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85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#1">
  <dgm:title val=""/>
  <dgm:desc val=""/>
  <dgm:catLst>
    <dgm:cat type="accent2" pri="11200"/>
  </dgm:catLst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39E6A1-A868-4FDB-ACF7-A142D31881A7}" type="doc">
      <dgm:prSet loTypeId="urn:microsoft.com/office/officeart/2005/8/layout/arrow2#1" loCatId="process" qsTypeId="urn:microsoft.com/office/officeart/2005/8/quickstyle/simple1#1" qsCatId="simple" csTypeId="urn:microsoft.com/office/officeart/2005/8/colors/accent2_2#1" csCatId="accent2" phldr="1"/>
      <dgm:spPr/>
      <dgm:t>
        <a:bodyPr/>
        <a:lstStyle/>
        <a:p>
          <a:endParaRPr lang="id-ID"/>
        </a:p>
      </dgm:t>
    </dgm:pt>
    <dgm:pt modelId="{CC5D806B-F7A6-41AE-8E9E-FCD520A605AC}">
      <dgm:prSet phldrT="[Text]" custT="1"/>
      <dgm:spPr/>
      <dgm:t>
        <a:bodyPr/>
        <a:lstStyle/>
        <a:p>
          <a:r>
            <a:rPr lang="en-US" sz="1800" dirty="0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6 </a:t>
          </a:r>
          <a:r>
            <a:rPr lang="en-US" sz="1800" dirty="0" err="1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lokasi</a:t>
          </a:r>
          <a:r>
            <a:rPr lang="en-US" sz="1800" dirty="0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</a:p>
      </dgm:t>
    </dgm:pt>
    <dgm:pt modelId="{B803D2D2-4DBC-4877-AB48-9F567DA1E6C1}" type="parTrans" cxnId="{6506FE0B-0445-464F-860B-DD0D1A4AB238}">
      <dgm:prSet/>
      <dgm:spPr/>
      <dgm:t>
        <a:bodyPr/>
        <a:lstStyle/>
        <a:p>
          <a:endParaRPr lang="id-ID"/>
        </a:p>
      </dgm:t>
    </dgm:pt>
    <dgm:pt modelId="{1282D1C9-4425-42B2-999C-0C88C89A2946}" type="sibTrans" cxnId="{6506FE0B-0445-464F-860B-DD0D1A4AB238}">
      <dgm:prSet/>
      <dgm:spPr/>
      <dgm:t>
        <a:bodyPr/>
        <a:lstStyle/>
        <a:p>
          <a:endParaRPr lang="id-ID"/>
        </a:p>
      </dgm:t>
    </dgm:pt>
    <dgm:pt modelId="{53315426-6D51-4CEA-BC5C-CD613BA7F195}">
      <dgm:prSet phldrT="[Text]" custT="1"/>
      <dgm:spPr/>
      <dgm:t>
        <a:bodyPr/>
        <a:lstStyle/>
        <a:p>
          <a:r>
            <a:rPr lang="en-US" sz="1800" dirty="0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31 </a:t>
          </a:r>
          <a:r>
            <a:rPr lang="en-US" sz="1800" dirty="0" err="1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lokasi</a:t>
          </a:r>
          <a:endParaRPr lang="en-US" sz="1800" dirty="0">
            <a:latin typeface="Bahnschrift" panose="020B0502040204020203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FC9119A6-BB8E-4552-9ECE-4D55173960BB}" type="parTrans" cxnId="{A757FD71-3246-4642-8D06-41FC6FD0C25D}">
      <dgm:prSet/>
      <dgm:spPr/>
      <dgm:t>
        <a:bodyPr/>
        <a:lstStyle/>
        <a:p>
          <a:endParaRPr lang="id-ID"/>
        </a:p>
      </dgm:t>
    </dgm:pt>
    <dgm:pt modelId="{0C5F27F7-4B51-46AA-8122-ECD350001EEB}" type="sibTrans" cxnId="{A757FD71-3246-4642-8D06-41FC6FD0C25D}">
      <dgm:prSet/>
      <dgm:spPr/>
      <dgm:t>
        <a:bodyPr/>
        <a:lstStyle/>
        <a:p>
          <a:endParaRPr lang="id-ID"/>
        </a:p>
      </dgm:t>
    </dgm:pt>
    <dgm:pt modelId="{1ABF4EC6-4B8B-4E4A-8A7B-CD012ABC2FF2}">
      <dgm:prSet phldrT="[Text]" custT="1"/>
      <dgm:spPr/>
      <dgm:t>
        <a:bodyPr/>
        <a:lstStyle/>
        <a:p>
          <a:r>
            <a:rPr lang="en-US" sz="1800" dirty="0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636 </a:t>
          </a:r>
          <a:r>
            <a:rPr lang="en-US" sz="1800" dirty="0" err="1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lokasi</a:t>
          </a:r>
          <a:endParaRPr lang="en-US" sz="1800" dirty="0">
            <a:latin typeface="Bahnschrift" panose="020B0502040204020203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69D8A4E1-4475-4CFB-AF54-7433685E74F3}" type="parTrans" cxnId="{BAA176FE-0653-4272-A8E3-217D60229636}">
      <dgm:prSet/>
      <dgm:spPr/>
      <dgm:t>
        <a:bodyPr/>
        <a:lstStyle/>
        <a:p>
          <a:endParaRPr lang="id-ID"/>
        </a:p>
      </dgm:t>
    </dgm:pt>
    <dgm:pt modelId="{429A2C77-D30F-4453-B553-6810F014C667}" type="sibTrans" cxnId="{BAA176FE-0653-4272-A8E3-217D60229636}">
      <dgm:prSet/>
      <dgm:spPr/>
      <dgm:t>
        <a:bodyPr/>
        <a:lstStyle/>
        <a:p>
          <a:endParaRPr lang="id-ID"/>
        </a:p>
      </dgm:t>
    </dgm:pt>
    <dgm:pt modelId="{20A62384-D446-44C6-8E8B-4262A4683A64}">
      <dgm:prSet phldrT="[Text]"/>
      <dgm:spPr/>
      <dgm:t>
        <a:bodyPr/>
        <a:lstStyle/>
        <a:p>
          <a:r>
            <a:rPr lang="en-US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en-US" dirty="0" err="1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lokasi</a:t>
          </a:r>
          <a:endParaRPr lang="en-US" dirty="0">
            <a:latin typeface="Bahnschrift" panose="020B0502040204020203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60247F0E-AB8E-4B9B-AB49-25EFF3552C29}" type="parTrans" cxnId="{225C1339-62B3-4A73-9129-37FEDE43F8FC}">
      <dgm:prSet/>
      <dgm:spPr/>
      <dgm:t>
        <a:bodyPr/>
        <a:lstStyle/>
        <a:p>
          <a:endParaRPr lang="en-ID"/>
        </a:p>
      </dgm:t>
    </dgm:pt>
    <dgm:pt modelId="{D3C17968-EC49-47C4-9C70-1DA608FD9E53}" type="sibTrans" cxnId="{225C1339-62B3-4A73-9129-37FEDE43F8FC}">
      <dgm:prSet/>
      <dgm:spPr/>
      <dgm:t>
        <a:bodyPr/>
        <a:lstStyle/>
        <a:p>
          <a:endParaRPr lang="en-ID"/>
        </a:p>
      </dgm:t>
    </dgm:pt>
    <dgm:pt modelId="{6B07FB96-141D-48F3-92AF-3BD8B3CF3860}" type="pres">
      <dgm:prSet presAssocID="{A039E6A1-A868-4FDB-ACF7-A142D31881A7}" presName="arrowDiagram" presStyleCnt="0">
        <dgm:presLayoutVars>
          <dgm:chMax val="5"/>
          <dgm:dir/>
          <dgm:resizeHandles val="exact"/>
        </dgm:presLayoutVars>
      </dgm:prSet>
      <dgm:spPr/>
    </dgm:pt>
    <dgm:pt modelId="{0D30520C-760F-4244-9CC2-2A6B069B7BB6}" type="pres">
      <dgm:prSet presAssocID="{A039E6A1-A868-4FDB-ACF7-A142D31881A7}" presName="arrow" presStyleLbl="bgShp" presStyleIdx="0" presStyleCnt="1" custScaleY="66479"/>
      <dgm:spPr>
        <a:solidFill>
          <a:schemeClr val="accent6">
            <a:lumMod val="90000"/>
          </a:schemeClr>
        </a:solidFill>
      </dgm:spPr>
    </dgm:pt>
    <dgm:pt modelId="{0FE4F6A7-82F4-4EDE-A778-1009876A399B}" type="pres">
      <dgm:prSet presAssocID="{A039E6A1-A868-4FDB-ACF7-A142D31881A7}" presName="arrowDiagram4" presStyleCnt="0"/>
      <dgm:spPr/>
    </dgm:pt>
    <dgm:pt modelId="{A608F75D-6E3E-4073-8274-F572838381D0}" type="pres">
      <dgm:prSet presAssocID="{CC5D806B-F7A6-41AE-8E9E-FCD520A605AC}" presName="bullet4a" presStyleLbl="node1" presStyleIdx="0" presStyleCnt="4"/>
      <dgm:spPr/>
    </dgm:pt>
    <dgm:pt modelId="{D26751F6-FEB9-4BC2-9EC7-4CBC55C992BC}" type="pres">
      <dgm:prSet presAssocID="{CC5D806B-F7A6-41AE-8E9E-FCD520A605AC}" presName="textBox4a" presStyleLbl="revTx" presStyleIdx="0" presStyleCnt="4" custScaleX="162207">
        <dgm:presLayoutVars>
          <dgm:bulletEnabled val="1"/>
        </dgm:presLayoutVars>
      </dgm:prSet>
      <dgm:spPr/>
    </dgm:pt>
    <dgm:pt modelId="{F7CC3014-423F-4F0F-9001-452163378A4D}" type="pres">
      <dgm:prSet presAssocID="{53315426-6D51-4CEA-BC5C-CD613BA7F195}" presName="bullet4b" presStyleLbl="node1" presStyleIdx="1" presStyleCnt="4"/>
      <dgm:spPr/>
    </dgm:pt>
    <dgm:pt modelId="{F5782347-B75B-49B5-918F-96CDE8A79B2B}" type="pres">
      <dgm:prSet presAssocID="{53315426-6D51-4CEA-BC5C-CD613BA7F195}" presName="textBox4b" presStyleLbl="revTx" presStyleIdx="1" presStyleCnt="4">
        <dgm:presLayoutVars>
          <dgm:bulletEnabled val="1"/>
        </dgm:presLayoutVars>
      </dgm:prSet>
      <dgm:spPr/>
    </dgm:pt>
    <dgm:pt modelId="{AD8FB4AB-9646-426E-B557-7C1568684757}" type="pres">
      <dgm:prSet presAssocID="{1ABF4EC6-4B8B-4E4A-8A7B-CD012ABC2FF2}" presName="bullet4c" presStyleLbl="node1" presStyleIdx="2" presStyleCnt="4"/>
      <dgm:spPr/>
    </dgm:pt>
    <dgm:pt modelId="{AFB41607-CC8B-44B7-B987-3F926328D598}" type="pres">
      <dgm:prSet presAssocID="{1ABF4EC6-4B8B-4E4A-8A7B-CD012ABC2FF2}" presName="textBox4c" presStyleLbl="revTx" presStyleIdx="2" presStyleCnt="4">
        <dgm:presLayoutVars>
          <dgm:bulletEnabled val="1"/>
        </dgm:presLayoutVars>
      </dgm:prSet>
      <dgm:spPr/>
    </dgm:pt>
    <dgm:pt modelId="{0F3D894E-2658-42DC-8EA8-C1E0D4D82D2B}" type="pres">
      <dgm:prSet presAssocID="{20A62384-D446-44C6-8E8B-4262A4683A64}" presName="bullet4d" presStyleLbl="node1" presStyleIdx="3" presStyleCnt="4"/>
      <dgm:spPr/>
    </dgm:pt>
    <dgm:pt modelId="{3EC983E3-6956-4BA4-A019-69656CB26002}" type="pres">
      <dgm:prSet presAssocID="{20A62384-D446-44C6-8E8B-4262A4683A64}" presName="textBox4d" presStyleLbl="revTx" presStyleIdx="3" presStyleCnt="4" custScaleX="118781" custLinFactNeighborX="78355" custLinFactNeighborY="3628">
        <dgm:presLayoutVars>
          <dgm:bulletEnabled val="1"/>
        </dgm:presLayoutVars>
      </dgm:prSet>
      <dgm:spPr/>
    </dgm:pt>
  </dgm:ptLst>
  <dgm:cxnLst>
    <dgm:cxn modelId="{6506FE0B-0445-464F-860B-DD0D1A4AB238}" srcId="{A039E6A1-A868-4FDB-ACF7-A142D31881A7}" destId="{CC5D806B-F7A6-41AE-8E9E-FCD520A605AC}" srcOrd="0" destOrd="0" parTransId="{B803D2D2-4DBC-4877-AB48-9F567DA1E6C1}" sibTransId="{1282D1C9-4425-42B2-999C-0C88C89A2946}"/>
    <dgm:cxn modelId="{5E598B26-C512-44C2-ACDC-6C92F93527DC}" type="presOf" srcId="{A039E6A1-A868-4FDB-ACF7-A142D31881A7}" destId="{6B07FB96-141D-48F3-92AF-3BD8B3CF3860}" srcOrd="0" destOrd="0" presId="urn:microsoft.com/office/officeart/2005/8/layout/arrow2#1"/>
    <dgm:cxn modelId="{225C1339-62B3-4A73-9129-37FEDE43F8FC}" srcId="{A039E6A1-A868-4FDB-ACF7-A142D31881A7}" destId="{20A62384-D446-44C6-8E8B-4262A4683A64}" srcOrd="3" destOrd="0" parTransId="{60247F0E-AB8E-4B9B-AB49-25EFF3552C29}" sibTransId="{D3C17968-EC49-47C4-9C70-1DA608FD9E53}"/>
    <dgm:cxn modelId="{49EFFD48-DCC0-49FF-B1D0-38168CF9B291}" type="presOf" srcId="{20A62384-D446-44C6-8E8B-4262A4683A64}" destId="{3EC983E3-6956-4BA4-A019-69656CB26002}" srcOrd="0" destOrd="0" presId="urn:microsoft.com/office/officeart/2005/8/layout/arrow2#1"/>
    <dgm:cxn modelId="{A757FD71-3246-4642-8D06-41FC6FD0C25D}" srcId="{A039E6A1-A868-4FDB-ACF7-A142D31881A7}" destId="{53315426-6D51-4CEA-BC5C-CD613BA7F195}" srcOrd="1" destOrd="0" parTransId="{FC9119A6-BB8E-4552-9ECE-4D55173960BB}" sibTransId="{0C5F27F7-4B51-46AA-8122-ECD350001EEB}"/>
    <dgm:cxn modelId="{2054088F-54C1-4871-B0A5-F9DCEFE7AB6A}" type="presOf" srcId="{CC5D806B-F7A6-41AE-8E9E-FCD520A605AC}" destId="{D26751F6-FEB9-4BC2-9EC7-4CBC55C992BC}" srcOrd="0" destOrd="0" presId="urn:microsoft.com/office/officeart/2005/8/layout/arrow2#1"/>
    <dgm:cxn modelId="{7562B6CF-BC25-4EE9-B307-F401F3EC50D7}" type="presOf" srcId="{53315426-6D51-4CEA-BC5C-CD613BA7F195}" destId="{F5782347-B75B-49B5-918F-96CDE8A79B2B}" srcOrd="0" destOrd="0" presId="urn:microsoft.com/office/officeart/2005/8/layout/arrow2#1"/>
    <dgm:cxn modelId="{EB2176F0-D57F-4123-833E-AA080B3562B2}" type="presOf" srcId="{1ABF4EC6-4B8B-4E4A-8A7B-CD012ABC2FF2}" destId="{AFB41607-CC8B-44B7-B987-3F926328D598}" srcOrd="0" destOrd="0" presId="urn:microsoft.com/office/officeart/2005/8/layout/arrow2#1"/>
    <dgm:cxn modelId="{BAA176FE-0653-4272-A8E3-217D60229636}" srcId="{A039E6A1-A868-4FDB-ACF7-A142D31881A7}" destId="{1ABF4EC6-4B8B-4E4A-8A7B-CD012ABC2FF2}" srcOrd="2" destOrd="0" parTransId="{69D8A4E1-4475-4CFB-AF54-7433685E74F3}" sibTransId="{429A2C77-D30F-4453-B553-6810F014C667}"/>
    <dgm:cxn modelId="{E60A3C77-6E98-4DF6-90A6-D3FB014FD82F}" type="presParOf" srcId="{6B07FB96-141D-48F3-92AF-3BD8B3CF3860}" destId="{0D30520C-760F-4244-9CC2-2A6B069B7BB6}" srcOrd="0" destOrd="0" presId="urn:microsoft.com/office/officeart/2005/8/layout/arrow2#1"/>
    <dgm:cxn modelId="{5D54324F-AC9C-416A-9B28-6A03A25784DE}" type="presParOf" srcId="{6B07FB96-141D-48F3-92AF-3BD8B3CF3860}" destId="{0FE4F6A7-82F4-4EDE-A778-1009876A399B}" srcOrd="1" destOrd="0" presId="urn:microsoft.com/office/officeart/2005/8/layout/arrow2#1"/>
    <dgm:cxn modelId="{0F1F14CE-8E72-481D-8626-F46FC6E747F3}" type="presParOf" srcId="{0FE4F6A7-82F4-4EDE-A778-1009876A399B}" destId="{A608F75D-6E3E-4073-8274-F572838381D0}" srcOrd="0" destOrd="0" presId="urn:microsoft.com/office/officeart/2005/8/layout/arrow2#1"/>
    <dgm:cxn modelId="{0E3563A5-8DF0-4F04-9523-3A470EC0035D}" type="presParOf" srcId="{0FE4F6A7-82F4-4EDE-A778-1009876A399B}" destId="{D26751F6-FEB9-4BC2-9EC7-4CBC55C992BC}" srcOrd="1" destOrd="0" presId="urn:microsoft.com/office/officeart/2005/8/layout/arrow2#1"/>
    <dgm:cxn modelId="{ADABC50E-3DF0-49B7-9D0A-B0EEDBD3A9B9}" type="presParOf" srcId="{0FE4F6A7-82F4-4EDE-A778-1009876A399B}" destId="{F7CC3014-423F-4F0F-9001-452163378A4D}" srcOrd="2" destOrd="0" presId="urn:microsoft.com/office/officeart/2005/8/layout/arrow2#1"/>
    <dgm:cxn modelId="{3C6C84C0-4CF7-46C2-B47D-50A75BC17124}" type="presParOf" srcId="{0FE4F6A7-82F4-4EDE-A778-1009876A399B}" destId="{F5782347-B75B-49B5-918F-96CDE8A79B2B}" srcOrd="3" destOrd="0" presId="urn:microsoft.com/office/officeart/2005/8/layout/arrow2#1"/>
    <dgm:cxn modelId="{990F8D5C-28F8-4FB7-89DB-B2018C4058D9}" type="presParOf" srcId="{0FE4F6A7-82F4-4EDE-A778-1009876A399B}" destId="{AD8FB4AB-9646-426E-B557-7C1568684757}" srcOrd="4" destOrd="0" presId="urn:microsoft.com/office/officeart/2005/8/layout/arrow2#1"/>
    <dgm:cxn modelId="{8085CA30-6278-4BA0-89D0-0C2C99AE5A05}" type="presParOf" srcId="{0FE4F6A7-82F4-4EDE-A778-1009876A399B}" destId="{AFB41607-CC8B-44B7-B987-3F926328D598}" srcOrd="5" destOrd="0" presId="urn:microsoft.com/office/officeart/2005/8/layout/arrow2#1"/>
    <dgm:cxn modelId="{A333920D-D160-4BB0-A1D5-3751D8150D5F}" type="presParOf" srcId="{0FE4F6A7-82F4-4EDE-A778-1009876A399B}" destId="{0F3D894E-2658-42DC-8EA8-C1E0D4D82D2B}" srcOrd="6" destOrd="0" presId="urn:microsoft.com/office/officeart/2005/8/layout/arrow2#1"/>
    <dgm:cxn modelId="{412E52FE-C4F5-4D2D-BA68-055A40C5BFFE}" type="presParOf" srcId="{0FE4F6A7-82F4-4EDE-A778-1009876A399B}" destId="{3EC983E3-6956-4BA4-A019-69656CB26002}" srcOrd="7" destOrd="0" presId="urn:microsoft.com/office/officeart/2005/8/layout/arrow2#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30520C-760F-4244-9CC2-2A6B069B7BB6}">
      <dsp:nvSpPr>
        <dsp:cNvPr id="0" name=""/>
        <dsp:cNvSpPr/>
      </dsp:nvSpPr>
      <dsp:spPr>
        <a:xfrm>
          <a:off x="382931" y="196799"/>
          <a:ext cx="3757401" cy="156117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08F75D-6E3E-4073-8274-F572838381D0}">
      <dsp:nvSpPr>
        <dsp:cNvPr id="0" name=""/>
        <dsp:cNvSpPr/>
      </dsp:nvSpPr>
      <dsp:spPr>
        <a:xfrm>
          <a:off x="753035" y="1549452"/>
          <a:ext cx="86420" cy="8642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6751F6-FEB9-4BC2-9EC7-4CBC55C992BC}">
      <dsp:nvSpPr>
        <dsp:cNvPr id="0" name=""/>
        <dsp:cNvSpPr/>
      </dsp:nvSpPr>
      <dsp:spPr>
        <a:xfrm>
          <a:off x="596401" y="1592662"/>
          <a:ext cx="1042205" cy="558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92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6 </a:t>
          </a:r>
          <a:r>
            <a:rPr lang="en-US" sz="1800" kern="1200" dirty="0" err="1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lokasi</a:t>
          </a:r>
          <a:r>
            <a:rPr lang="en-US" sz="1800" kern="1200" dirty="0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</a:p>
      </dsp:txBody>
      <dsp:txXfrm>
        <a:off x="596401" y="1592662"/>
        <a:ext cx="1042205" cy="558913"/>
      </dsp:txXfrm>
    </dsp:sp>
    <dsp:sp modelId="{F7CC3014-423F-4F0F-9001-452163378A4D}">
      <dsp:nvSpPr>
        <dsp:cNvPr id="0" name=""/>
        <dsp:cNvSpPr/>
      </dsp:nvSpPr>
      <dsp:spPr>
        <a:xfrm>
          <a:off x="1363613" y="1003220"/>
          <a:ext cx="150296" cy="1502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82347-B75B-49B5-918F-96CDE8A79B2B}">
      <dsp:nvSpPr>
        <dsp:cNvPr id="0" name=""/>
        <dsp:cNvSpPr/>
      </dsp:nvSpPr>
      <dsp:spPr>
        <a:xfrm>
          <a:off x="1438761" y="1078368"/>
          <a:ext cx="789054" cy="1073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639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31 </a:t>
          </a:r>
          <a:r>
            <a:rPr lang="en-US" sz="1800" kern="1200" dirty="0" err="1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lokasi</a:t>
          </a:r>
          <a:endParaRPr lang="en-US" sz="1800" kern="1200" dirty="0">
            <a:latin typeface="Bahnschrift" panose="020B0502040204020203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1438761" y="1078368"/>
        <a:ext cx="789054" cy="1073207"/>
      </dsp:txXfrm>
    </dsp:sp>
    <dsp:sp modelId="{AD8FB4AB-9646-426E-B557-7C1568684757}">
      <dsp:nvSpPr>
        <dsp:cNvPr id="0" name=""/>
        <dsp:cNvSpPr/>
      </dsp:nvSpPr>
      <dsp:spPr>
        <a:xfrm>
          <a:off x="2143274" y="600708"/>
          <a:ext cx="199142" cy="19914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B41607-CC8B-44B7-B987-3F926328D598}">
      <dsp:nvSpPr>
        <dsp:cNvPr id="0" name=""/>
        <dsp:cNvSpPr/>
      </dsp:nvSpPr>
      <dsp:spPr>
        <a:xfrm>
          <a:off x="2242845" y="700279"/>
          <a:ext cx="789054" cy="1451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521" tIns="0" rIns="0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636 </a:t>
          </a:r>
          <a:r>
            <a:rPr lang="en-US" sz="1800" kern="1200" dirty="0" err="1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lokasi</a:t>
          </a:r>
          <a:endParaRPr lang="en-US" sz="1800" kern="1200" dirty="0">
            <a:latin typeface="Bahnschrift" panose="020B0502040204020203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2242845" y="700279"/>
        <a:ext cx="789054" cy="1451296"/>
      </dsp:txXfrm>
    </dsp:sp>
    <dsp:sp modelId="{0F3D894E-2658-42DC-8EA8-C1E0D4D82D2B}">
      <dsp:nvSpPr>
        <dsp:cNvPr id="0" name=""/>
        <dsp:cNvSpPr/>
      </dsp:nvSpPr>
      <dsp:spPr>
        <a:xfrm>
          <a:off x="2992447" y="334402"/>
          <a:ext cx="266775" cy="2667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C983E3-6956-4BA4-A019-69656CB26002}">
      <dsp:nvSpPr>
        <dsp:cNvPr id="0" name=""/>
        <dsp:cNvSpPr/>
      </dsp:nvSpPr>
      <dsp:spPr>
        <a:xfrm>
          <a:off x="3586018" y="528878"/>
          <a:ext cx="937246" cy="16837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359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 </a:t>
          </a:r>
          <a:r>
            <a:rPr lang="en-US" sz="2300" kern="1200" dirty="0" err="1">
              <a:latin typeface="Bahnschrift" panose="020B0502040204020203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lokasi</a:t>
          </a:r>
          <a:endParaRPr lang="en-US" sz="2300" kern="1200" dirty="0">
            <a:latin typeface="Bahnschrift" panose="020B0502040204020203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3586018" y="528878"/>
        <a:ext cx="937246" cy="16837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#1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parTxLTRAlign" val="r"/>
                    <dgm:param type="parTxRTLAlign" val="r"/>
                    <dgm:param type="txAnchorVert" val="t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2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3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4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4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5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6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7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7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8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9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0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0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1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1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2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3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4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4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6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70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74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83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87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96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200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36E55-0444-4A4A-955A-3018093EAE81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39C09-5018-4781-8D81-F52739766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61779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1191D5-8DE0-4B68-B6E6-74272B26E73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465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A724A-CBB9-4B7E-9F7D-C5889B34C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5FDF3F-DC2D-46D2-A582-BA134B9BE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8987F-5C99-4558-9291-B93B4C97A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1FE7E-B169-4700-BDBA-03D71E7EC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9580D-3B3C-4E39-8631-38B3C25E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13289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D59BD-63AD-4161-B3F7-5AEA153F3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72AEED-C710-4F15-B2FF-B4C43AFA1A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3D42A-04A5-4F08-9475-9CE79FE00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C8B1C-2E0B-4319-A24C-E3FFE33A5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699EB-EA68-4419-A880-E1EB48F2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2965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DBE8FF-519E-4C34-8C98-A04F84B9FD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1066F1-8B52-45A7-B7B8-C623C3BE6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54A1C-CCD9-442A-A207-C730E57D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B1F39-92C1-456B-9C83-7B0C215B8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2FBD3-F2B3-4998-B43D-4B1359D2B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94008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EB412-BC32-44FF-BAD1-2FDFAFC20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159E8-0383-4093-B0FB-7E69BEB8A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85476-E84D-4FA4-8241-7E08CE78E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4B1A5-8B4F-424F-B48F-A6FCE29CB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90332-AFC1-4440-A503-661D452AF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159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C046F-C29B-427F-A6A0-D3FFDBD3E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C367E-B491-44C6-A95B-B0FCDFA4D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3D070-3D93-4BBB-8207-35DBD705E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E5507-1605-4720-B006-21E13643F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C654A-403A-4A2C-A4D2-6B27376E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643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054BE-5251-469D-8309-AEE8D8AF9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190BB-0891-4180-9EE6-3B0FA42E13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1BEFC-77B3-41EB-B16A-D82E7B94B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7A784-2D5F-4563-BA56-99735B260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45A6A-9CF8-4492-9FF8-60C32DDA4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A5479-C41D-4ACD-BA26-95A4BB7FB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78581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77DA7-6673-43B3-97D6-7D3E57FF7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1AB6D-BB06-4A88-85DD-2CAFE377B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F6BF8-A34E-4AF2-9C20-6C0B9EC16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514A39-FB15-4D62-9BC2-D92AAE427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B6E862-47A9-4AD8-8DA1-22E41561CA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1D553D-B8D8-452D-846E-F77F60323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301CFC-EB33-458F-BB09-B8B6E61AC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D09DAB-3767-4FB3-88FC-4DAAE726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6741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28234-E3FB-42D9-A178-05B9E5331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468A2C-C22A-4332-B53C-CB49F2034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2B3CB7-F582-44FD-82B1-FB0E9B168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A6F75-0D95-475D-AC2F-54D56BE25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448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2EDDE3-41D4-4FB0-B46F-208F3DD3D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7A8BD7-9761-48D6-ACE7-85CB04B57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0B063-9DE9-4E8D-9781-21DC9BAAB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42204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BDF43-1674-434C-BC1F-5A9D2EF6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B8A66-EA7E-4191-BF57-2DD7290F0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BB6D3C-1726-43EA-95E7-A8277B7E7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3C73D-1943-4451-B6FB-B0E590ECB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47759-5FF9-40EB-B65A-3E87600E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B2E0F-E906-4B5A-A89C-02ACBBE8C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35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D8DEA-175E-4062-90FA-E5F79B2C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064F1E-36AB-44A8-8B07-AB861697A5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F87872-B955-4F53-9377-B85C04A3D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A500F-4006-4D66-A9B6-FDC76EE5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C8069D-A53D-4637-8AA5-B1C78DEE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695BE-6ACF-4ACD-BADB-00E2E321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3700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F6671-7F90-4CDD-881F-4157DF9C2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953C9-CD25-436B-BA59-4219A59AA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2D9D9-6B2A-4BE6-8179-4618BC4DF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86704-6F3F-4B4E-94F3-095DF0E79F7A}" type="datetimeFigureOut">
              <a:rPr lang="en-ID" smtClean="0"/>
              <a:t>23/08/2024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6B8C7-0042-4757-BF52-F913B0279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89375-A19A-4A5E-9B7C-47501AE89C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5B012-DB8E-4BC7-8CD7-D199F252334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2352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2.emf"/><Relationship Id="rId10" Type="http://schemas.microsoft.com/office/2007/relationships/diagramDrawing" Target="../diagrams/drawing1.xml"/><Relationship Id="rId4" Type="http://schemas.microsoft.com/office/2007/relationships/hdphoto" Target="../media/hdphoto1.wdp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68617" y="5850472"/>
            <a:ext cx="2269144" cy="302027"/>
          </a:xfrm>
          <a:prstGeom prst="rect">
            <a:avLst/>
          </a:prstGeom>
        </p:spPr>
        <p:txBody>
          <a:bodyPr vert="horz" lIns="75639" tIns="37819" rIns="75639" bIns="37819" rtlCol="0" anchor="ctr">
            <a:noAutofit/>
          </a:bodyPr>
          <a:lstStyle>
            <a:defPPr>
              <a:defRPr lang="en-US"/>
            </a:defPPr>
            <a:lvl1pPr marL="0" algn="l" defTabSz="756416" rtl="0" eaLnBrk="1" latinLnBrk="0" hangingPunct="1">
              <a:defRPr sz="993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378208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416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4624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2832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91041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9249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7457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5665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DD9C8446-696E-6942-B6C8-CC9CAD0B34E0}" type="datetime1">
              <a:rPr lang="en-US">
                <a:solidFill>
                  <a:srgbClr val="A5A5A5"/>
                </a:solidFill>
                <a:latin typeface="Calibri" panose="020F0502020204030204"/>
              </a:rPr>
              <a:pPr>
                <a:defRPr/>
              </a:pPr>
              <a:t>8/23/2024</a:t>
            </a:fld>
            <a:endParaRPr lang="en-US" dirty="0">
              <a:solidFill>
                <a:srgbClr val="A5A5A5"/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94142" y="5850472"/>
            <a:ext cx="3403716" cy="302027"/>
          </a:xfrm>
          <a:prstGeom prst="rect">
            <a:avLst/>
          </a:prstGeom>
        </p:spPr>
        <p:txBody>
          <a:bodyPr vert="horz" lIns="75639" tIns="37819" rIns="75639" bIns="37819" rtlCol="0" anchor="ctr">
            <a:noAutofit/>
          </a:bodyPr>
          <a:lstStyle>
            <a:defPPr>
              <a:defRPr lang="en-US"/>
            </a:defPPr>
            <a:lvl1pPr marL="0" algn="ctr" defTabSz="756416" rtl="0" eaLnBrk="1" latinLnBrk="0" hangingPunct="1">
              <a:defRPr sz="993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378208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416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4624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2832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91041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9249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7457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5665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>
                <a:solidFill>
                  <a:srgbClr val="A5A5A5"/>
                </a:solidFill>
                <a:latin typeface="Calibri" panose="020F0502020204030204"/>
              </a:rPr>
              <a:t>PRESENTATION TITLE</a:t>
            </a:r>
            <a:endParaRPr lang="en-US" dirty="0">
              <a:solidFill>
                <a:srgbClr val="A5A5A5"/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52133" y="5850472"/>
            <a:ext cx="1371250" cy="302027"/>
          </a:xfrm>
          <a:prstGeom prst="rect">
            <a:avLst/>
          </a:prstGeom>
        </p:spPr>
        <p:txBody>
          <a:bodyPr vert="horz" lIns="75639" tIns="37819" rIns="75639" bIns="37819" rtlCol="0" anchor="ctr">
            <a:noAutofit/>
          </a:bodyPr>
          <a:lstStyle>
            <a:defPPr>
              <a:defRPr lang="en-US"/>
            </a:defPPr>
            <a:lvl1pPr marL="0" algn="r" defTabSz="756416" rtl="0" eaLnBrk="1" latinLnBrk="0" hangingPunct="1">
              <a:defRPr sz="993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78208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6416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4624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2832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91041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9249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7457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5665" algn="l" defTabSz="756416" rtl="0" eaLnBrk="1" latinLnBrk="0" hangingPunct="1">
              <a:defRPr sz="14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94A09A9-5501-47C1-A89A-A340965A2BE2}" type="slidenum">
              <a:rPr lang="en-US">
                <a:solidFill>
                  <a:srgbClr val="ED7D31"/>
                </a:solidFill>
                <a:latin typeface="Calibri" panose="020F0502020204030204"/>
              </a:rPr>
              <a:pPr>
                <a:defRPr/>
              </a:pPr>
              <a:t>1</a:t>
            </a:fld>
            <a:endParaRPr lang="en-US" dirty="0">
              <a:solidFill>
                <a:srgbClr val="ED7D31"/>
              </a:solidFill>
              <a:latin typeface="Calibri" panose="020F05020202040302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85449" y="782840"/>
            <a:ext cx="8089229" cy="413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56416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316" b="1" dirty="0">
                <a:solidFill>
                  <a:srgbClr val="000000"/>
                </a:solidFill>
                <a:latin typeface="Bookman Old Style" panose="020506040505050202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Gerakan Program Kampung </a:t>
            </a:r>
            <a:r>
              <a:rPr lang="en-US" sz="2316" b="1" dirty="0" err="1">
                <a:solidFill>
                  <a:srgbClr val="000000"/>
                </a:solidFill>
                <a:latin typeface="Bookman Old Style" panose="020506040505050202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Iklim</a:t>
            </a:r>
            <a:r>
              <a:rPr lang="en-US" sz="2316" b="1" dirty="0">
                <a:solidFill>
                  <a:srgbClr val="000000"/>
                </a:solidFill>
                <a:latin typeface="Bookman Old Style" panose="02050604050505020204" pitchFamily="18" charset="0"/>
                <a:ea typeface="Bookman Old Style" panose="02050604050505020204" pitchFamily="18" charset="0"/>
                <a:cs typeface="Bookman Old Style" panose="02050604050505020204" pitchFamily="18" charset="0"/>
              </a:rPr>
              <a:t> </a:t>
            </a:r>
            <a:endParaRPr lang="en-ID" sz="2316" b="1" dirty="0">
              <a:solidFill>
                <a:prstClr val="black"/>
              </a:solidFill>
              <a:latin typeface="Tenorite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187925" y="1533717"/>
            <a:ext cx="5374510" cy="3617051"/>
            <a:chOff x="419846" y="665895"/>
            <a:chExt cx="5573115" cy="406948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9194" b="95418" l="9210" r="86573">
                          <a14:foregroundMark x1="12651" y1="58019" x2="12651" y2="58019"/>
                          <a14:foregroundMark x1="9210" y1="60976" x2="9210" y2="60976"/>
                          <a14:foregroundMark x1="67911" y1="30451" x2="67911" y2="30451"/>
                          <a14:foregroundMark x1="83180" y1="41685" x2="83180" y2="41685"/>
                          <a14:foregroundMark x1="86621" y1="42350" x2="86621" y2="42350"/>
                          <a14:foregroundMark x1="66796" y1="95418" x2="66796" y2="95418"/>
                          <a14:foregroundMark x1="68202" y1="29194" x2="68202" y2="29194"/>
                        </a14:backgroundRemoval>
                      </a14:imgEffect>
                    </a14:imgLayer>
                  </a14:imgProps>
                </a:ext>
              </a:extLst>
            </a:blip>
            <a:srcRect l="5860" t="22434" r="11551"/>
            <a:stretch>
              <a:fillRect/>
            </a:stretch>
          </p:blipFill>
          <p:spPr>
            <a:xfrm>
              <a:off x="419846" y="665895"/>
              <a:ext cx="5573115" cy="3325594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5475" y="3247599"/>
              <a:ext cx="965354" cy="148778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5865180" y="2141207"/>
            <a:ext cx="4523265" cy="2348376"/>
            <a:chOff x="1304481" y="4273332"/>
            <a:chExt cx="5468238" cy="2838984"/>
          </a:xfrm>
        </p:grpSpPr>
        <p:graphicFrame>
          <p:nvGraphicFramePr>
            <p:cNvPr id="17" name="Diagram 16"/>
            <p:cNvGraphicFramePr/>
            <p:nvPr/>
          </p:nvGraphicFramePr>
          <p:xfrm>
            <a:off x="1304481" y="4273332"/>
            <a:ext cx="5468238" cy="283898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6" r:lo="rId7" r:qs="rId8" r:cs="rId9"/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1711629" y="5692825"/>
              <a:ext cx="720080" cy="357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756416">
                <a:defRPr/>
              </a:pPr>
              <a:r>
                <a:rPr lang="en-US" sz="1323" dirty="0">
                  <a:solidFill>
                    <a:prstClr val="black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2012</a:t>
              </a:r>
              <a:endParaRPr lang="id-ID" sz="1323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106727" y="4912696"/>
              <a:ext cx="720080" cy="357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756416">
                <a:defRPr/>
              </a:pPr>
              <a:r>
                <a:rPr lang="en-US" sz="1323" dirty="0">
                  <a:solidFill>
                    <a:prstClr val="black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2017</a:t>
              </a:r>
              <a:endParaRPr lang="id-ID" sz="1323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346677" y="4382646"/>
              <a:ext cx="720080" cy="357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756416">
                <a:defRPr/>
              </a:pPr>
              <a:r>
                <a:rPr lang="en-US" sz="1323" dirty="0">
                  <a:solidFill>
                    <a:prstClr val="black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2022</a:t>
              </a:r>
              <a:endParaRPr lang="id-ID" sz="1323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865180" y="1471682"/>
            <a:ext cx="5540597" cy="321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56416">
              <a:defRPr/>
            </a:pP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Jumlah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Kampung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Iklim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di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Jawa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Tengah 2012 </a:t>
            </a:r>
            <a:r>
              <a:rPr lang="en-US" sz="1489">
                <a:solidFill>
                  <a:prstClr val="black"/>
                </a:solidFill>
                <a:latin typeface="Calibri" panose="020F0502020204030204"/>
              </a:rPr>
              <a:t>- 2023</a:t>
            </a:r>
            <a:endParaRPr lang="en-ID" sz="148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80531" y="4451064"/>
            <a:ext cx="5374510" cy="1925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56416">
              <a:defRPr/>
            </a:pP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Jumlah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Kampung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Iklim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(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yaitu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lokasi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setingkat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RW/Dusun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atau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setingkat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desa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/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kelurahan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yang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telah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melakukan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aksi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adaptasi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/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mitigasi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perubahan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iklim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dan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telah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teregistrasi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dalam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Sistem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Registrasi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Nasional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Pengendalian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Perubahan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Iklim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)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meningkat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dari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6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lokasi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pada 2012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menjadi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636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lokasi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pada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tahun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2022. </a:t>
            </a:r>
          </a:p>
          <a:p>
            <a:pPr defTabSz="756416">
              <a:defRPr/>
            </a:pP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Kontribusi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kampung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iklim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dalam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penurunan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emisi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GRK rata-rata di 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Jateng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 : 25.000 ton CO</a:t>
            </a:r>
            <a:r>
              <a:rPr lang="en-US" sz="1489" baseline="-25000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lang="en-US" sz="1489" dirty="0">
                <a:solidFill>
                  <a:prstClr val="black"/>
                </a:solidFill>
                <a:latin typeface="Calibri" panose="020F0502020204030204"/>
              </a:rPr>
              <a:t>e/</a:t>
            </a:r>
            <a:r>
              <a:rPr lang="en-US" sz="1489" dirty="0" err="1">
                <a:solidFill>
                  <a:prstClr val="black"/>
                </a:solidFill>
                <a:latin typeface="Calibri" panose="020F0502020204030204"/>
              </a:rPr>
              <a:t>tahun</a:t>
            </a:r>
            <a:endParaRPr lang="en-ID" sz="1489" dirty="0">
              <a:solidFill>
                <a:prstClr val="black"/>
              </a:solidFill>
              <a:latin typeface="Calibri" panose="020F0502020204030204"/>
            </a:endParaRPr>
          </a:p>
          <a:p>
            <a:pPr defTabSz="756416">
              <a:defRPr/>
            </a:pPr>
            <a:endParaRPr lang="en-ID" sz="148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AB9836B-FDA5-1191-8621-2561C4E548FC}"/>
              </a:ext>
            </a:extLst>
          </p:cNvPr>
          <p:cNvSpPr/>
          <p:nvPr/>
        </p:nvSpPr>
        <p:spPr>
          <a:xfrm>
            <a:off x="5973885" y="3306885"/>
            <a:ext cx="244231" cy="244231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787A4E9-315D-5FA1-0186-F9D6E34288F8}"/>
              </a:ext>
            </a:extLst>
          </p:cNvPr>
          <p:cNvSpPr/>
          <p:nvPr/>
        </p:nvSpPr>
        <p:spPr>
          <a:xfrm>
            <a:off x="9759572" y="2381811"/>
            <a:ext cx="244231" cy="244231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B6FDC7-B2D5-D9EC-74DD-328CDD7D2281}"/>
              </a:ext>
            </a:extLst>
          </p:cNvPr>
          <p:cNvSpPr txBox="1"/>
          <p:nvPr/>
        </p:nvSpPr>
        <p:spPr>
          <a:xfrm>
            <a:off x="9776377" y="2117774"/>
            <a:ext cx="595642" cy="29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56416">
              <a:defRPr/>
            </a:pPr>
            <a:r>
              <a:rPr lang="en-US" sz="1323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2023</a:t>
            </a:r>
            <a:endParaRPr lang="id-ID" sz="1323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Unicode MS</vt:lpstr>
      <vt:lpstr>Bahnschrift</vt:lpstr>
      <vt:lpstr>Bookman Old Style</vt:lpstr>
      <vt:lpstr>Calibri</vt:lpstr>
      <vt:lpstr>Calibri Light</vt:lpstr>
      <vt:lpstr>Tenorite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program dlhk</dc:creator>
  <cp:lastModifiedBy>program dlhk</cp:lastModifiedBy>
  <cp:revision>1</cp:revision>
  <dcterms:created xsi:type="dcterms:W3CDTF">2024-08-23T10:17:10Z</dcterms:created>
  <dcterms:modified xsi:type="dcterms:W3CDTF">2024-08-23T10:17:36Z</dcterms:modified>
</cp:coreProperties>
</file>