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28"/>
  </p:notesMasterIdLst>
  <p:handoutMasterIdLst>
    <p:handoutMasterId r:id="rId29"/>
  </p:handoutMasterIdLst>
  <p:sldIdLst>
    <p:sldId id="256" r:id="rId4"/>
    <p:sldId id="270" r:id="rId5"/>
    <p:sldId id="364" r:id="rId6"/>
    <p:sldId id="335" r:id="rId7"/>
    <p:sldId id="343" r:id="rId8"/>
    <p:sldId id="344" r:id="rId9"/>
    <p:sldId id="341" r:id="rId10"/>
    <p:sldId id="371" r:id="rId11"/>
    <p:sldId id="346" r:id="rId12"/>
    <p:sldId id="368" r:id="rId13"/>
    <p:sldId id="347" r:id="rId14"/>
    <p:sldId id="264" r:id="rId15"/>
    <p:sldId id="349" r:id="rId16"/>
    <p:sldId id="372" r:id="rId17"/>
    <p:sldId id="365" r:id="rId18"/>
    <p:sldId id="366" r:id="rId19"/>
    <p:sldId id="342" r:id="rId20"/>
    <p:sldId id="353" r:id="rId21"/>
    <p:sldId id="354" r:id="rId22"/>
    <p:sldId id="355" r:id="rId23"/>
    <p:sldId id="356" r:id="rId24"/>
    <p:sldId id="357" r:id="rId25"/>
    <p:sldId id="358" r:id="rId26"/>
    <p:sldId id="352" r:id="rId27"/>
  </p:sldIdLst>
  <p:sldSz cx="12192000" cy="6858000"/>
  <p:notesSz cx="7010400" cy="111252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56655C0-158B-4A41-B2E1-7A6DBC831A59}">
          <p14:sldIdLst>
            <p14:sldId id="256"/>
            <p14:sldId id="270"/>
            <p14:sldId id="364"/>
            <p14:sldId id="335"/>
            <p14:sldId id="343"/>
            <p14:sldId id="344"/>
            <p14:sldId id="341"/>
            <p14:sldId id="371"/>
            <p14:sldId id="346"/>
            <p14:sldId id="368"/>
            <p14:sldId id="347"/>
            <p14:sldId id="264"/>
            <p14:sldId id="349"/>
            <p14:sldId id="372"/>
            <p14:sldId id="365"/>
            <p14:sldId id="366"/>
            <p14:sldId id="342"/>
            <p14:sldId id="353"/>
            <p14:sldId id="354"/>
            <p14:sldId id="355"/>
            <p14:sldId id="356"/>
            <p14:sldId id="357"/>
            <p14:sldId id="358"/>
            <p14:sldId id="35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26D"/>
    <a:srgbClr val="E0E0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>
        <p:scale>
          <a:sx n="66" d="100"/>
          <a:sy n="66" d="100"/>
        </p:scale>
        <p:origin x="-558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MONEV%202019\RAKOR%202019\REKAP%20RAKOR%202019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MONEV%202019\RAKOR%202019\REKAP%20RAKOR%2020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CAPAIAN PENDAPATAN  </a:t>
            </a:r>
          </a:p>
          <a:p>
            <a:pPr>
              <a:defRPr/>
            </a:pPr>
            <a:endParaRPr lang="en-US">
              <a:effectLst/>
            </a:endParaRP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AGUSTUS!$D$37:$E$37</c:f>
              <c:strCache>
                <c:ptCount val="2"/>
                <c:pt idx="0">
                  <c:v>TARGET S/D AGUSTUS</c:v>
                </c:pt>
                <c:pt idx="1">
                  <c:v>Realisasi  S/D AGUSTUS</c:v>
                </c:pt>
              </c:strCache>
            </c:strRef>
          </c:cat>
          <c:val>
            <c:numRef>
              <c:f>AGUSTUS!$D$38:$E$38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1E-46D9-A55C-4FF2A400E756}"/>
            </c:ext>
          </c:extLst>
        </c:ser>
        <c:ser>
          <c:idx val="1"/>
          <c:order val="1"/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 w="12700" cap="flat" cmpd="sng" algn="ctr">
                <a:solidFill>
                  <a:schemeClr val="accent5">
                    <a:shade val="50000"/>
                  </a:schemeClr>
                </a:solidFill>
                <a:prstDash val="solid"/>
                <a:miter lim="800000"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31E-46D9-A55C-4FF2A400E756}"/>
              </c:ext>
            </c:extLst>
          </c:dPt>
          <c:dLbls>
            <c:spPr>
              <a:solidFill>
                <a:schemeClr val="accent1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AGUSTUS!$D$37:$E$37</c:f>
              <c:strCache>
                <c:ptCount val="2"/>
                <c:pt idx="0">
                  <c:v>TARGET S/D AGUSTUS</c:v>
                </c:pt>
                <c:pt idx="1">
                  <c:v>Realisasi  S/D AGUSTUS</c:v>
                </c:pt>
              </c:strCache>
            </c:strRef>
          </c:cat>
          <c:val>
            <c:numRef>
              <c:f>AGUSTUS!$D$39:$E$39</c:f>
              <c:numCache>
                <c:formatCode>_(* #,##0_);_(* \(#,##0\);_(* "-"??_);_(@_)</c:formatCode>
                <c:ptCount val="2"/>
                <c:pt idx="0">
                  <c:v>30000000000</c:v>
                </c:pt>
                <c:pt idx="1">
                  <c:v>31819886486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31E-46D9-A55C-4FF2A400E7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97302784"/>
        <c:axId val="97312768"/>
        <c:axId val="0"/>
      </c:bar3DChart>
      <c:catAx>
        <c:axId val="97302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97312768"/>
        <c:crosses val="autoZero"/>
        <c:auto val="1"/>
        <c:lblAlgn val="ctr"/>
        <c:lblOffset val="100"/>
        <c:noMultiLvlLbl val="0"/>
      </c:catAx>
      <c:valAx>
        <c:axId val="97312768"/>
        <c:scaling>
          <c:orientation val="minMax"/>
          <c:max val="25000000000"/>
        </c:scaling>
        <c:delete val="1"/>
        <c:axPos val="l"/>
        <c:majorGridlines/>
        <c:numFmt formatCode="General" sourceLinked="1"/>
        <c:majorTickMark val="none"/>
        <c:minorTickMark val="none"/>
        <c:tickLblPos val="nextTo"/>
        <c:crossAx val="973027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5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8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REALISASI BELANJA LANGSUNG 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8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APBD DAN BLUD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 sz="1800" b="1" i="0" u="none" strike="noStrike" baseline="0">
              <a:solidFill>
                <a:srgbClr val="000000"/>
              </a:solidFill>
              <a:latin typeface="Calibri"/>
              <a:cs typeface="Calibri"/>
            </a:endParaRPr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53B-475A-8029-B1E6BE817DF7}"/>
              </c:ext>
            </c:extLst>
          </c:dPt>
          <c:dPt>
            <c:idx val="1"/>
            <c:invertIfNegative val="0"/>
            <c:bubble3D val="0"/>
            <c:spPr>
              <a:solidFill>
                <a:srgbClr val="00F26D"/>
              </a:solidFill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53B-475A-8029-B1E6BE817DF7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n-US" smtClean="0"/>
                      <a:t>65,</a:t>
                    </a:r>
                    <a:r>
                      <a:rPr lang="id-ID" smtClean="0"/>
                      <a:t>38</a:t>
                    </a:r>
                    <a:r>
                      <a:rPr lang="en-US" smtClean="0"/>
                      <a:t>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n-US" smtClean="0"/>
                      <a:t>0,</a:t>
                    </a:r>
                    <a:r>
                      <a:rPr lang="id-ID" smtClean="0"/>
                      <a:t>33</a:t>
                    </a:r>
                    <a:r>
                      <a:rPr lang="en-US" smtClean="0"/>
                      <a:t>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6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AGUSTUS!$M$12:$P$12</c:f>
              <c:strCache>
                <c:ptCount val="4"/>
                <c:pt idx="0">
                  <c:v>TARGET</c:v>
                </c:pt>
                <c:pt idx="1">
                  <c:v>KEU</c:v>
                </c:pt>
                <c:pt idx="2">
                  <c:v>FISIK</c:v>
                </c:pt>
                <c:pt idx="3">
                  <c:v>dev</c:v>
                </c:pt>
              </c:strCache>
            </c:strRef>
          </c:cat>
          <c:val>
            <c:numRef>
              <c:f>AGUSTUS!$M$13:$P$13</c:f>
              <c:numCache>
                <c:formatCode>_(* #,##0.00_);_(* \(#,##0.00\);_(* "-"??_);_(@_)</c:formatCode>
                <c:ptCount val="4"/>
                <c:pt idx="0">
                  <c:v>65.054250796185869</c:v>
                </c:pt>
                <c:pt idx="1">
                  <c:v>55.532208909035674</c:v>
                </c:pt>
                <c:pt idx="2">
                  <c:v>65.172566318824067</c:v>
                </c:pt>
                <c:pt idx="3">
                  <c:v>0.11831552263819844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53B-475A-8029-B1E6BE817D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9101696"/>
        <c:axId val="99103488"/>
        <c:axId val="0"/>
      </c:bar3DChart>
      <c:catAx>
        <c:axId val="99101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99103488"/>
        <c:crosses val="autoZero"/>
        <c:auto val="1"/>
        <c:lblAlgn val="ctr"/>
        <c:lblOffset val="100"/>
        <c:noMultiLvlLbl val="0"/>
      </c:catAx>
      <c:valAx>
        <c:axId val="99103488"/>
        <c:scaling>
          <c:orientation val="minMax"/>
          <c:min val="0"/>
        </c:scaling>
        <c:delete val="0"/>
        <c:axPos val="l"/>
        <c:majorGridlines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9910169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4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accent1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38475" cy="556642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7" y="3"/>
            <a:ext cx="3038475" cy="556642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4A18AFB6-1914-48A0-9522-D179789B04BC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10566663"/>
            <a:ext cx="3038475" cy="5566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7" y="10566663"/>
            <a:ext cx="3038475" cy="5566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9E14C391-899D-4081-BCC2-5022D49CE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777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558192"/>
          </a:xfrm>
          <a:prstGeom prst="rect">
            <a:avLst/>
          </a:prstGeom>
        </p:spPr>
        <p:txBody>
          <a:bodyPr vert="horz" lIns="89813" tIns="44907" rIns="89813" bIns="4490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558192"/>
          </a:xfrm>
          <a:prstGeom prst="rect">
            <a:avLst/>
          </a:prstGeom>
        </p:spPr>
        <p:txBody>
          <a:bodyPr vert="horz" lIns="89813" tIns="44907" rIns="89813" bIns="44907" rtlCol="0"/>
          <a:lstStyle>
            <a:lvl1pPr algn="r">
              <a:defRPr sz="1200"/>
            </a:lvl1pPr>
          </a:lstStyle>
          <a:p>
            <a:fld id="{E5816B88-A6D5-4E42-AC22-159071C03AC5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8275" y="1390650"/>
            <a:ext cx="6673850" cy="37544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813" tIns="44907" rIns="89813" bIns="4490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5354002"/>
            <a:ext cx="5608320" cy="4380548"/>
          </a:xfrm>
          <a:prstGeom prst="rect">
            <a:avLst/>
          </a:prstGeom>
        </p:spPr>
        <p:txBody>
          <a:bodyPr vert="horz" lIns="89813" tIns="44907" rIns="89813" bIns="4490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567010"/>
            <a:ext cx="3037840" cy="558190"/>
          </a:xfrm>
          <a:prstGeom prst="rect">
            <a:avLst/>
          </a:prstGeom>
        </p:spPr>
        <p:txBody>
          <a:bodyPr vert="horz" lIns="89813" tIns="44907" rIns="89813" bIns="4490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10567010"/>
            <a:ext cx="3037840" cy="558190"/>
          </a:xfrm>
          <a:prstGeom prst="rect">
            <a:avLst/>
          </a:prstGeom>
        </p:spPr>
        <p:txBody>
          <a:bodyPr vert="horz" lIns="89813" tIns="44907" rIns="89813" bIns="44907" rtlCol="0" anchor="b"/>
          <a:lstStyle>
            <a:lvl1pPr algn="r">
              <a:defRPr sz="1200"/>
            </a:lvl1pPr>
          </a:lstStyle>
          <a:p>
            <a:fld id="{3E266523-43D8-433D-AE07-1C240F716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7484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35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66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C96D246-ABCB-4A2C-A2FD-5B789E2184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93000">
                <a:schemeClr val="accent3"/>
              </a:gs>
              <a:gs pos="33000">
                <a:schemeClr val="accent4">
                  <a:lumMod val="85000"/>
                  <a:alpha val="0"/>
                </a:scheme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="" xmlns:a16="http://schemas.microsoft.com/office/drawing/2014/main" id="{36DE818A-C3DB-49F5-B882-FFC95EF35C9E}"/>
              </a:ext>
            </a:extLst>
          </p:cNvPr>
          <p:cNvSpPr/>
          <p:nvPr/>
        </p:nvSpPr>
        <p:spPr>
          <a:xfrm rot="7585316">
            <a:off x="1062496" y="4682929"/>
            <a:ext cx="668361" cy="2915645"/>
          </a:xfrm>
          <a:custGeom>
            <a:avLst/>
            <a:gdLst>
              <a:gd name="connsiteX0" fmla="*/ 140599 w 668361"/>
              <a:gd name="connsiteY0" fmla="*/ 245336 h 2915645"/>
              <a:gd name="connsiteX1" fmla="*/ 108665 w 668361"/>
              <a:gd name="connsiteY1" fmla="*/ 197693 h 2915645"/>
              <a:gd name="connsiteX2" fmla="*/ 58915 w 668361"/>
              <a:gd name="connsiteY2" fmla="*/ 0 h 2915645"/>
              <a:gd name="connsiteX3" fmla="*/ 149881 w 668361"/>
              <a:gd name="connsiteY3" fmla="*/ 0 h 2915645"/>
              <a:gd name="connsiteX4" fmla="*/ 173094 w 668361"/>
              <a:gd name="connsiteY4" fmla="*/ 31461 h 2915645"/>
              <a:gd name="connsiteX5" fmla="*/ 173472 w 668361"/>
              <a:gd name="connsiteY5" fmla="*/ 74380 h 2915645"/>
              <a:gd name="connsiteX6" fmla="*/ 193765 w 668361"/>
              <a:gd name="connsiteY6" fmla="*/ 147287 h 2915645"/>
              <a:gd name="connsiteX7" fmla="*/ 330579 w 668361"/>
              <a:gd name="connsiteY7" fmla="*/ 298503 h 2915645"/>
              <a:gd name="connsiteX8" fmla="*/ 277555 w 668361"/>
              <a:gd name="connsiteY8" fmla="*/ 359382 h 2915645"/>
              <a:gd name="connsiteX9" fmla="*/ 267082 w 668361"/>
              <a:gd name="connsiteY9" fmla="*/ 371820 h 2915645"/>
              <a:gd name="connsiteX10" fmla="*/ 140599 w 668361"/>
              <a:gd name="connsiteY10" fmla="*/ 245336 h 2915645"/>
              <a:gd name="connsiteX11" fmla="*/ 166926 w 668361"/>
              <a:gd name="connsiteY11" fmla="*/ 750840 h 2915645"/>
              <a:gd name="connsiteX12" fmla="*/ 553147 w 668361"/>
              <a:gd name="connsiteY12" fmla="*/ 750840 h 2915645"/>
              <a:gd name="connsiteX13" fmla="*/ 551838 w 668361"/>
              <a:gd name="connsiteY13" fmla="*/ 737748 h 2915645"/>
              <a:gd name="connsiteX14" fmla="*/ 531545 w 668361"/>
              <a:gd name="connsiteY14" fmla="*/ 672287 h 2915645"/>
              <a:gd name="connsiteX15" fmla="*/ 517144 w 668361"/>
              <a:gd name="connsiteY15" fmla="*/ 644139 h 2915645"/>
              <a:gd name="connsiteX16" fmla="*/ 206202 w 668361"/>
              <a:gd name="connsiteY16" fmla="*/ 644139 h 2915645"/>
              <a:gd name="connsiteX17" fmla="*/ 191146 w 668361"/>
              <a:gd name="connsiteY17" fmla="*/ 672287 h 2915645"/>
              <a:gd name="connsiteX18" fmla="*/ 168890 w 668361"/>
              <a:gd name="connsiteY18" fmla="*/ 737748 h 2915645"/>
              <a:gd name="connsiteX19" fmla="*/ 166926 w 668361"/>
              <a:gd name="connsiteY19" fmla="*/ 750840 h 2915645"/>
              <a:gd name="connsiteX20" fmla="*/ 205548 w 668361"/>
              <a:gd name="connsiteY20" fmla="*/ 902056 h 2915645"/>
              <a:gd name="connsiteX21" fmla="*/ 206857 w 668361"/>
              <a:gd name="connsiteY21" fmla="*/ 903365 h 2915645"/>
              <a:gd name="connsiteX22" fmla="*/ 513216 w 668361"/>
              <a:gd name="connsiteY22" fmla="*/ 903365 h 2915645"/>
              <a:gd name="connsiteX23" fmla="*/ 513870 w 668361"/>
              <a:gd name="connsiteY23" fmla="*/ 902056 h 2915645"/>
              <a:gd name="connsiteX24" fmla="*/ 536127 w 668361"/>
              <a:gd name="connsiteY24" fmla="*/ 856233 h 2915645"/>
              <a:gd name="connsiteX25" fmla="*/ 551184 w 668361"/>
              <a:gd name="connsiteY25" fmla="*/ 797318 h 2915645"/>
              <a:gd name="connsiteX26" fmla="*/ 168890 w 668361"/>
              <a:gd name="connsiteY26" fmla="*/ 797318 h 2915645"/>
              <a:gd name="connsiteX27" fmla="*/ 183291 w 668361"/>
              <a:gd name="connsiteY27" fmla="*/ 856233 h 2915645"/>
              <a:gd name="connsiteX28" fmla="*/ 205548 w 668361"/>
              <a:gd name="connsiteY28" fmla="*/ 902056 h 2915645"/>
              <a:gd name="connsiteX29" fmla="*/ 154488 w 668361"/>
              <a:gd name="connsiteY29" fmla="*/ 1451276 h 2915645"/>
              <a:gd name="connsiteX30" fmla="*/ 373783 w 668361"/>
              <a:gd name="connsiteY30" fmla="*/ 1451276 h 2915645"/>
              <a:gd name="connsiteX31" fmla="*/ 374438 w 668361"/>
              <a:gd name="connsiteY31" fmla="*/ 1451276 h 2915645"/>
              <a:gd name="connsiteX32" fmla="*/ 543982 w 668361"/>
              <a:gd name="connsiteY32" fmla="*/ 1451276 h 2915645"/>
              <a:gd name="connsiteX33" fmla="*/ 542673 w 668361"/>
              <a:gd name="connsiteY33" fmla="*/ 1436874 h 2915645"/>
              <a:gd name="connsiteX34" fmla="*/ 524999 w 668361"/>
              <a:gd name="connsiteY34" fmla="*/ 1371413 h 2915645"/>
              <a:gd name="connsiteX35" fmla="*/ 523690 w 668361"/>
              <a:gd name="connsiteY35" fmla="*/ 1368140 h 2915645"/>
              <a:gd name="connsiteX36" fmla="*/ 511907 w 668361"/>
              <a:gd name="connsiteY36" fmla="*/ 1344574 h 2915645"/>
              <a:gd name="connsiteX37" fmla="*/ 187219 w 668361"/>
              <a:gd name="connsiteY37" fmla="*/ 1344574 h 2915645"/>
              <a:gd name="connsiteX38" fmla="*/ 170853 w 668361"/>
              <a:gd name="connsiteY38" fmla="*/ 1371413 h 2915645"/>
              <a:gd name="connsiteX39" fmla="*/ 153833 w 668361"/>
              <a:gd name="connsiteY39" fmla="*/ 1436874 h 2915645"/>
              <a:gd name="connsiteX40" fmla="*/ 154488 w 668361"/>
              <a:gd name="connsiteY40" fmla="*/ 1451276 h 2915645"/>
              <a:gd name="connsiteX41" fmla="*/ 204893 w 668361"/>
              <a:gd name="connsiteY41" fmla="*/ 1604455 h 2915645"/>
              <a:gd name="connsiteX42" fmla="*/ 498160 w 668361"/>
              <a:gd name="connsiteY42" fmla="*/ 1604455 h 2915645"/>
              <a:gd name="connsiteX43" fmla="*/ 504051 w 668361"/>
              <a:gd name="connsiteY43" fmla="*/ 1595291 h 2915645"/>
              <a:gd name="connsiteX44" fmla="*/ 513870 w 668361"/>
              <a:gd name="connsiteY44" fmla="*/ 1578271 h 2915645"/>
              <a:gd name="connsiteX45" fmla="*/ 513216 w 668361"/>
              <a:gd name="connsiteY45" fmla="*/ 1578271 h 2915645"/>
              <a:gd name="connsiteX46" fmla="*/ 526962 w 668361"/>
              <a:gd name="connsiteY46" fmla="*/ 1548813 h 2915645"/>
              <a:gd name="connsiteX47" fmla="*/ 541364 w 668361"/>
              <a:gd name="connsiteY47" fmla="*/ 1497754 h 2915645"/>
              <a:gd name="connsiteX48" fmla="*/ 374438 w 668361"/>
              <a:gd name="connsiteY48" fmla="*/ 1497753 h 2915645"/>
              <a:gd name="connsiteX49" fmla="*/ 373783 w 668361"/>
              <a:gd name="connsiteY49" fmla="*/ 1497753 h 2915645"/>
              <a:gd name="connsiteX50" fmla="*/ 160379 w 668361"/>
              <a:gd name="connsiteY50" fmla="*/ 1497754 h 2915645"/>
              <a:gd name="connsiteX51" fmla="*/ 176745 w 668361"/>
              <a:gd name="connsiteY51" fmla="*/ 1548814 h 2915645"/>
              <a:gd name="connsiteX52" fmla="*/ 199002 w 668361"/>
              <a:gd name="connsiteY52" fmla="*/ 1594636 h 2915645"/>
              <a:gd name="connsiteX53" fmla="*/ 204893 w 668361"/>
              <a:gd name="connsiteY53" fmla="*/ 1603801 h 2915645"/>
              <a:gd name="connsiteX54" fmla="*/ 103428 w 668361"/>
              <a:gd name="connsiteY54" fmla="*/ 2176587 h 2915645"/>
              <a:gd name="connsiteX55" fmla="*/ 543328 w 668361"/>
              <a:gd name="connsiteY55" fmla="*/ 2176587 h 2915645"/>
              <a:gd name="connsiteX56" fmla="*/ 542019 w 668361"/>
              <a:gd name="connsiteY56" fmla="*/ 2168731 h 2915645"/>
              <a:gd name="connsiteX57" fmla="*/ 517144 w 668361"/>
              <a:gd name="connsiteY57" fmla="*/ 2103270 h 2915645"/>
              <a:gd name="connsiteX58" fmla="*/ 492268 w 668361"/>
              <a:gd name="connsiteY58" fmla="*/ 2064648 h 2915645"/>
              <a:gd name="connsiteX59" fmla="*/ 151215 w 668361"/>
              <a:gd name="connsiteY59" fmla="*/ 2064648 h 2915645"/>
              <a:gd name="connsiteX60" fmla="*/ 126340 w 668361"/>
              <a:gd name="connsiteY60" fmla="*/ 2103270 h 2915645"/>
              <a:gd name="connsiteX61" fmla="*/ 104083 w 668361"/>
              <a:gd name="connsiteY61" fmla="*/ 2168731 h 2915645"/>
              <a:gd name="connsiteX62" fmla="*/ 103428 w 668361"/>
              <a:gd name="connsiteY62" fmla="*/ 2176587 h 2915645"/>
              <a:gd name="connsiteX63" fmla="*/ 157761 w 668361"/>
              <a:gd name="connsiteY63" fmla="*/ 2325838 h 2915645"/>
              <a:gd name="connsiteX64" fmla="*/ 167581 w 668361"/>
              <a:gd name="connsiteY64" fmla="*/ 2337621 h 2915645"/>
              <a:gd name="connsiteX65" fmla="*/ 488341 w 668361"/>
              <a:gd name="connsiteY65" fmla="*/ 2337621 h 2915645"/>
              <a:gd name="connsiteX66" fmla="*/ 496850 w 668361"/>
              <a:gd name="connsiteY66" fmla="*/ 2325838 h 2915645"/>
              <a:gd name="connsiteX67" fmla="*/ 524344 w 668361"/>
              <a:gd name="connsiteY67" fmla="*/ 2280015 h 2915645"/>
              <a:gd name="connsiteX68" fmla="*/ 542673 w 668361"/>
              <a:gd name="connsiteY68" fmla="*/ 2225028 h 2915645"/>
              <a:gd name="connsiteX69" fmla="*/ 107356 w 668361"/>
              <a:gd name="connsiteY69" fmla="*/ 2225028 h 2915645"/>
              <a:gd name="connsiteX70" fmla="*/ 128304 w 668361"/>
              <a:gd name="connsiteY70" fmla="*/ 2280015 h 2915645"/>
              <a:gd name="connsiteX71" fmla="*/ 157761 w 668361"/>
              <a:gd name="connsiteY71" fmla="*/ 2325838 h 2915645"/>
              <a:gd name="connsiteX72" fmla="*/ 72171 w 668361"/>
              <a:gd name="connsiteY72" fmla="*/ 2377144 h 2915645"/>
              <a:gd name="connsiteX73" fmla="*/ 0 w 668361"/>
              <a:gd name="connsiteY73" fmla="*/ 2189025 h 2915645"/>
              <a:gd name="connsiteX74" fmla="*/ 247443 w 668361"/>
              <a:gd name="connsiteY74" fmla="*/ 1838152 h 2915645"/>
              <a:gd name="connsiteX75" fmla="*/ 255299 w 668361"/>
              <a:gd name="connsiteY75" fmla="*/ 1831606 h 2915645"/>
              <a:gd name="connsiteX76" fmla="*/ 263154 w 668361"/>
              <a:gd name="connsiteY76" fmla="*/ 1825060 h 2915645"/>
              <a:gd name="connsiteX77" fmla="*/ 276901 w 668361"/>
              <a:gd name="connsiteY77" fmla="*/ 1813931 h 2915645"/>
              <a:gd name="connsiteX78" fmla="*/ 339743 w 668361"/>
              <a:gd name="connsiteY78" fmla="*/ 1763526 h 2915645"/>
              <a:gd name="connsiteX79" fmla="*/ 347599 w 668361"/>
              <a:gd name="connsiteY79" fmla="*/ 1756980 h 2915645"/>
              <a:gd name="connsiteX80" fmla="*/ 355454 w 668361"/>
              <a:gd name="connsiteY80" fmla="*/ 1750434 h 2915645"/>
              <a:gd name="connsiteX81" fmla="*/ 462811 w 668361"/>
              <a:gd name="connsiteY81" fmla="*/ 1647659 h 2915645"/>
              <a:gd name="connsiteX82" fmla="*/ 236314 w 668361"/>
              <a:gd name="connsiteY82" fmla="*/ 1647660 h 2915645"/>
              <a:gd name="connsiteX83" fmla="*/ 324688 w 668361"/>
              <a:gd name="connsiteY83" fmla="*/ 1749125 h 2915645"/>
              <a:gd name="connsiteX84" fmla="*/ 261845 w 668361"/>
              <a:gd name="connsiteY84" fmla="*/ 1799530 h 2915645"/>
              <a:gd name="connsiteX85" fmla="*/ 248097 w 668361"/>
              <a:gd name="connsiteY85" fmla="*/ 1810659 h 2915645"/>
              <a:gd name="connsiteX86" fmla="*/ 51060 w 668361"/>
              <a:gd name="connsiteY86" fmla="*/ 1434911 h 2915645"/>
              <a:gd name="connsiteX87" fmla="*/ 267736 w 668361"/>
              <a:gd name="connsiteY87" fmla="*/ 1136407 h 2915645"/>
              <a:gd name="connsiteX88" fmla="*/ 312904 w 668361"/>
              <a:gd name="connsiteY88" fmla="*/ 1173066 h 2915645"/>
              <a:gd name="connsiteX89" fmla="*/ 344980 w 668361"/>
              <a:gd name="connsiteY89" fmla="*/ 1198595 h 2915645"/>
              <a:gd name="connsiteX90" fmla="*/ 227805 w 668361"/>
              <a:gd name="connsiteY90" fmla="*/ 1296787 h 2915645"/>
              <a:gd name="connsiteX91" fmla="*/ 481139 w 668361"/>
              <a:gd name="connsiteY91" fmla="*/ 1296787 h 2915645"/>
              <a:gd name="connsiteX92" fmla="*/ 379020 w 668361"/>
              <a:gd name="connsiteY92" fmla="*/ 1199250 h 2915645"/>
              <a:gd name="connsiteX93" fmla="*/ 371165 w 668361"/>
              <a:gd name="connsiteY93" fmla="*/ 1192704 h 2915645"/>
              <a:gd name="connsiteX94" fmla="*/ 362655 w 668361"/>
              <a:gd name="connsiteY94" fmla="*/ 1186158 h 2915645"/>
              <a:gd name="connsiteX95" fmla="*/ 328615 w 668361"/>
              <a:gd name="connsiteY95" fmla="*/ 1158664 h 2915645"/>
              <a:gd name="connsiteX96" fmla="*/ 285411 w 668361"/>
              <a:gd name="connsiteY96" fmla="*/ 1123970 h 2915645"/>
              <a:gd name="connsiteX97" fmla="*/ 277555 w 668361"/>
              <a:gd name="connsiteY97" fmla="*/ 1117423 h 2915645"/>
              <a:gd name="connsiteX98" fmla="*/ 269700 w 668361"/>
              <a:gd name="connsiteY98" fmla="*/ 1110877 h 2915645"/>
              <a:gd name="connsiteX99" fmla="*/ 65461 w 668361"/>
              <a:gd name="connsiteY99" fmla="*/ 761969 h 2915645"/>
              <a:gd name="connsiteX100" fmla="*/ 269700 w 668361"/>
              <a:gd name="connsiteY100" fmla="*/ 401277 h 2915645"/>
              <a:gd name="connsiteX101" fmla="*/ 276246 w 668361"/>
              <a:gd name="connsiteY101" fmla="*/ 393422 h 2915645"/>
              <a:gd name="connsiteX102" fmla="*/ 282792 w 668361"/>
              <a:gd name="connsiteY102" fmla="*/ 385566 h 2915645"/>
              <a:gd name="connsiteX103" fmla="*/ 295885 w 668361"/>
              <a:gd name="connsiteY103" fmla="*/ 371165 h 2915645"/>
              <a:gd name="connsiteX104" fmla="*/ 346944 w 668361"/>
              <a:gd name="connsiteY104" fmla="*/ 312905 h 2915645"/>
              <a:gd name="connsiteX105" fmla="*/ 353491 w 668361"/>
              <a:gd name="connsiteY105" fmla="*/ 305050 h 2915645"/>
              <a:gd name="connsiteX106" fmla="*/ 360037 w 668361"/>
              <a:gd name="connsiteY106" fmla="*/ 297194 h 2915645"/>
              <a:gd name="connsiteX107" fmla="*/ 364846 w 668361"/>
              <a:gd name="connsiteY107" fmla="*/ 291338 h 2915645"/>
              <a:gd name="connsiteX108" fmla="*/ 425133 w 668361"/>
              <a:gd name="connsiteY108" fmla="*/ 373044 h 2915645"/>
              <a:gd name="connsiteX109" fmla="*/ 422879 w 668361"/>
              <a:gd name="connsiteY109" fmla="*/ 375748 h 2915645"/>
              <a:gd name="connsiteX110" fmla="*/ 416333 w 668361"/>
              <a:gd name="connsiteY110" fmla="*/ 383603 h 2915645"/>
              <a:gd name="connsiteX111" fmla="*/ 375092 w 668361"/>
              <a:gd name="connsiteY111" fmla="*/ 430735 h 2915645"/>
              <a:gd name="connsiteX112" fmla="*/ 352181 w 668361"/>
              <a:gd name="connsiteY112" fmla="*/ 456265 h 2915645"/>
              <a:gd name="connsiteX113" fmla="*/ 345635 w 668361"/>
              <a:gd name="connsiteY113" fmla="*/ 464120 h 2915645"/>
              <a:gd name="connsiteX114" fmla="*/ 339089 w 668361"/>
              <a:gd name="connsiteY114" fmla="*/ 471976 h 2915645"/>
              <a:gd name="connsiteX115" fmla="*/ 235660 w 668361"/>
              <a:gd name="connsiteY115" fmla="*/ 600279 h 2915645"/>
              <a:gd name="connsiteX116" fmla="*/ 487031 w 668361"/>
              <a:gd name="connsiteY116" fmla="*/ 600279 h 2915645"/>
              <a:gd name="connsiteX117" fmla="*/ 368546 w 668361"/>
              <a:gd name="connsiteY117" fmla="*/ 470666 h 2915645"/>
              <a:gd name="connsiteX118" fmla="*/ 393422 w 668361"/>
              <a:gd name="connsiteY118" fmla="*/ 442518 h 2915645"/>
              <a:gd name="connsiteX119" fmla="*/ 432698 w 668361"/>
              <a:gd name="connsiteY119" fmla="*/ 397350 h 2915645"/>
              <a:gd name="connsiteX120" fmla="*/ 474179 w 668361"/>
              <a:gd name="connsiteY120" fmla="*/ 439515 h 2915645"/>
              <a:gd name="connsiteX121" fmla="*/ 632201 w 668361"/>
              <a:gd name="connsiteY121" fmla="*/ 653679 h 2915645"/>
              <a:gd name="connsiteX122" fmla="*/ 638441 w 668361"/>
              <a:gd name="connsiteY122" fmla="*/ 665506 h 2915645"/>
              <a:gd name="connsiteX123" fmla="*/ 656576 w 668361"/>
              <a:gd name="connsiteY123" fmla="*/ 764588 h 2915645"/>
              <a:gd name="connsiteX124" fmla="*/ 455610 w 668361"/>
              <a:gd name="connsiteY124" fmla="*/ 1114151 h 2915645"/>
              <a:gd name="connsiteX125" fmla="*/ 411096 w 668361"/>
              <a:gd name="connsiteY125" fmla="*/ 1078147 h 2915645"/>
              <a:gd name="connsiteX126" fmla="*/ 379020 w 668361"/>
              <a:gd name="connsiteY126" fmla="*/ 1052617 h 2915645"/>
              <a:gd name="connsiteX127" fmla="*/ 481794 w 668361"/>
              <a:gd name="connsiteY127" fmla="*/ 950498 h 2915645"/>
              <a:gd name="connsiteX128" fmla="*/ 240242 w 668361"/>
              <a:gd name="connsiteY128" fmla="*/ 950498 h 2915645"/>
              <a:gd name="connsiteX129" fmla="*/ 346944 w 668361"/>
              <a:gd name="connsiteY129" fmla="*/ 1052617 h 2915645"/>
              <a:gd name="connsiteX130" fmla="*/ 354800 w 668361"/>
              <a:gd name="connsiteY130" fmla="*/ 1059163 h 2915645"/>
              <a:gd name="connsiteX131" fmla="*/ 362655 w 668361"/>
              <a:gd name="connsiteY131" fmla="*/ 1065709 h 2915645"/>
              <a:gd name="connsiteX132" fmla="*/ 396040 w 668361"/>
              <a:gd name="connsiteY132" fmla="*/ 1092548 h 2915645"/>
              <a:gd name="connsiteX133" fmla="*/ 439244 w 668361"/>
              <a:gd name="connsiteY133" fmla="*/ 1127243 h 2915645"/>
              <a:gd name="connsiteX134" fmla="*/ 447100 w 668361"/>
              <a:gd name="connsiteY134" fmla="*/ 1133789 h 2915645"/>
              <a:gd name="connsiteX135" fmla="*/ 454955 w 668361"/>
              <a:gd name="connsiteY135" fmla="*/ 1140335 h 2915645"/>
              <a:gd name="connsiteX136" fmla="*/ 632355 w 668361"/>
              <a:gd name="connsiteY136" fmla="*/ 1368795 h 2915645"/>
              <a:gd name="connsiteX137" fmla="*/ 631700 w 668361"/>
              <a:gd name="connsiteY137" fmla="*/ 1368795 h 2915645"/>
              <a:gd name="connsiteX138" fmla="*/ 646102 w 668361"/>
              <a:gd name="connsiteY138" fmla="*/ 1463714 h 2915645"/>
              <a:gd name="connsiteX139" fmla="*/ 623191 w 668361"/>
              <a:gd name="connsiteY139" fmla="*/ 1578270 h 2915645"/>
              <a:gd name="connsiteX140" fmla="*/ 623845 w 668361"/>
              <a:gd name="connsiteY140" fmla="*/ 1578271 h 2915645"/>
              <a:gd name="connsiteX141" fmla="*/ 424189 w 668361"/>
              <a:gd name="connsiteY141" fmla="*/ 1820477 h 2915645"/>
              <a:gd name="connsiteX142" fmla="*/ 416333 w 668361"/>
              <a:gd name="connsiteY142" fmla="*/ 1827023 h 2915645"/>
              <a:gd name="connsiteX143" fmla="*/ 408478 w 668361"/>
              <a:gd name="connsiteY143" fmla="*/ 1833570 h 2915645"/>
              <a:gd name="connsiteX144" fmla="*/ 344326 w 668361"/>
              <a:gd name="connsiteY144" fmla="*/ 1885284 h 2915645"/>
              <a:gd name="connsiteX145" fmla="*/ 331888 w 668361"/>
              <a:gd name="connsiteY145" fmla="*/ 1895103 h 2915645"/>
              <a:gd name="connsiteX146" fmla="*/ 323378 w 668361"/>
              <a:gd name="connsiteY146" fmla="*/ 1901649 h 2915645"/>
              <a:gd name="connsiteX147" fmla="*/ 315523 w 668361"/>
              <a:gd name="connsiteY147" fmla="*/ 1908195 h 2915645"/>
              <a:gd name="connsiteX148" fmla="*/ 193110 w 668361"/>
              <a:gd name="connsiteY148" fmla="*/ 2016207 h 2915645"/>
              <a:gd name="connsiteX149" fmla="*/ 454301 w 668361"/>
              <a:gd name="connsiteY149" fmla="*/ 2016207 h 2915645"/>
              <a:gd name="connsiteX150" fmla="*/ 348908 w 668361"/>
              <a:gd name="connsiteY150" fmla="*/ 1909504 h 2915645"/>
              <a:gd name="connsiteX151" fmla="*/ 360691 w 668361"/>
              <a:gd name="connsiteY151" fmla="*/ 1900340 h 2915645"/>
              <a:gd name="connsiteX152" fmla="*/ 424843 w 668361"/>
              <a:gd name="connsiteY152" fmla="*/ 1847971 h 2915645"/>
              <a:gd name="connsiteX153" fmla="*/ 648066 w 668361"/>
              <a:gd name="connsiteY153" fmla="*/ 2196225 h 2915645"/>
              <a:gd name="connsiteX154" fmla="*/ 422879 w 668361"/>
              <a:gd name="connsiteY154" fmla="*/ 2544479 h 2915645"/>
              <a:gd name="connsiteX155" fmla="*/ 395386 w 668361"/>
              <a:gd name="connsiteY155" fmla="*/ 2521568 h 2915645"/>
              <a:gd name="connsiteX156" fmla="*/ 347598 w 668361"/>
              <a:gd name="connsiteY156" fmla="*/ 2482291 h 2915645"/>
              <a:gd name="connsiteX157" fmla="*/ 447755 w 668361"/>
              <a:gd name="connsiteY157" fmla="*/ 2386717 h 2915645"/>
              <a:gd name="connsiteX158" fmla="*/ 210785 w 668361"/>
              <a:gd name="connsiteY158" fmla="*/ 2386718 h 2915645"/>
              <a:gd name="connsiteX159" fmla="*/ 315523 w 668361"/>
              <a:gd name="connsiteY159" fmla="*/ 2482291 h 2915645"/>
              <a:gd name="connsiteX160" fmla="*/ 323378 w 668361"/>
              <a:gd name="connsiteY160" fmla="*/ 2488837 h 2915645"/>
              <a:gd name="connsiteX161" fmla="*/ 331234 w 668361"/>
              <a:gd name="connsiteY161" fmla="*/ 2495383 h 2915645"/>
              <a:gd name="connsiteX162" fmla="*/ 379675 w 668361"/>
              <a:gd name="connsiteY162" fmla="*/ 2535969 h 2915645"/>
              <a:gd name="connsiteX163" fmla="*/ 406514 w 668361"/>
              <a:gd name="connsiteY163" fmla="*/ 2558226 h 2915645"/>
              <a:gd name="connsiteX164" fmla="*/ 414369 w 668361"/>
              <a:gd name="connsiteY164" fmla="*/ 2564772 h 2915645"/>
              <a:gd name="connsiteX165" fmla="*/ 422224 w 668361"/>
              <a:gd name="connsiteY165" fmla="*/ 2571318 h 2915645"/>
              <a:gd name="connsiteX166" fmla="*/ 668359 w 668361"/>
              <a:gd name="connsiteY166" fmla="*/ 2914335 h 2915645"/>
              <a:gd name="connsiteX167" fmla="*/ 565585 w 668361"/>
              <a:gd name="connsiteY167" fmla="*/ 2914335 h 2915645"/>
              <a:gd name="connsiteX168" fmla="*/ 346289 w 668361"/>
              <a:gd name="connsiteY168" fmla="*/ 2633506 h 2915645"/>
              <a:gd name="connsiteX169" fmla="*/ 338434 w 668361"/>
              <a:gd name="connsiteY169" fmla="*/ 2626960 h 2915645"/>
              <a:gd name="connsiteX170" fmla="*/ 330579 w 668361"/>
              <a:gd name="connsiteY170" fmla="*/ 2620414 h 2915645"/>
              <a:gd name="connsiteX171" fmla="*/ 308977 w 668361"/>
              <a:gd name="connsiteY171" fmla="*/ 2602739 h 2915645"/>
              <a:gd name="connsiteX172" fmla="*/ 255298 w 668361"/>
              <a:gd name="connsiteY172" fmla="*/ 2558226 h 2915645"/>
              <a:gd name="connsiteX173" fmla="*/ 247443 w 668361"/>
              <a:gd name="connsiteY173" fmla="*/ 2551680 h 2915645"/>
              <a:gd name="connsiteX174" fmla="*/ 239588 w 668361"/>
              <a:gd name="connsiteY174" fmla="*/ 2545134 h 2915645"/>
              <a:gd name="connsiteX175" fmla="*/ 72171 w 668361"/>
              <a:gd name="connsiteY175" fmla="*/ 2377144 h 2915645"/>
              <a:gd name="connsiteX176" fmla="*/ 0 w 668361"/>
              <a:gd name="connsiteY176" fmla="*/ 2915645 h 2915645"/>
              <a:gd name="connsiteX177" fmla="*/ 240242 w 668361"/>
              <a:gd name="connsiteY177" fmla="*/ 2572628 h 2915645"/>
              <a:gd name="connsiteX178" fmla="*/ 295229 w 668361"/>
              <a:gd name="connsiteY178" fmla="*/ 2617796 h 2915645"/>
              <a:gd name="connsiteX179" fmla="*/ 315523 w 668361"/>
              <a:gd name="connsiteY179" fmla="*/ 2634816 h 2915645"/>
              <a:gd name="connsiteX180" fmla="*/ 102773 w 668361"/>
              <a:gd name="connsiteY180" fmla="*/ 2915645 h 291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668361" h="2915645">
                <a:moveTo>
                  <a:pt x="140599" y="245336"/>
                </a:moveTo>
                <a:cubicBezTo>
                  <a:pt x="128509" y="230178"/>
                  <a:pt x="117666" y="214386"/>
                  <a:pt x="108665" y="197693"/>
                </a:cubicBezTo>
                <a:cubicBezTo>
                  <a:pt x="72007" y="129613"/>
                  <a:pt x="58261" y="62843"/>
                  <a:pt x="58915" y="0"/>
                </a:cubicBezTo>
                <a:lnTo>
                  <a:pt x="149881" y="0"/>
                </a:lnTo>
                <a:lnTo>
                  <a:pt x="173094" y="31461"/>
                </a:lnTo>
                <a:lnTo>
                  <a:pt x="173472" y="74380"/>
                </a:lnTo>
                <a:cubicBezTo>
                  <a:pt x="176745" y="99010"/>
                  <a:pt x="183291" y="123394"/>
                  <a:pt x="193765" y="147287"/>
                </a:cubicBezTo>
                <a:cubicBezTo>
                  <a:pt x="219295" y="205548"/>
                  <a:pt x="280174" y="249407"/>
                  <a:pt x="330579" y="298503"/>
                </a:cubicBezTo>
                <a:cubicBezTo>
                  <a:pt x="312904" y="318796"/>
                  <a:pt x="295230" y="339089"/>
                  <a:pt x="277555" y="359382"/>
                </a:cubicBezTo>
                <a:cubicBezTo>
                  <a:pt x="274282" y="363309"/>
                  <a:pt x="270355" y="367892"/>
                  <a:pt x="267082" y="371820"/>
                </a:cubicBezTo>
                <a:cubicBezTo>
                  <a:pt x="224368" y="330579"/>
                  <a:pt x="176868" y="290812"/>
                  <a:pt x="140599" y="245336"/>
                </a:cubicBezTo>
                <a:close/>
                <a:moveTo>
                  <a:pt x="166926" y="750840"/>
                </a:moveTo>
                <a:lnTo>
                  <a:pt x="553147" y="750840"/>
                </a:lnTo>
                <a:cubicBezTo>
                  <a:pt x="553147" y="746258"/>
                  <a:pt x="552493" y="742331"/>
                  <a:pt x="551838" y="737748"/>
                </a:cubicBezTo>
                <a:cubicBezTo>
                  <a:pt x="548565" y="716146"/>
                  <a:pt x="541364" y="693889"/>
                  <a:pt x="531545" y="672287"/>
                </a:cubicBezTo>
                <a:cubicBezTo>
                  <a:pt x="527617" y="662468"/>
                  <a:pt x="522381" y="653303"/>
                  <a:pt x="517144" y="644139"/>
                </a:cubicBezTo>
                <a:lnTo>
                  <a:pt x="206202" y="644139"/>
                </a:lnTo>
                <a:cubicBezTo>
                  <a:pt x="200965" y="653958"/>
                  <a:pt x="195729" y="663122"/>
                  <a:pt x="191146" y="672287"/>
                </a:cubicBezTo>
                <a:cubicBezTo>
                  <a:pt x="180018" y="694544"/>
                  <a:pt x="172162" y="716801"/>
                  <a:pt x="168890" y="737748"/>
                </a:cubicBezTo>
                <a:cubicBezTo>
                  <a:pt x="168235" y="742331"/>
                  <a:pt x="167581" y="746913"/>
                  <a:pt x="166926" y="750840"/>
                </a:cubicBezTo>
                <a:close/>
                <a:moveTo>
                  <a:pt x="205548" y="902056"/>
                </a:moveTo>
                <a:cubicBezTo>
                  <a:pt x="206202" y="902711"/>
                  <a:pt x="206202" y="902711"/>
                  <a:pt x="206857" y="903365"/>
                </a:cubicBezTo>
                <a:lnTo>
                  <a:pt x="513216" y="903365"/>
                </a:lnTo>
                <a:cubicBezTo>
                  <a:pt x="513216" y="902710"/>
                  <a:pt x="513870" y="902710"/>
                  <a:pt x="513870" y="902056"/>
                </a:cubicBezTo>
                <a:cubicBezTo>
                  <a:pt x="522381" y="887655"/>
                  <a:pt x="530236" y="871944"/>
                  <a:pt x="536127" y="856233"/>
                </a:cubicBezTo>
                <a:cubicBezTo>
                  <a:pt x="543328" y="837904"/>
                  <a:pt x="548565" y="817611"/>
                  <a:pt x="551184" y="797318"/>
                </a:cubicBezTo>
                <a:lnTo>
                  <a:pt x="168890" y="797318"/>
                </a:lnTo>
                <a:cubicBezTo>
                  <a:pt x="171508" y="817611"/>
                  <a:pt x="176090" y="837249"/>
                  <a:pt x="183291" y="856233"/>
                </a:cubicBezTo>
                <a:cubicBezTo>
                  <a:pt x="189182" y="871944"/>
                  <a:pt x="197038" y="887655"/>
                  <a:pt x="205548" y="902056"/>
                </a:cubicBezTo>
                <a:close/>
                <a:moveTo>
                  <a:pt x="154488" y="1451276"/>
                </a:moveTo>
                <a:lnTo>
                  <a:pt x="373783" y="1451276"/>
                </a:lnTo>
                <a:lnTo>
                  <a:pt x="374438" y="1451276"/>
                </a:lnTo>
                <a:lnTo>
                  <a:pt x="543982" y="1451276"/>
                </a:lnTo>
                <a:cubicBezTo>
                  <a:pt x="543328" y="1446039"/>
                  <a:pt x="543328" y="1441457"/>
                  <a:pt x="542673" y="1436874"/>
                </a:cubicBezTo>
                <a:cubicBezTo>
                  <a:pt x="540055" y="1413963"/>
                  <a:pt x="534163" y="1391706"/>
                  <a:pt x="524999" y="1371413"/>
                </a:cubicBezTo>
                <a:cubicBezTo>
                  <a:pt x="524999" y="1370104"/>
                  <a:pt x="524344" y="1369450"/>
                  <a:pt x="523690" y="1368140"/>
                </a:cubicBezTo>
                <a:cubicBezTo>
                  <a:pt x="520416" y="1360285"/>
                  <a:pt x="516489" y="1352430"/>
                  <a:pt x="511907" y="1344574"/>
                </a:cubicBezTo>
                <a:lnTo>
                  <a:pt x="187219" y="1344574"/>
                </a:lnTo>
                <a:cubicBezTo>
                  <a:pt x="181327" y="1353739"/>
                  <a:pt x="175436" y="1362248"/>
                  <a:pt x="170853" y="1371413"/>
                </a:cubicBezTo>
                <a:cubicBezTo>
                  <a:pt x="160379" y="1392361"/>
                  <a:pt x="153833" y="1413963"/>
                  <a:pt x="153833" y="1436874"/>
                </a:cubicBezTo>
                <a:cubicBezTo>
                  <a:pt x="153833" y="1441457"/>
                  <a:pt x="153833" y="1446694"/>
                  <a:pt x="154488" y="1451276"/>
                </a:cubicBezTo>
                <a:close/>
                <a:moveTo>
                  <a:pt x="204893" y="1604455"/>
                </a:moveTo>
                <a:lnTo>
                  <a:pt x="498160" y="1604455"/>
                </a:lnTo>
                <a:cubicBezTo>
                  <a:pt x="500124" y="1601837"/>
                  <a:pt x="502087" y="1598564"/>
                  <a:pt x="504051" y="1595291"/>
                </a:cubicBezTo>
                <a:cubicBezTo>
                  <a:pt x="507324" y="1589399"/>
                  <a:pt x="510598" y="1584162"/>
                  <a:pt x="513870" y="1578271"/>
                </a:cubicBezTo>
                <a:lnTo>
                  <a:pt x="513216" y="1578271"/>
                </a:lnTo>
                <a:cubicBezTo>
                  <a:pt x="518453" y="1568452"/>
                  <a:pt x="523035" y="1558632"/>
                  <a:pt x="526962" y="1548813"/>
                </a:cubicBezTo>
                <a:cubicBezTo>
                  <a:pt x="533508" y="1532448"/>
                  <a:pt x="538746" y="1515428"/>
                  <a:pt x="541364" y="1497754"/>
                </a:cubicBezTo>
                <a:lnTo>
                  <a:pt x="374438" y="1497753"/>
                </a:lnTo>
                <a:lnTo>
                  <a:pt x="373783" y="1497753"/>
                </a:lnTo>
                <a:lnTo>
                  <a:pt x="160379" y="1497754"/>
                </a:lnTo>
                <a:cubicBezTo>
                  <a:pt x="164307" y="1514774"/>
                  <a:pt x="170199" y="1531793"/>
                  <a:pt x="176745" y="1548814"/>
                </a:cubicBezTo>
                <a:cubicBezTo>
                  <a:pt x="182636" y="1564524"/>
                  <a:pt x="190492" y="1579580"/>
                  <a:pt x="199002" y="1594636"/>
                </a:cubicBezTo>
                <a:cubicBezTo>
                  <a:pt x="200965" y="1597255"/>
                  <a:pt x="202930" y="1600527"/>
                  <a:pt x="204893" y="1603801"/>
                </a:cubicBezTo>
                <a:close/>
                <a:moveTo>
                  <a:pt x="103428" y="2176587"/>
                </a:moveTo>
                <a:lnTo>
                  <a:pt x="543328" y="2176587"/>
                </a:lnTo>
                <a:cubicBezTo>
                  <a:pt x="542673" y="2173968"/>
                  <a:pt x="542673" y="2171350"/>
                  <a:pt x="542019" y="2168731"/>
                </a:cubicBezTo>
                <a:cubicBezTo>
                  <a:pt x="537436" y="2147129"/>
                  <a:pt x="528927" y="2124872"/>
                  <a:pt x="517144" y="2103270"/>
                </a:cubicBezTo>
                <a:cubicBezTo>
                  <a:pt x="509943" y="2090178"/>
                  <a:pt x="501433" y="2077740"/>
                  <a:pt x="492268" y="2064648"/>
                </a:cubicBezTo>
                <a:lnTo>
                  <a:pt x="151215" y="2064648"/>
                </a:lnTo>
                <a:cubicBezTo>
                  <a:pt x="142050" y="2077085"/>
                  <a:pt x="133541" y="2090178"/>
                  <a:pt x="126340" y="2103270"/>
                </a:cubicBezTo>
                <a:cubicBezTo>
                  <a:pt x="114556" y="2124218"/>
                  <a:pt x="107356" y="2146474"/>
                  <a:pt x="104083" y="2168731"/>
                </a:cubicBezTo>
                <a:cubicBezTo>
                  <a:pt x="103429" y="2171350"/>
                  <a:pt x="103428" y="2173968"/>
                  <a:pt x="103428" y="2176587"/>
                </a:cubicBezTo>
                <a:close/>
                <a:moveTo>
                  <a:pt x="157761" y="2325838"/>
                </a:moveTo>
                <a:cubicBezTo>
                  <a:pt x="160379" y="2329766"/>
                  <a:pt x="163653" y="2333693"/>
                  <a:pt x="167581" y="2337621"/>
                </a:cubicBezTo>
                <a:lnTo>
                  <a:pt x="488341" y="2337621"/>
                </a:lnTo>
                <a:cubicBezTo>
                  <a:pt x="490959" y="2333693"/>
                  <a:pt x="494232" y="2329766"/>
                  <a:pt x="496850" y="2325838"/>
                </a:cubicBezTo>
                <a:cubicBezTo>
                  <a:pt x="507979" y="2310782"/>
                  <a:pt x="517144" y="2295726"/>
                  <a:pt x="524344" y="2280015"/>
                </a:cubicBezTo>
                <a:cubicBezTo>
                  <a:pt x="532854" y="2261686"/>
                  <a:pt x="539400" y="2243357"/>
                  <a:pt x="542673" y="2225028"/>
                </a:cubicBezTo>
                <a:lnTo>
                  <a:pt x="107356" y="2225028"/>
                </a:lnTo>
                <a:cubicBezTo>
                  <a:pt x="111284" y="2243357"/>
                  <a:pt x="118484" y="2261686"/>
                  <a:pt x="128304" y="2280015"/>
                </a:cubicBezTo>
                <a:cubicBezTo>
                  <a:pt x="136159" y="2295072"/>
                  <a:pt x="146633" y="2310782"/>
                  <a:pt x="157761" y="2325838"/>
                </a:cubicBezTo>
                <a:close/>
                <a:moveTo>
                  <a:pt x="72171" y="2377144"/>
                </a:moveTo>
                <a:cubicBezTo>
                  <a:pt x="28148" y="2318474"/>
                  <a:pt x="0" y="2256450"/>
                  <a:pt x="0" y="2189025"/>
                </a:cubicBezTo>
                <a:cubicBezTo>
                  <a:pt x="0" y="2048938"/>
                  <a:pt x="120448" y="1941581"/>
                  <a:pt x="247443" y="1838152"/>
                </a:cubicBezTo>
                <a:cubicBezTo>
                  <a:pt x="250062" y="1836188"/>
                  <a:pt x="252680" y="1833570"/>
                  <a:pt x="255299" y="1831606"/>
                </a:cubicBezTo>
                <a:cubicBezTo>
                  <a:pt x="257917" y="1829642"/>
                  <a:pt x="260536" y="1827023"/>
                  <a:pt x="263154" y="1825060"/>
                </a:cubicBezTo>
                <a:cubicBezTo>
                  <a:pt x="267736" y="1821132"/>
                  <a:pt x="272319" y="1817859"/>
                  <a:pt x="276901" y="1813931"/>
                </a:cubicBezTo>
                <a:cubicBezTo>
                  <a:pt x="297848" y="1797566"/>
                  <a:pt x="319451" y="1780546"/>
                  <a:pt x="339743" y="1763526"/>
                </a:cubicBezTo>
                <a:cubicBezTo>
                  <a:pt x="342362" y="1761562"/>
                  <a:pt x="344980" y="1758944"/>
                  <a:pt x="347599" y="1756980"/>
                </a:cubicBezTo>
                <a:cubicBezTo>
                  <a:pt x="350217" y="1755016"/>
                  <a:pt x="352836" y="1752398"/>
                  <a:pt x="355454" y="1750434"/>
                </a:cubicBezTo>
                <a:cubicBezTo>
                  <a:pt x="394731" y="1717048"/>
                  <a:pt x="432044" y="1683009"/>
                  <a:pt x="462811" y="1647659"/>
                </a:cubicBezTo>
                <a:lnTo>
                  <a:pt x="236314" y="1647660"/>
                </a:lnTo>
                <a:cubicBezTo>
                  <a:pt x="261845" y="1682355"/>
                  <a:pt x="292611" y="1716394"/>
                  <a:pt x="324688" y="1749125"/>
                </a:cubicBezTo>
                <a:cubicBezTo>
                  <a:pt x="303740" y="1766145"/>
                  <a:pt x="282792" y="1782510"/>
                  <a:pt x="261845" y="1799530"/>
                </a:cubicBezTo>
                <a:cubicBezTo>
                  <a:pt x="257262" y="1803457"/>
                  <a:pt x="252680" y="1806731"/>
                  <a:pt x="248097" y="1810659"/>
                </a:cubicBezTo>
                <a:cubicBezTo>
                  <a:pt x="144014" y="1704611"/>
                  <a:pt x="51059" y="1584163"/>
                  <a:pt x="51060" y="1434911"/>
                </a:cubicBezTo>
                <a:cubicBezTo>
                  <a:pt x="51059" y="1311844"/>
                  <a:pt x="153179" y="1225435"/>
                  <a:pt x="267736" y="1136407"/>
                </a:cubicBezTo>
                <a:cubicBezTo>
                  <a:pt x="282792" y="1148845"/>
                  <a:pt x="297848" y="1161283"/>
                  <a:pt x="312904" y="1173066"/>
                </a:cubicBezTo>
                <a:cubicBezTo>
                  <a:pt x="324032" y="1181576"/>
                  <a:pt x="334506" y="1190086"/>
                  <a:pt x="344980" y="1198595"/>
                </a:cubicBezTo>
                <a:cubicBezTo>
                  <a:pt x="301122" y="1232635"/>
                  <a:pt x="260535" y="1264712"/>
                  <a:pt x="227805" y="1296787"/>
                </a:cubicBezTo>
                <a:lnTo>
                  <a:pt x="481139" y="1296787"/>
                </a:lnTo>
                <a:cubicBezTo>
                  <a:pt x="452992" y="1263402"/>
                  <a:pt x="417642" y="1231326"/>
                  <a:pt x="379020" y="1199250"/>
                </a:cubicBezTo>
                <a:cubicBezTo>
                  <a:pt x="376402" y="1197286"/>
                  <a:pt x="373783" y="1194668"/>
                  <a:pt x="371165" y="1192704"/>
                </a:cubicBezTo>
                <a:cubicBezTo>
                  <a:pt x="367892" y="1190740"/>
                  <a:pt x="365273" y="1188122"/>
                  <a:pt x="362655" y="1186158"/>
                </a:cubicBezTo>
                <a:cubicBezTo>
                  <a:pt x="351526" y="1176993"/>
                  <a:pt x="340398" y="1167829"/>
                  <a:pt x="328615" y="1158664"/>
                </a:cubicBezTo>
                <a:cubicBezTo>
                  <a:pt x="314214" y="1147536"/>
                  <a:pt x="299812" y="1135753"/>
                  <a:pt x="285411" y="1123970"/>
                </a:cubicBezTo>
                <a:cubicBezTo>
                  <a:pt x="282792" y="1122006"/>
                  <a:pt x="280174" y="1119388"/>
                  <a:pt x="277555" y="1117423"/>
                </a:cubicBezTo>
                <a:cubicBezTo>
                  <a:pt x="274937" y="1115460"/>
                  <a:pt x="272319" y="1112841"/>
                  <a:pt x="269700" y="1110877"/>
                </a:cubicBezTo>
                <a:cubicBezTo>
                  <a:pt x="164962" y="1023159"/>
                  <a:pt x="65461" y="919076"/>
                  <a:pt x="65461" y="761969"/>
                </a:cubicBezTo>
                <a:cubicBezTo>
                  <a:pt x="65461" y="643484"/>
                  <a:pt x="161689" y="525654"/>
                  <a:pt x="269700" y="401277"/>
                </a:cubicBezTo>
                <a:cubicBezTo>
                  <a:pt x="271664" y="398659"/>
                  <a:pt x="273628" y="396040"/>
                  <a:pt x="276246" y="393422"/>
                </a:cubicBezTo>
                <a:cubicBezTo>
                  <a:pt x="278210" y="390804"/>
                  <a:pt x="280174" y="388185"/>
                  <a:pt x="282792" y="385566"/>
                </a:cubicBezTo>
                <a:cubicBezTo>
                  <a:pt x="287374" y="380984"/>
                  <a:pt x="291302" y="376402"/>
                  <a:pt x="295885" y="371165"/>
                </a:cubicBezTo>
                <a:cubicBezTo>
                  <a:pt x="312904" y="352182"/>
                  <a:pt x="329925" y="332543"/>
                  <a:pt x="346944" y="312905"/>
                </a:cubicBezTo>
                <a:cubicBezTo>
                  <a:pt x="348908" y="310287"/>
                  <a:pt x="351526" y="307668"/>
                  <a:pt x="353491" y="305050"/>
                </a:cubicBezTo>
                <a:cubicBezTo>
                  <a:pt x="355454" y="302431"/>
                  <a:pt x="358072" y="299813"/>
                  <a:pt x="360037" y="297194"/>
                </a:cubicBezTo>
                <a:lnTo>
                  <a:pt x="364846" y="291338"/>
                </a:lnTo>
                <a:lnTo>
                  <a:pt x="425133" y="373044"/>
                </a:lnTo>
                <a:lnTo>
                  <a:pt x="422879" y="375748"/>
                </a:lnTo>
                <a:cubicBezTo>
                  <a:pt x="420915" y="378366"/>
                  <a:pt x="418297" y="380984"/>
                  <a:pt x="416333" y="383603"/>
                </a:cubicBezTo>
                <a:cubicBezTo>
                  <a:pt x="402586" y="399314"/>
                  <a:pt x="388839" y="415025"/>
                  <a:pt x="375092" y="430735"/>
                </a:cubicBezTo>
                <a:cubicBezTo>
                  <a:pt x="367237" y="439245"/>
                  <a:pt x="359382" y="447755"/>
                  <a:pt x="352181" y="456265"/>
                </a:cubicBezTo>
                <a:cubicBezTo>
                  <a:pt x="350217" y="458883"/>
                  <a:pt x="347598" y="461502"/>
                  <a:pt x="345635" y="464120"/>
                </a:cubicBezTo>
                <a:cubicBezTo>
                  <a:pt x="343671" y="466739"/>
                  <a:pt x="341053" y="469357"/>
                  <a:pt x="339089" y="471976"/>
                </a:cubicBezTo>
                <a:cubicBezTo>
                  <a:pt x="300466" y="515835"/>
                  <a:pt x="265117" y="559039"/>
                  <a:pt x="235660" y="600279"/>
                </a:cubicBezTo>
                <a:lnTo>
                  <a:pt x="487031" y="600279"/>
                </a:lnTo>
                <a:cubicBezTo>
                  <a:pt x="454301" y="557075"/>
                  <a:pt x="413060" y="514526"/>
                  <a:pt x="368546" y="470666"/>
                </a:cubicBezTo>
                <a:cubicBezTo>
                  <a:pt x="377057" y="461502"/>
                  <a:pt x="384912" y="451683"/>
                  <a:pt x="393422" y="442518"/>
                </a:cubicBezTo>
                <a:cubicBezTo>
                  <a:pt x="406514" y="427462"/>
                  <a:pt x="419606" y="412406"/>
                  <a:pt x="432698" y="397350"/>
                </a:cubicBezTo>
                <a:lnTo>
                  <a:pt x="474179" y="439515"/>
                </a:lnTo>
                <a:lnTo>
                  <a:pt x="632201" y="653679"/>
                </a:lnTo>
                <a:lnTo>
                  <a:pt x="638441" y="665506"/>
                </a:lnTo>
                <a:cubicBezTo>
                  <a:pt x="650071" y="697326"/>
                  <a:pt x="656576" y="730221"/>
                  <a:pt x="656576" y="764588"/>
                </a:cubicBezTo>
                <a:cubicBezTo>
                  <a:pt x="656576" y="915803"/>
                  <a:pt x="562967" y="1023159"/>
                  <a:pt x="455610" y="1114151"/>
                </a:cubicBezTo>
                <a:cubicBezTo>
                  <a:pt x="440554" y="1101713"/>
                  <a:pt x="426152" y="1089930"/>
                  <a:pt x="411096" y="1078147"/>
                </a:cubicBezTo>
                <a:cubicBezTo>
                  <a:pt x="400623" y="1069637"/>
                  <a:pt x="389494" y="1061127"/>
                  <a:pt x="379020" y="1052617"/>
                </a:cubicBezTo>
                <a:cubicBezTo>
                  <a:pt x="416987" y="1020541"/>
                  <a:pt x="452991" y="986501"/>
                  <a:pt x="481794" y="950498"/>
                </a:cubicBezTo>
                <a:lnTo>
                  <a:pt x="240242" y="950498"/>
                </a:lnTo>
                <a:cubicBezTo>
                  <a:pt x="270354" y="986501"/>
                  <a:pt x="307668" y="1019886"/>
                  <a:pt x="346944" y="1052617"/>
                </a:cubicBezTo>
                <a:cubicBezTo>
                  <a:pt x="349563" y="1054580"/>
                  <a:pt x="352181" y="1057199"/>
                  <a:pt x="354800" y="1059163"/>
                </a:cubicBezTo>
                <a:cubicBezTo>
                  <a:pt x="357418" y="1061127"/>
                  <a:pt x="360037" y="1063745"/>
                  <a:pt x="362655" y="1065709"/>
                </a:cubicBezTo>
                <a:cubicBezTo>
                  <a:pt x="373783" y="1074219"/>
                  <a:pt x="384912" y="1083383"/>
                  <a:pt x="396040" y="1092548"/>
                </a:cubicBezTo>
                <a:cubicBezTo>
                  <a:pt x="410441" y="1104331"/>
                  <a:pt x="424843" y="1115460"/>
                  <a:pt x="439244" y="1127243"/>
                </a:cubicBezTo>
                <a:cubicBezTo>
                  <a:pt x="441863" y="1129207"/>
                  <a:pt x="444481" y="1131825"/>
                  <a:pt x="447100" y="1133789"/>
                </a:cubicBezTo>
                <a:cubicBezTo>
                  <a:pt x="449718" y="1135753"/>
                  <a:pt x="452337" y="1138371"/>
                  <a:pt x="454955" y="1140335"/>
                </a:cubicBezTo>
                <a:cubicBezTo>
                  <a:pt x="532200" y="1205141"/>
                  <a:pt x="602898" y="1275839"/>
                  <a:pt x="632355" y="1368795"/>
                </a:cubicBezTo>
                <a:lnTo>
                  <a:pt x="631700" y="1368795"/>
                </a:lnTo>
                <a:cubicBezTo>
                  <a:pt x="640865" y="1398253"/>
                  <a:pt x="646102" y="1429674"/>
                  <a:pt x="646102" y="1463714"/>
                </a:cubicBezTo>
                <a:cubicBezTo>
                  <a:pt x="646102" y="1504300"/>
                  <a:pt x="637592" y="1542267"/>
                  <a:pt x="623191" y="1578270"/>
                </a:cubicBezTo>
                <a:lnTo>
                  <a:pt x="623845" y="1578271"/>
                </a:lnTo>
                <a:cubicBezTo>
                  <a:pt x="586532" y="1671226"/>
                  <a:pt x="507979" y="1749779"/>
                  <a:pt x="424189" y="1820477"/>
                </a:cubicBezTo>
                <a:cubicBezTo>
                  <a:pt x="421570" y="1822441"/>
                  <a:pt x="418952" y="1825060"/>
                  <a:pt x="416333" y="1827023"/>
                </a:cubicBezTo>
                <a:cubicBezTo>
                  <a:pt x="413715" y="1828988"/>
                  <a:pt x="411097" y="1831606"/>
                  <a:pt x="408478" y="1833570"/>
                </a:cubicBezTo>
                <a:cubicBezTo>
                  <a:pt x="386875" y="1851245"/>
                  <a:pt x="365273" y="1868264"/>
                  <a:pt x="344326" y="1885284"/>
                </a:cubicBezTo>
                <a:cubicBezTo>
                  <a:pt x="339743" y="1888557"/>
                  <a:pt x="335816" y="1891830"/>
                  <a:pt x="331888" y="1895103"/>
                </a:cubicBezTo>
                <a:cubicBezTo>
                  <a:pt x="328615" y="1897067"/>
                  <a:pt x="325997" y="1899686"/>
                  <a:pt x="323378" y="1901649"/>
                </a:cubicBezTo>
                <a:cubicBezTo>
                  <a:pt x="320760" y="1903613"/>
                  <a:pt x="318141" y="1906232"/>
                  <a:pt x="315523" y="1908195"/>
                </a:cubicBezTo>
                <a:cubicBezTo>
                  <a:pt x="271009" y="1944854"/>
                  <a:pt x="228459" y="1980203"/>
                  <a:pt x="193110" y="2016207"/>
                </a:cubicBezTo>
                <a:lnTo>
                  <a:pt x="454301" y="2016207"/>
                </a:lnTo>
                <a:cubicBezTo>
                  <a:pt x="423534" y="1980858"/>
                  <a:pt x="386875" y="1945509"/>
                  <a:pt x="348908" y="1909504"/>
                </a:cubicBezTo>
                <a:cubicBezTo>
                  <a:pt x="352836" y="1906886"/>
                  <a:pt x="356763" y="1903613"/>
                  <a:pt x="360691" y="1900340"/>
                </a:cubicBezTo>
                <a:cubicBezTo>
                  <a:pt x="381638" y="1883320"/>
                  <a:pt x="403241" y="1865646"/>
                  <a:pt x="424843" y="1847971"/>
                </a:cubicBezTo>
                <a:cubicBezTo>
                  <a:pt x="541364" y="1959255"/>
                  <a:pt x="648066" y="2065302"/>
                  <a:pt x="648066" y="2196225"/>
                </a:cubicBezTo>
                <a:cubicBezTo>
                  <a:pt x="648066" y="2328456"/>
                  <a:pt x="542673" y="2439741"/>
                  <a:pt x="422879" y="2544479"/>
                </a:cubicBezTo>
                <a:cubicBezTo>
                  <a:pt x="413715" y="2536623"/>
                  <a:pt x="404550" y="2529423"/>
                  <a:pt x="395386" y="2521568"/>
                </a:cubicBezTo>
                <a:cubicBezTo>
                  <a:pt x="379675" y="2508475"/>
                  <a:pt x="363309" y="2495383"/>
                  <a:pt x="347598" y="2482291"/>
                </a:cubicBezTo>
                <a:cubicBezTo>
                  <a:pt x="383603" y="2450870"/>
                  <a:pt x="417642" y="2418793"/>
                  <a:pt x="447755" y="2386717"/>
                </a:cubicBezTo>
                <a:lnTo>
                  <a:pt x="210785" y="2386718"/>
                </a:lnTo>
                <a:cubicBezTo>
                  <a:pt x="242206" y="2418793"/>
                  <a:pt x="278210" y="2450870"/>
                  <a:pt x="315523" y="2482291"/>
                </a:cubicBezTo>
                <a:cubicBezTo>
                  <a:pt x="318141" y="2484254"/>
                  <a:pt x="320760" y="2486873"/>
                  <a:pt x="323378" y="2488837"/>
                </a:cubicBezTo>
                <a:cubicBezTo>
                  <a:pt x="325997" y="2490800"/>
                  <a:pt x="328615" y="2493419"/>
                  <a:pt x="331234" y="2495383"/>
                </a:cubicBezTo>
                <a:cubicBezTo>
                  <a:pt x="346944" y="2509129"/>
                  <a:pt x="363309" y="2522877"/>
                  <a:pt x="379675" y="2535969"/>
                </a:cubicBezTo>
                <a:cubicBezTo>
                  <a:pt x="388840" y="2543170"/>
                  <a:pt x="397349" y="2551025"/>
                  <a:pt x="406514" y="2558226"/>
                </a:cubicBezTo>
                <a:cubicBezTo>
                  <a:pt x="409132" y="2560190"/>
                  <a:pt x="411751" y="2562808"/>
                  <a:pt x="414369" y="2564772"/>
                </a:cubicBezTo>
                <a:cubicBezTo>
                  <a:pt x="416988" y="2566736"/>
                  <a:pt x="419606" y="2569354"/>
                  <a:pt x="422224" y="2571318"/>
                </a:cubicBezTo>
                <a:cubicBezTo>
                  <a:pt x="549874" y="2678020"/>
                  <a:pt x="669014" y="2788649"/>
                  <a:pt x="668359" y="2914335"/>
                </a:cubicBezTo>
                <a:lnTo>
                  <a:pt x="565585" y="2914335"/>
                </a:lnTo>
                <a:cubicBezTo>
                  <a:pt x="565585" y="2823998"/>
                  <a:pt x="459538" y="2727770"/>
                  <a:pt x="346289" y="2633506"/>
                </a:cubicBezTo>
                <a:cubicBezTo>
                  <a:pt x="343671" y="2631543"/>
                  <a:pt x="341052" y="2628924"/>
                  <a:pt x="338434" y="2626960"/>
                </a:cubicBezTo>
                <a:cubicBezTo>
                  <a:pt x="335815" y="2624996"/>
                  <a:pt x="333197" y="2622378"/>
                  <a:pt x="330579" y="2620414"/>
                </a:cubicBezTo>
                <a:cubicBezTo>
                  <a:pt x="323378" y="2614522"/>
                  <a:pt x="316177" y="2608631"/>
                  <a:pt x="308977" y="2602739"/>
                </a:cubicBezTo>
                <a:cubicBezTo>
                  <a:pt x="291302" y="2588338"/>
                  <a:pt x="272973" y="2573282"/>
                  <a:pt x="255298" y="2558226"/>
                </a:cubicBezTo>
                <a:cubicBezTo>
                  <a:pt x="252680" y="2556262"/>
                  <a:pt x="250062" y="2553643"/>
                  <a:pt x="247443" y="2551680"/>
                </a:cubicBezTo>
                <a:cubicBezTo>
                  <a:pt x="244825" y="2549716"/>
                  <a:pt x="242206" y="2547097"/>
                  <a:pt x="239588" y="2545134"/>
                </a:cubicBezTo>
                <a:cubicBezTo>
                  <a:pt x="176091" y="2491128"/>
                  <a:pt x="116194" y="2435813"/>
                  <a:pt x="72171" y="2377144"/>
                </a:cubicBezTo>
                <a:close/>
                <a:moveTo>
                  <a:pt x="0" y="2915645"/>
                </a:moveTo>
                <a:cubicBezTo>
                  <a:pt x="0" y="2787995"/>
                  <a:pt x="116521" y="2678020"/>
                  <a:pt x="240242" y="2572628"/>
                </a:cubicBezTo>
                <a:cubicBezTo>
                  <a:pt x="257917" y="2587683"/>
                  <a:pt x="276246" y="2602740"/>
                  <a:pt x="295229" y="2617796"/>
                </a:cubicBezTo>
                <a:cubicBezTo>
                  <a:pt x="301776" y="2623687"/>
                  <a:pt x="308977" y="2628925"/>
                  <a:pt x="315523" y="2634816"/>
                </a:cubicBezTo>
                <a:cubicBezTo>
                  <a:pt x="202275" y="2731698"/>
                  <a:pt x="102773" y="2823999"/>
                  <a:pt x="102773" y="2915645"/>
                </a:cubicBezTo>
                <a:close/>
              </a:path>
            </a:pathLst>
          </a:custGeom>
          <a:solidFill>
            <a:schemeClr val="accent4">
              <a:alpha val="28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="" xmlns:a16="http://schemas.microsoft.com/office/drawing/2014/main" id="{57278C10-63C6-47B3-B402-85698C8991BF}"/>
              </a:ext>
            </a:extLst>
          </p:cNvPr>
          <p:cNvSpPr/>
          <p:nvPr userDrawn="1"/>
        </p:nvSpPr>
        <p:spPr>
          <a:xfrm rot="2700000">
            <a:off x="5357021" y="-2166980"/>
            <a:ext cx="3185171" cy="11865198"/>
          </a:xfrm>
          <a:custGeom>
            <a:avLst/>
            <a:gdLst>
              <a:gd name="connsiteX0" fmla="*/ 580433 w 3185171"/>
              <a:gd name="connsiteY0" fmla="*/ 10991076 h 11865198"/>
              <a:gd name="connsiteX1" fmla="*/ 730150 w 3185171"/>
              <a:gd name="connsiteY1" fmla="*/ 10841979 h 11865198"/>
              <a:gd name="connsiteX2" fmla="*/ 1165461 w 3185171"/>
              <a:gd name="connsiteY2" fmla="*/ 10453358 h 11865198"/>
              <a:gd name="connsiteX3" fmla="*/ 1318996 w 3185171"/>
              <a:gd name="connsiteY3" fmla="*/ 10579476 h 11865198"/>
              <a:gd name="connsiteX4" fmla="*/ 33274 w 3185171"/>
              <a:gd name="connsiteY4" fmla="*/ 11865198 h 11865198"/>
              <a:gd name="connsiteX5" fmla="*/ 43303 w 3185171"/>
              <a:gd name="connsiteY5" fmla="*/ 11819253 h 11865198"/>
              <a:gd name="connsiteX6" fmla="*/ 580433 w 3185171"/>
              <a:gd name="connsiteY6" fmla="*/ 10991076 h 11865198"/>
              <a:gd name="connsiteX7" fmla="*/ 520806 w 3185171"/>
              <a:gd name="connsiteY7" fmla="*/ 8767093 h 11865198"/>
              <a:gd name="connsiteX8" fmla="*/ 622428 w 3185171"/>
              <a:gd name="connsiteY8" fmla="*/ 9033846 h 11865198"/>
              <a:gd name="connsiteX9" fmla="*/ 765331 w 3185171"/>
              <a:gd name="connsiteY9" fmla="*/ 9256143 h 11865198"/>
              <a:gd name="connsiteX10" fmla="*/ 809789 w 3185171"/>
              <a:gd name="connsiteY10" fmla="*/ 9313305 h 11865198"/>
              <a:gd name="connsiteX11" fmla="*/ 2365855 w 3185171"/>
              <a:gd name="connsiteY11" fmla="*/ 9313305 h 11865198"/>
              <a:gd name="connsiteX12" fmla="*/ 2407139 w 3185171"/>
              <a:gd name="connsiteY12" fmla="*/ 9256143 h 11865198"/>
              <a:gd name="connsiteX13" fmla="*/ 2540515 w 3185171"/>
              <a:gd name="connsiteY13" fmla="*/ 9033846 h 11865198"/>
              <a:gd name="connsiteX14" fmla="*/ 2632610 w 3185171"/>
              <a:gd name="connsiteY14" fmla="*/ 8767093 h 11865198"/>
              <a:gd name="connsiteX15" fmla="*/ 733574 w 3185171"/>
              <a:gd name="connsiteY15" fmla="*/ 7985884 h 11865198"/>
              <a:gd name="connsiteX16" fmla="*/ 612899 w 3185171"/>
              <a:gd name="connsiteY16" fmla="*/ 8173246 h 11865198"/>
              <a:gd name="connsiteX17" fmla="*/ 504928 w 3185171"/>
              <a:gd name="connsiteY17" fmla="*/ 8490812 h 11865198"/>
              <a:gd name="connsiteX18" fmla="*/ 501754 w 3185171"/>
              <a:gd name="connsiteY18" fmla="*/ 8528920 h 11865198"/>
              <a:gd name="connsiteX19" fmla="*/ 2635785 w 3185171"/>
              <a:gd name="connsiteY19" fmla="*/ 8528920 h 11865198"/>
              <a:gd name="connsiteX20" fmla="*/ 2629433 w 3185171"/>
              <a:gd name="connsiteY20" fmla="*/ 8490812 h 11865198"/>
              <a:gd name="connsiteX21" fmla="*/ 2508761 w 3185171"/>
              <a:gd name="connsiteY21" fmla="*/ 8173247 h 11865198"/>
              <a:gd name="connsiteX22" fmla="*/ 2388085 w 3185171"/>
              <a:gd name="connsiteY22" fmla="*/ 7985884 h 11865198"/>
              <a:gd name="connsiteX23" fmla="*/ 819317 w 3185171"/>
              <a:gd name="connsiteY23" fmla="*/ 1841012 h 11865198"/>
              <a:gd name="connsiteX24" fmla="*/ 889180 w 3185171"/>
              <a:gd name="connsiteY24" fmla="*/ 2126820 h 11865198"/>
              <a:gd name="connsiteX25" fmla="*/ 997152 w 3185171"/>
              <a:gd name="connsiteY25" fmla="*/ 2349114 h 11865198"/>
              <a:gd name="connsiteX26" fmla="*/ 1003503 w 3185171"/>
              <a:gd name="connsiteY26" fmla="*/ 2355466 h 11865198"/>
              <a:gd name="connsiteX27" fmla="*/ 2489705 w 3185171"/>
              <a:gd name="connsiteY27" fmla="*/ 2355467 h 11865198"/>
              <a:gd name="connsiteX28" fmla="*/ 2492882 w 3185171"/>
              <a:gd name="connsiteY28" fmla="*/ 2349114 h 11865198"/>
              <a:gd name="connsiteX29" fmla="*/ 2600854 w 3185171"/>
              <a:gd name="connsiteY29" fmla="*/ 2126820 h 11865198"/>
              <a:gd name="connsiteX30" fmla="*/ 2673893 w 3185171"/>
              <a:gd name="connsiteY30" fmla="*/ 1841011 h 11865198"/>
              <a:gd name="connsiteX31" fmla="*/ 1865672 w 3185171"/>
              <a:gd name="connsiteY31" fmla="*/ 334123 h 11865198"/>
              <a:gd name="connsiteX32" fmla="*/ 2199795 w 3185171"/>
              <a:gd name="connsiteY32" fmla="*/ 0 h 11865198"/>
              <a:gd name="connsiteX33" fmla="*/ 2312620 w 3185171"/>
              <a:gd name="connsiteY33" fmla="*/ 111270 h 11865198"/>
              <a:gd name="connsiteX34" fmla="*/ 3185171 w 3185171"/>
              <a:gd name="connsiteY34" fmla="*/ 1682228 h 11865198"/>
              <a:gd name="connsiteX35" fmla="*/ 2210249 w 3185171"/>
              <a:gd name="connsiteY35" fmla="*/ 3378023 h 11865198"/>
              <a:gd name="connsiteX36" fmla="*/ 1994304 w 3185171"/>
              <a:gd name="connsiteY36" fmla="*/ 3203364 h 11865198"/>
              <a:gd name="connsiteX37" fmla="*/ 1838699 w 3185171"/>
              <a:gd name="connsiteY37" fmla="*/ 3079514 h 11865198"/>
              <a:gd name="connsiteX38" fmla="*/ 2337274 w 3185171"/>
              <a:gd name="connsiteY38" fmla="*/ 2584112 h 11865198"/>
              <a:gd name="connsiteX39" fmla="*/ 1165462 w 3185171"/>
              <a:gd name="connsiteY39" fmla="*/ 2584113 h 11865198"/>
              <a:gd name="connsiteX40" fmla="*/ 1683091 w 3185171"/>
              <a:gd name="connsiteY40" fmla="*/ 3079514 h 11865198"/>
              <a:gd name="connsiteX41" fmla="*/ 1721199 w 3185171"/>
              <a:gd name="connsiteY41" fmla="*/ 3111269 h 11865198"/>
              <a:gd name="connsiteX42" fmla="*/ 1759308 w 3185171"/>
              <a:gd name="connsiteY42" fmla="*/ 3143025 h 11865198"/>
              <a:gd name="connsiteX43" fmla="*/ 1921266 w 3185171"/>
              <a:gd name="connsiteY43" fmla="*/ 3273227 h 11865198"/>
              <a:gd name="connsiteX44" fmla="*/ 2130857 w 3185171"/>
              <a:gd name="connsiteY44" fmla="*/ 3441537 h 11865198"/>
              <a:gd name="connsiteX45" fmla="*/ 2168965 w 3185171"/>
              <a:gd name="connsiteY45" fmla="*/ 3473294 h 11865198"/>
              <a:gd name="connsiteX46" fmla="*/ 2207075 w 3185171"/>
              <a:gd name="connsiteY46" fmla="*/ 3505050 h 11865198"/>
              <a:gd name="connsiteX47" fmla="*/ 3067672 w 3185171"/>
              <a:gd name="connsiteY47" fmla="*/ 4613349 h 11865198"/>
              <a:gd name="connsiteX48" fmla="*/ 2540515 w 3185171"/>
              <a:gd name="connsiteY48" fmla="*/ 4613348 h 11865198"/>
              <a:gd name="connsiteX49" fmla="*/ 2483353 w 3185171"/>
              <a:gd name="connsiteY49" fmla="*/ 4499025 h 11865198"/>
              <a:gd name="connsiteX50" fmla="*/ 908236 w 3185171"/>
              <a:gd name="connsiteY50" fmla="*/ 4499025 h 11865198"/>
              <a:gd name="connsiteX51" fmla="*/ 828844 w 3185171"/>
              <a:gd name="connsiteY51" fmla="*/ 4629227 h 11865198"/>
              <a:gd name="connsiteX52" fmla="*/ 746278 w 3185171"/>
              <a:gd name="connsiteY52" fmla="*/ 4946792 h 11865198"/>
              <a:gd name="connsiteX53" fmla="*/ 749453 w 3185171"/>
              <a:gd name="connsiteY53" fmla="*/ 5016657 h 11865198"/>
              <a:gd name="connsiteX54" fmla="*/ 1816469 w 3185171"/>
              <a:gd name="connsiteY54" fmla="*/ 5016657 h 11865198"/>
              <a:gd name="connsiteX55" fmla="*/ 1816469 w 3185171"/>
              <a:gd name="connsiteY55" fmla="*/ 5238952 h 11865198"/>
              <a:gd name="connsiteX56" fmla="*/ 778035 w 3185171"/>
              <a:gd name="connsiteY56" fmla="*/ 5238952 h 11865198"/>
              <a:gd name="connsiteX57" fmla="*/ 857424 w 3185171"/>
              <a:gd name="connsiteY57" fmla="*/ 5486652 h 11865198"/>
              <a:gd name="connsiteX58" fmla="*/ 965396 w 3185171"/>
              <a:gd name="connsiteY58" fmla="*/ 5708948 h 11865198"/>
              <a:gd name="connsiteX59" fmla="*/ 993977 w 3185171"/>
              <a:gd name="connsiteY59" fmla="*/ 5753406 h 11865198"/>
              <a:gd name="connsiteX60" fmla="*/ 2413490 w 3185171"/>
              <a:gd name="connsiteY60" fmla="*/ 5753406 h 11865198"/>
              <a:gd name="connsiteX61" fmla="*/ 2442071 w 3185171"/>
              <a:gd name="connsiteY61" fmla="*/ 5708948 h 11865198"/>
              <a:gd name="connsiteX62" fmla="*/ 2489705 w 3185171"/>
              <a:gd name="connsiteY62" fmla="*/ 5626379 h 11865198"/>
              <a:gd name="connsiteX63" fmla="*/ 3029565 w 3185171"/>
              <a:gd name="connsiteY63" fmla="*/ 5626379 h 11865198"/>
              <a:gd name="connsiteX64" fmla="*/ 2060994 w 3185171"/>
              <a:gd name="connsiteY64" fmla="*/ 6801368 h 11865198"/>
              <a:gd name="connsiteX65" fmla="*/ 2022886 w 3185171"/>
              <a:gd name="connsiteY65" fmla="*/ 6833124 h 11865198"/>
              <a:gd name="connsiteX66" fmla="*/ 1984777 w 3185171"/>
              <a:gd name="connsiteY66" fmla="*/ 6864882 h 11865198"/>
              <a:gd name="connsiteX67" fmla="*/ 1673564 w 3185171"/>
              <a:gd name="connsiteY67" fmla="*/ 7115758 h 11865198"/>
              <a:gd name="connsiteX68" fmla="*/ 1613228 w 3185171"/>
              <a:gd name="connsiteY68" fmla="*/ 7163392 h 11865198"/>
              <a:gd name="connsiteX69" fmla="*/ 1571945 w 3185171"/>
              <a:gd name="connsiteY69" fmla="*/ 7195148 h 11865198"/>
              <a:gd name="connsiteX70" fmla="*/ 1530661 w 3185171"/>
              <a:gd name="connsiteY70" fmla="*/ 7223729 h 11865198"/>
              <a:gd name="connsiteX71" fmla="*/ 936816 w 3185171"/>
              <a:gd name="connsiteY71" fmla="*/ 7747710 h 11865198"/>
              <a:gd name="connsiteX72" fmla="*/ 2200722 w 3185171"/>
              <a:gd name="connsiteY72" fmla="*/ 7747710 h 11865198"/>
              <a:gd name="connsiteX73" fmla="*/ 1689443 w 3185171"/>
              <a:gd name="connsiteY73" fmla="*/ 7230082 h 11865198"/>
              <a:gd name="connsiteX74" fmla="*/ 1746604 w 3185171"/>
              <a:gd name="connsiteY74" fmla="*/ 7185621 h 11865198"/>
              <a:gd name="connsiteX75" fmla="*/ 2057817 w 3185171"/>
              <a:gd name="connsiteY75" fmla="*/ 6931570 h 11865198"/>
              <a:gd name="connsiteX76" fmla="*/ 3140712 w 3185171"/>
              <a:gd name="connsiteY76" fmla="*/ 8621014 h 11865198"/>
              <a:gd name="connsiteX77" fmla="*/ 3134828 w 3185171"/>
              <a:gd name="connsiteY77" fmla="*/ 8740118 h 11865198"/>
              <a:gd name="connsiteX78" fmla="*/ 3130761 w 3185171"/>
              <a:gd name="connsiteY78" fmla="*/ 8767711 h 11865198"/>
              <a:gd name="connsiteX79" fmla="*/ 1796494 w 3185171"/>
              <a:gd name="connsiteY79" fmla="*/ 10101978 h 11865198"/>
              <a:gd name="connsiteX80" fmla="*/ 1683091 w 3185171"/>
              <a:gd name="connsiteY80" fmla="*/ 10008771 h 11865198"/>
              <a:gd name="connsiteX81" fmla="*/ 2168966 w 3185171"/>
              <a:gd name="connsiteY81" fmla="*/ 9545126 h 11865198"/>
              <a:gd name="connsiteX82" fmla="*/ 1019382 w 3185171"/>
              <a:gd name="connsiteY82" fmla="*/ 9545126 h 11865198"/>
              <a:gd name="connsiteX83" fmla="*/ 1527485 w 3185171"/>
              <a:gd name="connsiteY83" fmla="*/ 10008771 h 11865198"/>
              <a:gd name="connsiteX84" fmla="*/ 1565593 w 3185171"/>
              <a:gd name="connsiteY84" fmla="*/ 10040527 h 11865198"/>
              <a:gd name="connsiteX85" fmla="*/ 1603702 w 3185171"/>
              <a:gd name="connsiteY85" fmla="*/ 10072284 h 11865198"/>
              <a:gd name="connsiteX86" fmla="*/ 1724760 w 3185171"/>
              <a:gd name="connsiteY86" fmla="*/ 10173712 h 11865198"/>
              <a:gd name="connsiteX87" fmla="*/ 1389641 w 3185171"/>
              <a:gd name="connsiteY87" fmla="*/ 10508831 h 11865198"/>
              <a:gd name="connsiteX88" fmla="*/ 1238502 w 3185171"/>
              <a:gd name="connsiteY88" fmla="*/ 10383497 h 11865198"/>
              <a:gd name="connsiteX89" fmla="*/ 1200393 w 3185171"/>
              <a:gd name="connsiteY89" fmla="*/ 10351740 h 11865198"/>
              <a:gd name="connsiteX90" fmla="*/ 1162287 w 3185171"/>
              <a:gd name="connsiteY90" fmla="*/ 10319984 h 11865198"/>
              <a:gd name="connsiteX91" fmla="*/ 0 w 3185171"/>
              <a:gd name="connsiteY91" fmla="*/ 8592432 h 11865198"/>
              <a:gd name="connsiteX92" fmla="*/ 1200393 w 3185171"/>
              <a:gd name="connsiteY92" fmla="*/ 6890287 h 11865198"/>
              <a:gd name="connsiteX93" fmla="*/ 1238501 w 3185171"/>
              <a:gd name="connsiteY93" fmla="*/ 6858530 h 11865198"/>
              <a:gd name="connsiteX94" fmla="*/ 1276610 w 3185171"/>
              <a:gd name="connsiteY94" fmla="*/ 6826773 h 11865198"/>
              <a:gd name="connsiteX95" fmla="*/ 1343298 w 3185171"/>
              <a:gd name="connsiteY95" fmla="*/ 6772789 h 11865198"/>
              <a:gd name="connsiteX96" fmla="*/ 1648159 w 3185171"/>
              <a:gd name="connsiteY96" fmla="*/ 6528264 h 11865198"/>
              <a:gd name="connsiteX97" fmla="*/ 1686268 w 3185171"/>
              <a:gd name="connsiteY97" fmla="*/ 6496507 h 11865198"/>
              <a:gd name="connsiteX98" fmla="*/ 1724374 w 3185171"/>
              <a:gd name="connsiteY98" fmla="*/ 6464750 h 11865198"/>
              <a:gd name="connsiteX99" fmla="*/ 2245180 w 3185171"/>
              <a:gd name="connsiteY99" fmla="*/ 5966174 h 11865198"/>
              <a:gd name="connsiteX100" fmla="*/ 1146409 w 3185171"/>
              <a:gd name="connsiteY100" fmla="*/ 5966174 h 11865198"/>
              <a:gd name="connsiteX101" fmla="*/ 1575119 w 3185171"/>
              <a:gd name="connsiteY101" fmla="*/ 6458399 h 11865198"/>
              <a:gd name="connsiteX102" fmla="*/ 1270259 w 3185171"/>
              <a:gd name="connsiteY102" fmla="*/ 6702924 h 11865198"/>
              <a:gd name="connsiteX103" fmla="*/ 1203570 w 3185171"/>
              <a:gd name="connsiteY103" fmla="*/ 6756910 h 11865198"/>
              <a:gd name="connsiteX104" fmla="*/ 247702 w 3185171"/>
              <a:gd name="connsiteY104" fmla="*/ 4934090 h 11865198"/>
              <a:gd name="connsiteX105" fmla="*/ 1298838 w 3185171"/>
              <a:gd name="connsiteY105" fmla="*/ 3485995 h 11865198"/>
              <a:gd name="connsiteX106" fmla="*/ 1517958 w 3185171"/>
              <a:gd name="connsiteY106" fmla="*/ 3663832 h 11865198"/>
              <a:gd name="connsiteX107" fmla="*/ 1673565 w 3185171"/>
              <a:gd name="connsiteY107" fmla="*/ 3787681 h 11865198"/>
              <a:gd name="connsiteX108" fmla="*/ 1105126 w 3185171"/>
              <a:gd name="connsiteY108" fmla="*/ 4264030 h 11865198"/>
              <a:gd name="connsiteX109" fmla="*/ 2334099 w 3185171"/>
              <a:gd name="connsiteY109" fmla="*/ 4264030 h 11865198"/>
              <a:gd name="connsiteX110" fmla="*/ 1838697 w 3185171"/>
              <a:gd name="connsiteY110" fmla="*/ 3790858 h 11865198"/>
              <a:gd name="connsiteX111" fmla="*/ 1800591 w 3185171"/>
              <a:gd name="connsiteY111" fmla="*/ 3759102 h 11865198"/>
              <a:gd name="connsiteX112" fmla="*/ 1759308 w 3185171"/>
              <a:gd name="connsiteY112" fmla="*/ 3727345 h 11865198"/>
              <a:gd name="connsiteX113" fmla="*/ 1594175 w 3185171"/>
              <a:gd name="connsiteY113" fmla="*/ 3593968 h 11865198"/>
              <a:gd name="connsiteX114" fmla="*/ 1384582 w 3185171"/>
              <a:gd name="connsiteY114" fmla="*/ 3425658 h 11865198"/>
              <a:gd name="connsiteX115" fmla="*/ 1346473 w 3185171"/>
              <a:gd name="connsiteY115" fmla="*/ 3393902 h 11865198"/>
              <a:gd name="connsiteX116" fmla="*/ 1308367 w 3185171"/>
              <a:gd name="connsiteY116" fmla="*/ 3362145 h 11865198"/>
              <a:gd name="connsiteX117" fmla="*/ 339298 w 3185171"/>
              <a:gd name="connsiteY117" fmla="*/ 1943624 h 11865198"/>
              <a:gd name="connsiteX118" fmla="*/ 330348 w 3185171"/>
              <a:gd name="connsiteY118" fmla="*/ 1869447 h 11865198"/>
              <a:gd name="connsiteX119" fmla="*/ 899326 w 3185171"/>
              <a:gd name="connsiteY119" fmla="*/ 1300469 h 11865198"/>
              <a:gd name="connsiteX120" fmla="*/ 859012 w 3185171"/>
              <a:gd name="connsiteY120" fmla="*/ 1395627 h 11865198"/>
              <a:gd name="connsiteX121" fmla="*/ 819318 w 3185171"/>
              <a:gd name="connsiteY121" fmla="*/ 1552026 h 11865198"/>
              <a:gd name="connsiteX122" fmla="*/ 809790 w 3185171"/>
              <a:gd name="connsiteY122" fmla="*/ 1615540 h 11865198"/>
              <a:gd name="connsiteX123" fmla="*/ 2683420 w 3185171"/>
              <a:gd name="connsiteY123" fmla="*/ 1615540 h 11865198"/>
              <a:gd name="connsiteX124" fmla="*/ 2677068 w 3185171"/>
              <a:gd name="connsiteY124" fmla="*/ 1552027 h 11865198"/>
              <a:gd name="connsiteX125" fmla="*/ 2578624 w 3185171"/>
              <a:gd name="connsiteY125" fmla="*/ 1234464 h 11865198"/>
              <a:gd name="connsiteX126" fmla="*/ 2508760 w 3185171"/>
              <a:gd name="connsiteY126" fmla="*/ 1097910 h 11865198"/>
              <a:gd name="connsiteX127" fmla="*/ 1101885 w 3185171"/>
              <a:gd name="connsiteY127" fmla="*/ 1097910 h 11865198"/>
              <a:gd name="connsiteX128" fmla="*/ 1314652 w 3185171"/>
              <a:gd name="connsiteY128" fmla="*/ 885143 h 11865198"/>
              <a:gd name="connsiteX129" fmla="*/ 2362680 w 3185171"/>
              <a:gd name="connsiteY129" fmla="*/ 885143 h 11865198"/>
              <a:gd name="connsiteX130" fmla="*/ 1946472 w 3185171"/>
              <a:gd name="connsiteY130" fmla="*/ 414899 h 1186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3185171" h="11865198">
                <a:moveTo>
                  <a:pt x="580433" y="10991076"/>
                </a:moveTo>
                <a:cubicBezTo>
                  <a:pt x="628575" y="10941007"/>
                  <a:pt x="678626" y="10891325"/>
                  <a:pt x="730150" y="10841979"/>
                </a:cubicBezTo>
                <a:cubicBezTo>
                  <a:pt x="867546" y="10710387"/>
                  <a:pt x="1015412" y="10581178"/>
                  <a:pt x="1165461" y="10453358"/>
                </a:cubicBezTo>
                <a:lnTo>
                  <a:pt x="1318996" y="10579476"/>
                </a:lnTo>
                <a:lnTo>
                  <a:pt x="33274" y="11865198"/>
                </a:lnTo>
                <a:lnTo>
                  <a:pt x="43303" y="11819253"/>
                </a:lnTo>
                <a:cubicBezTo>
                  <a:pt x="127566" y="11527471"/>
                  <a:pt x="327687" y="11253936"/>
                  <a:pt x="580433" y="10991076"/>
                </a:cubicBezTo>
                <a:close/>
                <a:moveTo>
                  <a:pt x="520806" y="8767093"/>
                </a:moveTo>
                <a:cubicBezTo>
                  <a:pt x="539859" y="8856012"/>
                  <a:pt x="574793" y="8944930"/>
                  <a:pt x="622428" y="9033846"/>
                </a:cubicBezTo>
                <a:cubicBezTo>
                  <a:pt x="660534" y="9106888"/>
                  <a:pt x="711345" y="9183103"/>
                  <a:pt x="765331" y="9256143"/>
                </a:cubicBezTo>
                <a:cubicBezTo>
                  <a:pt x="778034" y="9275196"/>
                  <a:pt x="793913" y="9294249"/>
                  <a:pt x="809789" y="9313305"/>
                </a:cubicBezTo>
                <a:lnTo>
                  <a:pt x="2365855" y="9313305"/>
                </a:lnTo>
                <a:cubicBezTo>
                  <a:pt x="2378559" y="9294249"/>
                  <a:pt x="2394437" y="9275196"/>
                  <a:pt x="2407139" y="9256143"/>
                </a:cubicBezTo>
                <a:cubicBezTo>
                  <a:pt x="2461125" y="9183103"/>
                  <a:pt x="2505583" y="9110063"/>
                  <a:pt x="2540515" y="9033846"/>
                </a:cubicBezTo>
                <a:cubicBezTo>
                  <a:pt x="2581800" y="8944930"/>
                  <a:pt x="2613554" y="8856012"/>
                  <a:pt x="2632610" y="8767093"/>
                </a:cubicBezTo>
                <a:close/>
                <a:moveTo>
                  <a:pt x="733574" y="7985884"/>
                </a:moveTo>
                <a:cubicBezTo>
                  <a:pt x="689116" y="8046223"/>
                  <a:pt x="647833" y="8109736"/>
                  <a:pt x="612899" y="8173246"/>
                </a:cubicBezTo>
                <a:cubicBezTo>
                  <a:pt x="555737" y="8274868"/>
                  <a:pt x="520806" y="8382841"/>
                  <a:pt x="504928" y="8490812"/>
                </a:cubicBezTo>
                <a:cubicBezTo>
                  <a:pt x="504927" y="8503515"/>
                  <a:pt x="501753" y="8516217"/>
                  <a:pt x="501754" y="8528920"/>
                </a:cubicBezTo>
                <a:lnTo>
                  <a:pt x="2635785" y="8528920"/>
                </a:lnTo>
                <a:cubicBezTo>
                  <a:pt x="2632610" y="8516217"/>
                  <a:pt x="2632610" y="8503515"/>
                  <a:pt x="2629433" y="8490812"/>
                </a:cubicBezTo>
                <a:cubicBezTo>
                  <a:pt x="2607205" y="8386015"/>
                  <a:pt x="2565922" y="8278044"/>
                  <a:pt x="2508761" y="8173247"/>
                </a:cubicBezTo>
                <a:cubicBezTo>
                  <a:pt x="2473827" y="8109736"/>
                  <a:pt x="2432543" y="8049397"/>
                  <a:pt x="2388085" y="7985884"/>
                </a:cubicBezTo>
                <a:close/>
                <a:moveTo>
                  <a:pt x="819317" y="1841012"/>
                </a:moveTo>
                <a:cubicBezTo>
                  <a:pt x="832019" y="1939456"/>
                  <a:pt x="854249" y="2034726"/>
                  <a:pt x="889180" y="2126820"/>
                </a:cubicBezTo>
                <a:cubicBezTo>
                  <a:pt x="917762" y="2203034"/>
                  <a:pt x="955868" y="2279252"/>
                  <a:pt x="997152" y="2349114"/>
                </a:cubicBezTo>
                <a:cubicBezTo>
                  <a:pt x="1000329" y="2352290"/>
                  <a:pt x="1000329" y="2352290"/>
                  <a:pt x="1003503" y="2355466"/>
                </a:cubicBezTo>
                <a:lnTo>
                  <a:pt x="2489705" y="2355467"/>
                </a:lnTo>
                <a:cubicBezTo>
                  <a:pt x="2489705" y="2352289"/>
                  <a:pt x="2492882" y="2352290"/>
                  <a:pt x="2492882" y="2349114"/>
                </a:cubicBezTo>
                <a:cubicBezTo>
                  <a:pt x="2534165" y="2279251"/>
                  <a:pt x="2572271" y="2203035"/>
                  <a:pt x="2600854" y="2126820"/>
                </a:cubicBezTo>
                <a:cubicBezTo>
                  <a:pt x="2635785" y="2037901"/>
                  <a:pt x="2661190" y="1939456"/>
                  <a:pt x="2673893" y="1841011"/>
                </a:cubicBezTo>
                <a:close/>
                <a:moveTo>
                  <a:pt x="1865672" y="334123"/>
                </a:moveTo>
                <a:lnTo>
                  <a:pt x="2199795" y="0"/>
                </a:lnTo>
                <a:lnTo>
                  <a:pt x="2312620" y="111270"/>
                </a:lnTo>
                <a:cubicBezTo>
                  <a:pt x="2798587" y="602708"/>
                  <a:pt x="3185171" y="1098705"/>
                  <a:pt x="3185171" y="1682228"/>
                </a:cubicBezTo>
                <a:cubicBezTo>
                  <a:pt x="3185171" y="2415803"/>
                  <a:pt x="2731055" y="2936609"/>
                  <a:pt x="2210249" y="3378023"/>
                </a:cubicBezTo>
                <a:cubicBezTo>
                  <a:pt x="2137210" y="3317687"/>
                  <a:pt x="2067344" y="3260525"/>
                  <a:pt x="1994304" y="3203364"/>
                </a:cubicBezTo>
                <a:cubicBezTo>
                  <a:pt x="1943494" y="3162080"/>
                  <a:pt x="1889509" y="3120797"/>
                  <a:pt x="1838699" y="3079514"/>
                </a:cubicBezTo>
                <a:cubicBezTo>
                  <a:pt x="2022885" y="2923905"/>
                  <a:pt x="2197545" y="2758772"/>
                  <a:pt x="2337274" y="2584112"/>
                </a:cubicBezTo>
                <a:lnTo>
                  <a:pt x="1165462" y="2584113"/>
                </a:lnTo>
                <a:cubicBezTo>
                  <a:pt x="1311542" y="2758772"/>
                  <a:pt x="1492553" y="2920731"/>
                  <a:pt x="1683091" y="3079514"/>
                </a:cubicBezTo>
                <a:cubicBezTo>
                  <a:pt x="1695794" y="3089041"/>
                  <a:pt x="1708496" y="3101742"/>
                  <a:pt x="1721199" y="3111269"/>
                </a:cubicBezTo>
                <a:cubicBezTo>
                  <a:pt x="1733903" y="3120797"/>
                  <a:pt x="1746604" y="3133499"/>
                  <a:pt x="1759308" y="3143025"/>
                </a:cubicBezTo>
                <a:cubicBezTo>
                  <a:pt x="1813292" y="3184309"/>
                  <a:pt x="1867279" y="3228769"/>
                  <a:pt x="1921266" y="3273227"/>
                </a:cubicBezTo>
                <a:cubicBezTo>
                  <a:pt x="1991129" y="3330388"/>
                  <a:pt x="2060994" y="3384376"/>
                  <a:pt x="2130857" y="3441537"/>
                </a:cubicBezTo>
                <a:cubicBezTo>
                  <a:pt x="2143560" y="3451064"/>
                  <a:pt x="2156262" y="3463765"/>
                  <a:pt x="2168965" y="3473294"/>
                </a:cubicBezTo>
                <a:cubicBezTo>
                  <a:pt x="2181667" y="3482821"/>
                  <a:pt x="2194370" y="3495522"/>
                  <a:pt x="2207075" y="3505050"/>
                </a:cubicBezTo>
                <a:cubicBezTo>
                  <a:pt x="2581800" y="3819438"/>
                  <a:pt x="2924768" y="4162407"/>
                  <a:pt x="3067672" y="4613349"/>
                </a:cubicBezTo>
                <a:lnTo>
                  <a:pt x="2540515" y="4613348"/>
                </a:lnTo>
                <a:cubicBezTo>
                  <a:pt x="2524637" y="4575243"/>
                  <a:pt x="2505583" y="4537134"/>
                  <a:pt x="2483353" y="4499025"/>
                </a:cubicBezTo>
                <a:lnTo>
                  <a:pt x="908236" y="4499025"/>
                </a:lnTo>
                <a:cubicBezTo>
                  <a:pt x="879654" y="4543486"/>
                  <a:pt x="851072" y="4584769"/>
                  <a:pt x="828844" y="4629227"/>
                </a:cubicBezTo>
                <a:cubicBezTo>
                  <a:pt x="778036" y="4730849"/>
                  <a:pt x="746278" y="4835646"/>
                  <a:pt x="746278" y="4946792"/>
                </a:cubicBezTo>
                <a:cubicBezTo>
                  <a:pt x="746277" y="4969022"/>
                  <a:pt x="749452" y="4994427"/>
                  <a:pt x="749453" y="5016657"/>
                </a:cubicBezTo>
                <a:lnTo>
                  <a:pt x="1816469" y="5016657"/>
                </a:lnTo>
                <a:lnTo>
                  <a:pt x="1816469" y="5238952"/>
                </a:lnTo>
                <a:lnTo>
                  <a:pt x="778035" y="5238952"/>
                </a:lnTo>
                <a:cubicBezTo>
                  <a:pt x="797089" y="5321518"/>
                  <a:pt x="825667" y="5404085"/>
                  <a:pt x="857424" y="5486652"/>
                </a:cubicBezTo>
                <a:cubicBezTo>
                  <a:pt x="886006" y="5562868"/>
                  <a:pt x="924112" y="5635908"/>
                  <a:pt x="965396" y="5708948"/>
                </a:cubicBezTo>
                <a:cubicBezTo>
                  <a:pt x="974925" y="5721650"/>
                  <a:pt x="984451" y="5737528"/>
                  <a:pt x="993977" y="5753406"/>
                </a:cubicBezTo>
                <a:lnTo>
                  <a:pt x="2413490" y="5753406"/>
                </a:lnTo>
                <a:cubicBezTo>
                  <a:pt x="2423016" y="5740702"/>
                  <a:pt x="2432543" y="5724824"/>
                  <a:pt x="2442071" y="5708948"/>
                </a:cubicBezTo>
                <a:cubicBezTo>
                  <a:pt x="2457948" y="5680366"/>
                  <a:pt x="2473826" y="5654962"/>
                  <a:pt x="2489705" y="5626379"/>
                </a:cubicBezTo>
                <a:lnTo>
                  <a:pt x="3029565" y="5626379"/>
                </a:lnTo>
                <a:cubicBezTo>
                  <a:pt x="2848553" y="6077321"/>
                  <a:pt x="2467475" y="6458399"/>
                  <a:pt x="2060994" y="6801368"/>
                </a:cubicBezTo>
                <a:cubicBezTo>
                  <a:pt x="2048290" y="6810895"/>
                  <a:pt x="2035589" y="6823599"/>
                  <a:pt x="2022886" y="6833124"/>
                </a:cubicBezTo>
                <a:cubicBezTo>
                  <a:pt x="2010182" y="6842652"/>
                  <a:pt x="1997481" y="6855355"/>
                  <a:pt x="1984777" y="6864882"/>
                </a:cubicBezTo>
                <a:cubicBezTo>
                  <a:pt x="1879983" y="6950625"/>
                  <a:pt x="1775186" y="7033190"/>
                  <a:pt x="1673564" y="7115758"/>
                </a:cubicBezTo>
                <a:cubicBezTo>
                  <a:pt x="1651337" y="7131637"/>
                  <a:pt x="1632282" y="7147514"/>
                  <a:pt x="1613228" y="7163392"/>
                </a:cubicBezTo>
                <a:cubicBezTo>
                  <a:pt x="1597349" y="7172920"/>
                  <a:pt x="1584646" y="7185621"/>
                  <a:pt x="1571945" y="7195148"/>
                </a:cubicBezTo>
                <a:cubicBezTo>
                  <a:pt x="1559241" y="7207852"/>
                  <a:pt x="1546540" y="7217378"/>
                  <a:pt x="1530661" y="7223729"/>
                </a:cubicBezTo>
                <a:cubicBezTo>
                  <a:pt x="1314717" y="7401566"/>
                  <a:pt x="1108300" y="7573051"/>
                  <a:pt x="936816" y="7747710"/>
                </a:cubicBezTo>
                <a:lnTo>
                  <a:pt x="2200722" y="7747710"/>
                </a:lnTo>
                <a:cubicBezTo>
                  <a:pt x="2051465" y="7576226"/>
                  <a:pt x="1873631" y="7404741"/>
                  <a:pt x="1689443" y="7230082"/>
                </a:cubicBezTo>
                <a:cubicBezTo>
                  <a:pt x="1708496" y="7217378"/>
                  <a:pt x="1727551" y="7201500"/>
                  <a:pt x="1746604" y="7185621"/>
                </a:cubicBezTo>
                <a:cubicBezTo>
                  <a:pt x="1848226" y="7103055"/>
                  <a:pt x="1953021" y="7017313"/>
                  <a:pt x="2057817" y="6931570"/>
                </a:cubicBezTo>
                <a:cubicBezTo>
                  <a:pt x="2623081" y="7471429"/>
                  <a:pt x="3140712" y="7985884"/>
                  <a:pt x="3140712" y="8621014"/>
                </a:cubicBezTo>
                <a:cubicBezTo>
                  <a:pt x="3140712" y="8661107"/>
                  <a:pt x="3138715" y="8700802"/>
                  <a:pt x="3134828" y="8740118"/>
                </a:cubicBezTo>
                <a:lnTo>
                  <a:pt x="3130761" y="8767711"/>
                </a:lnTo>
                <a:lnTo>
                  <a:pt x="1796494" y="10101978"/>
                </a:lnTo>
                <a:lnTo>
                  <a:pt x="1683091" y="10008771"/>
                </a:lnTo>
                <a:cubicBezTo>
                  <a:pt x="1857752" y="9856339"/>
                  <a:pt x="2022886" y="9700732"/>
                  <a:pt x="2168966" y="9545126"/>
                </a:cubicBezTo>
                <a:lnTo>
                  <a:pt x="1019382" y="9545126"/>
                </a:lnTo>
                <a:cubicBezTo>
                  <a:pt x="1171813" y="9700733"/>
                  <a:pt x="1346473" y="9856338"/>
                  <a:pt x="1527485" y="10008771"/>
                </a:cubicBezTo>
                <a:cubicBezTo>
                  <a:pt x="1540188" y="10018297"/>
                  <a:pt x="1552890" y="10031001"/>
                  <a:pt x="1565593" y="10040527"/>
                </a:cubicBezTo>
                <a:cubicBezTo>
                  <a:pt x="1578297" y="10050054"/>
                  <a:pt x="1590998" y="10062757"/>
                  <a:pt x="1603702" y="10072284"/>
                </a:cubicBezTo>
                <a:lnTo>
                  <a:pt x="1724760" y="10173712"/>
                </a:lnTo>
                <a:lnTo>
                  <a:pt x="1389641" y="10508831"/>
                </a:lnTo>
                <a:lnTo>
                  <a:pt x="1238502" y="10383497"/>
                </a:lnTo>
                <a:cubicBezTo>
                  <a:pt x="1225798" y="10373970"/>
                  <a:pt x="1213097" y="10361267"/>
                  <a:pt x="1200393" y="10351740"/>
                </a:cubicBezTo>
                <a:cubicBezTo>
                  <a:pt x="1187692" y="10342214"/>
                  <a:pt x="1174988" y="10329510"/>
                  <a:pt x="1162287" y="10319984"/>
                </a:cubicBezTo>
                <a:cubicBezTo>
                  <a:pt x="546211" y="9796003"/>
                  <a:pt x="0" y="9246617"/>
                  <a:pt x="0" y="8592432"/>
                </a:cubicBezTo>
                <a:cubicBezTo>
                  <a:pt x="1" y="7912844"/>
                  <a:pt x="584319" y="7392040"/>
                  <a:pt x="1200393" y="6890287"/>
                </a:cubicBezTo>
                <a:cubicBezTo>
                  <a:pt x="1213096" y="6880760"/>
                  <a:pt x="1225798" y="6868059"/>
                  <a:pt x="1238501" y="6858530"/>
                </a:cubicBezTo>
                <a:cubicBezTo>
                  <a:pt x="1251205" y="6849003"/>
                  <a:pt x="1263906" y="6836302"/>
                  <a:pt x="1276610" y="6826773"/>
                </a:cubicBezTo>
                <a:cubicBezTo>
                  <a:pt x="1298838" y="6807720"/>
                  <a:pt x="1321068" y="6791842"/>
                  <a:pt x="1343298" y="6772789"/>
                </a:cubicBezTo>
                <a:cubicBezTo>
                  <a:pt x="1444918" y="6693397"/>
                  <a:pt x="1549714" y="6610830"/>
                  <a:pt x="1648159" y="6528264"/>
                </a:cubicBezTo>
                <a:cubicBezTo>
                  <a:pt x="1660864" y="6518737"/>
                  <a:pt x="1673564" y="6506034"/>
                  <a:pt x="1686268" y="6496507"/>
                </a:cubicBezTo>
                <a:cubicBezTo>
                  <a:pt x="1698969" y="6486981"/>
                  <a:pt x="1711673" y="6474277"/>
                  <a:pt x="1724374" y="6464750"/>
                </a:cubicBezTo>
                <a:cubicBezTo>
                  <a:pt x="1914914" y="6302792"/>
                  <a:pt x="2095925" y="6137659"/>
                  <a:pt x="2245180" y="5966174"/>
                </a:cubicBezTo>
                <a:lnTo>
                  <a:pt x="1146409" y="5966174"/>
                </a:lnTo>
                <a:cubicBezTo>
                  <a:pt x="1270259" y="6134484"/>
                  <a:pt x="1419513" y="6299618"/>
                  <a:pt x="1575119" y="6458399"/>
                </a:cubicBezTo>
                <a:cubicBezTo>
                  <a:pt x="1473499" y="6540965"/>
                  <a:pt x="1371878" y="6620356"/>
                  <a:pt x="1270259" y="6702924"/>
                </a:cubicBezTo>
                <a:cubicBezTo>
                  <a:pt x="1248028" y="6721979"/>
                  <a:pt x="1225798" y="6737857"/>
                  <a:pt x="1203570" y="6756910"/>
                </a:cubicBezTo>
                <a:cubicBezTo>
                  <a:pt x="698642" y="6242456"/>
                  <a:pt x="247701" y="5658136"/>
                  <a:pt x="247702" y="4934090"/>
                </a:cubicBezTo>
                <a:cubicBezTo>
                  <a:pt x="247701" y="4337067"/>
                  <a:pt x="743101" y="3917883"/>
                  <a:pt x="1298838" y="3485995"/>
                </a:cubicBezTo>
                <a:cubicBezTo>
                  <a:pt x="1371878" y="3546333"/>
                  <a:pt x="1444918" y="3606670"/>
                  <a:pt x="1517958" y="3663832"/>
                </a:cubicBezTo>
                <a:cubicBezTo>
                  <a:pt x="1571944" y="3705115"/>
                  <a:pt x="1622754" y="3746399"/>
                  <a:pt x="1673565" y="3787681"/>
                </a:cubicBezTo>
                <a:cubicBezTo>
                  <a:pt x="1460796" y="3952817"/>
                  <a:pt x="1263906" y="4108421"/>
                  <a:pt x="1105126" y="4264030"/>
                </a:cubicBezTo>
                <a:lnTo>
                  <a:pt x="2334099" y="4264030"/>
                </a:lnTo>
                <a:cubicBezTo>
                  <a:pt x="2197545" y="4102071"/>
                  <a:pt x="2026060" y="3946465"/>
                  <a:pt x="1838697" y="3790858"/>
                </a:cubicBezTo>
                <a:cubicBezTo>
                  <a:pt x="1825996" y="3781329"/>
                  <a:pt x="1813292" y="3768628"/>
                  <a:pt x="1800591" y="3759102"/>
                </a:cubicBezTo>
                <a:cubicBezTo>
                  <a:pt x="1784713" y="3749573"/>
                  <a:pt x="1772009" y="3736871"/>
                  <a:pt x="1759308" y="3727345"/>
                </a:cubicBezTo>
                <a:cubicBezTo>
                  <a:pt x="1705321" y="3682884"/>
                  <a:pt x="1651336" y="3638427"/>
                  <a:pt x="1594175" y="3593968"/>
                </a:cubicBezTo>
                <a:cubicBezTo>
                  <a:pt x="1524310" y="3539982"/>
                  <a:pt x="1454445" y="3482820"/>
                  <a:pt x="1384582" y="3425658"/>
                </a:cubicBezTo>
                <a:cubicBezTo>
                  <a:pt x="1371878" y="3416132"/>
                  <a:pt x="1359177" y="3403428"/>
                  <a:pt x="1346473" y="3393902"/>
                </a:cubicBezTo>
                <a:cubicBezTo>
                  <a:pt x="1333772" y="3384375"/>
                  <a:pt x="1321068" y="3371671"/>
                  <a:pt x="1308367" y="3362145"/>
                </a:cubicBezTo>
                <a:cubicBezTo>
                  <a:pt x="863776" y="2989801"/>
                  <a:pt x="438636" y="2556672"/>
                  <a:pt x="339298" y="1943624"/>
                </a:cubicBezTo>
                <a:lnTo>
                  <a:pt x="330348" y="1869447"/>
                </a:lnTo>
                <a:lnTo>
                  <a:pt x="899326" y="1300469"/>
                </a:lnTo>
                <a:lnTo>
                  <a:pt x="859012" y="1395627"/>
                </a:lnTo>
                <a:cubicBezTo>
                  <a:pt x="840752" y="1448819"/>
                  <a:pt x="827256" y="1501217"/>
                  <a:pt x="819318" y="1552026"/>
                </a:cubicBezTo>
                <a:cubicBezTo>
                  <a:pt x="816140" y="1574257"/>
                  <a:pt x="812965" y="1596487"/>
                  <a:pt x="809790" y="1615540"/>
                </a:cubicBezTo>
                <a:lnTo>
                  <a:pt x="2683420" y="1615540"/>
                </a:lnTo>
                <a:cubicBezTo>
                  <a:pt x="2683420" y="1593312"/>
                  <a:pt x="2680245" y="1574257"/>
                  <a:pt x="2677068" y="1552027"/>
                </a:cubicBezTo>
                <a:cubicBezTo>
                  <a:pt x="2661190" y="1447232"/>
                  <a:pt x="2626259" y="1339258"/>
                  <a:pt x="2578624" y="1234464"/>
                </a:cubicBezTo>
                <a:cubicBezTo>
                  <a:pt x="2559570" y="1186829"/>
                  <a:pt x="2534165" y="1142369"/>
                  <a:pt x="2508760" y="1097910"/>
                </a:cubicBezTo>
                <a:lnTo>
                  <a:pt x="1101885" y="1097910"/>
                </a:lnTo>
                <a:lnTo>
                  <a:pt x="1314652" y="885143"/>
                </a:lnTo>
                <a:lnTo>
                  <a:pt x="2362680" y="885143"/>
                </a:lnTo>
                <a:cubicBezTo>
                  <a:pt x="2243592" y="727949"/>
                  <a:pt x="2101285" y="572541"/>
                  <a:pt x="1946472" y="414899"/>
                </a:cubicBezTo>
                <a:close/>
              </a:path>
            </a:pathLst>
          </a:custGeom>
          <a:solidFill>
            <a:schemeClr val="accent3">
              <a:alpha val="16000"/>
            </a:schemeClr>
          </a:solidFill>
          <a:ln w="1538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="" xmlns:a16="http://schemas.microsoft.com/office/drawing/2014/main" id="{BF911EF6-C546-4CF0-9282-B87CD7E0EC34}"/>
              </a:ext>
            </a:extLst>
          </p:cNvPr>
          <p:cNvSpPr/>
          <p:nvPr userDrawn="1"/>
        </p:nvSpPr>
        <p:spPr>
          <a:xfrm rot="2700000">
            <a:off x="10611807" y="3783420"/>
            <a:ext cx="826822" cy="3671652"/>
          </a:xfrm>
          <a:custGeom>
            <a:avLst/>
            <a:gdLst>
              <a:gd name="connsiteX0" fmla="*/ 189536 w 826822"/>
              <a:gd name="connsiteY0" fmla="*/ 3340572 h 3671652"/>
              <a:gd name="connsiteX1" fmla="*/ 302537 w 826822"/>
              <a:gd name="connsiteY1" fmla="*/ 3239692 h 3671652"/>
              <a:gd name="connsiteX2" fmla="*/ 371781 w 826822"/>
              <a:gd name="connsiteY2" fmla="*/ 3296572 h 3671652"/>
              <a:gd name="connsiteX3" fmla="*/ 397337 w 826822"/>
              <a:gd name="connsiteY3" fmla="*/ 3318005 h 3671652"/>
              <a:gd name="connsiteX4" fmla="*/ 129423 w 826822"/>
              <a:gd name="connsiteY4" fmla="*/ 3671652 h 3671652"/>
              <a:gd name="connsiteX5" fmla="*/ 1 w 826822"/>
              <a:gd name="connsiteY5" fmla="*/ 3671652 h 3671652"/>
              <a:gd name="connsiteX6" fmla="*/ 189536 w 826822"/>
              <a:gd name="connsiteY6" fmla="*/ 3340572 h 3671652"/>
              <a:gd name="connsiteX7" fmla="*/ 135194 w 826822"/>
              <a:gd name="connsiteY7" fmla="*/ 2801963 h 3671652"/>
              <a:gd name="connsiteX8" fmla="*/ 161573 w 826822"/>
              <a:gd name="connsiteY8" fmla="*/ 2871208 h 3671652"/>
              <a:gd name="connsiteX9" fmla="*/ 198669 w 826822"/>
              <a:gd name="connsiteY9" fmla="*/ 2928913 h 3671652"/>
              <a:gd name="connsiteX10" fmla="*/ 210209 w 826822"/>
              <a:gd name="connsiteY10" fmla="*/ 2943752 h 3671652"/>
              <a:gd name="connsiteX11" fmla="*/ 614141 w 826822"/>
              <a:gd name="connsiteY11" fmla="*/ 2943752 h 3671652"/>
              <a:gd name="connsiteX12" fmla="*/ 624857 w 826822"/>
              <a:gd name="connsiteY12" fmla="*/ 2928913 h 3671652"/>
              <a:gd name="connsiteX13" fmla="*/ 659479 w 826822"/>
              <a:gd name="connsiteY13" fmla="*/ 2871208 h 3671652"/>
              <a:gd name="connsiteX14" fmla="*/ 683386 w 826822"/>
              <a:gd name="connsiteY14" fmla="*/ 2801964 h 3671652"/>
              <a:gd name="connsiteX15" fmla="*/ 190425 w 826822"/>
              <a:gd name="connsiteY15" fmla="*/ 2599174 h 3671652"/>
              <a:gd name="connsiteX16" fmla="*/ 159100 w 826822"/>
              <a:gd name="connsiteY16" fmla="*/ 2647810 h 3671652"/>
              <a:gd name="connsiteX17" fmla="*/ 131072 w 826822"/>
              <a:gd name="connsiteY17" fmla="*/ 2730245 h 3671652"/>
              <a:gd name="connsiteX18" fmla="*/ 130248 w 826822"/>
              <a:gd name="connsiteY18" fmla="*/ 2740137 h 3671652"/>
              <a:gd name="connsiteX19" fmla="*/ 684211 w 826822"/>
              <a:gd name="connsiteY19" fmla="*/ 2740137 h 3671652"/>
              <a:gd name="connsiteX20" fmla="*/ 682562 w 826822"/>
              <a:gd name="connsiteY20" fmla="*/ 2730245 h 3671652"/>
              <a:gd name="connsiteX21" fmla="*/ 651237 w 826822"/>
              <a:gd name="connsiteY21" fmla="*/ 2647810 h 3671652"/>
              <a:gd name="connsiteX22" fmla="*/ 619911 w 826822"/>
              <a:gd name="connsiteY22" fmla="*/ 2599173 h 3671652"/>
              <a:gd name="connsiteX23" fmla="*/ 212682 w 826822"/>
              <a:gd name="connsiteY23" fmla="*/ 1004057 h 3671652"/>
              <a:gd name="connsiteX24" fmla="*/ 230818 w 826822"/>
              <a:gd name="connsiteY24" fmla="*/ 1078248 h 3671652"/>
              <a:gd name="connsiteX25" fmla="*/ 258846 w 826822"/>
              <a:gd name="connsiteY25" fmla="*/ 1135953 h 3671652"/>
              <a:gd name="connsiteX26" fmla="*/ 260494 w 826822"/>
              <a:gd name="connsiteY26" fmla="*/ 1137602 h 3671652"/>
              <a:gd name="connsiteX27" fmla="*/ 646290 w 826822"/>
              <a:gd name="connsiteY27" fmla="*/ 1137602 h 3671652"/>
              <a:gd name="connsiteX28" fmla="*/ 647115 w 826822"/>
              <a:gd name="connsiteY28" fmla="*/ 1135953 h 3671652"/>
              <a:gd name="connsiteX29" fmla="*/ 675143 w 826822"/>
              <a:gd name="connsiteY29" fmla="*/ 1078248 h 3671652"/>
              <a:gd name="connsiteX30" fmla="*/ 694103 w 826822"/>
              <a:gd name="connsiteY30" fmla="*/ 1004057 h 3671652"/>
              <a:gd name="connsiteX31" fmla="*/ 259670 w 826822"/>
              <a:gd name="connsiteY31" fmla="*/ 811159 h 3671652"/>
              <a:gd name="connsiteX32" fmla="*/ 240710 w 826822"/>
              <a:gd name="connsiteY32" fmla="*/ 846607 h 3671652"/>
              <a:gd name="connsiteX33" fmla="*/ 212683 w 826822"/>
              <a:gd name="connsiteY33" fmla="*/ 929041 h 3671652"/>
              <a:gd name="connsiteX34" fmla="*/ 210210 w 826822"/>
              <a:gd name="connsiteY34" fmla="*/ 945528 h 3671652"/>
              <a:gd name="connsiteX35" fmla="*/ 696576 w 826822"/>
              <a:gd name="connsiteY35" fmla="*/ 945528 h 3671652"/>
              <a:gd name="connsiteX36" fmla="*/ 694927 w 826822"/>
              <a:gd name="connsiteY36" fmla="*/ 929041 h 3671652"/>
              <a:gd name="connsiteX37" fmla="*/ 669372 w 826822"/>
              <a:gd name="connsiteY37" fmla="*/ 846606 h 3671652"/>
              <a:gd name="connsiteX38" fmla="*/ 651236 w 826822"/>
              <a:gd name="connsiteY38" fmla="*/ 811159 h 3671652"/>
              <a:gd name="connsiteX39" fmla="*/ 520365 w 826822"/>
              <a:gd name="connsiteY39" fmla="*/ 292702 h 3671652"/>
              <a:gd name="connsiteX40" fmla="*/ 610158 w 826822"/>
              <a:gd name="connsiteY40" fmla="*/ 382495 h 3671652"/>
              <a:gd name="connsiteX41" fmla="*/ 540773 w 826822"/>
              <a:gd name="connsiteY41" fmla="*/ 463284 h 3671652"/>
              <a:gd name="connsiteX42" fmla="*/ 532529 w 826822"/>
              <a:gd name="connsiteY42" fmla="*/ 473176 h 3671652"/>
              <a:gd name="connsiteX43" fmla="*/ 524287 w 826822"/>
              <a:gd name="connsiteY43" fmla="*/ 483068 h 3671652"/>
              <a:gd name="connsiteX44" fmla="*/ 472353 w 826822"/>
              <a:gd name="connsiteY44" fmla="*/ 542421 h 3671652"/>
              <a:gd name="connsiteX45" fmla="*/ 443500 w 826822"/>
              <a:gd name="connsiteY45" fmla="*/ 574571 h 3671652"/>
              <a:gd name="connsiteX46" fmla="*/ 435257 w 826822"/>
              <a:gd name="connsiteY46" fmla="*/ 584463 h 3671652"/>
              <a:gd name="connsiteX47" fmla="*/ 427013 w 826822"/>
              <a:gd name="connsiteY47" fmla="*/ 594355 h 3671652"/>
              <a:gd name="connsiteX48" fmla="*/ 296766 w 826822"/>
              <a:gd name="connsiteY48" fmla="*/ 755928 h 3671652"/>
              <a:gd name="connsiteX49" fmla="*/ 613316 w 826822"/>
              <a:gd name="connsiteY49" fmla="*/ 755928 h 3671652"/>
              <a:gd name="connsiteX50" fmla="*/ 464109 w 826822"/>
              <a:gd name="connsiteY50" fmla="*/ 592707 h 3671652"/>
              <a:gd name="connsiteX51" fmla="*/ 495435 w 826822"/>
              <a:gd name="connsiteY51" fmla="*/ 557259 h 3671652"/>
              <a:gd name="connsiteX52" fmla="*/ 544895 w 826822"/>
              <a:gd name="connsiteY52" fmla="*/ 500379 h 3671652"/>
              <a:gd name="connsiteX53" fmla="*/ 826822 w 826822"/>
              <a:gd name="connsiteY53" fmla="*/ 962839 h 3671652"/>
              <a:gd name="connsiteX54" fmla="*/ 573748 w 826822"/>
              <a:gd name="connsiteY54" fmla="*/ 1403042 h 3671652"/>
              <a:gd name="connsiteX55" fmla="*/ 517692 w 826822"/>
              <a:gd name="connsiteY55" fmla="*/ 1357703 h 3671652"/>
              <a:gd name="connsiteX56" fmla="*/ 477299 w 826822"/>
              <a:gd name="connsiteY56" fmla="*/ 1325553 h 3671652"/>
              <a:gd name="connsiteX57" fmla="*/ 606721 w 826822"/>
              <a:gd name="connsiteY57" fmla="*/ 1196955 h 3671652"/>
              <a:gd name="connsiteX58" fmla="*/ 302536 w 826822"/>
              <a:gd name="connsiteY58" fmla="*/ 1196955 h 3671652"/>
              <a:gd name="connsiteX59" fmla="*/ 436905 w 826822"/>
              <a:gd name="connsiteY59" fmla="*/ 1325554 h 3671652"/>
              <a:gd name="connsiteX60" fmla="*/ 446798 w 826822"/>
              <a:gd name="connsiteY60" fmla="*/ 1333796 h 3671652"/>
              <a:gd name="connsiteX61" fmla="*/ 456690 w 826822"/>
              <a:gd name="connsiteY61" fmla="*/ 1342040 h 3671652"/>
              <a:gd name="connsiteX62" fmla="*/ 498732 w 826822"/>
              <a:gd name="connsiteY62" fmla="*/ 1375838 h 3671652"/>
              <a:gd name="connsiteX63" fmla="*/ 553139 w 826822"/>
              <a:gd name="connsiteY63" fmla="*/ 1419529 h 3671652"/>
              <a:gd name="connsiteX64" fmla="*/ 563031 w 826822"/>
              <a:gd name="connsiteY64" fmla="*/ 1427773 h 3671652"/>
              <a:gd name="connsiteX65" fmla="*/ 572924 w 826822"/>
              <a:gd name="connsiteY65" fmla="*/ 1436016 h 3671652"/>
              <a:gd name="connsiteX66" fmla="*/ 796322 w 826822"/>
              <a:gd name="connsiteY66" fmla="*/ 1723714 h 3671652"/>
              <a:gd name="connsiteX67" fmla="*/ 659479 w 826822"/>
              <a:gd name="connsiteY67" fmla="*/ 1723714 h 3671652"/>
              <a:gd name="connsiteX68" fmla="*/ 644642 w 826822"/>
              <a:gd name="connsiteY68" fmla="*/ 1694037 h 3671652"/>
              <a:gd name="connsiteX69" fmla="*/ 235764 w 826822"/>
              <a:gd name="connsiteY69" fmla="*/ 1694037 h 3671652"/>
              <a:gd name="connsiteX70" fmla="*/ 215155 w 826822"/>
              <a:gd name="connsiteY70" fmla="*/ 1727836 h 3671652"/>
              <a:gd name="connsiteX71" fmla="*/ 193722 w 826822"/>
              <a:gd name="connsiteY71" fmla="*/ 1810271 h 3671652"/>
              <a:gd name="connsiteX72" fmla="*/ 194546 w 826822"/>
              <a:gd name="connsiteY72" fmla="*/ 1828407 h 3671652"/>
              <a:gd name="connsiteX73" fmla="*/ 471528 w 826822"/>
              <a:gd name="connsiteY73" fmla="*/ 1828406 h 3671652"/>
              <a:gd name="connsiteX74" fmla="*/ 471529 w 826822"/>
              <a:gd name="connsiteY74" fmla="*/ 1886111 h 3671652"/>
              <a:gd name="connsiteX75" fmla="*/ 201966 w 826822"/>
              <a:gd name="connsiteY75" fmla="*/ 1886111 h 3671652"/>
              <a:gd name="connsiteX76" fmla="*/ 222574 w 826822"/>
              <a:gd name="connsiteY76" fmla="*/ 1950411 h 3671652"/>
              <a:gd name="connsiteX77" fmla="*/ 250602 w 826822"/>
              <a:gd name="connsiteY77" fmla="*/ 2008115 h 3671652"/>
              <a:gd name="connsiteX78" fmla="*/ 258021 w 826822"/>
              <a:gd name="connsiteY78" fmla="*/ 2019656 h 3671652"/>
              <a:gd name="connsiteX79" fmla="*/ 626506 w 826822"/>
              <a:gd name="connsiteY79" fmla="*/ 2019656 h 3671652"/>
              <a:gd name="connsiteX80" fmla="*/ 633925 w 826822"/>
              <a:gd name="connsiteY80" fmla="*/ 2008115 h 3671652"/>
              <a:gd name="connsiteX81" fmla="*/ 646290 w 826822"/>
              <a:gd name="connsiteY81" fmla="*/ 1986682 h 3671652"/>
              <a:gd name="connsiteX82" fmla="*/ 786429 w 826822"/>
              <a:gd name="connsiteY82" fmla="*/ 1986682 h 3671652"/>
              <a:gd name="connsiteX83" fmla="*/ 535003 w 826822"/>
              <a:gd name="connsiteY83" fmla="*/ 2291691 h 3671652"/>
              <a:gd name="connsiteX84" fmla="*/ 525111 w 826822"/>
              <a:gd name="connsiteY84" fmla="*/ 2299934 h 3671652"/>
              <a:gd name="connsiteX85" fmla="*/ 515219 w 826822"/>
              <a:gd name="connsiteY85" fmla="*/ 2308178 h 3671652"/>
              <a:gd name="connsiteX86" fmla="*/ 434432 w 826822"/>
              <a:gd name="connsiteY86" fmla="*/ 2373302 h 3671652"/>
              <a:gd name="connsiteX87" fmla="*/ 418770 w 826822"/>
              <a:gd name="connsiteY87" fmla="*/ 2385667 h 3671652"/>
              <a:gd name="connsiteX88" fmla="*/ 408053 w 826822"/>
              <a:gd name="connsiteY88" fmla="*/ 2393910 h 3671652"/>
              <a:gd name="connsiteX89" fmla="*/ 397337 w 826822"/>
              <a:gd name="connsiteY89" fmla="*/ 2401329 h 3671652"/>
              <a:gd name="connsiteX90" fmla="*/ 243183 w 826822"/>
              <a:gd name="connsiteY90" fmla="*/ 2537347 h 3671652"/>
              <a:gd name="connsiteX91" fmla="*/ 571274 w 826822"/>
              <a:gd name="connsiteY91" fmla="*/ 2537346 h 3671652"/>
              <a:gd name="connsiteX92" fmla="*/ 438554 w 826822"/>
              <a:gd name="connsiteY92" fmla="*/ 2402978 h 3671652"/>
              <a:gd name="connsiteX93" fmla="*/ 453392 w 826822"/>
              <a:gd name="connsiteY93" fmla="*/ 2391437 h 3671652"/>
              <a:gd name="connsiteX94" fmla="*/ 534179 w 826822"/>
              <a:gd name="connsiteY94" fmla="*/ 2325489 h 3671652"/>
              <a:gd name="connsiteX95" fmla="*/ 815282 w 826822"/>
              <a:gd name="connsiteY95" fmla="*/ 2764044 h 3671652"/>
              <a:gd name="connsiteX96" fmla="*/ 531706 w 826822"/>
              <a:gd name="connsiteY96" fmla="*/ 3202597 h 3671652"/>
              <a:gd name="connsiteX97" fmla="*/ 497083 w 826822"/>
              <a:gd name="connsiteY97" fmla="*/ 3173745 h 3671652"/>
              <a:gd name="connsiteX98" fmla="*/ 436906 w 826822"/>
              <a:gd name="connsiteY98" fmla="*/ 3124284 h 3671652"/>
              <a:gd name="connsiteX99" fmla="*/ 563031 w 826822"/>
              <a:gd name="connsiteY99" fmla="*/ 3003929 h 3671652"/>
              <a:gd name="connsiteX100" fmla="*/ 264616 w 826822"/>
              <a:gd name="connsiteY100" fmla="*/ 3003929 h 3671652"/>
              <a:gd name="connsiteX101" fmla="*/ 396512 w 826822"/>
              <a:gd name="connsiteY101" fmla="*/ 3124284 h 3671652"/>
              <a:gd name="connsiteX102" fmla="*/ 406404 w 826822"/>
              <a:gd name="connsiteY102" fmla="*/ 3132528 h 3671652"/>
              <a:gd name="connsiteX103" fmla="*/ 416297 w 826822"/>
              <a:gd name="connsiteY103" fmla="*/ 3140771 h 3671652"/>
              <a:gd name="connsiteX104" fmla="*/ 477298 w 826822"/>
              <a:gd name="connsiteY104" fmla="*/ 3191881 h 3671652"/>
              <a:gd name="connsiteX105" fmla="*/ 511097 w 826822"/>
              <a:gd name="connsiteY105" fmla="*/ 3219909 h 3671652"/>
              <a:gd name="connsiteX106" fmla="*/ 520989 w 826822"/>
              <a:gd name="connsiteY106" fmla="*/ 3228152 h 3671652"/>
              <a:gd name="connsiteX107" fmla="*/ 530881 w 826822"/>
              <a:gd name="connsiteY107" fmla="*/ 3236396 h 3671652"/>
              <a:gd name="connsiteX108" fmla="*/ 647256 w 826822"/>
              <a:gd name="connsiteY108" fmla="*/ 3338345 h 3671652"/>
              <a:gd name="connsiteX109" fmla="*/ 655663 w 826822"/>
              <a:gd name="connsiteY109" fmla="*/ 3347259 h 3671652"/>
              <a:gd name="connsiteX110" fmla="*/ 568132 w 826822"/>
              <a:gd name="connsiteY110" fmla="*/ 3434790 h 3671652"/>
              <a:gd name="connsiteX111" fmla="*/ 539395 w 826822"/>
              <a:gd name="connsiteY111" fmla="*/ 3405697 h 3671652"/>
              <a:gd name="connsiteX112" fmla="*/ 436081 w 826822"/>
              <a:gd name="connsiteY112" fmla="*/ 3316357 h 3671652"/>
              <a:gd name="connsiteX113" fmla="*/ 426189 w 826822"/>
              <a:gd name="connsiteY113" fmla="*/ 3308114 h 3671652"/>
              <a:gd name="connsiteX114" fmla="*/ 416297 w 826822"/>
              <a:gd name="connsiteY114" fmla="*/ 3299871 h 3671652"/>
              <a:gd name="connsiteX115" fmla="*/ 389093 w 826822"/>
              <a:gd name="connsiteY115" fmla="*/ 3277613 h 3671652"/>
              <a:gd name="connsiteX116" fmla="*/ 321497 w 826822"/>
              <a:gd name="connsiteY116" fmla="*/ 3221557 h 3671652"/>
              <a:gd name="connsiteX117" fmla="*/ 311604 w 826822"/>
              <a:gd name="connsiteY117" fmla="*/ 3213314 h 3671652"/>
              <a:gd name="connsiteX118" fmla="*/ 301712 w 826822"/>
              <a:gd name="connsiteY118" fmla="*/ 3205071 h 3671652"/>
              <a:gd name="connsiteX119" fmla="*/ 0 w 826822"/>
              <a:gd name="connsiteY119" fmla="*/ 2756624 h 3671652"/>
              <a:gd name="connsiteX120" fmla="*/ 311604 w 826822"/>
              <a:gd name="connsiteY120" fmla="*/ 2314772 h 3671652"/>
              <a:gd name="connsiteX121" fmla="*/ 321496 w 826822"/>
              <a:gd name="connsiteY121" fmla="*/ 2306529 h 3671652"/>
              <a:gd name="connsiteX122" fmla="*/ 331389 w 826822"/>
              <a:gd name="connsiteY122" fmla="*/ 2298285 h 3671652"/>
              <a:gd name="connsiteX123" fmla="*/ 348700 w 826822"/>
              <a:gd name="connsiteY123" fmla="*/ 2284272 h 3671652"/>
              <a:gd name="connsiteX124" fmla="*/ 427838 w 826822"/>
              <a:gd name="connsiteY124" fmla="*/ 2220797 h 3671652"/>
              <a:gd name="connsiteX125" fmla="*/ 437730 w 826822"/>
              <a:gd name="connsiteY125" fmla="*/ 2212553 h 3671652"/>
              <a:gd name="connsiteX126" fmla="*/ 447622 w 826822"/>
              <a:gd name="connsiteY126" fmla="*/ 2204310 h 3671652"/>
              <a:gd name="connsiteX127" fmla="*/ 582815 w 826822"/>
              <a:gd name="connsiteY127" fmla="*/ 2074887 h 3671652"/>
              <a:gd name="connsiteX128" fmla="*/ 297591 w 826822"/>
              <a:gd name="connsiteY128" fmla="*/ 2074887 h 3671652"/>
              <a:gd name="connsiteX129" fmla="*/ 408878 w 826822"/>
              <a:gd name="connsiteY129" fmla="*/ 2202661 h 3671652"/>
              <a:gd name="connsiteX130" fmla="*/ 329740 w 826822"/>
              <a:gd name="connsiteY130" fmla="*/ 2266136 h 3671652"/>
              <a:gd name="connsiteX131" fmla="*/ 312429 w 826822"/>
              <a:gd name="connsiteY131" fmla="*/ 2280150 h 3671652"/>
              <a:gd name="connsiteX132" fmla="*/ 64300 w 826822"/>
              <a:gd name="connsiteY132" fmla="*/ 1806974 h 3671652"/>
              <a:gd name="connsiteX133" fmla="*/ 337159 w 826822"/>
              <a:gd name="connsiteY133" fmla="*/ 1431070 h 3671652"/>
              <a:gd name="connsiteX134" fmla="*/ 394039 w 826822"/>
              <a:gd name="connsiteY134" fmla="*/ 1477234 h 3671652"/>
              <a:gd name="connsiteX135" fmla="*/ 434432 w 826822"/>
              <a:gd name="connsiteY135" fmla="*/ 1509383 h 3671652"/>
              <a:gd name="connsiteX136" fmla="*/ 286874 w 826822"/>
              <a:gd name="connsiteY136" fmla="*/ 1633036 h 3671652"/>
              <a:gd name="connsiteX137" fmla="*/ 605897 w 826822"/>
              <a:gd name="connsiteY137" fmla="*/ 1633036 h 3671652"/>
              <a:gd name="connsiteX138" fmla="*/ 477298 w 826822"/>
              <a:gd name="connsiteY138" fmla="*/ 1510208 h 3671652"/>
              <a:gd name="connsiteX139" fmla="*/ 467407 w 826822"/>
              <a:gd name="connsiteY139" fmla="*/ 1501964 h 3671652"/>
              <a:gd name="connsiteX140" fmla="*/ 456690 w 826822"/>
              <a:gd name="connsiteY140" fmla="*/ 1493721 h 3671652"/>
              <a:gd name="connsiteX141" fmla="*/ 413824 w 826822"/>
              <a:gd name="connsiteY141" fmla="*/ 1459098 h 3671652"/>
              <a:gd name="connsiteX142" fmla="*/ 359417 w 826822"/>
              <a:gd name="connsiteY142" fmla="*/ 1415408 h 3671652"/>
              <a:gd name="connsiteX143" fmla="*/ 349525 w 826822"/>
              <a:gd name="connsiteY143" fmla="*/ 1407164 h 3671652"/>
              <a:gd name="connsiteX144" fmla="*/ 339632 w 826822"/>
              <a:gd name="connsiteY144" fmla="*/ 1398920 h 3671652"/>
              <a:gd name="connsiteX145" fmla="*/ 82435 w 826822"/>
              <a:gd name="connsiteY145" fmla="*/ 959542 h 3671652"/>
              <a:gd name="connsiteX146" fmla="*/ 339633 w 826822"/>
              <a:gd name="connsiteY146" fmla="*/ 505326 h 3671652"/>
              <a:gd name="connsiteX147" fmla="*/ 347877 w 826822"/>
              <a:gd name="connsiteY147" fmla="*/ 495433 h 3671652"/>
              <a:gd name="connsiteX148" fmla="*/ 356119 w 826822"/>
              <a:gd name="connsiteY148" fmla="*/ 485541 h 3671652"/>
              <a:gd name="connsiteX149" fmla="*/ 372606 w 826822"/>
              <a:gd name="connsiteY149" fmla="*/ 467406 h 3671652"/>
              <a:gd name="connsiteX150" fmla="*/ 436905 w 826822"/>
              <a:gd name="connsiteY150" fmla="*/ 394038 h 3671652"/>
              <a:gd name="connsiteX151" fmla="*/ 445149 w 826822"/>
              <a:gd name="connsiteY151" fmla="*/ 384146 h 3671652"/>
              <a:gd name="connsiteX152" fmla="*/ 453392 w 826822"/>
              <a:gd name="connsiteY152" fmla="*/ 374254 h 3671652"/>
              <a:gd name="connsiteX153" fmla="*/ 74191 w 826822"/>
              <a:gd name="connsiteY153" fmla="*/ 0 h 3671652"/>
              <a:gd name="connsiteX154" fmla="*/ 217628 w 826822"/>
              <a:gd name="connsiteY154" fmla="*/ 0 h 3671652"/>
              <a:gd name="connsiteX155" fmla="*/ 244008 w 826822"/>
              <a:gd name="connsiteY155" fmla="*/ 185478 h 3671652"/>
              <a:gd name="connsiteX156" fmla="*/ 416297 w 826822"/>
              <a:gd name="connsiteY156" fmla="*/ 375903 h 3671652"/>
              <a:gd name="connsiteX157" fmla="*/ 349524 w 826822"/>
              <a:gd name="connsiteY157" fmla="*/ 452567 h 3671652"/>
              <a:gd name="connsiteX158" fmla="*/ 336334 w 826822"/>
              <a:gd name="connsiteY158" fmla="*/ 468230 h 3671652"/>
              <a:gd name="connsiteX159" fmla="*/ 136842 w 826822"/>
              <a:gd name="connsiteY159" fmla="*/ 248953 h 3671652"/>
              <a:gd name="connsiteX160" fmla="*/ 74191 w 826822"/>
              <a:gd name="connsiteY160" fmla="*/ 0 h 367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826822" h="3671652">
                <a:moveTo>
                  <a:pt x="189536" y="3340572"/>
                </a:moveTo>
                <a:cubicBezTo>
                  <a:pt x="225202" y="3306414"/>
                  <a:pt x="263586" y="3272872"/>
                  <a:pt x="302537" y="3239692"/>
                </a:cubicBezTo>
                <a:cubicBezTo>
                  <a:pt x="324793" y="3258652"/>
                  <a:pt x="347876" y="3277612"/>
                  <a:pt x="371781" y="3296572"/>
                </a:cubicBezTo>
                <a:cubicBezTo>
                  <a:pt x="380025" y="3303991"/>
                  <a:pt x="389093" y="3310586"/>
                  <a:pt x="397337" y="3318005"/>
                </a:cubicBezTo>
                <a:cubicBezTo>
                  <a:pt x="254723" y="3440010"/>
                  <a:pt x="129423" y="3556243"/>
                  <a:pt x="129423" y="3671652"/>
                </a:cubicBezTo>
                <a:lnTo>
                  <a:pt x="1" y="3671652"/>
                </a:lnTo>
                <a:cubicBezTo>
                  <a:pt x="1" y="3551090"/>
                  <a:pt x="82538" y="3443050"/>
                  <a:pt x="189536" y="3340572"/>
                </a:cubicBezTo>
                <a:close/>
                <a:moveTo>
                  <a:pt x="135194" y="2801963"/>
                </a:moveTo>
                <a:cubicBezTo>
                  <a:pt x="140139" y="2825046"/>
                  <a:pt x="149208" y="2848127"/>
                  <a:pt x="161573" y="2871208"/>
                </a:cubicBezTo>
                <a:cubicBezTo>
                  <a:pt x="171465" y="2890170"/>
                  <a:pt x="184654" y="2909953"/>
                  <a:pt x="198669" y="2928913"/>
                </a:cubicBezTo>
                <a:cubicBezTo>
                  <a:pt x="201967" y="2933859"/>
                  <a:pt x="206088" y="2938805"/>
                  <a:pt x="210209" y="2943752"/>
                </a:cubicBezTo>
                <a:lnTo>
                  <a:pt x="614141" y="2943752"/>
                </a:lnTo>
                <a:cubicBezTo>
                  <a:pt x="617438" y="2938805"/>
                  <a:pt x="621560" y="2933859"/>
                  <a:pt x="624857" y="2928913"/>
                </a:cubicBezTo>
                <a:cubicBezTo>
                  <a:pt x="638871" y="2909953"/>
                  <a:pt x="650412" y="2890993"/>
                  <a:pt x="659479" y="2871208"/>
                </a:cubicBezTo>
                <a:cubicBezTo>
                  <a:pt x="670196" y="2848127"/>
                  <a:pt x="678439" y="2825045"/>
                  <a:pt x="683386" y="2801964"/>
                </a:cubicBezTo>
                <a:close/>
                <a:moveTo>
                  <a:pt x="190425" y="2599174"/>
                </a:moveTo>
                <a:cubicBezTo>
                  <a:pt x="178885" y="2614836"/>
                  <a:pt x="168168" y="2631323"/>
                  <a:pt x="159100" y="2647810"/>
                </a:cubicBezTo>
                <a:cubicBezTo>
                  <a:pt x="144261" y="2674190"/>
                  <a:pt x="135194" y="2702217"/>
                  <a:pt x="131072" y="2730245"/>
                </a:cubicBezTo>
                <a:cubicBezTo>
                  <a:pt x="131072" y="2733543"/>
                  <a:pt x="130248" y="2736839"/>
                  <a:pt x="130248" y="2740137"/>
                </a:cubicBezTo>
                <a:lnTo>
                  <a:pt x="684211" y="2740137"/>
                </a:lnTo>
                <a:cubicBezTo>
                  <a:pt x="683386" y="2736839"/>
                  <a:pt x="683386" y="2733543"/>
                  <a:pt x="682562" y="2730245"/>
                </a:cubicBezTo>
                <a:cubicBezTo>
                  <a:pt x="676791" y="2703042"/>
                  <a:pt x="666075" y="2675014"/>
                  <a:pt x="651237" y="2647810"/>
                </a:cubicBezTo>
                <a:cubicBezTo>
                  <a:pt x="642169" y="2631323"/>
                  <a:pt x="631452" y="2615660"/>
                  <a:pt x="619911" y="2599173"/>
                </a:cubicBezTo>
                <a:close/>
                <a:moveTo>
                  <a:pt x="212682" y="1004057"/>
                </a:moveTo>
                <a:cubicBezTo>
                  <a:pt x="215980" y="1029612"/>
                  <a:pt x="221750" y="1054343"/>
                  <a:pt x="230818" y="1078248"/>
                </a:cubicBezTo>
                <a:cubicBezTo>
                  <a:pt x="238238" y="1098033"/>
                  <a:pt x="248129" y="1117818"/>
                  <a:pt x="258846" y="1135953"/>
                </a:cubicBezTo>
                <a:cubicBezTo>
                  <a:pt x="259671" y="1136777"/>
                  <a:pt x="259671" y="1136777"/>
                  <a:pt x="260494" y="1137602"/>
                </a:cubicBezTo>
                <a:lnTo>
                  <a:pt x="646290" y="1137602"/>
                </a:lnTo>
                <a:cubicBezTo>
                  <a:pt x="646290" y="1136777"/>
                  <a:pt x="647115" y="1136777"/>
                  <a:pt x="647115" y="1135953"/>
                </a:cubicBezTo>
                <a:cubicBezTo>
                  <a:pt x="657831" y="1117818"/>
                  <a:pt x="667723" y="1098033"/>
                  <a:pt x="675143" y="1078248"/>
                </a:cubicBezTo>
                <a:cubicBezTo>
                  <a:pt x="684211" y="1055167"/>
                  <a:pt x="690805" y="1029612"/>
                  <a:pt x="694103" y="1004057"/>
                </a:cubicBezTo>
                <a:close/>
                <a:moveTo>
                  <a:pt x="259670" y="811159"/>
                </a:moveTo>
                <a:cubicBezTo>
                  <a:pt x="253075" y="823525"/>
                  <a:pt x="246481" y="835065"/>
                  <a:pt x="240710" y="846607"/>
                </a:cubicBezTo>
                <a:cubicBezTo>
                  <a:pt x="226696" y="874635"/>
                  <a:pt x="216804" y="902662"/>
                  <a:pt x="212683" y="929041"/>
                </a:cubicBezTo>
                <a:cubicBezTo>
                  <a:pt x="211858" y="934812"/>
                  <a:pt x="211034" y="940582"/>
                  <a:pt x="210210" y="945528"/>
                </a:cubicBezTo>
                <a:lnTo>
                  <a:pt x="696576" y="945528"/>
                </a:lnTo>
                <a:cubicBezTo>
                  <a:pt x="696576" y="939758"/>
                  <a:pt x="695752" y="934811"/>
                  <a:pt x="694927" y="929041"/>
                </a:cubicBezTo>
                <a:cubicBezTo>
                  <a:pt x="690805" y="901838"/>
                  <a:pt x="681737" y="873810"/>
                  <a:pt x="669372" y="846606"/>
                </a:cubicBezTo>
                <a:cubicBezTo>
                  <a:pt x="664426" y="834241"/>
                  <a:pt x="657832" y="822700"/>
                  <a:pt x="651236" y="811159"/>
                </a:cubicBezTo>
                <a:close/>
                <a:moveTo>
                  <a:pt x="520365" y="292702"/>
                </a:moveTo>
                <a:lnTo>
                  <a:pt x="610158" y="382495"/>
                </a:lnTo>
                <a:lnTo>
                  <a:pt x="540773" y="463284"/>
                </a:lnTo>
                <a:cubicBezTo>
                  <a:pt x="538300" y="466581"/>
                  <a:pt x="535004" y="469878"/>
                  <a:pt x="532529" y="473176"/>
                </a:cubicBezTo>
                <a:cubicBezTo>
                  <a:pt x="530057" y="476473"/>
                  <a:pt x="526760" y="479771"/>
                  <a:pt x="524287" y="483068"/>
                </a:cubicBezTo>
                <a:cubicBezTo>
                  <a:pt x="506975" y="502852"/>
                  <a:pt x="489664" y="522637"/>
                  <a:pt x="472353" y="542421"/>
                </a:cubicBezTo>
                <a:cubicBezTo>
                  <a:pt x="462460" y="553137"/>
                  <a:pt x="452569" y="563854"/>
                  <a:pt x="443500" y="574571"/>
                </a:cubicBezTo>
                <a:cubicBezTo>
                  <a:pt x="441027" y="577869"/>
                  <a:pt x="437730" y="581166"/>
                  <a:pt x="435257" y="584463"/>
                </a:cubicBezTo>
                <a:cubicBezTo>
                  <a:pt x="432783" y="587761"/>
                  <a:pt x="429486" y="591058"/>
                  <a:pt x="427013" y="594355"/>
                </a:cubicBezTo>
                <a:cubicBezTo>
                  <a:pt x="378377" y="649587"/>
                  <a:pt x="333862" y="703994"/>
                  <a:pt x="296766" y="755928"/>
                </a:cubicBezTo>
                <a:lnTo>
                  <a:pt x="613316" y="755928"/>
                </a:lnTo>
                <a:cubicBezTo>
                  <a:pt x="572099" y="701520"/>
                  <a:pt x="520165" y="647938"/>
                  <a:pt x="464109" y="592707"/>
                </a:cubicBezTo>
                <a:cubicBezTo>
                  <a:pt x="474826" y="581165"/>
                  <a:pt x="484718" y="568801"/>
                  <a:pt x="495435" y="557259"/>
                </a:cubicBezTo>
                <a:cubicBezTo>
                  <a:pt x="511922" y="538299"/>
                  <a:pt x="528408" y="519340"/>
                  <a:pt x="544895" y="500379"/>
                </a:cubicBezTo>
                <a:cubicBezTo>
                  <a:pt x="695752" y="646289"/>
                  <a:pt x="826823" y="789726"/>
                  <a:pt x="826822" y="962839"/>
                </a:cubicBezTo>
                <a:cubicBezTo>
                  <a:pt x="826823" y="1153264"/>
                  <a:pt x="708941" y="1288458"/>
                  <a:pt x="573748" y="1403042"/>
                </a:cubicBezTo>
                <a:cubicBezTo>
                  <a:pt x="554787" y="1387380"/>
                  <a:pt x="536651" y="1372542"/>
                  <a:pt x="517692" y="1357703"/>
                </a:cubicBezTo>
                <a:cubicBezTo>
                  <a:pt x="504502" y="1346987"/>
                  <a:pt x="490489" y="1336270"/>
                  <a:pt x="477299" y="1325553"/>
                </a:cubicBezTo>
                <a:cubicBezTo>
                  <a:pt x="525111" y="1285160"/>
                  <a:pt x="570450" y="1242294"/>
                  <a:pt x="606721" y="1196955"/>
                </a:cubicBezTo>
                <a:lnTo>
                  <a:pt x="302536" y="1196955"/>
                </a:lnTo>
                <a:cubicBezTo>
                  <a:pt x="340457" y="1242294"/>
                  <a:pt x="387445" y="1284336"/>
                  <a:pt x="436905" y="1325554"/>
                </a:cubicBezTo>
                <a:cubicBezTo>
                  <a:pt x="440203" y="1328026"/>
                  <a:pt x="443500" y="1331324"/>
                  <a:pt x="446798" y="1333796"/>
                </a:cubicBezTo>
                <a:cubicBezTo>
                  <a:pt x="450095" y="1336271"/>
                  <a:pt x="453392" y="1339567"/>
                  <a:pt x="456690" y="1342040"/>
                </a:cubicBezTo>
                <a:cubicBezTo>
                  <a:pt x="470704" y="1352757"/>
                  <a:pt x="484718" y="1364297"/>
                  <a:pt x="498732" y="1375838"/>
                </a:cubicBezTo>
                <a:cubicBezTo>
                  <a:pt x="516867" y="1390677"/>
                  <a:pt x="535003" y="1404691"/>
                  <a:pt x="553139" y="1419529"/>
                </a:cubicBezTo>
                <a:cubicBezTo>
                  <a:pt x="556436" y="1422002"/>
                  <a:pt x="559733" y="1425299"/>
                  <a:pt x="563031" y="1427773"/>
                </a:cubicBezTo>
                <a:cubicBezTo>
                  <a:pt x="566328" y="1430245"/>
                  <a:pt x="569626" y="1433543"/>
                  <a:pt x="572924" y="1436016"/>
                </a:cubicBezTo>
                <a:cubicBezTo>
                  <a:pt x="670197" y="1517627"/>
                  <a:pt x="759226" y="1606656"/>
                  <a:pt x="796322" y="1723714"/>
                </a:cubicBezTo>
                <a:lnTo>
                  <a:pt x="659479" y="1723714"/>
                </a:lnTo>
                <a:cubicBezTo>
                  <a:pt x="655358" y="1713822"/>
                  <a:pt x="650412" y="1703930"/>
                  <a:pt x="644642" y="1694037"/>
                </a:cubicBezTo>
                <a:lnTo>
                  <a:pt x="235764" y="1694037"/>
                </a:lnTo>
                <a:cubicBezTo>
                  <a:pt x="228345" y="1705579"/>
                  <a:pt x="220926" y="1716295"/>
                  <a:pt x="215155" y="1727836"/>
                </a:cubicBezTo>
                <a:cubicBezTo>
                  <a:pt x="201967" y="1754215"/>
                  <a:pt x="193723" y="1781419"/>
                  <a:pt x="193722" y="1810271"/>
                </a:cubicBezTo>
                <a:cubicBezTo>
                  <a:pt x="193723" y="1816041"/>
                  <a:pt x="194547" y="1822636"/>
                  <a:pt x="194546" y="1828407"/>
                </a:cubicBezTo>
                <a:lnTo>
                  <a:pt x="471528" y="1828406"/>
                </a:lnTo>
                <a:lnTo>
                  <a:pt x="471529" y="1886111"/>
                </a:lnTo>
                <a:lnTo>
                  <a:pt x="201966" y="1886111"/>
                </a:lnTo>
                <a:cubicBezTo>
                  <a:pt x="206912" y="1907544"/>
                  <a:pt x="214331" y="1928977"/>
                  <a:pt x="222574" y="1950411"/>
                </a:cubicBezTo>
                <a:cubicBezTo>
                  <a:pt x="229994" y="1970195"/>
                  <a:pt x="239885" y="1989155"/>
                  <a:pt x="250602" y="2008115"/>
                </a:cubicBezTo>
                <a:cubicBezTo>
                  <a:pt x="253076" y="2011412"/>
                  <a:pt x="255549" y="2015534"/>
                  <a:pt x="258021" y="2019656"/>
                </a:cubicBezTo>
                <a:lnTo>
                  <a:pt x="626506" y="2019656"/>
                </a:lnTo>
                <a:cubicBezTo>
                  <a:pt x="628979" y="2016358"/>
                  <a:pt x="631452" y="2012236"/>
                  <a:pt x="633925" y="2008115"/>
                </a:cubicBezTo>
                <a:cubicBezTo>
                  <a:pt x="638046" y="2000696"/>
                  <a:pt x="642168" y="1994101"/>
                  <a:pt x="646290" y="1986682"/>
                </a:cubicBezTo>
                <a:lnTo>
                  <a:pt x="786429" y="1986682"/>
                </a:lnTo>
                <a:cubicBezTo>
                  <a:pt x="739442" y="2103739"/>
                  <a:pt x="640520" y="2202661"/>
                  <a:pt x="535003" y="2291691"/>
                </a:cubicBezTo>
                <a:cubicBezTo>
                  <a:pt x="531705" y="2294164"/>
                  <a:pt x="528408" y="2297462"/>
                  <a:pt x="525111" y="2299934"/>
                </a:cubicBezTo>
                <a:cubicBezTo>
                  <a:pt x="521813" y="2302408"/>
                  <a:pt x="518516" y="2305705"/>
                  <a:pt x="515219" y="2308178"/>
                </a:cubicBezTo>
                <a:cubicBezTo>
                  <a:pt x="488016" y="2330435"/>
                  <a:pt x="460812" y="2351868"/>
                  <a:pt x="434432" y="2373302"/>
                </a:cubicBezTo>
                <a:cubicBezTo>
                  <a:pt x="428662" y="2377424"/>
                  <a:pt x="423716" y="2381546"/>
                  <a:pt x="418770" y="2385667"/>
                </a:cubicBezTo>
                <a:cubicBezTo>
                  <a:pt x="414648" y="2388140"/>
                  <a:pt x="411351" y="2391437"/>
                  <a:pt x="408053" y="2393910"/>
                </a:cubicBezTo>
                <a:cubicBezTo>
                  <a:pt x="404756" y="2397208"/>
                  <a:pt x="401458" y="2399681"/>
                  <a:pt x="397337" y="2401329"/>
                </a:cubicBezTo>
                <a:cubicBezTo>
                  <a:pt x="341281" y="2447493"/>
                  <a:pt x="287698" y="2492008"/>
                  <a:pt x="243183" y="2537347"/>
                </a:cubicBezTo>
                <a:lnTo>
                  <a:pt x="571274" y="2537346"/>
                </a:lnTo>
                <a:cubicBezTo>
                  <a:pt x="532529" y="2492832"/>
                  <a:pt x="486367" y="2448317"/>
                  <a:pt x="438554" y="2402978"/>
                </a:cubicBezTo>
                <a:cubicBezTo>
                  <a:pt x="443500" y="2399681"/>
                  <a:pt x="448446" y="2395559"/>
                  <a:pt x="453392" y="2391437"/>
                </a:cubicBezTo>
                <a:cubicBezTo>
                  <a:pt x="479772" y="2370004"/>
                  <a:pt x="506975" y="2347747"/>
                  <a:pt x="534179" y="2325489"/>
                </a:cubicBezTo>
                <a:cubicBezTo>
                  <a:pt x="680913" y="2465629"/>
                  <a:pt x="815282" y="2599173"/>
                  <a:pt x="815282" y="2764044"/>
                </a:cubicBezTo>
                <a:cubicBezTo>
                  <a:pt x="815282" y="2930562"/>
                  <a:pt x="682561" y="3070702"/>
                  <a:pt x="531706" y="3202597"/>
                </a:cubicBezTo>
                <a:cubicBezTo>
                  <a:pt x="520165" y="3192705"/>
                  <a:pt x="508624" y="3183637"/>
                  <a:pt x="497083" y="3173745"/>
                </a:cubicBezTo>
                <a:cubicBezTo>
                  <a:pt x="477299" y="3157258"/>
                  <a:pt x="456690" y="3140771"/>
                  <a:pt x="436906" y="3124284"/>
                </a:cubicBezTo>
                <a:cubicBezTo>
                  <a:pt x="482245" y="3084715"/>
                  <a:pt x="525111" y="3044322"/>
                  <a:pt x="563031" y="3003929"/>
                </a:cubicBezTo>
                <a:lnTo>
                  <a:pt x="264616" y="3003929"/>
                </a:lnTo>
                <a:cubicBezTo>
                  <a:pt x="304185" y="3044322"/>
                  <a:pt x="349524" y="3084715"/>
                  <a:pt x="396512" y="3124284"/>
                </a:cubicBezTo>
                <a:cubicBezTo>
                  <a:pt x="399810" y="3126757"/>
                  <a:pt x="403107" y="3130055"/>
                  <a:pt x="406404" y="3132528"/>
                </a:cubicBezTo>
                <a:cubicBezTo>
                  <a:pt x="409702" y="3135000"/>
                  <a:pt x="412999" y="3138298"/>
                  <a:pt x="416297" y="3140771"/>
                </a:cubicBezTo>
                <a:cubicBezTo>
                  <a:pt x="436081" y="3158082"/>
                  <a:pt x="456690" y="3175393"/>
                  <a:pt x="477298" y="3191881"/>
                </a:cubicBezTo>
                <a:cubicBezTo>
                  <a:pt x="488840" y="3200949"/>
                  <a:pt x="499556" y="3210841"/>
                  <a:pt x="511097" y="3219909"/>
                </a:cubicBezTo>
                <a:cubicBezTo>
                  <a:pt x="514394" y="3222382"/>
                  <a:pt x="517691" y="3225679"/>
                  <a:pt x="520989" y="3228152"/>
                </a:cubicBezTo>
                <a:cubicBezTo>
                  <a:pt x="524287" y="3230626"/>
                  <a:pt x="527584" y="3233922"/>
                  <a:pt x="530881" y="3236396"/>
                </a:cubicBezTo>
                <a:cubicBezTo>
                  <a:pt x="571068" y="3269989"/>
                  <a:pt x="610585" y="3303890"/>
                  <a:pt x="647256" y="3338345"/>
                </a:cubicBezTo>
                <a:lnTo>
                  <a:pt x="655663" y="3347259"/>
                </a:lnTo>
                <a:lnTo>
                  <a:pt x="568132" y="3434790"/>
                </a:lnTo>
                <a:lnTo>
                  <a:pt x="539395" y="3405697"/>
                </a:lnTo>
                <a:cubicBezTo>
                  <a:pt x="506820" y="3375866"/>
                  <a:pt x="471734" y="3346034"/>
                  <a:pt x="436081" y="3316357"/>
                </a:cubicBezTo>
                <a:cubicBezTo>
                  <a:pt x="432784" y="3313884"/>
                  <a:pt x="429487" y="3310587"/>
                  <a:pt x="426189" y="3308114"/>
                </a:cubicBezTo>
                <a:cubicBezTo>
                  <a:pt x="422891" y="3305641"/>
                  <a:pt x="419594" y="3302344"/>
                  <a:pt x="416297" y="3299871"/>
                </a:cubicBezTo>
                <a:cubicBezTo>
                  <a:pt x="407229" y="3292451"/>
                  <a:pt x="398161" y="3285032"/>
                  <a:pt x="389093" y="3277613"/>
                </a:cubicBezTo>
                <a:cubicBezTo>
                  <a:pt x="366836" y="3259478"/>
                  <a:pt x="343753" y="3240518"/>
                  <a:pt x="321497" y="3221557"/>
                </a:cubicBezTo>
                <a:cubicBezTo>
                  <a:pt x="318199" y="3219084"/>
                  <a:pt x="314902" y="3215787"/>
                  <a:pt x="311604" y="3213314"/>
                </a:cubicBezTo>
                <a:cubicBezTo>
                  <a:pt x="308307" y="3210841"/>
                  <a:pt x="305009" y="3207543"/>
                  <a:pt x="301712" y="3205071"/>
                </a:cubicBezTo>
                <a:cubicBezTo>
                  <a:pt x="141788" y="3069053"/>
                  <a:pt x="0" y="2926440"/>
                  <a:pt x="0" y="2756624"/>
                </a:cubicBezTo>
                <a:cubicBezTo>
                  <a:pt x="1" y="2580213"/>
                  <a:pt x="151681" y="2445020"/>
                  <a:pt x="311604" y="2314772"/>
                </a:cubicBezTo>
                <a:cubicBezTo>
                  <a:pt x="314902" y="2312300"/>
                  <a:pt x="318199" y="2309002"/>
                  <a:pt x="321496" y="2306529"/>
                </a:cubicBezTo>
                <a:cubicBezTo>
                  <a:pt x="324794" y="2304056"/>
                  <a:pt x="328091" y="2300759"/>
                  <a:pt x="331389" y="2298285"/>
                </a:cubicBezTo>
                <a:cubicBezTo>
                  <a:pt x="337159" y="2293340"/>
                  <a:pt x="342930" y="2289218"/>
                  <a:pt x="348700" y="2284272"/>
                </a:cubicBezTo>
                <a:cubicBezTo>
                  <a:pt x="375079" y="2263663"/>
                  <a:pt x="402282" y="2242230"/>
                  <a:pt x="427838" y="2220797"/>
                </a:cubicBezTo>
                <a:cubicBezTo>
                  <a:pt x="431135" y="2218324"/>
                  <a:pt x="434432" y="2215027"/>
                  <a:pt x="437730" y="2212553"/>
                </a:cubicBezTo>
                <a:cubicBezTo>
                  <a:pt x="441027" y="2210081"/>
                  <a:pt x="444325" y="2206783"/>
                  <a:pt x="447622" y="2204310"/>
                </a:cubicBezTo>
                <a:cubicBezTo>
                  <a:pt x="497083" y="2162268"/>
                  <a:pt x="544071" y="2119402"/>
                  <a:pt x="582815" y="2074887"/>
                </a:cubicBezTo>
                <a:lnTo>
                  <a:pt x="297591" y="2074887"/>
                </a:lnTo>
                <a:cubicBezTo>
                  <a:pt x="329740" y="2118578"/>
                  <a:pt x="368485" y="2161444"/>
                  <a:pt x="408878" y="2202661"/>
                </a:cubicBezTo>
                <a:cubicBezTo>
                  <a:pt x="382499" y="2224094"/>
                  <a:pt x="356119" y="2244703"/>
                  <a:pt x="329740" y="2266136"/>
                </a:cubicBezTo>
                <a:cubicBezTo>
                  <a:pt x="323970" y="2271082"/>
                  <a:pt x="318199" y="2275204"/>
                  <a:pt x="312429" y="2280150"/>
                </a:cubicBezTo>
                <a:cubicBezTo>
                  <a:pt x="181357" y="2146606"/>
                  <a:pt x="64300" y="1994925"/>
                  <a:pt x="64300" y="1806974"/>
                </a:cubicBezTo>
                <a:cubicBezTo>
                  <a:pt x="64300" y="1651996"/>
                  <a:pt x="192898" y="1543181"/>
                  <a:pt x="337159" y="1431070"/>
                </a:cubicBezTo>
                <a:cubicBezTo>
                  <a:pt x="356119" y="1446733"/>
                  <a:pt x="375079" y="1462395"/>
                  <a:pt x="394039" y="1477234"/>
                </a:cubicBezTo>
                <a:cubicBezTo>
                  <a:pt x="408053" y="1487950"/>
                  <a:pt x="421243" y="1498667"/>
                  <a:pt x="434432" y="1509383"/>
                </a:cubicBezTo>
                <a:cubicBezTo>
                  <a:pt x="379201" y="1552250"/>
                  <a:pt x="328091" y="1592642"/>
                  <a:pt x="286874" y="1633036"/>
                </a:cubicBezTo>
                <a:lnTo>
                  <a:pt x="605897" y="1633036"/>
                </a:lnTo>
                <a:cubicBezTo>
                  <a:pt x="570450" y="1590994"/>
                  <a:pt x="525935" y="1550601"/>
                  <a:pt x="477298" y="1510208"/>
                </a:cubicBezTo>
                <a:cubicBezTo>
                  <a:pt x="474001" y="1507734"/>
                  <a:pt x="470704" y="1504437"/>
                  <a:pt x="467407" y="1501964"/>
                </a:cubicBezTo>
                <a:cubicBezTo>
                  <a:pt x="463285" y="1499491"/>
                  <a:pt x="459987" y="1496194"/>
                  <a:pt x="456690" y="1493721"/>
                </a:cubicBezTo>
                <a:cubicBezTo>
                  <a:pt x="442676" y="1482179"/>
                  <a:pt x="428662" y="1470639"/>
                  <a:pt x="413824" y="1459098"/>
                </a:cubicBezTo>
                <a:cubicBezTo>
                  <a:pt x="395688" y="1445084"/>
                  <a:pt x="377552" y="1430246"/>
                  <a:pt x="359417" y="1415408"/>
                </a:cubicBezTo>
                <a:cubicBezTo>
                  <a:pt x="356119" y="1412935"/>
                  <a:pt x="352822" y="1409637"/>
                  <a:pt x="349525" y="1407164"/>
                </a:cubicBezTo>
                <a:cubicBezTo>
                  <a:pt x="346228" y="1404691"/>
                  <a:pt x="342930" y="1401393"/>
                  <a:pt x="339632" y="1398920"/>
                </a:cubicBezTo>
                <a:cubicBezTo>
                  <a:pt x="207736" y="1288458"/>
                  <a:pt x="82435" y="1157386"/>
                  <a:pt x="82435" y="959542"/>
                </a:cubicBezTo>
                <a:cubicBezTo>
                  <a:pt x="82435" y="810335"/>
                  <a:pt x="203614" y="661952"/>
                  <a:pt x="339633" y="505326"/>
                </a:cubicBezTo>
                <a:cubicBezTo>
                  <a:pt x="342105" y="502028"/>
                  <a:pt x="344578" y="498731"/>
                  <a:pt x="347877" y="495433"/>
                </a:cubicBezTo>
                <a:cubicBezTo>
                  <a:pt x="350349" y="492136"/>
                  <a:pt x="352822" y="488839"/>
                  <a:pt x="356119" y="485541"/>
                </a:cubicBezTo>
                <a:cubicBezTo>
                  <a:pt x="361890" y="479771"/>
                  <a:pt x="366836" y="474000"/>
                  <a:pt x="372606" y="467406"/>
                </a:cubicBezTo>
                <a:cubicBezTo>
                  <a:pt x="394039" y="443499"/>
                  <a:pt x="415472" y="418768"/>
                  <a:pt x="436905" y="394038"/>
                </a:cubicBezTo>
                <a:cubicBezTo>
                  <a:pt x="439379" y="390741"/>
                  <a:pt x="442676" y="387443"/>
                  <a:pt x="445149" y="384146"/>
                </a:cubicBezTo>
                <a:cubicBezTo>
                  <a:pt x="447622" y="380849"/>
                  <a:pt x="450920" y="377551"/>
                  <a:pt x="453392" y="374254"/>
                </a:cubicBezTo>
                <a:close/>
                <a:moveTo>
                  <a:pt x="74191" y="0"/>
                </a:moveTo>
                <a:lnTo>
                  <a:pt x="217628" y="0"/>
                </a:lnTo>
                <a:cubicBezTo>
                  <a:pt x="211033" y="62650"/>
                  <a:pt x="217628" y="125300"/>
                  <a:pt x="244008" y="185478"/>
                </a:cubicBezTo>
                <a:cubicBezTo>
                  <a:pt x="276157" y="258846"/>
                  <a:pt x="352821" y="314077"/>
                  <a:pt x="416297" y="375903"/>
                </a:cubicBezTo>
                <a:cubicBezTo>
                  <a:pt x="394038" y="401458"/>
                  <a:pt x="371781" y="427013"/>
                  <a:pt x="349524" y="452567"/>
                </a:cubicBezTo>
                <a:cubicBezTo>
                  <a:pt x="345402" y="457514"/>
                  <a:pt x="340456" y="463284"/>
                  <a:pt x="336334" y="468230"/>
                </a:cubicBezTo>
                <a:cubicBezTo>
                  <a:pt x="264616" y="398985"/>
                  <a:pt x="182181" y="333037"/>
                  <a:pt x="136842" y="248953"/>
                </a:cubicBezTo>
                <a:cubicBezTo>
                  <a:pt x="90678" y="163221"/>
                  <a:pt x="73367" y="79138"/>
                  <a:pt x="74191" y="0"/>
                </a:cubicBezTo>
                <a:close/>
              </a:path>
            </a:pathLst>
          </a:custGeom>
          <a:solidFill>
            <a:schemeClr val="accent3">
              <a:alpha val="24000"/>
            </a:schemeClr>
          </a:solidFill>
          <a:ln w="1538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="" xmlns:a16="http://schemas.microsoft.com/office/drawing/2014/main" id="{A5ADFF98-A988-4C56-849B-E56B01758860}"/>
              </a:ext>
            </a:extLst>
          </p:cNvPr>
          <p:cNvSpPr/>
          <p:nvPr userDrawn="1"/>
        </p:nvSpPr>
        <p:spPr>
          <a:xfrm rot="2700000">
            <a:off x="1031037" y="-1094186"/>
            <a:ext cx="1169612" cy="5100012"/>
          </a:xfrm>
          <a:custGeom>
            <a:avLst/>
            <a:gdLst>
              <a:gd name="connsiteX0" fmla="*/ 324707 w 1169612"/>
              <a:gd name="connsiteY0" fmla="*/ 4587477 h 5100012"/>
              <a:gd name="connsiteX1" fmla="*/ 420418 w 1169612"/>
              <a:gd name="connsiteY1" fmla="*/ 4502032 h 5100012"/>
              <a:gd name="connsiteX2" fmla="*/ 516645 w 1169612"/>
              <a:gd name="connsiteY2" fmla="*/ 4581075 h 5100012"/>
              <a:gd name="connsiteX3" fmla="*/ 552157 w 1169612"/>
              <a:gd name="connsiteY3" fmla="*/ 4610860 h 5100012"/>
              <a:gd name="connsiteX4" fmla="*/ 444014 w 1169612"/>
              <a:gd name="connsiteY4" fmla="*/ 4706784 h 5100012"/>
              <a:gd name="connsiteX5" fmla="*/ 187871 w 1169612"/>
              <a:gd name="connsiteY5" fmla="*/ 3893742 h 5100012"/>
              <a:gd name="connsiteX6" fmla="*/ 224529 w 1169612"/>
              <a:gd name="connsiteY6" fmla="*/ 3989969 h 5100012"/>
              <a:gd name="connsiteX7" fmla="*/ 276079 w 1169612"/>
              <a:gd name="connsiteY7" fmla="*/ 4070158 h 5100012"/>
              <a:gd name="connsiteX8" fmla="*/ 292116 w 1169612"/>
              <a:gd name="connsiteY8" fmla="*/ 4090778 h 5100012"/>
              <a:gd name="connsiteX9" fmla="*/ 853439 w 1169612"/>
              <a:gd name="connsiteY9" fmla="*/ 4090778 h 5100012"/>
              <a:gd name="connsiteX10" fmla="*/ 868331 w 1169612"/>
              <a:gd name="connsiteY10" fmla="*/ 4070158 h 5100012"/>
              <a:gd name="connsiteX11" fmla="*/ 916444 w 1169612"/>
              <a:gd name="connsiteY11" fmla="*/ 3989969 h 5100012"/>
              <a:gd name="connsiteX12" fmla="*/ 949666 w 1169612"/>
              <a:gd name="connsiteY12" fmla="*/ 3893742 h 5100012"/>
              <a:gd name="connsiteX13" fmla="*/ 264623 w 1169612"/>
              <a:gd name="connsiteY13" fmla="*/ 3611936 h 5100012"/>
              <a:gd name="connsiteX14" fmla="*/ 221092 w 1169612"/>
              <a:gd name="connsiteY14" fmla="*/ 3679523 h 5100012"/>
              <a:gd name="connsiteX15" fmla="*/ 182143 w 1169612"/>
              <a:gd name="connsiteY15" fmla="*/ 3794079 h 5100012"/>
              <a:gd name="connsiteX16" fmla="*/ 180998 w 1169612"/>
              <a:gd name="connsiteY16" fmla="*/ 3807826 h 5100012"/>
              <a:gd name="connsiteX17" fmla="*/ 950811 w 1169612"/>
              <a:gd name="connsiteY17" fmla="*/ 3807826 h 5100012"/>
              <a:gd name="connsiteX18" fmla="*/ 948519 w 1169612"/>
              <a:gd name="connsiteY18" fmla="*/ 3794079 h 5100012"/>
              <a:gd name="connsiteX19" fmla="*/ 904989 w 1169612"/>
              <a:gd name="connsiteY19" fmla="*/ 3679523 h 5100012"/>
              <a:gd name="connsiteX20" fmla="*/ 861458 w 1169612"/>
              <a:gd name="connsiteY20" fmla="*/ 3611936 h 5100012"/>
              <a:gd name="connsiteX21" fmla="*/ 295554 w 1169612"/>
              <a:gd name="connsiteY21" fmla="*/ 1395287 h 5100012"/>
              <a:gd name="connsiteX22" fmla="*/ 320755 w 1169612"/>
              <a:gd name="connsiteY22" fmla="*/ 1498387 h 5100012"/>
              <a:gd name="connsiteX23" fmla="*/ 359704 w 1169612"/>
              <a:gd name="connsiteY23" fmla="*/ 1578575 h 5100012"/>
              <a:gd name="connsiteX24" fmla="*/ 361995 w 1169612"/>
              <a:gd name="connsiteY24" fmla="*/ 1580867 h 5100012"/>
              <a:gd name="connsiteX25" fmla="*/ 898115 w 1169612"/>
              <a:gd name="connsiteY25" fmla="*/ 1580867 h 5100012"/>
              <a:gd name="connsiteX26" fmla="*/ 899261 w 1169612"/>
              <a:gd name="connsiteY26" fmla="*/ 1578575 h 5100012"/>
              <a:gd name="connsiteX27" fmla="*/ 938210 w 1169612"/>
              <a:gd name="connsiteY27" fmla="*/ 1498387 h 5100012"/>
              <a:gd name="connsiteX28" fmla="*/ 964558 w 1169612"/>
              <a:gd name="connsiteY28" fmla="*/ 1395287 h 5100012"/>
              <a:gd name="connsiteX29" fmla="*/ 360850 w 1169612"/>
              <a:gd name="connsiteY29" fmla="*/ 1127227 h 5100012"/>
              <a:gd name="connsiteX30" fmla="*/ 334502 w 1169612"/>
              <a:gd name="connsiteY30" fmla="*/ 1176486 h 5100012"/>
              <a:gd name="connsiteX31" fmla="*/ 295554 w 1169612"/>
              <a:gd name="connsiteY31" fmla="*/ 1291041 h 5100012"/>
              <a:gd name="connsiteX32" fmla="*/ 292116 w 1169612"/>
              <a:gd name="connsiteY32" fmla="*/ 1313952 h 5100012"/>
              <a:gd name="connsiteX33" fmla="*/ 967994 w 1169612"/>
              <a:gd name="connsiteY33" fmla="*/ 1313952 h 5100012"/>
              <a:gd name="connsiteX34" fmla="*/ 965703 w 1169612"/>
              <a:gd name="connsiteY34" fmla="*/ 1291041 h 5100012"/>
              <a:gd name="connsiteX35" fmla="*/ 930191 w 1169612"/>
              <a:gd name="connsiteY35" fmla="*/ 1176486 h 5100012"/>
              <a:gd name="connsiteX36" fmla="*/ 904989 w 1169612"/>
              <a:gd name="connsiteY36" fmla="*/ 1127227 h 5100012"/>
              <a:gd name="connsiteX37" fmla="*/ 842523 w 1169612"/>
              <a:gd name="connsiteY37" fmla="*/ 233449 h 5100012"/>
              <a:gd name="connsiteX38" fmla="*/ 1075972 w 1169612"/>
              <a:gd name="connsiteY38" fmla="*/ 0 h 5100012"/>
              <a:gd name="connsiteX39" fmla="*/ 1087132 w 1169612"/>
              <a:gd name="connsiteY39" fmla="*/ 0 h 5100012"/>
              <a:gd name="connsiteX40" fmla="*/ 981741 w 1169612"/>
              <a:gd name="connsiteY40" fmla="*/ 347104 h 5100012"/>
              <a:gd name="connsiteX41" fmla="*/ 751484 w 1169612"/>
              <a:gd name="connsiteY41" fmla="*/ 643802 h 5100012"/>
              <a:gd name="connsiteX42" fmla="*/ 740028 w 1169612"/>
              <a:gd name="connsiteY42" fmla="*/ 657549 h 5100012"/>
              <a:gd name="connsiteX43" fmla="*/ 728573 w 1169612"/>
              <a:gd name="connsiteY43" fmla="*/ 671296 h 5100012"/>
              <a:gd name="connsiteX44" fmla="*/ 656403 w 1169612"/>
              <a:gd name="connsiteY44" fmla="*/ 753775 h 5100012"/>
              <a:gd name="connsiteX45" fmla="*/ 616308 w 1169612"/>
              <a:gd name="connsiteY45" fmla="*/ 798452 h 5100012"/>
              <a:gd name="connsiteX46" fmla="*/ 604853 w 1169612"/>
              <a:gd name="connsiteY46" fmla="*/ 812199 h 5100012"/>
              <a:gd name="connsiteX47" fmla="*/ 593398 w 1169612"/>
              <a:gd name="connsiteY47" fmla="*/ 825946 h 5100012"/>
              <a:gd name="connsiteX48" fmla="*/ 412400 w 1169612"/>
              <a:gd name="connsiteY48" fmla="*/ 1050475 h 5100012"/>
              <a:gd name="connsiteX49" fmla="*/ 852293 w 1169612"/>
              <a:gd name="connsiteY49" fmla="*/ 1050475 h 5100012"/>
              <a:gd name="connsiteX50" fmla="*/ 644947 w 1169612"/>
              <a:gd name="connsiteY50" fmla="*/ 823655 h 5100012"/>
              <a:gd name="connsiteX51" fmla="*/ 688479 w 1169612"/>
              <a:gd name="connsiteY51" fmla="*/ 774396 h 5100012"/>
              <a:gd name="connsiteX52" fmla="*/ 757212 w 1169612"/>
              <a:gd name="connsiteY52" fmla="*/ 695352 h 5100012"/>
              <a:gd name="connsiteX53" fmla="*/ 1148992 w 1169612"/>
              <a:gd name="connsiteY53" fmla="*/ 1338008 h 5100012"/>
              <a:gd name="connsiteX54" fmla="*/ 797306 w 1169612"/>
              <a:gd name="connsiteY54" fmla="*/ 1949735 h 5100012"/>
              <a:gd name="connsiteX55" fmla="*/ 719408 w 1169612"/>
              <a:gd name="connsiteY55" fmla="*/ 1886730 h 5100012"/>
              <a:gd name="connsiteX56" fmla="*/ 663276 w 1169612"/>
              <a:gd name="connsiteY56" fmla="*/ 1842053 h 5100012"/>
              <a:gd name="connsiteX57" fmla="*/ 843128 w 1169612"/>
              <a:gd name="connsiteY57" fmla="*/ 1663347 h 5100012"/>
              <a:gd name="connsiteX58" fmla="*/ 420419 w 1169612"/>
              <a:gd name="connsiteY58" fmla="*/ 1663347 h 5100012"/>
              <a:gd name="connsiteX59" fmla="*/ 607144 w 1169612"/>
              <a:gd name="connsiteY59" fmla="*/ 1842053 h 5100012"/>
              <a:gd name="connsiteX60" fmla="*/ 620891 w 1169612"/>
              <a:gd name="connsiteY60" fmla="*/ 1853508 h 5100012"/>
              <a:gd name="connsiteX61" fmla="*/ 634638 w 1169612"/>
              <a:gd name="connsiteY61" fmla="*/ 1864964 h 5100012"/>
              <a:gd name="connsiteX62" fmla="*/ 693061 w 1169612"/>
              <a:gd name="connsiteY62" fmla="*/ 1911932 h 5100012"/>
              <a:gd name="connsiteX63" fmla="*/ 768667 w 1169612"/>
              <a:gd name="connsiteY63" fmla="*/ 1972646 h 5100012"/>
              <a:gd name="connsiteX64" fmla="*/ 782414 w 1169612"/>
              <a:gd name="connsiteY64" fmla="*/ 1984102 h 5100012"/>
              <a:gd name="connsiteX65" fmla="*/ 796161 w 1169612"/>
              <a:gd name="connsiteY65" fmla="*/ 1995558 h 5100012"/>
              <a:gd name="connsiteX66" fmla="*/ 1106606 w 1169612"/>
              <a:gd name="connsiteY66" fmla="*/ 2395356 h 5100012"/>
              <a:gd name="connsiteX67" fmla="*/ 916444 w 1169612"/>
              <a:gd name="connsiteY67" fmla="*/ 2395356 h 5100012"/>
              <a:gd name="connsiteX68" fmla="*/ 895824 w 1169612"/>
              <a:gd name="connsiteY68" fmla="*/ 2354116 h 5100012"/>
              <a:gd name="connsiteX69" fmla="*/ 327629 w 1169612"/>
              <a:gd name="connsiteY69" fmla="*/ 2354116 h 5100012"/>
              <a:gd name="connsiteX70" fmla="*/ 298990 w 1169612"/>
              <a:gd name="connsiteY70" fmla="*/ 2401084 h 5100012"/>
              <a:gd name="connsiteX71" fmla="*/ 269206 w 1169612"/>
              <a:gd name="connsiteY71" fmla="*/ 2515639 h 5100012"/>
              <a:gd name="connsiteX72" fmla="*/ 270351 w 1169612"/>
              <a:gd name="connsiteY72" fmla="*/ 2540842 h 5100012"/>
              <a:gd name="connsiteX73" fmla="*/ 655258 w 1169612"/>
              <a:gd name="connsiteY73" fmla="*/ 2540842 h 5100012"/>
              <a:gd name="connsiteX74" fmla="*/ 655258 w 1169612"/>
              <a:gd name="connsiteY74" fmla="*/ 2621031 h 5100012"/>
              <a:gd name="connsiteX75" fmla="*/ 280661 w 1169612"/>
              <a:gd name="connsiteY75" fmla="*/ 2621031 h 5100012"/>
              <a:gd name="connsiteX76" fmla="*/ 309300 w 1169612"/>
              <a:gd name="connsiteY76" fmla="*/ 2710384 h 5100012"/>
              <a:gd name="connsiteX77" fmla="*/ 348249 w 1169612"/>
              <a:gd name="connsiteY77" fmla="*/ 2790573 h 5100012"/>
              <a:gd name="connsiteX78" fmla="*/ 358559 w 1169612"/>
              <a:gd name="connsiteY78" fmla="*/ 2806611 h 5100012"/>
              <a:gd name="connsiteX79" fmla="*/ 870622 w 1169612"/>
              <a:gd name="connsiteY79" fmla="*/ 2806611 h 5100012"/>
              <a:gd name="connsiteX80" fmla="*/ 880932 w 1169612"/>
              <a:gd name="connsiteY80" fmla="*/ 2790573 h 5100012"/>
              <a:gd name="connsiteX81" fmla="*/ 898115 w 1169612"/>
              <a:gd name="connsiteY81" fmla="*/ 2760788 h 5100012"/>
              <a:gd name="connsiteX82" fmla="*/ 1092859 w 1169612"/>
              <a:gd name="connsiteY82" fmla="*/ 2760788 h 5100012"/>
              <a:gd name="connsiteX83" fmla="*/ 743466 w 1169612"/>
              <a:gd name="connsiteY83" fmla="*/ 3184644 h 5100012"/>
              <a:gd name="connsiteX84" fmla="*/ 729719 w 1169612"/>
              <a:gd name="connsiteY84" fmla="*/ 3196099 h 5100012"/>
              <a:gd name="connsiteX85" fmla="*/ 715972 w 1169612"/>
              <a:gd name="connsiteY85" fmla="*/ 3207555 h 5100012"/>
              <a:gd name="connsiteX86" fmla="*/ 603708 w 1169612"/>
              <a:gd name="connsiteY86" fmla="*/ 3298054 h 5100012"/>
              <a:gd name="connsiteX87" fmla="*/ 581942 w 1169612"/>
              <a:gd name="connsiteY87" fmla="*/ 3315237 h 5100012"/>
              <a:gd name="connsiteX88" fmla="*/ 567050 w 1169612"/>
              <a:gd name="connsiteY88" fmla="*/ 3326692 h 5100012"/>
              <a:gd name="connsiteX89" fmla="*/ 552158 w 1169612"/>
              <a:gd name="connsiteY89" fmla="*/ 3337003 h 5100012"/>
              <a:gd name="connsiteX90" fmla="*/ 337939 w 1169612"/>
              <a:gd name="connsiteY90" fmla="*/ 3526019 h 5100012"/>
              <a:gd name="connsiteX91" fmla="*/ 793870 w 1169612"/>
              <a:gd name="connsiteY91" fmla="*/ 3526019 h 5100012"/>
              <a:gd name="connsiteX92" fmla="*/ 609435 w 1169612"/>
              <a:gd name="connsiteY92" fmla="*/ 3339294 h 5100012"/>
              <a:gd name="connsiteX93" fmla="*/ 630055 w 1169612"/>
              <a:gd name="connsiteY93" fmla="*/ 3323256 h 5100012"/>
              <a:gd name="connsiteX94" fmla="*/ 742320 w 1169612"/>
              <a:gd name="connsiteY94" fmla="*/ 3231611 h 5100012"/>
              <a:gd name="connsiteX95" fmla="*/ 1132954 w 1169612"/>
              <a:gd name="connsiteY95" fmla="*/ 3841047 h 5100012"/>
              <a:gd name="connsiteX96" fmla="*/ 738883 w 1169612"/>
              <a:gd name="connsiteY96" fmla="*/ 4450482 h 5100012"/>
              <a:gd name="connsiteX97" fmla="*/ 690770 w 1169612"/>
              <a:gd name="connsiteY97" fmla="*/ 4410387 h 5100012"/>
              <a:gd name="connsiteX98" fmla="*/ 607144 w 1169612"/>
              <a:gd name="connsiteY98" fmla="*/ 4341654 h 5100012"/>
              <a:gd name="connsiteX99" fmla="*/ 782414 w 1169612"/>
              <a:gd name="connsiteY99" fmla="*/ 4174403 h 5100012"/>
              <a:gd name="connsiteX100" fmla="*/ 367723 w 1169612"/>
              <a:gd name="connsiteY100" fmla="*/ 4174403 h 5100012"/>
              <a:gd name="connsiteX101" fmla="*/ 551012 w 1169612"/>
              <a:gd name="connsiteY101" fmla="*/ 4341654 h 5100012"/>
              <a:gd name="connsiteX102" fmla="*/ 564759 w 1169612"/>
              <a:gd name="connsiteY102" fmla="*/ 4353110 h 5100012"/>
              <a:gd name="connsiteX103" fmla="*/ 578506 w 1169612"/>
              <a:gd name="connsiteY103" fmla="*/ 4364566 h 5100012"/>
              <a:gd name="connsiteX104" fmla="*/ 663276 w 1169612"/>
              <a:gd name="connsiteY104" fmla="*/ 4435590 h 5100012"/>
              <a:gd name="connsiteX105" fmla="*/ 710244 w 1169612"/>
              <a:gd name="connsiteY105" fmla="*/ 4474539 h 5100012"/>
              <a:gd name="connsiteX106" fmla="*/ 723991 w 1169612"/>
              <a:gd name="connsiteY106" fmla="*/ 4485994 h 5100012"/>
              <a:gd name="connsiteX107" fmla="*/ 737738 w 1169612"/>
              <a:gd name="connsiteY107" fmla="*/ 4497450 h 5100012"/>
              <a:gd name="connsiteX108" fmla="*/ 1169612 w 1169612"/>
              <a:gd name="connsiteY108" fmla="*/ 5100012 h 5100012"/>
              <a:gd name="connsiteX109" fmla="*/ 989759 w 1169612"/>
              <a:gd name="connsiteY109" fmla="*/ 5100012 h 5100012"/>
              <a:gd name="connsiteX110" fmla="*/ 605999 w 1169612"/>
              <a:gd name="connsiteY110" fmla="*/ 4608568 h 5100012"/>
              <a:gd name="connsiteX111" fmla="*/ 592252 w 1169612"/>
              <a:gd name="connsiteY111" fmla="*/ 4597113 h 5100012"/>
              <a:gd name="connsiteX112" fmla="*/ 578506 w 1169612"/>
              <a:gd name="connsiteY112" fmla="*/ 4585658 h 5100012"/>
              <a:gd name="connsiteX113" fmla="*/ 540702 w 1169612"/>
              <a:gd name="connsiteY113" fmla="*/ 4554727 h 5100012"/>
              <a:gd name="connsiteX114" fmla="*/ 446767 w 1169612"/>
              <a:gd name="connsiteY114" fmla="*/ 4476830 h 5100012"/>
              <a:gd name="connsiteX115" fmla="*/ 433020 w 1169612"/>
              <a:gd name="connsiteY115" fmla="*/ 4465374 h 5100012"/>
              <a:gd name="connsiteX116" fmla="*/ 419274 w 1169612"/>
              <a:gd name="connsiteY116" fmla="*/ 4453919 h 5100012"/>
              <a:gd name="connsiteX117" fmla="*/ 0 w 1169612"/>
              <a:gd name="connsiteY117" fmla="*/ 3830736 h 5100012"/>
              <a:gd name="connsiteX118" fmla="*/ 433020 w 1169612"/>
              <a:gd name="connsiteY118" fmla="*/ 3216719 h 5100012"/>
              <a:gd name="connsiteX119" fmla="*/ 446767 w 1169612"/>
              <a:gd name="connsiteY119" fmla="*/ 3205264 h 5100012"/>
              <a:gd name="connsiteX120" fmla="*/ 460513 w 1169612"/>
              <a:gd name="connsiteY120" fmla="*/ 3193808 h 5100012"/>
              <a:gd name="connsiteX121" fmla="*/ 484570 w 1169612"/>
              <a:gd name="connsiteY121" fmla="*/ 3174334 h 5100012"/>
              <a:gd name="connsiteX122" fmla="*/ 594543 w 1169612"/>
              <a:gd name="connsiteY122" fmla="*/ 3086126 h 5100012"/>
              <a:gd name="connsiteX123" fmla="*/ 608290 w 1169612"/>
              <a:gd name="connsiteY123" fmla="*/ 3074670 h 5100012"/>
              <a:gd name="connsiteX124" fmla="*/ 622036 w 1169612"/>
              <a:gd name="connsiteY124" fmla="*/ 3063215 h 5100012"/>
              <a:gd name="connsiteX125" fmla="*/ 809907 w 1169612"/>
              <a:gd name="connsiteY125" fmla="*/ 2883363 h 5100012"/>
              <a:gd name="connsiteX126" fmla="*/ 413546 w 1169612"/>
              <a:gd name="connsiteY126" fmla="*/ 2883363 h 5100012"/>
              <a:gd name="connsiteX127" fmla="*/ 568195 w 1169612"/>
              <a:gd name="connsiteY127" fmla="*/ 3060924 h 5100012"/>
              <a:gd name="connsiteX128" fmla="*/ 458222 w 1169612"/>
              <a:gd name="connsiteY128" fmla="*/ 3149131 h 5100012"/>
              <a:gd name="connsiteX129" fmla="*/ 434166 w 1169612"/>
              <a:gd name="connsiteY129" fmla="*/ 3168606 h 5100012"/>
              <a:gd name="connsiteX130" fmla="*/ 89354 w 1169612"/>
              <a:gd name="connsiteY130" fmla="*/ 2511058 h 5100012"/>
              <a:gd name="connsiteX131" fmla="*/ 468532 w 1169612"/>
              <a:gd name="connsiteY131" fmla="*/ 1988684 h 5100012"/>
              <a:gd name="connsiteX132" fmla="*/ 547575 w 1169612"/>
              <a:gd name="connsiteY132" fmla="*/ 2052835 h 5100012"/>
              <a:gd name="connsiteX133" fmla="*/ 603708 w 1169612"/>
              <a:gd name="connsiteY133" fmla="*/ 2097512 h 5100012"/>
              <a:gd name="connsiteX134" fmla="*/ 398654 w 1169612"/>
              <a:gd name="connsiteY134" fmla="*/ 2269346 h 5100012"/>
              <a:gd name="connsiteX135" fmla="*/ 841983 w 1169612"/>
              <a:gd name="connsiteY135" fmla="*/ 2269346 h 5100012"/>
              <a:gd name="connsiteX136" fmla="*/ 663276 w 1169612"/>
              <a:gd name="connsiteY136" fmla="*/ 2098658 h 5100012"/>
              <a:gd name="connsiteX137" fmla="*/ 649530 w 1169612"/>
              <a:gd name="connsiteY137" fmla="*/ 2087202 h 5100012"/>
              <a:gd name="connsiteX138" fmla="*/ 634638 w 1169612"/>
              <a:gd name="connsiteY138" fmla="*/ 2075746 h 5100012"/>
              <a:gd name="connsiteX139" fmla="*/ 575069 w 1169612"/>
              <a:gd name="connsiteY139" fmla="*/ 2027633 h 5100012"/>
              <a:gd name="connsiteX140" fmla="*/ 499462 w 1169612"/>
              <a:gd name="connsiteY140" fmla="*/ 1966919 h 5100012"/>
              <a:gd name="connsiteX141" fmla="*/ 485715 w 1169612"/>
              <a:gd name="connsiteY141" fmla="*/ 1955463 h 5100012"/>
              <a:gd name="connsiteX142" fmla="*/ 471969 w 1169612"/>
              <a:gd name="connsiteY142" fmla="*/ 1944007 h 5100012"/>
              <a:gd name="connsiteX143" fmla="*/ 114555 w 1169612"/>
              <a:gd name="connsiteY143" fmla="*/ 1333427 h 5100012"/>
              <a:gd name="connsiteX144" fmla="*/ 471969 w 1169612"/>
              <a:gd name="connsiteY144" fmla="*/ 702226 h 5100012"/>
              <a:gd name="connsiteX145" fmla="*/ 483424 w 1169612"/>
              <a:gd name="connsiteY145" fmla="*/ 688479 h 5100012"/>
              <a:gd name="connsiteX146" fmla="*/ 494880 w 1169612"/>
              <a:gd name="connsiteY146" fmla="*/ 674732 h 5100012"/>
              <a:gd name="connsiteX147" fmla="*/ 517791 w 1169612"/>
              <a:gd name="connsiteY147" fmla="*/ 649530 h 5100012"/>
              <a:gd name="connsiteX148" fmla="*/ 607144 w 1169612"/>
              <a:gd name="connsiteY148" fmla="*/ 547576 h 5100012"/>
              <a:gd name="connsiteX149" fmla="*/ 618600 w 1169612"/>
              <a:gd name="connsiteY149" fmla="*/ 533829 h 5100012"/>
              <a:gd name="connsiteX150" fmla="*/ 630055 w 1169612"/>
              <a:gd name="connsiteY150" fmla="*/ 520082 h 5100012"/>
              <a:gd name="connsiteX151" fmla="*/ 829382 w 1169612"/>
              <a:gd name="connsiteY151" fmla="*/ 261187 h 5100012"/>
              <a:gd name="connsiteX152" fmla="*/ 445671 w 1169612"/>
              <a:gd name="connsiteY152" fmla="*/ 630301 h 5100012"/>
              <a:gd name="connsiteX153" fmla="*/ 565571 w 1169612"/>
              <a:gd name="connsiteY153" fmla="*/ 510401 h 5100012"/>
              <a:gd name="connsiteX154" fmla="*/ 578506 w 1169612"/>
              <a:gd name="connsiteY154" fmla="*/ 522373 h 5100012"/>
              <a:gd name="connsiteX155" fmla="*/ 485715 w 1169612"/>
              <a:gd name="connsiteY155" fmla="*/ 628910 h 5100012"/>
              <a:gd name="connsiteX156" fmla="*/ 467386 w 1169612"/>
              <a:gd name="connsiteY156" fmla="*/ 650675 h 510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1169612" h="5100012">
                <a:moveTo>
                  <a:pt x="324707" y="4587477"/>
                </a:moveTo>
                <a:lnTo>
                  <a:pt x="420418" y="4502032"/>
                </a:lnTo>
                <a:cubicBezTo>
                  <a:pt x="451349" y="4528379"/>
                  <a:pt x="483424" y="4554727"/>
                  <a:pt x="516645" y="4581075"/>
                </a:cubicBezTo>
                <a:cubicBezTo>
                  <a:pt x="528101" y="4591385"/>
                  <a:pt x="540702" y="4600550"/>
                  <a:pt x="552157" y="4610860"/>
                </a:cubicBezTo>
                <a:lnTo>
                  <a:pt x="444014" y="4706784"/>
                </a:lnTo>
                <a:close/>
                <a:moveTo>
                  <a:pt x="187871" y="3893742"/>
                </a:moveTo>
                <a:cubicBezTo>
                  <a:pt x="194744" y="3925818"/>
                  <a:pt x="207346" y="3957894"/>
                  <a:pt x="224529" y="3989969"/>
                </a:cubicBezTo>
                <a:cubicBezTo>
                  <a:pt x="238275" y="4016317"/>
                  <a:pt x="256604" y="4043810"/>
                  <a:pt x="276079" y="4070158"/>
                </a:cubicBezTo>
                <a:cubicBezTo>
                  <a:pt x="280661" y="4077031"/>
                  <a:pt x="286389" y="4083904"/>
                  <a:pt x="292116" y="4090778"/>
                </a:cubicBezTo>
                <a:lnTo>
                  <a:pt x="853439" y="4090778"/>
                </a:lnTo>
                <a:cubicBezTo>
                  <a:pt x="858021" y="4083904"/>
                  <a:pt x="863749" y="4077031"/>
                  <a:pt x="868331" y="4070158"/>
                </a:cubicBezTo>
                <a:cubicBezTo>
                  <a:pt x="887806" y="4043810"/>
                  <a:pt x="903843" y="4017462"/>
                  <a:pt x="916444" y="3989969"/>
                </a:cubicBezTo>
                <a:cubicBezTo>
                  <a:pt x="931337" y="3957894"/>
                  <a:pt x="942792" y="3925818"/>
                  <a:pt x="949666" y="3893742"/>
                </a:cubicBezTo>
                <a:close/>
                <a:moveTo>
                  <a:pt x="264623" y="3611936"/>
                </a:moveTo>
                <a:cubicBezTo>
                  <a:pt x="248586" y="3633702"/>
                  <a:pt x="233694" y="3656613"/>
                  <a:pt x="221092" y="3679523"/>
                </a:cubicBezTo>
                <a:cubicBezTo>
                  <a:pt x="200472" y="3716182"/>
                  <a:pt x="187871" y="3755130"/>
                  <a:pt x="182143" y="3794079"/>
                </a:cubicBezTo>
                <a:cubicBezTo>
                  <a:pt x="182143" y="3798662"/>
                  <a:pt x="180998" y="3803243"/>
                  <a:pt x="180998" y="3807826"/>
                </a:cubicBezTo>
                <a:lnTo>
                  <a:pt x="950811" y="3807826"/>
                </a:lnTo>
                <a:cubicBezTo>
                  <a:pt x="949666" y="3803243"/>
                  <a:pt x="949666" y="3798662"/>
                  <a:pt x="948519" y="3794079"/>
                </a:cubicBezTo>
                <a:cubicBezTo>
                  <a:pt x="940501" y="3756276"/>
                  <a:pt x="925609" y="3717327"/>
                  <a:pt x="904989" y="3679523"/>
                </a:cubicBezTo>
                <a:cubicBezTo>
                  <a:pt x="892387" y="3656613"/>
                  <a:pt x="877495" y="3634847"/>
                  <a:pt x="861458" y="3611936"/>
                </a:cubicBezTo>
                <a:close/>
                <a:moveTo>
                  <a:pt x="295554" y="1395287"/>
                </a:moveTo>
                <a:cubicBezTo>
                  <a:pt x="300135" y="1430799"/>
                  <a:pt x="308154" y="1465166"/>
                  <a:pt x="320755" y="1498387"/>
                </a:cubicBezTo>
                <a:cubicBezTo>
                  <a:pt x="331066" y="1525880"/>
                  <a:pt x="344812" y="1553373"/>
                  <a:pt x="359704" y="1578575"/>
                </a:cubicBezTo>
                <a:cubicBezTo>
                  <a:pt x="360850" y="1579721"/>
                  <a:pt x="360850" y="1579721"/>
                  <a:pt x="361995" y="1580867"/>
                </a:cubicBezTo>
                <a:lnTo>
                  <a:pt x="898115" y="1580867"/>
                </a:lnTo>
                <a:cubicBezTo>
                  <a:pt x="898115" y="1579721"/>
                  <a:pt x="899261" y="1579721"/>
                  <a:pt x="899261" y="1578575"/>
                </a:cubicBezTo>
                <a:cubicBezTo>
                  <a:pt x="914153" y="1553374"/>
                  <a:pt x="927899" y="1525880"/>
                  <a:pt x="938210" y="1498387"/>
                </a:cubicBezTo>
                <a:cubicBezTo>
                  <a:pt x="950811" y="1466311"/>
                  <a:pt x="959975" y="1430799"/>
                  <a:pt x="964558" y="1395287"/>
                </a:cubicBezTo>
                <a:close/>
                <a:moveTo>
                  <a:pt x="360850" y="1127227"/>
                </a:moveTo>
                <a:cubicBezTo>
                  <a:pt x="351686" y="1144410"/>
                  <a:pt x="342521" y="1160448"/>
                  <a:pt x="334502" y="1176486"/>
                </a:cubicBezTo>
                <a:cubicBezTo>
                  <a:pt x="315028" y="1215434"/>
                  <a:pt x="301281" y="1254383"/>
                  <a:pt x="295554" y="1291041"/>
                </a:cubicBezTo>
                <a:cubicBezTo>
                  <a:pt x="294408" y="1299060"/>
                  <a:pt x="293262" y="1307079"/>
                  <a:pt x="292116" y="1313952"/>
                </a:cubicBezTo>
                <a:lnTo>
                  <a:pt x="967994" y="1313952"/>
                </a:lnTo>
                <a:cubicBezTo>
                  <a:pt x="967994" y="1305934"/>
                  <a:pt x="966849" y="1299060"/>
                  <a:pt x="965703" y="1291041"/>
                </a:cubicBezTo>
                <a:cubicBezTo>
                  <a:pt x="959975" y="1253238"/>
                  <a:pt x="947374" y="1214289"/>
                  <a:pt x="930191" y="1176486"/>
                </a:cubicBezTo>
                <a:cubicBezTo>
                  <a:pt x="923318" y="1159302"/>
                  <a:pt x="914153" y="1143264"/>
                  <a:pt x="904989" y="1127227"/>
                </a:cubicBezTo>
                <a:close/>
                <a:moveTo>
                  <a:pt x="842523" y="233449"/>
                </a:moveTo>
                <a:lnTo>
                  <a:pt x="1075972" y="0"/>
                </a:lnTo>
                <a:lnTo>
                  <a:pt x="1087132" y="0"/>
                </a:lnTo>
                <a:cubicBezTo>
                  <a:pt x="1080259" y="107683"/>
                  <a:pt x="1049328" y="222238"/>
                  <a:pt x="981741" y="347104"/>
                </a:cubicBezTo>
                <a:cubicBezTo>
                  <a:pt x="922172" y="453640"/>
                  <a:pt x="833964" y="548722"/>
                  <a:pt x="751484" y="643802"/>
                </a:cubicBezTo>
                <a:cubicBezTo>
                  <a:pt x="748047" y="648384"/>
                  <a:pt x="743466" y="652967"/>
                  <a:pt x="740028" y="657549"/>
                </a:cubicBezTo>
                <a:cubicBezTo>
                  <a:pt x="736592" y="662131"/>
                  <a:pt x="732010" y="666714"/>
                  <a:pt x="728573" y="671296"/>
                </a:cubicBezTo>
                <a:cubicBezTo>
                  <a:pt x="704516" y="698789"/>
                  <a:pt x="680460" y="726283"/>
                  <a:pt x="656403" y="753775"/>
                </a:cubicBezTo>
                <a:cubicBezTo>
                  <a:pt x="642656" y="768668"/>
                  <a:pt x="628910" y="783560"/>
                  <a:pt x="616308" y="798452"/>
                </a:cubicBezTo>
                <a:cubicBezTo>
                  <a:pt x="612872" y="803035"/>
                  <a:pt x="608290" y="807616"/>
                  <a:pt x="604853" y="812199"/>
                </a:cubicBezTo>
                <a:cubicBezTo>
                  <a:pt x="601416" y="816781"/>
                  <a:pt x="596834" y="821363"/>
                  <a:pt x="593398" y="825946"/>
                </a:cubicBezTo>
                <a:cubicBezTo>
                  <a:pt x="525810" y="902698"/>
                  <a:pt x="463950" y="978304"/>
                  <a:pt x="412400" y="1050475"/>
                </a:cubicBezTo>
                <a:lnTo>
                  <a:pt x="852293" y="1050475"/>
                </a:lnTo>
                <a:cubicBezTo>
                  <a:pt x="795015" y="974868"/>
                  <a:pt x="722846" y="900407"/>
                  <a:pt x="644947" y="823655"/>
                </a:cubicBezTo>
                <a:cubicBezTo>
                  <a:pt x="659840" y="807616"/>
                  <a:pt x="673586" y="790434"/>
                  <a:pt x="688479" y="774396"/>
                </a:cubicBezTo>
                <a:cubicBezTo>
                  <a:pt x="711390" y="748048"/>
                  <a:pt x="734301" y="721700"/>
                  <a:pt x="757212" y="695352"/>
                </a:cubicBezTo>
                <a:cubicBezTo>
                  <a:pt x="966849" y="898115"/>
                  <a:pt x="1148992" y="1097442"/>
                  <a:pt x="1148992" y="1338008"/>
                </a:cubicBezTo>
                <a:cubicBezTo>
                  <a:pt x="1148992" y="1602632"/>
                  <a:pt x="985178" y="1790503"/>
                  <a:pt x="797306" y="1949735"/>
                </a:cubicBezTo>
                <a:cubicBezTo>
                  <a:pt x="770959" y="1927970"/>
                  <a:pt x="745756" y="1907350"/>
                  <a:pt x="719408" y="1886730"/>
                </a:cubicBezTo>
                <a:cubicBezTo>
                  <a:pt x="701080" y="1871838"/>
                  <a:pt x="681606" y="1856946"/>
                  <a:pt x="663276" y="1842053"/>
                </a:cubicBezTo>
                <a:cubicBezTo>
                  <a:pt x="729719" y="1785921"/>
                  <a:pt x="792724" y="1726352"/>
                  <a:pt x="843128" y="1663347"/>
                </a:cubicBezTo>
                <a:lnTo>
                  <a:pt x="420419" y="1663347"/>
                </a:lnTo>
                <a:cubicBezTo>
                  <a:pt x="473114" y="1726352"/>
                  <a:pt x="538411" y="1784775"/>
                  <a:pt x="607144" y="1842053"/>
                </a:cubicBezTo>
                <a:cubicBezTo>
                  <a:pt x="611727" y="1845490"/>
                  <a:pt x="616308" y="1850072"/>
                  <a:pt x="620891" y="1853508"/>
                </a:cubicBezTo>
                <a:cubicBezTo>
                  <a:pt x="625474" y="1856946"/>
                  <a:pt x="630055" y="1861527"/>
                  <a:pt x="634638" y="1864964"/>
                </a:cubicBezTo>
                <a:cubicBezTo>
                  <a:pt x="654112" y="1879856"/>
                  <a:pt x="673586" y="1895894"/>
                  <a:pt x="693061" y="1911932"/>
                </a:cubicBezTo>
                <a:cubicBezTo>
                  <a:pt x="718263" y="1932552"/>
                  <a:pt x="743466" y="1952026"/>
                  <a:pt x="768667" y="1972646"/>
                </a:cubicBezTo>
                <a:cubicBezTo>
                  <a:pt x="773250" y="1976083"/>
                  <a:pt x="777832" y="1980665"/>
                  <a:pt x="782414" y="1984102"/>
                </a:cubicBezTo>
                <a:cubicBezTo>
                  <a:pt x="786996" y="1987539"/>
                  <a:pt x="791579" y="1992120"/>
                  <a:pt x="796161" y="1995558"/>
                </a:cubicBezTo>
                <a:cubicBezTo>
                  <a:pt x="931337" y="2108967"/>
                  <a:pt x="1055056" y="2232687"/>
                  <a:pt x="1106606" y="2395356"/>
                </a:cubicBezTo>
                <a:lnTo>
                  <a:pt x="916444" y="2395356"/>
                </a:lnTo>
                <a:cubicBezTo>
                  <a:pt x="910716" y="2381610"/>
                  <a:pt x="903843" y="2367863"/>
                  <a:pt x="895824" y="2354116"/>
                </a:cubicBezTo>
                <a:lnTo>
                  <a:pt x="327629" y="2354116"/>
                </a:lnTo>
                <a:cubicBezTo>
                  <a:pt x="317319" y="2370154"/>
                  <a:pt x="307008" y="2385046"/>
                  <a:pt x="298990" y="2401084"/>
                </a:cubicBezTo>
                <a:cubicBezTo>
                  <a:pt x="280661" y="2437742"/>
                  <a:pt x="269206" y="2475545"/>
                  <a:pt x="269206" y="2515639"/>
                </a:cubicBezTo>
                <a:cubicBezTo>
                  <a:pt x="269206" y="2523658"/>
                  <a:pt x="270351" y="2532823"/>
                  <a:pt x="270351" y="2540842"/>
                </a:cubicBezTo>
                <a:lnTo>
                  <a:pt x="655258" y="2540842"/>
                </a:lnTo>
                <a:lnTo>
                  <a:pt x="655258" y="2621031"/>
                </a:lnTo>
                <a:lnTo>
                  <a:pt x="280661" y="2621031"/>
                </a:lnTo>
                <a:cubicBezTo>
                  <a:pt x="287534" y="2650815"/>
                  <a:pt x="297844" y="2680599"/>
                  <a:pt x="309300" y="2710384"/>
                </a:cubicBezTo>
                <a:cubicBezTo>
                  <a:pt x="319610" y="2737877"/>
                  <a:pt x="333356" y="2764225"/>
                  <a:pt x="348249" y="2790573"/>
                </a:cubicBezTo>
                <a:cubicBezTo>
                  <a:pt x="351686" y="2795155"/>
                  <a:pt x="355122" y="2800883"/>
                  <a:pt x="358559" y="2806611"/>
                </a:cubicBezTo>
                <a:lnTo>
                  <a:pt x="870622" y="2806611"/>
                </a:lnTo>
                <a:cubicBezTo>
                  <a:pt x="874058" y="2802028"/>
                  <a:pt x="877495" y="2796300"/>
                  <a:pt x="880932" y="2790573"/>
                </a:cubicBezTo>
                <a:cubicBezTo>
                  <a:pt x="886659" y="2780263"/>
                  <a:pt x="892387" y="2771098"/>
                  <a:pt x="898115" y="2760788"/>
                </a:cubicBezTo>
                <a:lnTo>
                  <a:pt x="1092859" y="2760788"/>
                </a:lnTo>
                <a:cubicBezTo>
                  <a:pt x="1027563" y="2923457"/>
                  <a:pt x="890096" y="3060924"/>
                  <a:pt x="743466" y="3184644"/>
                </a:cubicBezTo>
                <a:cubicBezTo>
                  <a:pt x="738883" y="3188080"/>
                  <a:pt x="734301" y="3192663"/>
                  <a:pt x="729719" y="3196099"/>
                </a:cubicBezTo>
                <a:cubicBezTo>
                  <a:pt x="725136" y="3199536"/>
                  <a:pt x="720554" y="3204118"/>
                  <a:pt x="715972" y="3207555"/>
                </a:cubicBezTo>
                <a:cubicBezTo>
                  <a:pt x="678169" y="3238485"/>
                  <a:pt x="640366" y="3268269"/>
                  <a:pt x="603708" y="3298054"/>
                </a:cubicBezTo>
                <a:cubicBezTo>
                  <a:pt x="595689" y="3303782"/>
                  <a:pt x="588815" y="3309510"/>
                  <a:pt x="581942" y="3315237"/>
                </a:cubicBezTo>
                <a:cubicBezTo>
                  <a:pt x="576214" y="3318674"/>
                  <a:pt x="571632" y="3323256"/>
                  <a:pt x="567050" y="3326692"/>
                </a:cubicBezTo>
                <a:cubicBezTo>
                  <a:pt x="562467" y="3331275"/>
                  <a:pt x="557886" y="3334711"/>
                  <a:pt x="552158" y="3337003"/>
                </a:cubicBezTo>
                <a:cubicBezTo>
                  <a:pt x="474260" y="3401154"/>
                  <a:pt x="399799" y="3463014"/>
                  <a:pt x="337939" y="3526019"/>
                </a:cubicBezTo>
                <a:lnTo>
                  <a:pt x="793870" y="3526019"/>
                </a:lnTo>
                <a:cubicBezTo>
                  <a:pt x="740028" y="3464159"/>
                  <a:pt x="675878" y="3402299"/>
                  <a:pt x="609435" y="3339294"/>
                </a:cubicBezTo>
                <a:cubicBezTo>
                  <a:pt x="616308" y="3334711"/>
                  <a:pt x="623182" y="3328983"/>
                  <a:pt x="630055" y="3323256"/>
                </a:cubicBezTo>
                <a:cubicBezTo>
                  <a:pt x="666713" y="3293471"/>
                  <a:pt x="704516" y="3262542"/>
                  <a:pt x="742320" y="3231611"/>
                </a:cubicBezTo>
                <a:cubicBezTo>
                  <a:pt x="946228" y="3426356"/>
                  <a:pt x="1132954" y="3611936"/>
                  <a:pt x="1132954" y="3841047"/>
                </a:cubicBezTo>
                <a:cubicBezTo>
                  <a:pt x="1132954" y="4072449"/>
                  <a:pt x="948519" y="4267193"/>
                  <a:pt x="738883" y="4450482"/>
                </a:cubicBezTo>
                <a:cubicBezTo>
                  <a:pt x="722846" y="4436735"/>
                  <a:pt x="706807" y="4424134"/>
                  <a:pt x="690770" y="4410387"/>
                </a:cubicBezTo>
                <a:cubicBezTo>
                  <a:pt x="663276" y="4387477"/>
                  <a:pt x="634638" y="4364566"/>
                  <a:pt x="607144" y="4341654"/>
                </a:cubicBezTo>
                <a:cubicBezTo>
                  <a:pt x="670150" y="4286667"/>
                  <a:pt x="729719" y="4230535"/>
                  <a:pt x="782414" y="4174403"/>
                </a:cubicBezTo>
                <a:lnTo>
                  <a:pt x="367723" y="4174403"/>
                </a:lnTo>
                <a:cubicBezTo>
                  <a:pt x="422710" y="4230535"/>
                  <a:pt x="485715" y="4286667"/>
                  <a:pt x="551012" y="4341654"/>
                </a:cubicBezTo>
                <a:cubicBezTo>
                  <a:pt x="555594" y="4345091"/>
                  <a:pt x="560176" y="4349673"/>
                  <a:pt x="564759" y="4353110"/>
                </a:cubicBezTo>
                <a:cubicBezTo>
                  <a:pt x="569341" y="4356547"/>
                  <a:pt x="573923" y="4361129"/>
                  <a:pt x="578506" y="4364566"/>
                </a:cubicBezTo>
                <a:cubicBezTo>
                  <a:pt x="605999" y="4388622"/>
                  <a:pt x="634638" y="4412679"/>
                  <a:pt x="663276" y="4435590"/>
                </a:cubicBezTo>
                <a:cubicBezTo>
                  <a:pt x="679314" y="4448191"/>
                  <a:pt x="694206" y="4461938"/>
                  <a:pt x="710244" y="4474539"/>
                </a:cubicBezTo>
                <a:cubicBezTo>
                  <a:pt x="714826" y="4477975"/>
                  <a:pt x="719408" y="4482558"/>
                  <a:pt x="723991" y="4485994"/>
                </a:cubicBezTo>
                <a:cubicBezTo>
                  <a:pt x="728573" y="4489431"/>
                  <a:pt x="733155" y="4494013"/>
                  <a:pt x="737738" y="4497450"/>
                </a:cubicBezTo>
                <a:cubicBezTo>
                  <a:pt x="961121" y="4684175"/>
                  <a:pt x="1169612" y="4877774"/>
                  <a:pt x="1169612" y="5100012"/>
                </a:cubicBezTo>
                <a:lnTo>
                  <a:pt x="989759" y="5100012"/>
                </a:lnTo>
                <a:cubicBezTo>
                  <a:pt x="989759" y="4941925"/>
                  <a:pt x="804179" y="4773529"/>
                  <a:pt x="605999" y="4608568"/>
                </a:cubicBezTo>
                <a:cubicBezTo>
                  <a:pt x="601416" y="4605132"/>
                  <a:pt x="596834" y="4600550"/>
                  <a:pt x="592252" y="4597113"/>
                </a:cubicBezTo>
                <a:cubicBezTo>
                  <a:pt x="587670" y="4593676"/>
                  <a:pt x="583087" y="4589094"/>
                  <a:pt x="578506" y="4585658"/>
                </a:cubicBezTo>
                <a:cubicBezTo>
                  <a:pt x="565904" y="4575347"/>
                  <a:pt x="553303" y="4565038"/>
                  <a:pt x="540702" y="4554727"/>
                </a:cubicBezTo>
                <a:cubicBezTo>
                  <a:pt x="509772" y="4529526"/>
                  <a:pt x="477696" y="4503178"/>
                  <a:pt x="446767" y="4476830"/>
                </a:cubicBezTo>
                <a:cubicBezTo>
                  <a:pt x="442184" y="4473393"/>
                  <a:pt x="437602" y="4468811"/>
                  <a:pt x="433020" y="4465374"/>
                </a:cubicBezTo>
                <a:cubicBezTo>
                  <a:pt x="428438" y="4461938"/>
                  <a:pt x="423855" y="4457355"/>
                  <a:pt x="419274" y="4453919"/>
                </a:cubicBezTo>
                <a:cubicBezTo>
                  <a:pt x="197035" y="4264902"/>
                  <a:pt x="0" y="4066721"/>
                  <a:pt x="0" y="3830736"/>
                </a:cubicBezTo>
                <a:cubicBezTo>
                  <a:pt x="0" y="3585588"/>
                  <a:pt x="210782" y="3397717"/>
                  <a:pt x="433020" y="3216719"/>
                </a:cubicBezTo>
                <a:cubicBezTo>
                  <a:pt x="437602" y="3213283"/>
                  <a:pt x="442184" y="3208701"/>
                  <a:pt x="446767" y="3205264"/>
                </a:cubicBezTo>
                <a:cubicBezTo>
                  <a:pt x="451349" y="3201827"/>
                  <a:pt x="455931" y="3197245"/>
                  <a:pt x="460513" y="3193808"/>
                </a:cubicBezTo>
                <a:cubicBezTo>
                  <a:pt x="468532" y="3186935"/>
                  <a:pt x="476551" y="3181207"/>
                  <a:pt x="484570" y="3174334"/>
                </a:cubicBezTo>
                <a:cubicBezTo>
                  <a:pt x="521227" y="3145695"/>
                  <a:pt x="559031" y="3115910"/>
                  <a:pt x="594543" y="3086126"/>
                </a:cubicBezTo>
                <a:cubicBezTo>
                  <a:pt x="599126" y="3082690"/>
                  <a:pt x="603707" y="3078107"/>
                  <a:pt x="608290" y="3074670"/>
                </a:cubicBezTo>
                <a:cubicBezTo>
                  <a:pt x="612872" y="3071234"/>
                  <a:pt x="617454" y="3066651"/>
                  <a:pt x="622036" y="3063215"/>
                </a:cubicBezTo>
                <a:cubicBezTo>
                  <a:pt x="690770" y="3004791"/>
                  <a:pt x="756067" y="2945223"/>
                  <a:pt x="809907" y="2883363"/>
                </a:cubicBezTo>
                <a:lnTo>
                  <a:pt x="413546" y="2883363"/>
                </a:lnTo>
                <a:cubicBezTo>
                  <a:pt x="458222" y="2944077"/>
                  <a:pt x="512063" y="3003646"/>
                  <a:pt x="568195" y="3060924"/>
                </a:cubicBezTo>
                <a:cubicBezTo>
                  <a:pt x="531538" y="3090708"/>
                  <a:pt x="494880" y="3119347"/>
                  <a:pt x="458222" y="3149131"/>
                </a:cubicBezTo>
                <a:cubicBezTo>
                  <a:pt x="450203" y="3156005"/>
                  <a:pt x="442184" y="3161733"/>
                  <a:pt x="434166" y="3168606"/>
                </a:cubicBezTo>
                <a:cubicBezTo>
                  <a:pt x="252022" y="2983026"/>
                  <a:pt x="89354" y="2772244"/>
                  <a:pt x="89354" y="2511058"/>
                </a:cubicBezTo>
                <a:cubicBezTo>
                  <a:pt x="89354" y="2295692"/>
                  <a:pt x="268060" y="2144479"/>
                  <a:pt x="468532" y="1988684"/>
                </a:cubicBezTo>
                <a:cubicBezTo>
                  <a:pt x="494880" y="2010450"/>
                  <a:pt x="521228" y="2032215"/>
                  <a:pt x="547575" y="2052835"/>
                </a:cubicBezTo>
                <a:cubicBezTo>
                  <a:pt x="567050" y="2067727"/>
                  <a:pt x="585379" y="2082619"/>
                  <a:pt x="603708" y="2097512"/>
                </a:cubicBezTo>
                <a:cubicBezTo>
                  <a:pt x="526955" y="2157081"/>
                  <a:pt x="455931" y="2213213"/>
                  <a:pt x="398654" y="2269346"/>
                </a:cubicBezTo>
                <a:lnTo>
                  <a:pt x="841983" y="2269346"/>
                </a:lnTo>
                <a:cubicBezTo>
                  <a:pt x="792724" y="2210922"/>
                  <a:pt x="730864" y="2154790"/>
                  <a:pt x="663276" y="2098658"/>
                </a:cubicBezTo>
                <a:cubicBezTo>
                  <a:pt x="658694" y="2095220"/>
                  <a:pt x="654112" y="2090639"/>
                  <a:pt x="649530" y="2087202"/>
                </a:cubicBezTo>
                <a:cubicBezTo>
                  <a:pt x="643802" y="2083765"/>
                  <a:pt x="639220" y="2079183"/>
                  <a:pt x="634638" y="2075746"/>
                </a:cubicBezTo>
                <a:cubicBezTo>
                  <a:pt x="615163" y="2059708"/>
                  <a:pt x="595689" y="2043671"/>
                  <a:pt x="575069" y="2027633"/>
                </a:cubicBezTo>
                <a:cubicBezTo>
                  <a:pt x="549867" y="2008159"/>
                  <a:pt x="524664" y="1987539"/>
                  <a:pt x="499462" y="1966919"/>
                </a:cubicBezTo>
                <a:cubicBezTo>
                  <a:pt x="494880" y="1963482"/>
                  <a:pt x="490298" y="1958900"/>
                  <a:pt x="485715" y="1955463"/>
                </a:cubicBezTo>
                <a:cubicBezTo>
                  <a:pt x="481133" y="1952026"/>
                  <a:pt x="476551" y="1947444"/>
                  <a:pt x="471969" y="1944007"/>
                </a:cubicBezTo>
                <a:cubicBezTo>
                  <a:pt x="288680" y="1790503"/>
                  <a:pt x="114555" y="1608360"/>
                  <a:pt x="114555" y="1333427"/>
                </a:cubicBezTo>
                <a:cubicBezTo>
                  <a:pt x="114555" y="1126082"/>
                  <a:pt x="282952" y="919881"/>
                  <a:pt x="471969" y="702226"/>
                </a:cubicBezTo>
                <a:cubicBezTo>
                  <a:pt x="475406" y="697643"/>
                  <a:pt x="478842" y="693062"/>
                  <a:pt x="483424" y="688479"/>
                </a:cubicBezTo>
                <a:cubicBezTo>
                  <a:pt x="486861" y="683897"/>
                  <a:pt x="490298" y="679315"/>
                  <a:pt x="494880" y="674732"/>
                </a:cubicBezTo>
                <a:cubicBezTo>
                  <a:pt x="502899" y="666714"/>
                  <a:pt x="509772" y="658695"/>
                  <a:pt x="517791" y="649530"/>
                </a:cubicBezTo>
                <a:cubicBezTo>
                  <a:pt x="547575" y="616309"/>
                  <a:pt x="577360" y="581942"/>
                  <a:pt x="607144" y="547576"/>
                </a:cubicBezTo>
                <a:cubicBezTo>
                  <a:pt x="610581" y="542994"/>
                  <a:pt x="615163" y="538411"/>
                  <a:pt x="618600" y="533829"/>
                </a:cubicBezTo>
                <a:cubicBezTo>
                  <a:pt x="622036" y="529247"/>
                  <a:pt x="626619" y="524664"/>
                  <a:pt x="630055" y="520082"/>
                </a:cubicBezTo>
                <a:cubicBezTo>
                  <a:pt x="702226" y="435311"/>
                  <a:pt x="772104" y="349395"/>
                  <a:pt x="829382" y="261187"/>
                </a:cubicBezTo>
                <a:close/>
                <a:moveTo>
                  <a:pt x="445671" y="630301"/>
                </a:moveTo>
                <a:lnTo>
                  <a:pt x="565571" y="510401"/>
                </a:lnTo>
                <a:lnTo>
                  <a:pt x="578506" y="522373"/>
                </a:lnTo>
                <a:cubicBezTo>
                  <a:pt x="547575" y="557885"/>
                  <a:pt x="516646" y="593398"/>
                  <a:pt x="485715" y="628910"/>
                </a:cubicBezTo>
                <a:cubicBezTo>
                  <a:pt x="479988" y="635783"/>
                  <a:pt x="473114" y="643802"/>
                  <a:pt x="467386" y="650675"/>
                </a:cubicBezTo>
                <a:close/>
              </a:path>
            </a:pathLst>
          </a:custGeom>
          <a:solidFill>
            <a:schemeClr val="accent2">
              <a:alpha val="24000"/>
            </a:schemeClr>
          </a:solidFill>
          <a:ln w="1538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4511F6DB-9A36-400C-8FF0-D5DE61D5908E}"/>
              </a:ext>
            </a:extLst>
          </p:cNvPr>
          <p:cNvSpPr/>
          <p:nvPr userDrawn="1"/>
        </p:nvSpPr>
        <p:spPr>
          <a:xfrm rot="2613694">
            <a:off x="6204536" y="1338587"/>
            <a:ext cx="1719555" cy="1405706"/>
          </a:xfrm>
          <a:custGeom>
            <a:avLst/>
            <a:gdLst>
              <a:gd name="connsiteX0" fmla="*/ 52475 w 1719555"/>
              <a:gd name="connsiteY0" fmla="*/ 813979 h 1405706"/>
              <a:gd name="connsiteX1" fmla="*/ 291536 w 1719555"/>
              <a:gd name="connsiteY1" fmla="*/ 819982 h 1405706"/>
              <a:gd name="connsiteX2" fmla="*/ 318965 w 1719555"/>
              <a:gd name="connsiteY2" fmla="*/ 863510 h 1405706"/>
              <a:gd name="connsiteX3" fmla="*/ 857854 w 1719555"/>
              <a:gd name="connsiteY3" fmla="*/ 733566 h 1405706"/>
              <a:gd name="connsiteX4" fmla="*/ 855489 w 1719555"/>
              <a:gd name="connsiteY4" fmla="*/ 718840 h 1405706"/>
              <a:gd name="connsiteX5" fmla="*/ 907882 w 1719555"/>
              <a:gd name="connsiteY5" fmla="*/ 601700 h 1405706"/>
              <a:gd name="connsiteX6" fmla="*/ 965573 w 1719555"/>
              <a:gd name="connsiteY6" fmla="*/ 565628 h 1405706"/>
              <a:gd name="connsiteX7" fmla="*/ 996656 w 1719555"/>
              <a:gd name="connsiteY7" fmla="*/ 560634 h 1405706"/>
              <a:gd name="connsiteX8" fmla="*/ 996656 w 1719555"/>
              <a:gd name="connsiteY8" fmla="*/ 256405 h 1405706"/>
              <a:gd name="connsiteX9" fmla="*/ 978974 w 1719555"/>
              <a:gd name="connsiteY9" fmla="*/ 252372 h 1405706"/>
              <a:gd name="connsiteX10" fmla="*/ 936774 w 1719555"/>
              <a:gd name="connsiteY10" fmla="*/ 222720 h 1405706"/>
              <a:gd name="connsiteX11" fmla="*/ 941456 w 1719555"/>
              <a:gd name="connsiteY11" fmla="*/ 36260 h 1405706"/>
              <a:gd name="connsiteX12" fmla="*/ 1127917 w 1719555"/>
              <a:gd name="connsiteY12" fmla="*/ 40942 h 1405706"/>
              <a:gd name="connsiteX13" fmla="*/ 1123235 w 1719555"/>
              <a:gd name="connsiteY13" fmla="*/ 227403 h 1405706"/>
              <a:gd name="connsiteX14" fmla="*/ 1078238 w 1719555"/>
              <a:gd name="connsiteY14" fmla="*/ 255538 h 1405706"/>
              <a:gd name="connsiteX15" fmla="*/ 1062287 w 1719555"/>
              <a:gd name="connsiteY15" fmla="*/ 258100 h 1405706"/>
              <a:gd name="connsiteX16" fmla="*/ 1062287 w 1719555"/>
              <a:gd name="connsiteY16" fmla="*/ 562718 h 1405706"/>
              <a:gd name="connsiteX17" fmla="*/ 1092840 w 1719555"/>
              <a:gd name="connsiteY17" fmla="*/ 569686 h 1405706"/>
              <a:gd name="connsiteX18" fmla="*/ 1146944 w 1719555"/>
              <a:gd name="connsiteY18" fmla="*/ 607703 h 1405706"/>
              <a:gd name="connsiteX19" fmla="*/ 1178958 w 1719555"/>
              <a:gd name="connsiteY19" fmla="*/ 792660 h 1405706"/>
              <a:gd name="connsiteX20" fmla="*/ 1173343 w 1719555"/>
              <a:gd name="connsiteY20" fmla="*/ 800652 h 1405706"/>
              <a:gd name="connsiteX21" fmla="*/ 1348619 w 1719555"/>
              <a:gd name="connsiteY21" fmla="*/ 984958 h 1405706"/>
              <a:gd name="connsiteX22" fmla="*/ 1403195 w 1719555"/>
              <a:gd name="connsiteY22" fmla="*/ 950833 h 1405706"/>
              <a:gd name="connsiteX23" fmla="*/ 1655010 w 1719555"/>
              <a:gd name="connsiteY23" fmla="*/ 1009249 h 1405706"/>
              <a:gd name="connsiteX24" fmla="*/ 1646675 w 1719555"/>
              <a:gd name="connsiteY24" fmla="*/ 1341161 h 1405706"/>
              <a:gd name="connsiteX25" fmla="*/ 1314763 w 1719555"/>
              <a:gd name="connsiteY25" fmla="*/ 1332826 h 1405706"/>
              <a:gd name="connsiteX26" fmla="*/ 1270316 w 1719555"/>
              <a:gd name="connsiteY26" fmla="*/ 1076033 h 1405706"/>
              <a:gd name="connsiteX27" fmla="*/ 1281801 w 1719555"/>
              <a:gd name="connsiteY27" fmla="*/ 1059688 h 1405706"/>
              <a:gd name="connsiteX28" fmla="*/ 1102291 w 1719555"/>
              <a:gd name="connsiteY28" fmla="*/ 870932 h 1405706"/>
              <a:gd name="connsiteX29" fmla="*/ 1083251 w 1719555"/>
              <a:gd name="connsiteY29" fmla="*/ 882837 h 1405706"/>
              <a:gd name="connsiteX30" fmla="*/ 901879 w 1719555"/>
              <a:gd name="connsiteY30" fmla="*/ 840761 h 1405706"/>
              <a:gd name="connsiteX31" fmla="*/ 897651 w 1719555"/>
              <a:gd name="connsiteY31" fmla="*/ 833999 h 1405706"/>
              <a:gd name="connsiteX32" fmla="*/ 331408 w 1719555"/>
              <a:gd name="connsiteY32" fmla="*/ 970539 h 1405706"/>
              <a:gd name="connsiteX33" fmla="*/ 324456 w 1719555"/>
              <a:gd name="connsiteY33" fmla="*/ 1003237 h 1405706"/>
              <a:gd name="connsiteX34" fmla="*/ 285534 w 1719555"/>
              <a:gd name="connsiteY34" fmla="*/ 1059044 h 1405706"/>
              <a:gd name="connsiteX35" fmla="*/ 46471 w 1719555"/>
              <a:gd name="connsiteY35" fmla="*/ 1053041 h 1405706"/>
              <a:gd name="connsiteX36" fmla="*/ 52475 w 1719555"/>
              <a:gd name="connsiteY36" fmla="*/ 813979 h 14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19555" h="1405706">
                <a:moveTo>
                  <a:pt x="52475" y="813979"/>
                </a:moveTo>
                <a:cubicBezTo>
                  <a:pt x="118453" y="751232"/>
                  <a:pt x="225801" y="750861"/>
                  <a:pt x="291536" y="819982"/>
                </a:cubicBezTo>
                <a:lnTo>
                  <a:pt x="318965" y="863510"/>
                </a:lnTo>
                <a:lnTo>
                  <a:pt x="857854" y="733566"/>
                </a:lnTo>
                <a:lnTo>
                  <a:pt x="855489" y="718840"/>
                </a:lnTo>
                <a:cubicBezTo>
                  <a:pt x="856959" y="675558"/>
                  <a:pt x="874893" y="633073"/>
                  <a:pt x="907882" y="601700"/>
                </a:cubicBezTo>
                <a:cubicBezTo>
                  <a:pt x="925163" y="585267"/>
                  <a:pt x="944823" y="573301"/>
                  <a:pt x="965573" y="565628"/>
                </a:cubicBezTo>
                <a:lnTo>
                  <a:pt x="996656" y="560634"/>
                </a:lnTo>
                <a:lnTo>
                  <a:pt x="996656" y="256405"/>
                </a:lnTo>
                <a:lnTo>
                  <a:pt x="978974" y="252372"/>
                </a:lnTo>
                <a:cubicBezTo>
                  <a:pt x="963411" y="245515"/>
                  <a:pt x="949009" y="235586"/>
                  <a:pt x="936774" y="222720"/>
                </a:cubicBezTo>
                <a:cubicBezTo>
                  <a:pt x="885504" y="168808"/>
                  <a:pt x="889995" y="85201"/>
                  <a:pt x="941456" y="36260"/>
                </a:cubicBezTo>
                <a:cubicBezTo>
                  <a:pt x="995369" y="-15011"/>
                  <a:pt x="1078976" y="-10519"/>
                  <a:pt x="1127917" y="40942"/>
                </a:cubicBezTo>
                <a:cubicBezTo>
                  <a:pt x="1179188" y="94855"/>
                  <a:pt x="1174696" y="178462"/>
                  <a:pt x="1123235" y="227403"/>
                </a:cubicBezTo>
                <a:cubicBezTo>
                  <a:pt x="1109757" y="240220"/>
                  <a:pt x="1094423" y="249553"/>
                  <a:pt x="1078238" y="255538"/>
                </a:cubicBezTo>
                <a:lnTo>
                  <a:pt x="1062287" y="258100"/>
                </a:lnTo>
                <a:lnTo>
                  <a:pt x="1062287" y="562718"/>
                </a:lnTo>
                <a:lnTo>
                  <a:pt x="1092840" y="569686"/>
                </a:lnTo>
                <a:cubicBezTo>
                  <a:pt x="1112793" y="578477"/>
                  <a:pt x="1131258" y="591208"/>
                  <a:pt x="1146944" y="607703"/>
                </a:cubicBezTo>
                <a:cubicBezTo>
                  <a:pt x="1196246" y="659544"/>
                  <a:pt x="1205331" y="732801"/>
                  <a:pt x="1178958" y="792660"/>
                </a:cubicBezTo>
                <a:lnTo>
                  <a:pt x="1173343" y="800652"/>
                </a:lnTo>
                <a:lnTo>
                  <a:pt x="1348619" y="984958"/>
                </a:lnTo>
                <a:lnTo>
                  <a:pt x="1403195" y="950833"/>
                </a:lnTo>
                <a:cubicBezTo>
                  <a:pt x="1489623" y="918872"/>
                  <a:pt x="1589672" y="940546"/>
                  <a:pt x="1655010" y="1009249"/>
                </a:cubicBezTo>
                <a:cubicBezTo>
                  <a:pt x="1746276" y="1105216"/>
                  <a:pt x="1738280" y="1254044"/>
                  <a:pt x="1646675" y="1341161"/>
                </a:cubicBezTo>
                <a:cubicBezTo>
                  <a:pt x="1550708" y="1432426"/>
                  <a:pt x="1401881" y="1424431"/>
                  <a:pt x="1314763" y="1332826"/>
                </a:cubicBezTo>
                <a:cubicBezTo>
                  <a:pt x="1246314" y="1260851"/>
                  <a:pt x="1233700" y="1159142"/>
                  <a:pt x="1270316" y="1076033"/>
                </a:cubicBezTo>
                <a:lnTo>
                  <a:pt x="1281801" y="1059688"/>
                </a:lnTo>
                <a:lnTo>
                  <a:pt x="1102291" y="870932"/>
                </a:lnTo>
                <a:lnTo>
                  <a:pt x="1083251" y="882837"/>
                </a:lnTo>
                <a:cubicBezTo>
                  <a:pt x="1021001" y="905857"/>
                  <a:pt x="948940" y="890246"/>
                  <a:pt x="901879" y="840761"/>
                </a:cubicBezTo>
                <a:lnTo>
                  <a:pt x="897651" y="833999"/>
                </a:lnTo>
                <a:lnTo>
                  <a:pt x="331408" y="970539"/>
                </a:lnTo>
                <a:lnTo>
                  <a:pt x="324456" y="1003237"/>
                </a:lnTo>
                <a:cubicBezTo>
                  <a:pt x="315751" y="1023576"/>
                  <a:pt x="302814" y="1042610"/>
                  <a:pt x="285534" y="1059044"/>
                </a:cubicBezTo>
                <a:cubicBezTo>
                  <a:pt x="219554" y="1121791"/>
                  <a:pt x="112206" y="1122162"/>
                  <a:pt x="46471" y="1053041"/>
                </a:cubicBezTo>
                <a:cubicBezTo>
                  <a:pt x="-16275" y="987062"/>
                  <a:pt x="-16647" y="879714"/>
                  <a:pt x="52475" y="813979"/>
                </a:cubicBezTo>
                <a:close/>
              </a:path>
            </a:pathLst>
          </a:cu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B8405EAC-939C-4C4A-A652-22978EC323B2}"/>
              </a:ext>
            </a:extLst>
          </p:cNvPr>
          <p:cNvSpPr/>
          <p:nvPr userDrawn="1"/>
        </p:nvSpPr>
        <p:spPr>
          <a:xfrm rot="5400000">
            <a:off x="10559005" y="1597448"/>
            <a:ext cx="1161448" cy="949463"/>
          </a:xfrm>
          <a:custGeom>
            <a:avLst/>
            <a:gdLst>
              <a:gd name="connsiteX0" fmla="*/ 52475 w 1719555"/>
              <a:gd name="connsiteY0" fmla="*/ 813979 h 1405706"/>
              <a:gd name="connsiteX1" fmla="*/ 291536 w 1719555"/>
              <a:gd name="connsiteY1" fmla="*/ 819982 h 1405706"/>
              <a:gd name="connsiteX2" fmla="*/ 318965 w 1719555"/>
              <a:gd name="connsiteY2" fmla="*/ 863510 h 1405706"/>
              <a:gd name="connsiteX3" fmla="*/ 857854 w 1719555"/>
              <a:gd name="connsiteY3" fmla="*/ 733566 h 1405706"/>
              <a:gd name="connsiteX4" fmla="*/ 855489 w 1719555"/>
              <a:gd name="connsiteY4" fmla="*/ 718840 h 1405706"/>
              <a:gd name="connsiteX5" fmla="*/ 907882 w 1719555"/>
              <a:gd name="connsiteY5" fmla="*/ 601700 h 1405706"/>
              <a:gd name="connsiteX6" fmla="*/ 965573 w 1719555"/>
              <a:gd name="connsiteY6" fmla="*/ 565628 h 1405706"/>
              <a:gd name="connsiteX7" fmla="*/ 996656 w 1719555"/>
              <a:gd name="connsiteY7" fmla="*/ 560634 h 1405706"/>
              <a:gd name="connsiteX8" fmla="*/ 996656 w 1719555"/>
              <a:gd name="connsiteY8" fmla="*/ 256405 h 1405706"/>
              <a:gd name="connsiteX9" fmla="*/ 978974 w 1719555"/>
              <a:gd name="connsiteY9" fmla="*/ 252372 h 1405706"/>
              <a:gd name="connsiteX10" fmla="*/ 936774 w 1719555"/>
              <a:gd name="connsiteY10" fmla="*/ 222720 h 1405706"/>
              <a:gd name="connsiteX11" fmla="*/ 941456 w 1719555"/>
              <a:gd name="connsiteY11" fmla="*/ 36260 h 1405706"/>
              <a:gd name="connsiteX12" fmla="*/ 1127917 w 1719555"/>
              <a:gd name="connsiteY12" fmla="*/ 40942 h 1405706"/>
              <a:gd name="connsiteX13" fmla="*/ 1123235 w 1719555"/>
              <a:gd name="connsiteY13" fmla="*/ 227403 h 1405706"/>
              <a:gd name="connsiteX14" fmla="*/ 1078238 w 1719555"/>
              <a:gd name="connsiteY14" fmla="*/ 255538 h 1405706"/>
              <a:gd name="connsiteX15" fmla="*/ 1062287 w 1719555"/>
              <a:gd name="connsiteY15" fmla="*/ 258100 h 1405706"/>
              <a:gd name="connsiteX16" fmla="*/ 1062287 w 1719555"/>
              <a:gd name="connsiteY16" fmla="*/ 562718 h 1405706"/>
              <a:gd name="connsiteX17" fmla="*/ 1092840 w 1719555"/>
              <a:gd name="connsiteY17" fmla="*/ 569686 h 1405706"/>
              <a:gd name="connsiteX18" fmla="*/ 1146944 w 1719555"/>
              <a:gd name="connsiteY18" fmla="*/ 607703 h 1405706"/>
              <a:gd name="connsiteX19" fmla="*/ 1178958 w 1719555"/>
              <a:gd name="connsiteY19" fmla="*/ 792660 h 1405706"/>
              <a:gd name="connsiteX20" fmla="*/ 1173343 w 1719555"/>
              <a:gd name="connsiteY20" fmla="*/ 800652 h 1405706"/>
              <a:gd name="connsiteX21" fmla="*/ 1348619 w 1719555"/>
              <a:gd name="connsiteY21" fmla="*/ 984958 h 1405706"/>
              <a:gd name="connsiteX22" fmla="*/ 1403195 w 1719555"/>
              <a:gd name="connsiteY22" fmla="*/ 950833 h 1405706"/>
              <a:gd name="connsiteX23" fmla="*/ 1655010 w 1719555"/>
              <a:gd name="connsiteY23" fmla="*/ 1009249 h 1405706"/>
              <a:gd name="connsiteX24" fmla="*/ 1646675 w 1719555"/>
              <a:gd name="connsiteY24" fmla="*/ 1341161 h 1405706"/>
              <a:gd name="connsiteX25" fmla="*/ 1314763 w 1719555"/>
              <a:gd name="connsiteY25" fmla="*/ 1332826 h 1405706"/>
              <a:gd name="connsiteX26" fmla="*/ 1270316 w 1719555"/>
              <a:gd name="connsiteY26" fmla="*/ 1076033 h 1405706"/>
              <a:gd name="connsiteX27" fmla="*/ 1281801 w 1719555"/>
              <a:gd name="connsiteY27" fmla="*/ 1059688 h 1405706"/>
              <a:gd name="connsiteX28" fmla="*/ 1102291 w 1719555"/>
              <a:gd name="connsiteY28" fmla="*/ 870932 h 1405706"/>
              <a:gd name="connsiteX29" fmla="*/ 1083251 w 1719555"/>
              <a:gd name="connsiteY29" fmla="*/ 882837 h 1405706"/>
              <a:gd name="connsiteX30" fmla="*/ 901879 w 1719555"/>
              <a:gd name="connsiteY30" fmla="*/ 840761 h 1405706"/>
              <a:gd name="connsiteX31" fmla="*/ 897651 w 1719555"/>
              <a:gd name="connsiteY31" fmla="*/ 833999 h 1405706"/>
              <a:gd name="connsiteX32" fmla="*/ 331408 w 1719555"/>
              <a:gd name="connsiteY32" fmla="*/ 970539 h 1405706"/>
              <a:gd name="connsiteX33" fmla="*/ 324456 w 1719555"/>
              <a:gd name="connsiteY33" fmla="*/ 1003237 h 1405706"/>
              <a:gd name="connsiteX34" fmla="*/ 285534 w 1719555"/>
              <a:gd name="connsiteY34" fmla="*/ 1059044 h 1405706"/>
              <a:gd name="connsiteX35" fmla="*/ 46471 w 1719555"/>
              <a:gd name="connsiteY35" fmla="*/ 1053041 h 1405706"/>
              <a:gd name="connsiteX36" fmla="*/ 52475 w 1719555"/>
              <a:gd name="connsiteY36" fmla="*/ 813979 h 14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19555" h="1405706">
                <a:moveTo>
                  <a:pt x="52475" y="813979"/>
                </a:moveTo>
                <a:cubicBezTo>
                  <a:pt x="118453" y="751232"/>
                  <a:pt x="225801" y="750861"/>
                  <a:pt x="291536" y="819982"/>
                </a:cubicBezTo>
                <a:lnTo>
                  <a:pt x="318965" y="863510"/>
                </a:lnTo>
                <a:lnTo>
                  <a:pt x="857854" y="733566"/>
                </a:lnTo>
                <a:lnTo>
                  <a:pt x="855489" y="718840"/>
                </a:lnTo>
                <a:cubicBezTo>
                  <a:pt x="856959" y="675558"/>
                  <a:pt x="874893" y="633073"/>
                  <a:pt x="907882" y="601700"/>
                </a:cubicBezTo>
                <a:cubicBezTo>
                  <a:pt x="925163" y="585267"/>
                  <a:pt x="944823" y="573301"/>
                  <a:pt x="965573" y="565628"/>
                </a:cubicBezTo>
                <a:lnTo>
                  <a:pt x="996656" y="560634"/>
                </a:lnTo>
                <a:lnTo>
                  <a:pt x="996656" y="256405"/>
                </a:lnTo>
                <a:lnTo>
                  <a:pt x="978974" y="252372"/>
                </a:lnTo>
                <a:cubicBezTo>
                  <a:pt x="963411" y="245515"/>
                  <a:pt x="949009" y="235586"/>
                  <a:pt x="936774" y="222720"/>
                </a:cubicBezTo>
                <a:cubicBezTo>
                  <a:pt x="885504" y="168808"/>
                  <a:pt x="889995" y="85201"/>
                  <a:pt x="941456" y="36260"/>
                </a:cubicBezTo>
                <a:cubicBezTo>
                  <a:pt x="995369" y="-15011"/>
                  <a:pt x="1078976" y="-10519"/>
                  <a:pt x="1127917" y="40942"/>
                </a:cubicBezTo>
                <a:cubicBezTo>
                  <a:pt x="1179188" y="94855"/>
                  <a:pt x="1174696" y="178462"/>
                  <a:pt x="1123235" y="227403"/>
                </a:cubicBezTo>
                <a:cubicBezTo>
                  <a:pt x="1109757" y="240220"/>
                  <a:pt x="1094423" y="249553"/>
                  <a:pt x="1078238" y="255538"/>
                </a:cubicBezTo>
                <a:lnTo>
                  <a:pt x="1062287" y="258100"/>
                </a:lnTo>
                <a:lnTo>
                  <a:pt x="1062287" y="562718"/>
                </a:lnTo>
                <a:lnTo>
                  <a:pt x="1092840" y="569686"/>
                </a:lnTo>
                <a:cubicBezTo>
                  <a:pt x="1112793" y="578477"/>
                  <a:pt x="1131258" y="591208"/>
                  <a:pt x="1146944" y="607703"/>
                </a:cubicBezTo>
                <a:cubicBezTo>
                  <a:pt x="1196246" y="659544"/>
                  <a:pt x="1205331" y="732801"/>
                  <a:pt x="1178958" y="792660"/>
                </a:cubicBezTo>
                <a:lnTo>
                  <a:pt x="1173343" y="800652"/>
                </a:lnTo>
                <a:lnTo>
                  <a:pt x="1348619" y="984958"/>
                </a:lnTo>
                <a:lnTo>
                  <a:pt x="1403195" y="950833"/>
                </a:lnTo>
                <a:cubicBezTo>
                  <a:pt x="1489623" y="918872"/>
                  <a:pt x="1589672" y="940546"/>
                  <a:pt x="1655010" y="1009249"/>
                </a:cubicBezTo>
                <a:cubicBezTo>
                  <a:pt x="1746276" y="1105216"/>
                  <a:pt x="1738280" y="1254044"/>
                  <a:pt x="1646675" y="1341161"/>
                </a:cubicBezTo>
                <a:cubicBezTo>
                  <a:pt x="1550708" y="1432426"/>
                  <a:pt x="1401881" y="1424431"/>
                  <a:pt x="1314763" y="1332826"/>
                </a:cubicBezTo>
                <a:cubicBezTo>
                  <a:pt x="1246314" y="1260851"/>
                  <a:pt x="1233700" y="1159142"/>
                  <a:pt x="1270316" y="1076033"/>
                </a:cubicBezTo>
                <a:lnTo>
                  <a:pt x="1281801" y="1059688"/>
                </a:lnTo>
                <a:lnTo>
                  <a:pt x="1102291" y="870932"/>
                </a:lnTo>
                <a:lnTo>
                  <a:pt x="1083251" y="882837"/>
                </a:lnTo>
                <a:cubicBezTo>
                  <a:pt x="1021001" y="905857"/>
                  <a:pt x="948940" y="890246"/>
                  <a:pt x="901879" y="840761"/>
                </a:cubicBezTo>
                <a:lnTo>
                  <a:pt x="897651" y="833999"/>
                </a:lnTo>
                <a:lnTo>
                  <a:pt x="331408" y="970539"/>
                </a:lnTo>
                <a:lnTo>
                  <a:pt x="324456" y="1003237"/>
                </a:lnTo>
                <a:cubicBezTo>
                  <a:pt x="315751" y="1023576"/>
                  <a:pt x="302814" y="1042610"/>
                  <a:pt x="285534" y="1059044"/>
                </a:cubicBezTo>
                <a:cubicBezTo>
                  <a:pt x="219554" y="1121791"/>
                  <a:pt x="112206" y="1122162"/>
                  <a:pt x="46471" y="1053041"/>
                </a:cubicBezTo>
                <a:cubicBezTo>
                  <a:pt x="-16275" y="987062"/>
                  <a:pt x="-16647" y="879714"/>
                  <a:pt x="52475" y="813979"/>
                </a:cubicBezTo>
                <a:close/>
              </a:path>
            </a:pathLst>
          </a:custGeom>
          <a:solidFill>
            <a:schemeClr val="accent3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AF3D761A-CEA6-4A9C-BC05-657BD6ED734C}"/>
              </a:ext>
            </a:extLst>
          </p:cNvPr>
          <p:cNvSpPr/>
          <p:nvPr userDrawn="1"/>
        </p:nvSpPr>
        <p:spPr>
          <a:xfrm rot="8257828">
            <a:off x="273193" y="259357"/>
            <a:ext cx="749314" cy="612551"/>
          </a:xfrm>
          <a:custGeom>
            <a:avLst/>
            <a:gdLst>
              <a:gd name="connsiteX0" fmla="*/ 52475 w 1719555"/>
              <a:gd name="connsiteY0" fmla="*/ 813979 h 1405706"/>
              <a:gd name="connsiteX1" fmla="*/ 291536 w 1719555"/>
              <a:gd name="connsiteY1" fmla="*/ 819982 h 1405706"/>
              <a:gd name="connsiteX2" fmla="*/ 318965 w 1719555"/>
              <a:gd name="connsiteY2" fmla="*/ 863510 h 1405706"/>
              <a:gd name="connsiteX3" fmla="*/ 857854 w 1719555"/>
              <a:gd name="connsiteY3" fmla="*/ 733566 h 1405706"/>
              <a:gd name="connsiteX4" fmla="*/ 855489 w 1719555"/>
              <a:gd name="connsiteY4" fmla="*/ 718840 h 1405706"/>
              <a:gd name="connsiteX5" fmla="*/ 907882 w 1719555"/>
              <a:gd name="connsiteY5" fmla="*/ 601700 h 1405706"/>
              <a:gd name="connsiteX6" fmla="*/ 965573 w 1719555"/>
              <a:gd name="connsiteY6" fmla="*/ 565628 h 1405706"/>
              <a:gd name="connsiteX7" fmla="*/ 996656 w 1719555"/>
              <a:gd name="connsiteY7" fmla="*/ 560634 h 1405706"/>
              <a:gd name="connsiteX8" fmla="*/ 996656 w 1719555"/>
              <a:gd name="connsiteY8" fmla="*/ 256405 h 1405706"/>
              <a:gd name="connsiteX9" fmla="*/ 978974 w 1719555"/>
              <a:gd name="connsiteY9" fmla="*/ 252372 h 1405706"/>
              <a:gd name="connsiteX10" fmla="*/ 936774 w 1719555"/>
              <a:gd name="connsiteY10" fmla="*/ 222720 h 1405706"/>
              <a:gd name="connsiteX11" fmla="*/ 941456 w 1719555"/>
              <a:gd name="connsiteY11" fmla="*/ 36260 h 1405706"/>
              <a:gd name="connsiteX12" fmla="*/ 1127917 w 1719555"/>
              <a:gd name="connsiteY12" fmla="*/ 40942 h 1405706"/>
              <a:gd name="connsiteX13" fmla="*/ 1123235 w 1719555"/>
              <a:gd name="connsiteY13" fmla="*/ 227403 h 1405706"/>
              <a:gd name="connsiteX14" fmla="*/ 1078238 w 1719555"/>
              <a:gd name="connsiteY14" fmla="*/ 255538 h 1405706"/>
              <a:gd name="connsiteX15" fmla="*/ 1062287 w 1719555"/>
              <a:gd name="connsiteY15" fmla="*/ 258100 h 1405706"/>
              <a:gd name="connsiteX16" fmla="*/ 1062287 w 1719555"/>
              <a:gd name="connsiteY16" fmla="*/ 562718 h 1405706"/>
              <a:gd name="connsiteX17" fmla="*/ 1092840 w 1719555"/>
              <a:gd name="connsiteY17" fmla="*/ 569686 h 1405706"/>
              <a:gd name="connsiteX18" fmla="*/ 1146944 w 1719555"/>
              <a:gd name="connsiteY18" fmla="*/ 607703 h 1405706"/>
              <a:gd name="connsiteX19" fmla="*/ 1178958 w 1719555"/>
              <a:gd name="connsiteY19" fmla="*/ 792660 h 1405706"/>
              <a:gd name="connsiteX20" fmla="*/ 1173343 w 1719555"/>
              <a:gd name="connsiteY20" fmla="*/ 800652 h 1405706"/>
              <a:gd name="connsiteX21" fmla="*/ 1348619 w 1719555"/>
              <a:gd name="connsiteY21" fmla="*/ 984958 h 1405706"/>
              <a:gd name="connsiteX22" fmla="*/ 1403195 w 1719555"/>
              <a:gd name="connsiteY22" fmla="*/ 950833 h 1405706"/>
              <a:gd name="connsiteX23" fmla="*/ 1655010 w 1719555"/>
              <a:gd name="connsiteY23" fmla="*/ 1009249 h 1405706"/>
              <a:gd name="connsiteX24" fmla="*/ 1646675 w 1719555"/>
              <a:gd name="connsiteY24" fmla="*/ 1341161 h 1405706"/>
              <a:gd name="connsiteX25" fmla="*/ 1314763 w 1719555"/>
              <a:gd name="connsiteY25" fmla="*/ 1332826 h 1405706"/>
              <a:gd name="connsiteX26" fmla="*/ 1270316 w 1719555"/>
              <a:gd name="connsiteY26" fmla="*/ 1076033 h 1405706"/>
              <a:gd name="connsiteX27" fmla="*/ 1281801 w 1719555"/>
              <a:gd name="connsiteY27" fmla="*/ 1059688 h 1405706"/>
              <a:gd name="connsiteX28" fmla="*/ 1102291 w 1719555"/>
              <a:gd name="connsiteY28" fmla="*/ 870932 h 1405706"/>
              <a:gd name="connsiteX29" fmla="*/ 1083251 w 1719555"/>
              <a:gd name="connsiteY29" fmla="*/ 882837 h 1405706"/>
              <a:gd name="connsiteX30" fmla="*/ 901879 w 1719555"/>
              <a:gd name="connsiteY30" fmla="*/ 840761 h 1405706"/>
              <a:gd name="connsiteX31" fmla="*/ 897651 w 1719555"/>
              <a:gd name="connsiteY31" fmla="*/ 833999 h 1405706"/>
              <a:gd name="connsiteX32" fmla="*/ 331408 w 1719555"/>
              <a:gd name="connsiteY32" fmla="*/ 970539 h 1405706"/>
              <a:gd name="connsiteX33" fmla="*/ 324456 w 1719555"/>
              <a:gd name="connsiteY33" fmla="*/ 1003237 h 1405706"/>
              <a:gd name="connsiteX34" fmla="*/ 285534 w 1719555"/>
              <a:gd name="connsiteY34" fmla="*/ 1059044 h 1405706"/>
              <a:gd name="connsiteX35" fmla="*/ 46471 w 1719555"/>
              <a:gd name="connsiteY35" fmla="*/ 1053041 h 1405706"/>
              <a:gd name="connsiteX36" fmla="*/ 52475 w 1719555"/>
              <a:gd name="connsiteY36" fmla="*/ 813979 h 14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19555" h="1405706">
                <a:moveTo>
                  <a:pt x="52475" y="813979"/>
                </a:moveTo>
                <a:cubicBezTo>
                  <a:pt x="118453" y="751232"/>
                  <a:pt x="225801" y="750861"/>
                  <a:pt x="291536" y="819982"/>
                </a:cubicBezTo>
                <a:lnTo>
                  <a:pt x="318965" y="863510"/>
                </a:lnTo>
                <a:lnTo>
                  <a:pt x="857854" y="733566"/>
                </a:lnTo>
                <a:lnTo>
                  <a:pt x="855489" y="718840"/>
                </a:lnTo>
                <a:cubicBezTo>
                  <a:pt x="856959" y="675558"/>
                  <a:pt x="874893" y="633073"/>
                  <a:pt x="907882" y="601700"/>
                </a:cubicBezTo>
                <a:cubicBezTo>
                  <a:pt x="925163" y="585267"/>
                  <a:pt x="944823" y="573301"/>
                  <a:pt x="965573" y="565628"/>
                </a:cubicBezTo>
                <a:lnTo>
                  <a:pt x="996656" y="560634"/>
                </a:lnTo>
                <a:lnTo>
                  <a:pt x="996656" y="256405"/>
                </a:lnTo>
                <a:lnTo>
                  <a:pt x="978974" y="252372"/>
                </a:lnTo>
                <a:cubicBezTo>
                  <a:pt x="963411" y="245515"/>
                  <a:pt x="949009" y="235586"/>
                  <a:pt x="936774" y="222720"/>
                </a:cubicBezTo>
                <a:cubicBezTo>
                  <a:pt x="885504" y="168808"/>
                  <a:pt x="889995" y="85201"/>
                  <a:pt x="941456" y="36260"/>
                </a:cubicBezTo>
                <a:cubicBezTo>
                  <a:pt x="995369" y="-15011"/>
                  <a:pt x="1078976" y="-10519"/>
                  <a:pt x="1127917" y="40942"/>
                </a:cubicBezTo>
                <a:cubicBezTo>
                  <a:pt x="1179188" y="94855"/>
                  <a:pt x="1174696" y="178462"/>
                  <a:pt x="1123235" y="227403"/>
                </a:cubicBezTo>
                <a:cubicBezTo>
                  <a:pt x="1109757" y="240220"/>
                  <a:pt x="1094423" y="249553"/>
                  <a:pt x="1078238" y="255538"/>
                </a:cubicBezTo>
                <a:lnTo>
                  <a:pt x="1062287" y="258100"/>
                </a:lnTo>
                <a:lnTo>
                  <a:pt x="1062287" y="562718"/>
                </a:lnTo>
                <a:lnTo>
                  <a:pt x="1092840" y="569686"/>
                </a:lnTo>
                <a:cubicBezTo>
                  <a:pt x="1112793" y="578477"/>
                  <a:pt x="1131258" y="591208"/>
                  <a:pt x="1146944" y="607703"/>
                </a:cubicBezTo>
                <a:cubicBezTo>
                  <a:pt x="1196246" y="659544"/>
                  <a:pt x="1205331" y="732801"/>
                  <a:pt x="1178958" y="792660"/>
                </a:cubicBezTo>
                <a:lnTo>
                  <a:pt x="1173343" y="800652"/>
                </a:lnTo>
                <a:lnTo>
                  <a:pt x="1348619" y="984958"/>
                </a:lnTo>
                <a:lnTo>
                  <a:pt x="1403195" y="950833"/>
                </a:lnTo>
                <a:cubicBezTo>
                  <a:pt x="1489623" y="918872"/>
                  <a:pt x="1589672" y="940546"/>
                  <a:pt x="1655010" y="1009249"/>
                </a:cubicBezTo>
                <a:cubicBezTo>
                  <a:pt x="1746276" y="1105216"/>
                  <a:pt x="1738280" y="1254044"/>
                  <a:pt x="1646675" y="1341161"/>
                </a:cubicBezTo>
                <a:cubicBezTo>
                  <a:pt x="1550708" y="1432426"/>
                  <a:pt x="1401881" y="1424431"/>
                  <a:pt x="1314763" y="1332826"/>
                </a:cubicBezTo>
                <a:cubicBezTo>
                  <a:pt x="1246314" y="1260851"/>
                  <a:pt x="1233700" y="1159142"/>
                  <a:pt x="1270316" y="1076033"/>
                </a:cubicBezTo>
                <a:lnTo>
                  <a:pt x="1281801" y="1059688"/>
                </a:lnTo>
                <a:lnTo>
                  <a:pt x="1102291" y="870932"/>
                </a:lnTo>
                <a:lnTo>
                  <a:pt x="1083251" y="882837"/>
                </a:lnTo>
                <a:cubicBezTo>
                  <a:pt x="1021001" y="905857"/>
                  <a:pt x="948940" y="890246"/>
                  <a:pt x="901879" y="840761"/>
                </a:cubicBezTo>
                <a:lnTo>
                  <a:pt x="897651" y="833999"/>
                </a:lnTo>
                <a:lnTo>
                  <a:pt x="331408" y="970539"/>
                </a:lnTo>
                <a:lnTo>
                  <a:pt x="324456" y="1003237"/>
                </a:lnTo>
                <a:cubicBezTo>
                  <a:pt x="315751" y="1023576"/>
                  <a:pt x="302814" y="1042610"/>
                  <a:pt x="285534" y="1059044"/>
                </a:cubicBezTo>
                <a:cubicBezTo>
                  <a:pt x="219554" y="1121791"/>
                  <a:pt x="112206" y="1122162"/>
                  <a:pt x="46471" y="1053041"/>
                </a:cubicBezTo>
                <a:cubicBezTo>
                  <a:pt x="-16275" y="987062"/>
                  <a:pt x="-16647" y="879714"/>
                  <a:pt x="52475" y="813979"/>
                </a:cubicBezTo>
                <a:close/>
              </a:path>
            </a:pathLst>
          </a:custGeom>
          <a:solidFill>
            <a:schemeClr val="accent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6C1260B8-53BA-47D3-87D6-323C933B25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7617" y="2316383"/>
            <a:ext cx="1816765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and Contents Layou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0" y="4365104"/>
            <a:ext cx="4223792" cy="2492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968208" y="0"/>
            <a:ext cx="4223792" cy="2492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94098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="" xmlns:a16="http://schemas.microsoft.com/office/drawing/2014/main" id="{6AE611C2-19EC-4180-B746-B8E5A871E71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0"/>
            <a:ext cx="4223792" cy="2492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B31A7D8-3817-4D41-B0AC-6F6407DDD54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968208" y="4365104"/>
            <a:ext cx="4223792" cy="2492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1079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641856" y="733302"/>
            <a:ext cx="596667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5039883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353824" y="733302"/>
            <a:ext cx="203696" cy="722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627226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927373" y="274640"/>
            <a:ext cx="9121805" cy="658083"/>
          </a:xfrm>
          <a:prstGeom prst="rect">
            <a:avLst/>
          </a:prstGeom>
        </p:spPr>
        <p:txBody>
          <a:bodyPr lIns="60963" tIns="30482" rIns="60963" bIns="30482">
            <a:noAutofit/>
          </a:bodyPr>
          <a:lstStyle>
            <a:lvl1pPr algn="l">
              <a:defRPr sz="40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10" name="正方形/長方形 9"/>
          <p:cNvSpPr/>
          <p:nvPr userDrawn="1"/>
        </p:nvSpPr>
        <p:spPr>
          <a:xfrm rot="18000000">
            <a:off x="-865417" y="-4363845"/>
            <a:ext cx="12256008" cy="312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1858672" y="-4446030"/>
            <a:ext cx="12241973" cy="9358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2186415" y="-4789501"/>
            <a:ext cx="12256008" cy="1440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3551420" y="-3332610"/>
            <a:ext cx="12226269" cy="4115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895958" y="401845"/>
            <a:ext cx="2024717" cy="365157"/>
          </a:xfrm>
          <a:prstGeom prst="rect">
            <a:avLst/>
          </a:prstGeom>
        </p:spPr>
        <p:txBody>
          <a:bodyPr lIns="60963" tIns="30482" rIns="60963" bIns="30482"/>
          <a:lstStyle>
            <a:lvl1pPr algn="l">
              <a:defRPr sz="27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927373" y="816748"/>
            <a:ext cx="9121805" cy="356001"/>
          </a:xfrm>
          <a:prstGeom prst="rect">
            <a:avLst/>
          </a:prstGeom>
        </p:spPr>
        <p:txBody>
          <a:bodyPr lIns="60963" tIns="30482" rIns="60963" bIns="30482">
            <a:noAutofit/>
          </a:bodyPr>
          <a:lstStyle>
            <a:lvl1pPr marL="0" indent="0" algn="l">
              <a:lnSpc>
                <a:spcPts val="2000"/>
              </a:lnSpc>
              <a:buNone/>
              <a:defRPr sz="19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3027612" y="1220755"/>
            <a:ext cx="9021566" cy="96011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endParaRPr lang="en-US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8337990" y="2351256"/>
            <a:ext cx="12241973" cy="9358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7867450" y="2027256"/>
            <a:ext cx="12256008" cy="1440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6530575" y="3490819"/>
            <a:ext cx="12226269" cy="4115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9946147" y="4895639"/>
            <a:ext cx="3860465" cy="365157"/>
          </a:xfrm>
          <a:prstGeom prst="rect">
            <a:avLst/>
          </a:prstGeom>
        </p:spPr>
        <p:txBody>
          <a:bodyPr lIns="60963" tIns="30482" rIns="60963" bIns="30482"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66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5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9" grpId="0" animBg="1"/>
      <p:bldP spid="20" grpId="0" animBg="1"/>
      <p:bldP spid="21" grpId="0" animBg="1"/>
      <p:bldP spid="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- Horizonta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927373" y="274640"/>
            <a:ext cx="9121805" cy="658083"/>
          </a:xfrm>
          <a:prstGeom prst="rect">
            <a:avLst/>
          </a:prstGeom>
        </p:spPr>
        <p:txBody>
          <a:bodyPr lIns="60963" tIns="30482" rIns="60963" bIns="30482">
            <a:noAutofit/>
          </a:bodyPr>
          <a:lstStyle>
            <a:lvl1pPr algn="l">
              <a:defRPr sz="40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10" name="正方形/長方形 9"/>
          <p:cNvSpPr/>
          <p:nvPr userDrawn="1"/>
        </p:nvSpPr>
        <p:spPr>
          <a:xfrm rot="18000000">
            <a:off x="-865417" y="-4363845"/>
            <a:ext cx="12256008" cy="312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1858672" y="-4446030"/>
            <a:ext cx="12241973" cy="9358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2186415" y="-4789501"/>
            <a:ext cx="12256008" cy="1440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3551420" y="-3332610"/>
            <a:ext cx="12226269" cy="4115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895958" y="401845"/>
            <a:ext cx="2024717" cy="365157"/>
          </a:xfrm>
          <a:prstGeom prst="rect">
            <a:avLst/>
          </a:prstGeom>
        </p:spPr>
        <p:txBody>
          <a:bodyPr lIns="60963" tIns="30482" rIns="60963" bIns="30482"/>
          <a:lstStyle>
            <a:lvl1pPr algn="l">
              <a:defRPr sz="27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927373" y="816748"/>
            <a:ext cx="9121805" cy="356001"/>
          </a:xfrm>
          <a:prstGeom prst="rect">
            <a:avLst/>
          </a:prstGeom>
        </p:spPr>
        <p:txBody>
          <a:bodyPr lIns="60963" tIns="30482" rIns="60963" bIns="30482">
            <a:noAutofit/>
          </a:bodyPr>
          <a:lstStyle>
            <a:lvl1pPr marL="0" indent="0" algn="l">
              <a:lnSpc>
                <a:spcPts val="2000"/>
              </a:lnSpc>
              <a:buNone/>
              <a:defRPr sz="19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3027612" y="1220755"/>
            <a:ext cx="9021566" cy="96011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endParaRPr lang="en-US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8337990" y="2351256"/>
            <a:ext cx="12241973" cy="9358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7867450" y="2027256"/>
            <a:ext cx="12256008" cy="1440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6530575" y="3490819"/>
            <a:ext cx="12226269" cy="4115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9946147" y="4895639"/>
            <a:ext cx="3860465" cy="365157"/>
          </a:xfrm>
          <a:prstGeom prst="rect">
            <a:avLst/>
          </a:prstGeom>
        </p:spPr>
        <p:txBody>
          <a:bodyPr lIns="60963" tIns="30482" rIns="60963" bIns="30482"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1727135" y="4005064"/>
            <a:ext cx="8400208" cy="720080"/>
          </a:xfrm>
          <a:prstGeom prst="rect">
            <a:avLst/>
          </a:prstGeom>
        </p:spPr>
        <p:txBody>
          <a:bodyPr lIns="60963" tIns="30482" rIns="60963" bIns="30482" anchor="ctr">
            <a:normAutofit/>
          </a:bodyPr>
          <a:lstStyle>
            <a:lvl1pPr algn="ctr">
              <a:defRPr sz="2900">
                <a:latin typeface="Aleo-BoldItalic" pitchFamily="34" charset="0"/>
              </a:defRPr>
            </a:lvl1pPr>
          </a:lstStyle>
          <a:p>
            <a:pPr lvl="0"/>
            <a:r>
              <a:rPr lang="en-US" dirty="0"/>
              <a:t>“Text Here”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1733379" y="4694168"/>
            <a:ext cx="8395419" cy="1855179"/>
          </a:xfrm>
          <a:prstGeom prst="rect">
            <a:avLst/>
          </a:prstGeom>
        </p:spPr>
        <p:txBody>
          <a:bodyPr lIns="60963" tIns="30482" rIns="60963" bIns="30482"/>
          <a:lstStyle>
            <a:lvl1pPr algn="ctr">
              <a:defRPr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81333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5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9" grpId="0" animBg="1"/>
      <p:bldP spid="20" grpId="0" animBg="1"/>
      <p:bldP spid="21" grpId="0" animBg="1"/>
      <p:bldP spid="4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973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F5875FE7-E5ED-4E41-9EB7-B5DE447AD05E}"/>
              </a:ext>
            </a:extLst>
          </p:cNvPr>
          <p:cNvSpPr>
            <a:spLocks/>
          </p:cNvSpPr>
          <p:nvPr userDrawn="1"/>
        </p:nvSpPr>
        <p:spPr bwMode="auto">
          <a:xfrm>
            <a:off x="0" y="2596"/>
            <a:ext cx="11682484" cy="6855404"/>
          </a:xfrm>
          <a:custGeom>
            <a:avLst/>
            <a:gdLst>
              <a:gd name="connsiteX0" fmla="*/ 135716 w 11682484"/>
              <a:gd name="connsiteY0" fmla="*/ 0 h 6855404"/>
              <a:gd name="connsiteX1" fmla="*/ 1583140 w 11682484"/>
              <a:gd name="connsiteY1" fmla="*/ 1348532 h 6855404"/>
              <a:gd name="connsiteX2" fmla="*/ 11682484 w 11682484"/>
              <a:gd name="connsiteY2" fmla="*/ 4114823 h 6855404"/>
              <a:gd name="connsiteX3" fmla="*/ 11682484 w 11682484"/>
              <a:gd name="connsiteY3" fmla="*/ 6855404 h 6855404"/>
              <a:gd name="connsiteX4" fmla="*/ 9707328 w 11682484"/>
              <a:gd name="connsiteY4" fmla="*/ 6855404 h 6855404"/>
              <a:gd name="connsiteX5" fmla="*/ 9569988 w 11682484"/>
              <a:gd name="connsiteY5" fmla="*/ 6685097 h 6855404"/>
              <a:gd name="connsiteX6" fmla="*/ 5598025 w 11682484"/>
              <a:gd name="connsiteY6" fmla="*/ 3691219 h 6855404"/>
              <a:gd name="connsiteX7" fmla="*/ 2821856 w 11682484"/>
              <a:gd name="connsiteY7" fmla="*/ 3599026 h 6855404"/>
              <a:gd name="connsiteX8" fmla="*/ 63756 w 11682484"/>
              <a:gd name="connsiteY8" fmla="*/ 6602507 h 6855404"/>
              <a:gd name="connsiteX9" fmla="*/ 3589 w 11682484"/>
              <a:gd name="connsiteY9" fmla="*/ 6855404 h 6855404"/>
              <a:gd name="connsiteX10" fmla="*/ 0 w 11682484"/>
              <a:gd name="connsiteY10" fmla="*/ 6855404 h 6855404"/>
              <a:gd name="connsiteX11" fmla="*/ 0 w 11682484"/>
              <a:gd name="connsiteY11" fmla="*/ 5728147 h 6855404"/>
              <a:gd name="connsiteX12" fmla="*/ 0 w 11682484"/>
              <a:gd name="connsiteY12" fmla="*/ 1967486 h 6855404"/>
              <a:gd name="connsiteX13" fmla="*/ 0 w 11682484"/>
              <a:gd name="connsiteY13" fmla="*/ 825147 h 6855404"/>
              <a:gd name="connsiteX14" fmla="*/ 1 w 11682484"/>
              <a:gd name="connsiteY14" fmla="*/ 825147 h 6855404"/>
              <a:gd name="connsiteX15" fmla="*/ 1 w 11682484"/>
              <a:gd name="connsiteY15" fmla="*/ 479227 h 6855404"/>
              <a:gd name="connsiteX16" fmla="*/ 1 w 11682484"/>
              <a:gd name="connsiteY16" fmla="*/ 346491 h 6855404"/>
              <a:gd name="connsiteX17" fmla="*/ 2 w 11682484"/>
              <a:gd name="connsiteY17" fmla="*/ 346491 h 6855404"/>
              <a:gd name="connsiteX18" fmla="*/ 2 w 11682484"/>
              <a:gd name="connsiteY18" fmla="*/ 571 h 6855404"/>
              <a:gd name="connsiteX19" fmla="*/ 127322 w 11682484"/>
              <a:gd name="connsiteY19" fmla="*/ 31 h 685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682484" h="6855404">
                <a:moveTo>
                  <a:pt x="135716" y="0"/>
                </a:moveTo>
                <a:lnTo>
                  <a:pt x="1583140" y="1348532"/>
                </a:lnTo>
                <a:lnTo>
                  <a:pt x="11682484" y="4114823"/>
                </a:lnTo>
                <a:lnTo>
                  <a:pt x="11682484" y="6855404"/>
                </a:lnTo>
                <a:lnTo>
                  <a:pt x="9707328" y="6855404"/>
                </a:lnTo>
                <a:lnTo>
                  <a:pt x="9569988" y="6685097"/>
                </a:lnTo>
                <a:cubicBezTo>
                  <a:pt x="8411292" y="5293196"/>
                  <a:pt x="7168522" y="4300079"/>
                  <a:pt x="5598025" y="3691219"/>
                </a:cubicBezTo>
                <a:cubicBezTo>
                  <a:pt x="4810593" y="3386702"/>
                  <a:pt x="3628101" y="3319652"/>
                  <a:pt x="2821856" y="3599026"/>
                </a:cubicBezTo>
                <a:cubicBezTo>
                  <a:pt x="1476436" y="4020704"/>
                  <a:pt x="428633" y="5267408"/>
                  <a:pt x="63756" y="6602507"/>
                </a:cubicBezTo>
                <a:lnTo>
                  <a:pt x="3589" y="6855404"/>
                </a:lnTo>
                <a:lnTo>
                  <a:pt x="0" y="6855404"/>
                </a:lnTo>
                <a:lnTo>
                  <a:pt x="0" y="5728147"/>
                </a:lnTo>
                <a:lnTo>
                  <a:pt x="0" y="1967486"/>
                </a:lnTo>
                <a:lnTo>
                  <a:pt x="0" y="825147"/>
                </a:lnTo>
                <a:lnTo>
                  <a:pt x="1" y="825147"/>
                </a:lnTo>
                <a:lnTo>
                  <a:pt x="1" y="479227"/>
                </a:lnTo>
                <a:lnTo>
                  <a:pt x="1" y="346491"/>
                </a:lnTo>
                <a:lnTo>
                  <a:pt x="2" y="346491"/>
                </a:lnTo>
                <a:lnTo>
                  <a:pt x="2" y="571"/>
                </a:lnTo>
                <a:cubicBezTo>
                  <a:pt x="2" y="571"/>
                  <a:pt x="46193" y="353"/>
                  <a:pt x="127322" y="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1218F5CF-15FE-4EEB-9CE3-3FBB4D1D799E}"/>
              </a:ext>
            </a:extLst>
          </p:cNvPr>
          <p:cNvSpPr>
            <a:spLocks/>
          </p:cNvSpPr>
          <p:nvPr userDrawn="1"/>
        </p:nvSpPr>
        <p:spPr bwMode="auto">
          <a:xfrm rot="213804">
            <a:off x="-19171" y="109604"/>
            <a:ext cx="12075996" cy="2051564"/>
          </a:xfrm>
          <a:custGeom>
            <a:avLst/>
            <a:gdLst>
              <a:gd name="connsiteX0" fmla="*/ 1 w 12075996"/>
              <a:gd name="connsiteY0" fmla="*/ 264203 h 2051564"/>
              <a:gd name="connsiteX1" fmla="*/ 4242639 w 12075996"/>
              <a:gd name="connsiteY1" fmla="*/ 0 h 2051564"/>
              <a:gd name="connsiteX2" fmla="*/ 4506096 w 12075996"/>
              <a:gd name="connsiteY2" fmla="*/ 105217 h 2051564"/>
              <a:gd name="connsiteX3" fmla="*/ 7760587 w 12075996"/>
              <a:gd name="connsiteY3" fmla="*/ 1449725 h 2051564"/>
              <a:gd name="connsiteX4" fmla="*/ 12023712 w 12075996"/>
              <a:gd name="connsiteY4" fmla="*/ 181916 h 2051564"/>
              <a:gd name="connsiteX5" fmla="*/ 12075996 w 12075996"/>
              <a:gd name="connsiteY5" fmla="*/ 38560 h 2051564"/>
              <a:gd name="connsiteX6" fmla="*/ 12075996 w 12075996"/>
              <a:gd name="connsiteY6" fmla="*/ 49656 h 2051564"/>
              <a:gd name="connsiteX7" fmla="*/ 12034949 w 12075996"/>
              <a:gd name="connsiteY7" fmla="*/ 192180 h 2051564"/>
              <a:gd name="connsiteX8" fmla="*/ 7869859 w 12075996"/>
              <a:gd name="connsiteY8" fmla="*/ 1752181 h 2051564"/>
              <a:gd name="connsiteX9" fmla="*/ 3235820 w 12075996"/>
              <a:gd name="connsiteY9" fmla="*/ 242456 h 2051564"/>
              <a:gd name="connsiteX10" fmla="*/ 1558466 w 12075996"/>
              <a:gd name="connsiteY10" fmla="*/ 338976 h 2051564"/>
              <a:gd name="connsiteX11" fmla="*/ 220 w 12075996"/>
              <a:gd name="connsiteY11" fmla="*/ 450295 h 2051564"/>
              <a:gd name="connsiteX12" fmla="*/ 881 w 12075996"/>
              <a:gd name="connsiteY12" fmla="*/ 459818 h 2051564"/>
              <a:gd name="connsiteX13" fmla="*/ 0 w 12075996"/>
              <a:gd name="connsiteY13" fmla="*/ 459516 h 2051564"/>
              <a:gd name="connsiteX14" fmla="*/ 0 w 12075996"/>
              <a:gd name="connsiteY14" fmla="*/ 429248 h 2051564"/>
              <a:gd name="connsiteX15" fmla="*/ 1 w 12075996"/>
              <a:gd name="connsiteY15" fmla="*/ 429248 h 205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075996" h="2051564">
                <a:moveTo>
                  <a:pt x="1" y="264203"/>
                </a:moveTo>
                <a:lnTo>
                  <a:pt x="4242639" y="0"/>
                </a:lnTo>
                <a:lnTo>
                  <a:pt x="4506096" y="105217"/>
                </a:lnTo>
                <a:cubicBezTo>
                  <a:pt x="5593744" y="542784"/>
                  <a:pt x="6923737" y="1110296"/>
                  <a:pt x="7760587" y="1449725"/>
                </a:cubicBezTo>
                <a:cubicBezTo>
                  <a:pt x="10618004" y="2616266"/>
                  <a:pt x="11666948" y="1084938"/>
                  <a:pt x="12023712" y="181916"/>
                </a:cubicBezTo>
                <a:lnTo>
                  <a:pt x="12075996" y="38560"/>
                </a:lnTo>
                <a:lnTo>
                  <a:pt x="12075996" y="49656"/>
                </a:lnTo>
                <a:lnTo>
                  <a:pt x="12034949" y="192180"/>
                </a:lnTo>
                <a:cubicBezTo>
                  <a:pt x="11741579" y="1117741"/>
                  <a:pt x="10801203" y="2718034"/>
                  <a:pt x="7869859" y="1752181"/>
                </a:cubicBezTo>
                <a:cubicBezTo>
                  <a:pt x="6621354" y="1343948"/>
                  <a:pt x="4298591" y="526574"/>
                  <a:pt x="3235820" y="242456"/>
                </a:cubicBezTo>
                <a:cubicBezTo>
                  <a:pt x="3156415" y="232591"/>
                  <a:pt x="2347516" y="284550"/>
                  <a:pt x="1558466" y="338976"/>
                </a:cubicBezTo>
                <a:cubicBezTo>
                  <a:pt x="769418" y="393403"/>
                  <a:pt x="220" y="450295"/>
                  <a:pt x="220" y="450295"/>
                </a:cubicBezTo>
                <a:lnTo>
                  <a:pt x="881" y="459818"/>
                </a:lnTo>
                <a:lnTo>
                  <a:pt x="0" y="459516"/>
                </a:lnTo>
                <a:lnTo>
                  <a:pt x="0" y="429248"/>
                </a:lnTo>
                <a:lnTo>
                  <a:pt x="1" y="4292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2815AE85-5663-49FF-822D-A9BCC638FE7E}"/>
              </a:ext>
            </a:extLst>
          </p:cNvPr>
          <p:cNvSpPr>
            <a:spLocks/>
          </p:cNvSpPr>
          <p:nvPr userDrawn="1"/>
        </p:nvSpPr>
        <p:spPr bwMode="auto">
          <a:xfrm>
            <a:off x="-2" y="0"/>
            <a:ext cx="12192002" cy="6858000"/>
          </a:xfrm>
          <a:custGeom>
            <a:avLst/>
            <a:gdLst>
              <a:gd name="connsiteX0" fmla="*/ 1562216 w 12192002"/>
              <a:gd name="connsiteY0" fmla="*/ 24 h 6847230"/>
              <a:gd name="connsiteX1" fmla="*/ 3242227 w 12192002"/>
              <a:gd name="connsiteY1" fmla="*/ 19898 h 6847230"/>
              <a:gd name="connsiteX2" fmla="*/ 7760587 w 12192002"/>
              <a:gd name="connsiteY2" fmla="*/ 1846920 h 6847230"/>
              <a:gd name="connsiteX3" fmla="*/ 12192002 w 12192002"/>
              <a:gd name="connsiteY3" fmla="*/ 3162 h 6847230"/>
              <a:gd name="connsiteX4" fmla="*/ 12192002 w 12192002"/>
              <a:gd name="connsiteY4" fmla="*/ 1143708 h 6847230"/>
              <a:gd name="connsiteX5" fmla="*/ 12192002 w 12192002"/>
              <a:gd name="connsiteY5" fmla="*/ 6847230 h 6847230"/>
              <a:gd name="connsiteX6" fmla="*/ 10130702 w 12192002"/>
              <a:gd name="connsiteY6" fmla="*/ 6847230 h 6847230"/>
              <a:gd name="connsiteX7" fmla="*/ 9987372 w 12192002"/>
              <a:gd name="connsiteY7" fmla="*/ 6677190 h 6847230"/>
              <a:gd name="connsiteX8" fmla="*/ 5842176 w 12192002"/>
              <a:gd name="connsiteY8" fmla="*/ 3688014 h 6847230"/>
              <a:gd name="connsiteX9" fmla="*/ 2944928 w 12192002"/>
              <a:gd name="connsiteY9" fmla="*/ 3595966 h 6847230"/>
              <a:gd name="connsiteX10" fmla="*/ 66537 w 12192002"/>
              <a:gd name="connsiteY10" fmla="*/ 6594730 h 6847230"/>
              <a:gd name="connsiteX11" fmla="*/ 3745 w 12192002"/>
              <a:gd name="connsiteY11" fmla="*/ 6847230 h 6847230"/>
              <a:gd name="connsiteX12" fmla="*/ 0 w 12192002"/>
              <a:gd name="connsiteY12" fmla="*/ 6847230 h 6847230"/>
              <a:gd name="connsiteX13" fmla="*/ 0 w 12192002"/>
              <a:gd name="connsiteY13" fmla="*/ 5721743 h 6847230"/>
              <a:gd name="connsiteX14" fmla="*/ 0 w 12192002"/>
              <a:gd name="connsiteY14" fmla="*/ 1966988 h 6847230"/>
              <a:gd name="connsiteX15" fmla="*/ 0 w 12192002"/>
              <a:gd name="connsiteY15" fmla="*/ 826443 h 6847230"/>
              <a:gd name="connsiteX16" fmla="*/ 1 w 12192002"/>
              <a:gd name="connsiteY16" fmla="*/ 826443 h 6847230"/>
              <a:gd name="connsiteX17" fmla="*/ 1 w 12192002"/>
              <a:gd name="connsiteY17" fmla="*/ 481066 h 6847230"/>
              <a:gd name="connsiteX18" fmla="*/ 1 w 12192002"/>
              <a:gd name="connsiteY18" fmla="*/ 348539 h 6847230"/>
              <a:gd name="connsiteX19" fmla="*/ 2 w 12192002"/>
              <a:gd name="connsiteY19" fmla="*/ 348539 h 6847230"/>
              <a:gd name="connsiteX20" fmla="*/ 2 w 12192002"/>
              <a:gd name="connsiteY20" fmla="*/ 3162 h 6847230"/>
              <a:gd name="connsiteX21" fmla="*/ 1562216 w 12192002"/>
              <a:gd name="connsiteY21" fmla="*/ 24 h 684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2002" h="6847230">
                <a:moveTo>
                  <a:pt x="1562216" y="24"/>
                </a:moveTo>
                <a:cubicBezTo>
                  <a:pt x="2353140" y="373"/>
                  <a:pt x="3163696" y="4557"/>
                  <a:pt x="3242227" y="19898"/>
                </a:cubicBezTo>
                <a:cubicBezTo>
                  <a:pt x="4282770" y="376934"/>
                  <a:pt x="6543351" y="1353205"/>
                  <a:pt x="7760587" y="1846920"/>
                </a:cubicBezTo>
                <a:cubicBezTo>
                  <a:pt x="11661915" y="3439636"/>
                  <a:pt x="12192002" y="3162"/>
                  <a:pt x="12192002" y="3162"/>
                </a:cubicBezTo>
                <a:lnTo>
                  <a:pt x="12192002" y="1143708"/>
                </a:lnTo>
                <a:lnTo>
                  <a:pt x="12192002" y="6847230"/>
                </a:lnTo>
                <a:lnTo>
                  <a:pt x="10130702" y="6847230"/>
                </a:lnTo>
                <a:lnTo>
                  <a:pt x="9987372" y="6677190"/>
                </a:lnTo>
                <a:cubicBezTo>
                  <a:pt x="8778141" y="5287475"/>
                  <a:pt x="7481169" y="4295918"/>
                  <a:pt x="5842176" y="3688014"/>
                </a:cubicBezTo>
                <a:cubicBezTo>
                  <a:pt x="5020401" y="3383975"/>
                  <a:pt x="3786336" y="3317031"/>
                  <a:pt x="2944928" y="3595966"/>
                </a:cubicBezTo>
                <a:cubicBezTo>
                  <a:pt x="1540829" y="4016982"/>
                  <a:pt x="447327" y="5261728"/>
                  <a:pt x="66537" y="6594730"/>
                </a:cubicBezTo>
                <a:lnTo>
                  <a:pt x="3745" y="6847230"/>
                </a:lnTo>
                <a:lnTo>
                  <a:pt x="0" y="6847230"/>
                </a:lnTo>
                <a:lnTo>
                  <a:pt x="0" y="5721743"/>
                </a:lnTo>
                <a:lnTo>
                  <a:pt x="0" y="1966988"/>
                </a:lnTo>
                <a:lnTo>
                  <a:pt x="0" y="826443"/>
                </a:lnTo>
                <a:lnTo>
                  <a:pt x="1" y="826443"/>
                </a:lnTo>
                <a:lnTo>
                  <a:pt x="1" y="481066"/>
                </a:lnTo>
                <a:lnTo>
                  <a:pt x="1" y="348539"/>
                </a:lnTo>
                <a:lnTo>
                  <a:pt x="2" y="348539"/>
                </a:lnTo>
                <a:lnTo>
                  <a:pt x="2" y="3162"/>
                </a:lnTo>
                <a:cubicBezTo>
                  <a:pt x="2" y="3162"/>
                  <a:pt x="771293" y="-324"/>
                  <a:pt x="1562216" y="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ABA38739-135D-4AF4-8B9D-F28B606324BD}"/>
              </a:ext>
            </a:extLst>
          </p:cNvPr>
          <p:cNvSpPr/>
          <p:nvPr userDrawn="1"/>
        </p:nvSpPr>
        <p:spPr>
          <a:xfrm>
            <a:off x="342402" y="0"/>
            <a:ext cx="1784313" cy="6858000"/>
          </a:xfrm>
          <a:custGeom>
            <a:avLst/>
            <a:gdLst>
              <a:gd name="connsiteX0" fmla="*/ 652884 w 1784313"/>
              <a:gd name="connsiteY0" fmla="*/ 6458598 h 6858000"/>
              <a:gd name="connsiteX1" fmla="*/ 802318 w 1784313"/>
              <a:gd name="connsiteY1" fmla="*/ 6581346 h 6858000"/>
              <a:gd name="connsiteX2" fmla="*/ 857467 w 1784313"/>
              <a:gd name="connsiteY2" fmla="*/ 6627600 h 6858000"/>
              <a:gd name="connsiteX3" fmla="*/ 637290 w 1784313"/>
              <a:gd name="connsiteY3" fmla="*/ 6822898 h 6858000"/>
              <a:gd name="connsiteX4" fmla="*/ 601533 w 1784313"/>
              <a:gd name="connsiteY4" fmla="*/ 6858000 h 6858000"/>
              <a:gd name="connsiteX5" fmla="*/ 238242 w 1784313"/>
              <a:gd name="connsiteY5" fmla="*/ 6858000 h 6858000"/>
              <a:gd name="connsiteX6" fmla="*/ 298552 w 1784313"/>
              <a:gd name="connsiteY6" fmla="*/ 6787944 h 6858000"/>
              <a:gd name="connsiteX7" fmla="*/ 652884 w 1784313"/>
              <a:gd name="connsiteY7" fmla="*/ 6458598 h 6858000"/>
              <a:gd name="connsiteX8" fmla="*/ 291752 w 1784313"/>
              <a:gd name="connsiteY8" fmla="*/ 5513960 h 6858000"/>
              <a:gd name="connsiteX9" fmla="*/ 348680 w 1784313"/>
              <a:gd name="connsiteY9" fmla="*/ 5663394 h 6858000"/>
              <a:gd name="connsiteX10" fmla="*/ 428733 w 1784313"/>
              <a:gd name="connsiteY10" fmla="*/ 5787923 h 6858000"/>
              <a:gd name="connsiteX11" fmla="*/ 455418 w 1784313"/>
              <a:gd name="connsiteY11" fmla="*/ 5819944 h 6858000"/>
              <a:gd name="connsiteX12" fmla="*/ 1327117 w 1784313"/>
              <a:gd name="connsiteY12" fmla="*/ 5819944 h 6858000"/>
              <a:gd name="connsiteX13" fmla="*/ 1350243 w 1784313"/>
              <a:gd name="connsiteY13" fmla="*/ 5787923 h 6858000"/>
              <a:gd name="connsiteX14" fmla="*/ 1424960 w 1784313"/>
              <a:gd name="connsiteY14" fmla="*/ 5663394 h 6858000"/>
              <a:gd name="connsiteX15" fmla="*/ 1474771 w 1784313"/>
              <a:gd name="connsiteY15" fmla="*/ 5513960 h 6858000"/>
              <a:gd name="connsiteX16" fmla="*/ 410943 w 1784313"/>
              <a:gd name="connsiteY16" fmla="*/ 5078112 h 6858000"/>
              <a:gd name="connsiteX17" fmla="*/ 343342 w 1784313"/>
              <a:gd name="connsiteY17" fmla="*/ 5183070 h 6858000"/>
              <a:gd name="connsiteX18" fmla="*/ 282856 w 1784313"/>
              <a:gd name="connsiteY18" fmla="*/ 5360968 h 6858000"/>
              <a:gd name="connsiteX19" fmla="*/ 281078 w 1784313"/>
              <a:gd name="connsiteY19" fmla="*/ 5382316 h 6858000"/>
              <a:gd name="connsiteX20" fmla="*/ 1476551 w 1784313"/>
              <a:gd name="connsiteY20" fmla="*/ 5382316 h 6858000"/>
              <a:gd name="connsiteX21" fmla="*/ 1472993 w 1784313"/>
              <a:gd name="connsiteY21" fmla="*/ 5360968 h 6858000"/>
              <a:gd name="connsiteX22" fmla="*/ 1405392 w 1784313"/>
              <a:gd name="connsiteY22" fmla="*/ 5183070 h 6858000"/>
              <a:gd name="connsiteX23" fmla="*/ 1337791 w 1784313"/>
              <a:gd name="connsiteY23" fmla="*/ 5078112 h 6858000"/>
              <a:gd name="connsiteX24" fmla="*/ 435849 w 1784313"/>
              <a:gd name="connsiteY24" fmla="*/ 3537517 h 6858000"/>
              <a:gd name="connsiteX25" fmla="*/ 480324 w 1784313"/>
              <a:gd name="connsiteY25" fmla="*/ 3676278 h 6858000"/>
              <a:gd name="connsiteX26" fmla="*/ 540809 w 1784313"/>
              <a:gd name="connsiteY26" fmla="*/ 3800806 h 6858000"/>
              <a:gd name="connsiteX27" fmla="*/ 556819 w 1784313"/>
              <a:gd name="connsiteY27" fmla="*/ 3825712 h 6858000"/>
              <a:gd name="connsiteX28" fmla="*/ 556819 w 1784313"/>
              <a:gd name="connsiteY28" fmla="*/ 3827490 h 6858000"/>
              <a:gd name="connsiteX29" fmla="*/ 1353801 w 1784313"/>
              <a:gd name="connsiteY29" fmla="*/ 3827490 h 6858000"/>
              <a:gd name="connsiteX30" fmla="*/ 1369813 w 1784313"/>
              <a:gd name="connsiteY30" fmla="*/ 3802584 h 6858000"/>
              <a:gd name="connsiteX31" fmla="*/ 1396497 w 1784313"/>
              <a:gd name="connsiteY31" fmla="*/ 3756331 h 6858000"/>
              <a:gd name="connsiteX32" fmla="*/ 1394718 w 1784313"/>
              <a:gd name="connsiteY32" fmla="*/ 3756331 h 6858000"/>
              <a:gd name="connsiteX33" fmla="*/ 1432076 w 1784313"/>
              <a:gd name="connsiteY33" fmla="*/ 3676277 h 6858000"/>
              <a:gd name="connsiteX34" fmla="*/ 1471213 w 1784313"/>
              <a:gd name="connsiteY34" fmla="*/ 3537517 h 6858000"/>
              <a:gd name="connsiteX35" fmla="*/ 1017575 w 1784313"/>
              <a:gd name="connsiteY35" fmla="*/ 3537517 h 6858000"/>
              <a:gd name="connsiteX36" fmla="*/ 1015795 w 1784313"/>
              <a:gd name="connsiteY36" fmla="*/ 3537517 h 6858000"/>
              <a:gd name="connsiteX37" fmla="*/ 508787 w 1784313"/>
              <a:gd name="connsiteY37" fmla="*/ 3121236 h 6858000"/>
              <a:gd name="connsiteX38" fmla="*/ 464312 w 1784313"/>
              <a:gd name="connsiteY38" fmla="*/ 3194174 h 6858000"/>
              <a:gd name="connsiteX39" fmla="*/ 418059 w 1784313"/>
              <a:gd name="connsiteY39" fmla="*/ 3372072 h 6858000"/>
              <a:gd name="connsiteX40" fmla="*/ 419839 w 1784313"/>
              <a:gd name="connsiteY40" fmla="*/ 3411209 h 6858000"/>
              <a:gd name="connsiteX41" fmla="*/ 1015795 w 1784313"/>
              <a:gd name="connsiteY41" fmla="*/ 3411209 h 6858000"/>
              <a:gd name="connsiteX42" fmla="*/ 1017575 w 1784313"/>
              <a:gd name="connsiteY42" fmla="*/ 3411209 h 6858000"/>
              <a:gd name="connsiteX43" fmla="*/ 1478329 w 1784313"/>
              <a:gd name="connsiteY43" fmla="*/ 3411209 h 6858000"/>
              <a:gd name="connsiteX44" fmla="*/ 1474772 w 1784313"/>
              <a:gd name="connsiteY44" fmla="*/ 3372071 h 6858000"/>
              <a:gd name="connsiteX45" fmla="*/ 1426740 w 1784313"/>
              <a:gd name="connsiteY45" fmla="*/ 3194174 h 6858000"/>
              <a:gd name="connsiteX46" fmla="*/ 1423182 w 1784313"/>
              <a:gd name="connsiteY46" fmla="*/ 3185280 h 6858000"/>
              <a:gd name="connsiteX47" fmla="*/ 1391161 w 1784313"/>
              <a:gd name="connsiteY47" fmla="*/ 3121237 h 6858000"/>
              <a:gd name="connsiteX48" fmla="*/ 458976 w 1784313"/>
              <a:gd name="connsiteY48" fmla="*/ 1634012 h 6858000"/>
              <a:gd name="connsiteX49" fmla="*/ 498114 w 1784313"/>
              <a:gd name="connsiteY49" fmla="*/ 1794120 h 6858000"/>
              <a:gd name="connsiteX50" fmla="*/ 558599 w 1784313"/>
              <a:gd name="connsiteY50" fmla="*/ 1918648 h 6858000"/>
              <a:gd name="connsiteX51" fmla="*/ 562157 w 1784313"/>
              <a:gd name="connsiteY51" fmla="*/ 1922206 h 6858000"/>
              <a:gd name="connsiteX52" fmla="*/ 1394718 w 1784313"/>
              <a:gd name="connsiteY52" fmla="*/ 1922206 h 6858000"/>
              <a:gd name="connsiteX53" fmla="*/ 1396497 w 1784313"/>
              <a:gd name="connsiteY53" fmla="*/ 1918648 h 6858000"/>
              <a:gd name="connsiteX54" fmla="*/ 1456982 w 1784313"/>
              <a:gd name="connsiteY54" fmla="*/ 1794120 h 6858000"/>
              <a:gd name="connsiteX55" fmla="*/ 1497899 w 1784313"/>
              <a:gd name="connsiteY55" fmla="*/ 1634012 h 6858000"/>
              <a:gd name="connsiteX56" fmla="*/ 560377 w 1784313"/>
              <a:gd name="connsiteY56" fmla="*/ 1217731 h 6858000"/>
              <a:gd name="connsiteX57" fmla="*/ 519461 w 1784313"/>
              <a:gd name="connsiteY57" fmla="*/ 1294226 h 6858000"/>
              <a:gd name="connsiteX58" fmla="*/ 458976 w 1784313"/>
              <a:gd name="connsiteY58" fmla="*/ 1472124 h 6858000"/>
              <a:gd name="connsiteX59" fmla="*/ 453638 w 1784313"/>
              <a:gd name="connsiteY59" fmla="*/ 1507703 h 6858000"/>
              <a:gd name="connsiteX60" fmla="*/ 1503235 w 1784313"/>
              <a:gd name="connsiteY60" fmla="*/ 1507703 h 6858000"/>
              <a:gd name="connsiteX61" fmla="*/ 1499677 w 1784313"/>
              <a:gd name="connsiteY61" fmla="*/ 1472124 h 6858000"/>
              <a:gd name="connsiteX62" fmla="*/ 1444530 w 1784313"/>
              <a:gd name="connsiteY62" fmla="*/ 1294226 h 6858000"/>
              <a:gd name="connsiteX63" fmla="*/ 1405392 w 1784313"/>
              <a:gd name="connsiteY63" fmla="*/ 1217731 h 6858000"/>
              <a:gd name="connsiteX64" fmla="*/ 1196463 w 1784313"/>
              <a:gd name="connsiteY64" fmla="*/ 0 h 6858000"/>
              <a:gd name="connsiteX65" fmla="*/ 1527579 w 1784313"/>
              <a:gd name="connsiteY65" fmla="*/ 0 h 6858000"/>
              <a:gd name="connsiteX66" fmla="*/ 1524583 w 1784313"/>
              <a:gd name="connsiteY66" fmla="*/ 6246 h 6858000"/>
              <a:gd name="connsiteX67" fmla="*/ 1167009 w 1784313"/>
              <a:gd name="connsiteY67" fmla="*/ 467002 h 6858000"/>
              <a:gd name="connsiteX68" fmla="*/ 1149220 w 1784313"/>
              <a:gd name="connsiteY68" fmla="*/ 488350 h 6858000"/>
              <a:gd name="connsiteX69" fmla="*/ 1131430 w 1784313"/>
              <a:gd name="connsiteY69" fmla="*/ 509698 h 6858000"/>
              <a:gd name="connsiteX70" fmla="*/ 1019353 w 1784313"/>
              <a:gd name="connsiteY70" fmla="*/ 637784 h 6858000"/>
              <a:gd name="connsiteX71" fmla="*/ 957090 w 1784313"/>
              <a:gd name="connsiteY71" fmla="*/ 707163 h 6858000"/>
              <a:gd name="connsiteX72" fmla="*/ 939300 w 1784313"/>
              <a:gd name="connsiteY72" fmla="*/ 728511 h 6858000"/>
              <a:gd name="connsiteX73" fmla="*/ 921511 w 1784313"/>
              <a:gd name="connsiteY73" fmla="*/ 749859 h 6858000"/>
              <a:gd name="connsiteX74" fmla="*/ 640432 w 1784313"/>
              <a:gd name="connsiteY74" fmla="*/ 1098538 h 6858000"/>
              <a:gd name="connsiteX75" fmla="*/ 1323559 w 1784313"/>
              <a:gd name="connsiteY75" fmla="*/ 1098538 h 6858000"/>
              <a:gd name="connsiteX76" fmla="*/ 1001563 w 1784313"/>
              <a:gd name="connsiteY76" fmla="*/ 746301 h 6858000"/>
              <a:gd name="connsiteX77" fmla="*/ 1069165 w 1784313"/>
              <a:gd name="connsiteY77" fmla="*/ 669806 h 6858000"/>
              <a:gd name="connsiteX78" fmla="*/ 1175903 w 1784313"/>
              <a:gd name="connsiteY78" fmla="*/ 547056 h 6858000"/>
              <a:gd name="connsiteX79" fmla="*/ 1784313 w 1784313"/>
              <a:gd name="connsiteY79" fmla="*/ 1545063 h 6858000"/>
              <a:gd name="connsiteX80" fmla="*/ 1238168 w 1784313"/>
              <a:gd name="connsiteY80" fmla="*/ 2495036 h 6858000"/>
              <a:gd name="connsiteX81" fmla="*/ 1117198 w 1784313"/>
              <a:gd name="connsiteY81" fmla="*/ 2397192 h 6858000"/>
              <a:gd name="connsiteX82" fmla="*/ 1030027 w 1784313"/>
              <a:gd name="connsiteY82" fmla="*/ 2327813 h 6858000"/>
              <a:gd name="connsiteX83" fmla="*/ 1309327 w 1784313"/>
              <a:gd name="connsiteY83" fmla="*/ 2050292 h 6858000"/>
              <a:gd name="connsiteX84" fmla="*/ 652884 w 1784313"/>
              <a:gd name="connsiteY84" fmla="*/ 2050292 h 6858000"/>
              <a:gd name="connsiteX85" fmla="*/ 942858 w 1784313"/>
              <a:gd name="connsiteY85" fmla="*/ 2327813 h 6858000"/>
              <a:gd name="connsiteX86" fmla="*/ 964206 w 1784313"/>
              <a:gd name="connsiteY86" fmla="*/ 2345603 h 6858000"/>
              <a:gd name="connsiteX87" fmla="*/ 985554 w 1784313"/>
              <a:gd name="connsiteY87" fmla="*/ 2363392 h 6858000"/>
              <a:gd name="connsiteX88" fmla="*/ 1076281 w 1784313"/>
              <a:gd name="connsiteY88" fmla="*/ 2436330 h 6858000"/>
              <a:gd name="connsiteX89" fmla="*/ 1193693 w 1784313"/>
              <a:gd name="connsiteY89" fmla="*/ 2530616 h 6858000"/>
              <a:gd name="connsiteX90" fmla="*/ 1215041 w 1784313"/>
              <a:gd name="connsiteY90" fmla="*/ 2548406 h 6858000"/>
              <a:gd name="connsiteX91" fmla="*/ 1236389 w 1784313"/>
              <a:gd name="connsiteY91" fmla="*/ 2566196 h 6858000"/>
              <a:gd name="connsiteX92" fmla="*/ 1718492 w 1784313"/>
              <a:gd name="connsiteY92" fmla="*/ 3187058 h 6858000"/>
              <a:gd name="connsiteX93" fmla="*/ 1716713 w 1784313"/>
              <a:gd name="connsiteY93" fmla="*/ 3187058 h 6858000"/>
              <a:gd name="connsiteX94" fmla="*/ 1755850 w 1784313"/>
              <a:gd name="connsiteY94" fmla="*/ 3445010 h 6858000"/>
              <a:gd name="connsiteX95" fmla="*/ 1693587 w 1784313"/>
              <a:gd name="connsiteY95" fmla="*/ 3756331 h 6858000"/>
              <a:gd name="connsiteX96" fmla="*/ 1695365 w 1784313"/>
              <a:gd name="connsiteY96" fmla="*/ 3756331 h 6858000"/>
              <a:gd name="connsiteX97" fmla="*/ 1152777 w 1784313"/>
              <a:gd name="connsiteY97" fmla="*/ 4414552 h 6858000"/>
              <a:gd name="connsiteX98" fmla="*/ 1131430 w 1784313"/>
              <a:gd name="connsiteY98" fmla="*/ 4432342 h 6858000"/>
              <a:gd name="connsiteX99" fmla="*/ 1110082 w 1784313"/>
              <a:gd name="connsiteY99" fmla="*/ 4450132 h 6858000"/>
              <a:gd name="connsiteX100" fmla="*/ 935742 w 1784313"/>
              <a:gd name="connsiteY100" fmla="*/ 4590672 h 6858000"/>
              <a:gd name="connsiteX101" fmla="*/ 901941 w 1784313"/>
              <a:gd name="connsiteY101" fmla="*/ 4617356 h 6858000"/>
              <a:gd name="connsiteX102" fmla="*/ 878815 w 1784313"/>
              <a:gd name="connsiteY102" fmla="*/ 4635145 h 6858000"/>
              <a:gd name="connsiteX103" fmla="*/ 857467 w 1784313"/>
              <a:gd name="connsiteY103" fmla="*/ 4652935 h 6858000"/>
              <a:gd name="connsiteX104" fmla="*/ 524797 w 1784313"/>
              <a:gd name="connsiteY104" fmla="*/ 4946467 h 6858000"/>
              <a:gd name="connsiteX105" fmla="*/ 1234610 w 1784313"/>
              <a:gd name="connsiteY105" fmla="*/ 4946467 h 6858000"/>
              <a:gd name="connsiteX106" fmla="*/ 948194 w 1784313"/>
              <a:gd name="connsiteY106" fmla="*/ 4656493 h 6858000"/>
              <a:gd name="connsiteX107" fmla="*/ 980216 w 1784313"/>
              <a:gd name="connsiteY107" fmla="*/ 4631587 h 6858000"/>
              <a:gd name="connsiteX108" fmla="*/ 1154556 w 1784313"/>
              <a:gd name="connsiteY108" fmla="*/ 4489269 h 6858000"/>
              <a:gd name="connsiteX109" fmla="*/ 1761188 w 1784313"/>
              <a:gd name="connsiteY109" fmla="*/ 5435685 h 6858000"/>
              <a:gd name="connsiteX110" fmla="*/ 1149220 w 1784313"/>
              <a:gd name="connsiteY110" fmla="*/ 6382101 h 6858000"/>
              <a:gd name="connsiteX111" fmla="*/ 1074503 w 1784313"/>
              <a:gd name="connsiteY111" fmla="*/ 6319838 h 6858000"/>
              <a:gd name="connsiteX112" fmla="*/ 944636 w 1784313"/>
              <a:gd name="connsiteY112" fmla="*/ 6213099 h 6858000"/>
              <a:gd name="connsiteX113" fmla="*/ 1216821 w 1784313"/>
              <a:gd name="connsiteY113" fmla="*/ 5953368 h 6858000"/>
              <a:gd name="connsiteX114" fmla="*/ 572831 w 1784313"/>
              <a:gd name="connsiteY114" fmla="*/ 5953368 h 6858000"/>
              <a:gd name="connsiteX115" fmla="*/ 857467 w 1784313"/>
              <a:gd name="connsiteY115" fmla="*/ 6213099 h 6858000"/>
              <a:gd name="connsiteX116" fmla="*/ 878815 w 1784313"/>
              <a:gd name="connsiteY116" fmla="*/ 6230889 h 6858000"/>
              <a:gd name="connsiteX117" fmla="*/ 900163 w 1784313"/>
              <a:gd name="connsiteY117" fmla="*/ 6248679 h 6858000"/>
              <a:gd name="connsiteX118" fmla="*/ 1031807 w 1784313"/>
              <a:gd name="connsiteY118" fmla="*/ 6358975 h 6858000"/>
              <a:gd name="connsiteX119" fmla="*/ 1104744 w 1784313"/>
              <a:gd name="connsiteY119" fmla="*/ 6419461 h 6858000"/>
              <a:gd name="connsiteX120" fmla="*/ 1126092 w 1784313"/>
              <a:gd name="connsiteY120" fmla="*/ 6437250 h 6858000"/>
              <a:gd name="connsiteX121" fmla="*/ 1147440 w 1784313"/>
              <a:gd name="connsiteY121" fmla="*/ 6455040 h 6858000"/>
              <a:gd name="connsiteX122" fmla="*/ 1456655 w 1784313"/>
              <a:gd name="connsiteY122" fmla="*/ 6730940 h 6858000"/>
              <a:gd name="connsiteX123" fmla="*/ 1574943 w 1784313"/>
              <a:gd name="connsiteY123" fmla="*/ 6858000 h 6858000"/>
              <a:gd name="connsiteX124" fmla="*/ 1205808 w 1784313"/>
              <a:gd name="connsiteY124" fmla="*/ 6858000 h 6858000"/>
              <a:gd name="connsiteX125" fmla="*/ 1110361 w 1784313"/>
              <a:gd name="connsiteY125" fmla="*/ 6768562 h 6858000"/>
              <a:gd name="connsiteX126" fmla="*/ 941078 w 1784313"/>
              <a:gd name="connsiteY126" fmla="*/ 6624042 h 6858000"/>
              <a:gd name="connsiteX127" fmla="*/ 919730 w 1784313"/>
              <a:gd name="connsiteY127" fmla="*/ 6606252 h 6858000"/>
              <a:gd name="connsiteX128" fmla="*/ 898383 w 1784313"/>
              <a:gd name="connsiteY128" fmla="*/ 6588462 h 6858000"/>
              <a:gd name="connsiteX129" fmla="*/ 839677 w 1784313"/>
              <a:gd name="connsiteY129" fmla="*/ 6540431 h 6858000"/>
              <a:gd name="connsiteX130" fmla="*/ 693801 w 1784313"/>
              <a:gd name="connsiteY130" fmla="*/ 6419461 h 6858000"/>
              <a:gd name="connsiteX131" fmla="*/ 672454 w 1784313"/>
              <a:gd name="connsiteY131" fmla="*/ 6401671 h 6858000"/>
              <a:gd name="connsiteX132" fmla="*/ 651106 w 1784313"/>
              <a:gd name="connsiteY132" fmla="*/ 6383881 h 6858000"/>
              <a:gd name="connsiteX133" fmla="*/ 0 w 1784313"/>
              <a:gd name="connsiteY133" fmla="*/ 5416117 h 6858000"/>
              <a:gd name="connsiteX134" fmla="*/ 672454 w 1784313"/>
              <a:gd name="connsiteY134" fmla="*/ 4462585 h 6858000"/>
              <a:gd name="connsiteX135" fmla="*/ 693801 w 1784313"/>
              <a:gd name="connsiteY135" fmla="*/ 4444796 h 6858000"/>
              <a:gd name="connsiteX136" fmla="*/ 715149 w 1784313"/>
              <a:gd name="connsiteY136" fmla="*/ 4427006 h 6858000"/>
              <a:gd name="connsiteX137" fmla="*/ 752506 w 1784313"/>
              <a:gd name="connsiteY137" fmla="*/ 4396762 h 6858000"/>
              <a:gd name="connsiteX138" fmla="*/ 923288 w 1784313"/>
              <a:gd name="connsiteY138" fmla="*/ 4259782 h 6858000"/>
              <a:gd name="connsiteX139" fmla="*/ 944636 w 1784313"/>
              <a:gd name="connsiteY139" fmla="*/ 4241992 h 6858000"/>
              <a:gd name="connsiteX140" fmla="*/ 965984 w 1784313"/>
              <a:gd name="connsiteY140" fmla="*/ 4224202 h 6858000"/>
              <a:gd name="connsiteX141" fmla="*/ 1257736 w 1784313"/>
              <a:gd name="connsiteY141" fmla="*/ 3944902 h 6858000"/>
              <a:gd name="connsiteX142" fmla="*/ 642210 w 1784313"/>
              <a:gd name="connsiteY142" fmla="*/ 3944902 h 6858000"/>
              <a:gd name="connsiteX143" fmla="*/ 882373 w 1784313"/>
              <a:gd name="connsiteY143" fmla="*/ 4220645 h 6858000"/>
              <a:gd name="connsiteX144" fmla="*/ 711591 w 1784313"/>
              <a:gd name="connsiteY144" fmla="*/ 4357625 h 6858000"/>
              <a:gd name="connsiteX145" fmla="*/ 674232 w 1784313"/>
              <a:gd name="connsiteY145" fmla="*/ 4387868 h 6858000"/>
              <a:gd name="connsiteX146" fmla="*/ 138760 w 1784313"/>
              <a:gd name="connsiteY146" fmla="*/ 3366735 h 6858000"/>
              <a:gd name="connsiteX147" fmla="*/ 727601 w 1784313"/>
              <a:gd name="connsiteY147" fmla="*/ 2555522 h 6858000"/>
              <a:gd name="connsiteX148" fmla="*/ 850351 w 1784313"/>
              <a:gd name="connsiteY148" fmla="*/ 2655145 h 6858000"/>
              <a:gd name="connsiteX149" fmla="*/ 937520 w 1784313"/>
              <a:gd name="connsiteY149" fmla="*/ 2724524 h 6858000"/>
              <a:gd name="connsiteX150" fmla="*/ 619084 w 1784313"/>
              <a:gd name="connsiteY150" fmla="*/ 2991370 h 6858000"/>
              <a:gd name="connsiteX151" fmla="*/ 1307548 w 1784313"/>
              <a:gd name="connsiteY151" fmla="*/ 2991370 h 6858000"/>
              <a:gd name="connsiteX152" fmla="*/ 1030027 w 1784313"/>
              <a:gd name="connsiteY152" fmla="*/ 2726303 h 6858000"/>
              <a:gd name="connsiteX153" fmla="*/ 1008679 w 1784313"/>
              <a:gd name="connsiteY153" fmla="*/ 2708514 h 6858000"/>
              <a:gd name="connsiteX154" fmla="*/ 985553 w 1784313"/>
              <a:gd name="connsiteY154" fmla="*/ 2690724 h 6858000"/>
              <a:gd name="connsiteX155" fmla="*/ 893047 w 1784313"/>
              <a:gd name="connsiteY155" fmla="*/ 2616007 h 6858000"/>
              <a:gd name="connsiteX156" fmla="*/ 775634 w 1784313"/>
              <a:gd name="connsiteY156" fmla="*/ 2521720 h 6858000"/>
              <a:gd name="connsiteX157" fmla="*/ 754286 w 1784313"/>
              <a:gd name="connsiteY157" fmla="*/ 2503931 h 6858000"/>
              <a:gd name="connsiteX158" fmla="*/ 732939 w 1784313"/>
              <a:gd name="connsiteY158" fmla="*/ 2486141 h 6858000"/>
              <a:gd name="connsiteX159" fmla="*/ 177898 w 1784313"/>
              <a:gd name="connsiteY159" fmla="*/ 1537947 h 6858000"/>
              <a:gd name="connsiteX160" fmla="*/ 732939 w 1784313"/>
              <a:gd name="connsiteY160" fmla="*/ 557729 h 6858000"/>
              <a:gd name="connsiteX161" fmla="*/ 750728 w 1784313"/>
              <a:gd name="connsiteY161" fmla="*/ 536382 h 6858000"/>
              <a:gd name="connsiteX162" fmla="*/ 768518 w 1784313"/>
              <a:gd name="connsiteY162" fmla="*/ 515034 h 6858000"/>
              <a:gd name="connsiteX163" fmla="*/ 804098 w 1784313"/>
              <a:gd name="connsiteY163" fmla="*/ 475896 h 6858000"/>
              <a:gd name="connsiteX164" fmla="*/ 942858 w 1784313"/>
              <a:gd name="connsiteY164" fmla="*/ 317568 h 6858000"/>
              <a:gd name="connsiteX165" fmla="*/ 960648 w 1784313"/>
              <a:gd name="connsiteY165" fmla="*/ 296221 h 6858000"/>
              <a:gd name="connsiteX166" fmla="*/ 978438 w 1784313"/>
              <a:gd name="connsiteY166" fmla="*/ 274873 h 6858000"/>
              <a:gd name="connsiteX167" fmla="*/ 1141881 w 1784313"/>
              <a:gd name="connsiteY167" fmla="*/ 75850 h 6858000"/>
              <a:gd name="connsiteX168" fmla="*/ 293257 w 1784313"/>
              <a:gd name="connsiteY168" fmla="*/ 0 h 6858000"/>
              <a:gd name="connsiteX169" fmla="*/ 612950 w 1784313"/>
              <a:gd name="connsiteY169" fmla="*/ 0 h 6858000"/>
              <a:gd name="connsiteX170" fmla="*/ 687130 w 1784313"/>
              <a:gd name="connsiteY170" fmla="*/ 82299 h 6858000"/>
              <a:gd name="connsiteX171" fmla="*/ 898384 w 1784313"/>
              <a:gd name="connsiteY171" fmla="*/ 278431 h 6858000"/>
              <a:gd name="connsiteX172" fmla="*/ 754286 w 1784313"/>
              <a:gd name="connsiteY172" fmla="*/ 443875 h 6858000"/>
              <a:gd name="connsiteX173" fmla="*/ 725823 w 1784313"/>
              <a:gd name="connsiteY173" fmla="*/ 477677 h 6858000"/>
              <a:gd name="connsiteX174" fmla="*/ 295310 w 1784313"/>
              <a:gd name="connsiteY174" fmla="*/ 446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1784313" h="6858000">
                <a:moveTo>
                  <a:pt x="652884" y="6458598"/>
                </a:moveTo>
                <a:cubicBezTo>
                  <a:pt x="700917" y="6499513"/>
                  <a:pt x="750728" y="6540431"/>
                  <a:pt x="802318" y="6581346"/>
                </a:cubicBezTo>
                <a:cubicBezTo>
                  <a:pt x="820108" y="6597358"/>
                  <a:pt x="839677" y="6611590"/>
                  <a:pt x="857467" y="6627600"/>
                </a:cubicBezTo>
                <a:cubicBezTo>
                  <a:pt x="780526" y="6693422"/>
                  <a:pt x="705920" y="6758466"/>
                  <a:pt x="637290" y="6822898"/>
                </a:cubicBezTo>
                <a:lnTo>
                  <a:pt x="601533" y="6858000"/>
                </a:lnTo>
                <a:lnTo>
                  <a:pt x="238242" y="6858000"/>
                </a:lnTo>
                <a:lnTo>
                  <a:pt x="298552" y="6787944"/>
                </a:lnTo>
                <a:cubicBezTo>
                  <a:pt x="403466" y="6675160"/>
                  <a:pt x="526799" y="6566004"/>
                  <a:pt x="652884" y="6458598"/>
                </a:cubicBezTo>
                <a:close/>
                <a:moveTo>
                  <a:pt x="291752" y="5513960"/>
                </a:moveTo>
                <a:cubicBezTo>
                  <a:pt x="302426" y="5563772"/>
                  <a:pt x="321994" y="5613583"/>
                  <a:pt x="348680" y="5663394"/>
                </a:cubicBezTo>
                <a:cubicBezTo>
                  <a:pt x="370027" y="5704312"/>
                  <a:pt x="398491" y="5747007"/>
                  <a:pt x="428733" y="5787923"/>
                </a:cubicBezTo>
                <a:cubicBezTo>
                  <a:pt x="435849" y="5798597"/>
                  <a:pt x="444744" y="5809270"/>
                  <a:pt x="455418" y="5819944"/>
                </a:cubicBezTo>
                <a:lnTo>
                  <a:pt x="1327117" y="5819944"/>
                </a:lnTo>
                <a:cubicBezTo>
                  <a:pt x="1334233" y="5809270"/>
                  <a:pt x="1343127" y="5798597"/>
                  <a:pt x="1350243" y="5787923"/>
                </a:cubicBezTo>
                <a:cubicBezTo>
                  <a:pt x="1380487" y="5747007"/>
                  <a:pt x="1405392" y="5706090"/>
                  <a:pt x="1424960" y="5663394"/>
                </a:cubicBezTo>
                <a:cubicBezTo>
                  <a:pt x="1448088" y="5613583"/>
                  <a:pt x="1465878" y="5563772"/>
                  <a:pt x="1474771" y="5513960"/>
                </a:cubicBezTo>
                <a:close/>
                <a:moveTo>
                  <a:pt x="410943" y="5078112"/>
                </a:moveTo>
                <a:cubicBezTo>
                  <a:pt x="386037" y="5111911"/>
                  <a:pt x="362911" y="5147491"/>
                  <a:pt x="343342" y="5183070"/>
                </a:cubicBezTo>
                <a:cubicBezTo>
                  <a:pt x="311320" y="5239998"/>
                  <a:pt x="291752" y="5300483"/>
                  <a:pt x="282856" y="5360968"/>
                </a:cubicBezTo>
                <a:cubicBezTo>
                  <a:pt x="281079" y="5368084"/>
                  <a:pt x="281079" y="5375200"/>
                  <a:pt x="281078" y="5382316"/>
                </a:cubicBezTo>
                <a:lnTo>
                  <a:pt x="1476551" y="5382316"/>
                </a:lnTo>
                <a:cubicBezTo>
                  <a:pt x="1474771" y="5375200"/>
                  <a:pt x="1474771" y="5368084"/>
                  <a:pt x="1472993" y="5360968"/>
                </a:cubicBezTo>
                <a:cubicBezTo>
                  <a:pt x="1460540" y="5302263"/>
                  <a:pt x="1437414" y="5241778"/>
                  <a:pt x="1405392" y="5183070"/>
                </a:cubicBezTo>
                <a:cubicBezTo>
                  <a:pt x="1385823" y="5147491"/>
                  <a:pt x="1362697" y="5113691"/>
                  <a:pt x="1337791" y="5078112"/>
                </a:cubicBezTo>
                <a:close/>
                <a:moveTo>
                  <a:pt x="435849" y="3537517"/>
                </a:moveTo>
                <a:cubicBezTo>
                  <a:pt x="446522" y="3583771"/>
                  <a:pt x="462534" y="3630024"/>
                  <a:pt x="480324" y="3676278"/>
                </a:cubicBezTo>
                <a:cubicBezTo>
                  <a:pt x="496334" y="3718973"/>
                  <a:pt x="517681" y="3759888"/>
                  <a:pt x="540809" y="3800806"/>
                </a:cubicBezTo>
                <a:cubicBezTo>
                  <a:pt x="546145" y="3807922"/>
                  <a:pt x="551483" y="3816816"/>
                  <a:pt x="556819" y="3825712"/>
                </a:cubicBezTo>
                <a:lnTo>
                  <a:pt x="556819" y="3827490"/>
                </a:lnTo>
                <a:lnTo>
                  <a:pt x="1353801" y="3827490"/>
                </a:lnTo>
                <a:cubicBezTo>
                  <a:pt x="1359139" y="3820374"/>
                  <a:pt x="1364475" y="3811480"/>
                  <a:pt x="1369813" y="3802584"/>
                </a:cubicBezTo>
                <a:cubicBezTo>
                  <a:pt x="1378707" y="3786574"/>
                  <a:pt x="1387603" y="3772342"/>
                  <a:pt x="1396497" y="3756331"/>
                </a:cubicBezTo>
                <a:lnTo>
                  <a:pt x="1394718" y="3756331"/>
                </a:lnTo>
                <a:cubicBezTo>
                  <a:pt x="1408950" y="3729647"/>
                  <a:pt x="1421402" y="3702961"/>
                  <a:pt x="1432076" y="3676277"/>
                </a:cubicBezTo>
                <a:cubicBezTo>
                  <a:pt x="1449866" y="3631802"/>
                  <a:pt x="1464098" y="3585549"/>
                  <a:pt x="1471213" y="3537517"/>
                </a:cubicBezTo>
                <a:lnTo>
                  <a:pt x="1017575" y="3537517"/>
                </a:lnTo>
                <a:lnTo>
                  <a:pt x="1015795" y="3537517"/>
                </a:lnTo>
                <a:close/>
                <a:moveTo>
                  <a:pt x="508787" y="3121236"/>
                </a:moveTo>
                <a:cubicBezTo>
                  <a:pt x="492776" y="3146142"/>
                  <a:pt x="476766" y="3169268"/>
                  <a:pt x="464312" y="3194174"/>
                </a:cubicBezTo>
                <a:cubicBezTo>
                  <a:pt x="435849" y="3251101"/>
                  <a:pt x="418059" y="3309808"/>
                  <a:pt x="418059" y="3372072"/>
                </a:cubicBezTo>
                <a:cubicBezTo>
                  <a:pt x="418059" y="3384526"/>
                  <a:pt x="418059" y="3398757"/>
                  <a:pt x="419839" y="3411209"/>
                </a:cubicBezTo>
                <a:lnTo>
                  <a:pt x="1015795" y="3411209"/>
                </a:lnTo>
                <a:lnTo>
                  <a:pt x="1017575" y="3411209"/>
                </a:lnTo>
                <a:lnTo>
                  <a:pt x="1478329" y="3411209"/>
                </a:lnTo>
                <a:cubicBezTo>
                  <a:pt x="1476551" y="3396977"/>
                  <a:pt x="1476551" y="3384525"/>
                  <a:pt x="1474772" y="3372071"/>
                </a:cubicBezTo>
                <a:cubicBezTo>
                  <a:pt x="1467656" y="3309808"/>
                  <a:pt x="1451646" y="3249323"/>
                  <a:pt x="1426740" y="3194174"/>
                </a:cubicBezTo>
                <a:cubicBezTo>
                  <a:pt x="1426740" y="3190616"/>
                  <a:pt x="1424960" y="3188838"/>
                  <a:pt x="1423182" y="3185280"/>
                </a:cubicBezTo>
                <a:cubicBezTo>
                  <a:pt x="1414286" y="3163932"/>
                  <a:pt x="1403612" y="3142584"/>
                  <a:pt x="1391161" y="3121237"/>
                </a:cubicBezTo>
                <a:close/>
                <a:moveTo>
                  <a:pt x="458976" y="1634012"/>
                </a:moveTo>
                <a:cubicBezTo>
                  <a:pt x="466092" y="1689159"/>
                  <a:pt x="478544" y="1742528"/>
                  <a:pt x="498114" y="1794120"/>
                </a:cubicBezTo>
                <a:cubicBezTo>
                  <a:pt x="514124" y="1836815"/>
                  <a:pt x="535471" y="1879510"/>
                  <a:pt x="558599" y="1918648"/>
                </a:cubicBezTo>
                <a:cubicBezTo>
                  <a:pt x="560377" y="1920426"/>
                  <a:pt x="560377" y="1920426"/>
                  <a:pt x="562157" y="1922206"/>
                </a:cubicBezTo>
                <a:lnTo>
                  <a:pt x="1394718" y="1922206"/>
                </a:lnTo>
                <a:cubicBezTo>
                  <a:pt x="1394719" y="1920426"/>
                  <a:pt x="1396497" y="1920426"/>
                  <a:pt x="1396497" y="1918648"/>
                </a:cubicBezTo>
                <a:cubicBezTo>
                  <a:pt x="1419624" y="1879510"/>
                  <a:pt x="1440972" y="1836815"/>
                  <a:pt x="1456982" y="1794120"/>
                </a:cubicBezTo>
                <a:cubicBezTo>
                  <a:pt x="1476551" y="1744308"/>
                  <a:pt x="1490783" y="1689159"/>
                  <a:pt x="1497899" y="1634012"/>
                </a:cubicBezTo>
                <a:close/>
                <a:moveTo>
                  <a:pt x="560377" y="1217731"/>
                </a:moveTo>
                <a:cubicBezTo>
                  <a:pt x="546145" y="1244415"/>
                  <a:pt x="531913" y="1269320"/>
                  <a:pt x="519461" y="1294226"/>
                </a:cubicBezTo>
                <a:cubicBezTo>
                  <a:pt x="489218" y="1354711"/>
                  <a:pt x="467870" y="1415197"/>
                  <a:pt x="458976" y="1472124"/>
                </a:cubicBezTo>
                <a:cubicBezTo>
                  <a:pt x="457196" y="1484577"/>
                  <a:pt x="455418" y="1497029"/>
                  <a:pt x="453638" y="1507703"/>
                </a:cubicBezTo>
                <a:lnTo>
                  <a:pt x="1503235" y="1507703"/>
                </a:lnTo>
                <a:cubicBezTo>
                  <a:pt x="1503235" y="1495251"/>
                  <a:pt x="1501457" y="1484577"/>
                  <a:pt x="1499677" y="1472124"/>
                </a:cubicBezTo>
                <a:cubicBezTo>
                  <a:pt x="1490783" y="1413418"/>
                  <a:pt x="1471214" y="1352933"/>
                  <a:pt x="1444530" y="1294226"/>
                </a:cubicBezTo>
                <a:cubicBezTo>
                  <a:pt x="1433856" y="1267542"/>
                  <a:pt x="1419624" y="1242637"/>
                  <a:pt x="1405392" y="1217731"/>
                </a:cubicBezTo>
                <a:close/>
                <a:moveTo>
                  <a:pt x="1196463" y="0"/>
                </a:moveTo>
                <a:lnTo>
                  <a:pt x="1527579" y="0"/>
                </a:lnTo>
                <a:lnTo>
                  <a:pt x="1524583" y="6246"/>
                </a:lnTo>
                <a:cubicBezTo>
                  <a:pt x="1432076" y="171692"/>
                  <a:pt x="1295096" y="319346"/>
                  <a:pt x="1167009" y="467002"/>
                </a:cubicBezTo>
                <a:cubicBezTo>
                  <a:pt x="1161671" y="474118"/>
                  <a:pt x="1154556" y="481234"/>
                  <a:pt x="1149220" y="488350"/>
                </a:cubicBezTo>
                <a:cubicBezTo>
                  <a:pt x="1143882" y="495466"/>
                  <a:pt x="1136766" y="502582"/>
                  <a:pt x="1131430" y="509698"/>
                </a:cubicBezTo>
                <a:cubicBezTo>
                  <a:pt x="1094070" y="552393"/>
                  <a:pt x="1056712" y="595089"/>
                  <a:pt x="1019353" y="637784"/>
                </a:cubicBezTo>
                <a:cubicBezTo>
                  <a:pt x="998005" y="660910"/>
                  <a:pt x="976658" y="684037"/>
                  <a:pt x="957090" y="707163"/>
                </a:cubicBezTo>
                <a:cubicBezTo>
                  <a:pt x="951752" y="714279"/>
                  <a:pt x="944636" y="721395"/>
                  <a:pt x="939300" y="728511"/>
                </a:cubicBezTo>
                <a:cubicBezTo>
                  <a:pt x="933962" y="735627"/>
                  <a:pt x="926846" y="742743"/>
                  <a:pt x="921511" y="749859"/>
                </a:cubicBezTo>
                <a:cubicBezTo>
                  <a:pt x="816550" y="869051"/>
                  <a:pt x="720485" y="986464"/>
                  <a:pt x="640432" y="1098538"/>
                </a:cubicBezTo>
                <a:lnTo>
                  <a:pt x="1323559" y="1098538"/>
                </a:lnTo>
                <a:cubicBezTo>
                  <a:pt x="1234610" y="981126"/>
                  <a:pt x="1122534" y="865493"/>
                  <a:pt x="1001563" y="746301"/>
                </a:cubicBezTo>
                <a:cubicBezTo>
                  <a:pt x="1024691" y="721395"/>
                  <a:pt x="1046039" y="694712"/>
                  <a:pt x="1069165" y="669806"/>
                </a:cubicBezTo>
                <a:cubicBezTo>
                  <a:pt x="1104744" y="628888"/>
                  <a:pt x="1140324" y="587973"/>
                  <a:pt x="1175903" y="547056"/>
                </a:cubicBezTo>
                <a:cubicBezTo>
                  <a:pt x="1501457" y="861935"/>
                  <a:pt x="1784314" y="1171477"/>
                  <a:pt x="1784313" y="1545063"/>
                </a:cubicBezTo>
                <a:cubicBezTo>
                  <a:pt x="1784314" y="1956006"/>
                  <a:pt x="1529921" y="2247758"/>
                  <a:pt x="1238168" y="2495036"/>
                </a:cubicBezTo>
                <a:cubicBezTo>
                  <a:pt x="1197251" y="2461235"/>
                  <a:pt x="1158114" y="2429214"/>
                  <a:pt x="1117198" y="2397192"/>
                </a:cubicBezTo>
                <a:cubicBezTo>
                  <a:pt x="1088734" y="2374066"/>
                  <a:pt x="1058491" y="2350939"/>
                  <a:pt x="1030027" y="2327813"/>
                </a:cubicBezTo>
                <a:cubicBezTo>
                  <a:pt x="1133208" y="2240642"/>
                  <a:pt x="1231052" y="2148135"/>
                  <a:pt x="1309327" y="2050292"/>
                </a:cubicBezTo>
                <a:lnTo>
                  <a:pt x="652884" y="2050292"/>
                </a:lnTo>
                <a:cubicBezTo>
                  <a:pt x="734717" y="2148135"/>
                  <a:pt x="836119" y="2238864"/>
                  <a:pt x="942858" y="2327813"/>
                </a:cubicBezTo>
                <a:cubicBezTo>
                  <a:pt x="949974" y="2333149"/>
                  <a:pt x="957090" y="2340265"/>
                  <a:pt x="964206" y="2345603"/>
                </a:cubicBezTo>
                <a:cubicBezTo>
                  <a:pt x="971322" y="2350938"/>
                  <a:pt x="978438" y="2358054"/>
                  <a:pt x="985554" y="2363392"/>
                </a:cubicBezTo>
                <a:cubicBezTo>
                  <a:pt x="1015795" y="2386518"/>
                  <a:pt x="1046039" y="2411424"/>
                  <a:pt x="1076281" y="2436330"/>
                </a:cubicBezTo>
                <a:cubicBezTo>
                  <a:pt x="1115418" y="2468351"/>
                  <a:pt x="1154555" y="2498595"/>
                  <a:pt x="1193693" y="2530616"/>
                </a:cubicBezTo>
                <a:cubicBezTo>
                  <a:pt x="1200809" y="2535952"/>
                  <a:pt x="1207925" y="2543068"/>
                  <a:pt x="1215041" y="2548406"/>
                </a:cubicBezTo>
                <a:cubicBezTo>
                  <a:pt x="1222157" y="2553742"/>
                  <a:pt x="1229272" y="2560858"/>
                  <a:pt x="1236389" y="2566196"/>
                </a:cubicBezTo>
                <a:cubicBezTo>
                  <a:pt x="1446308" y="2742313"/>
                  <a:pt x="1638437" y="2934443"/>
                  <a:pt x="1718492" y="3187058"/>
                </a:cubicBezTo>
                <a:lnTo>
                  <a:pt x="1716713" y="3187058"/>
                </a:lnTo>
                <a:cubicBezTo>
                  <a:pt x="1741618" y="3267113"/>
                  <a:pt x="1755850" y="3352504"/>
                  <a:pt x="1755850" y="3445010"/>
                </a:cubicBezTo>
                <a:cubicBezTo>
                  <a:pt x="1755850" y="3555307"/>
                  <a:pt x="1732724" y="3658488"/>
                  <a:pt x="1693587" y="3756331"/>
                </a:cubicBezTo>
                <a:lnTo>
                  <a:pt x="1695365" y="3756331"/>
                </a:lnTo>
                <a:cubicBezTo>
                  <a:pt x="1593964" y="4008945"/>
                  <a:pt x="1380487" y="4222423"/>
                  <a:pt x="1152777" y="4414552"/>
                </a:cubicBezTo>
                <a:cubicBezTo>
                  <a:pt x="1145661" y="4419890"/>
                  <a:pt x="1138546" y="4427006"/>
                  <a:pt x="1131430" y="4432342"/>
                </a:cubicBezTo>
                <a:cubicBezTo>
                  <a:pt x="1124314" y="4437680"/>
                  <a:pt x="1117198" y="4444796"/>
                  <a:pt x="1110082" y="4450132"/>
                </a:cubicBezTo>
                <a:cubicBezTo>
                  <a:pt x="1051375" y="4498165"/>
                  <a:pt x="992669" y="4544418"/>
                  <a:pt x="935742" y="4590672"/>
                </a:cubicBezTo>
                <a:cubicBezTo>
                  <a:pt x="923288" y="4599566"/>
                  <a:pt x="912615" y="4608462"/>
                  <a:pt x="901941" y="4617356"/>
                </a:cubicBezTo>
                <a:cubicBezTo>
                  <a:pt x="893047" y="4622693"/>
                  <a:pt x="885931" y="4629809"/>
                  <a:pt x="878815" y="4635145"/>
                </a:cubicBezTo>
                <a:cubicBezTo>
                  <a:pt x="871699" y="4640483"/>
                  <a:pt x="864583" y="4647599"/>
                  <a:pt x="857467" y="4652935"/>
                </a:cubicBezTo>
                <a:cubicBezTo>
                  <a:pt x="736497" y="4752558"/>
                  <a:pt x="620862" y="4848623"/>
                  <a:pt x="524797" y="4946467"/>
                </a:cubicBezTo>
                <a:lnTo>
                  <a:pt x="1234610" y="4946467"/>
                </a:lnTo>
                <a:cubicBezTo>
                  <a:pt x="1150997" y="4850403"/>
                  <a:pt x="1051375" y="4754338"/>
                  <a:pt x="948194" y="4656493"/>
                </a:cubicBezTo>
                <a:cubicBezTo>
                  <a:pt x="958868" y="4649377"/>
                  <a:pt x="969542" y="4640483"/>
                  <a:pt x="980216" y="4631587"/>
                </a:cubicBezTo>
                <a:cubicBezTo>
                  <a:pt x="1037143" y="4585334"/>
                  <a:pt x="1095850" y="4537303"/>
                  <a:pt x="1154556" y="4489269"/>
                </a:cubicBezTo>
                <a:cubicBezTo>
                  <a:pt x="1471214" y="4791695"/>
                  <a:pt x="1761188" y="5079890"/>
                  <a:pt x="1761188" y="5435685"/>
                </a:cubicBezTo>
                <a:cubicBezTo>
                  <a:pt x="1761188" y="5795039"/>
                  <a:pt x="1474772" y="6097465"/>
                  <a:pt x="1149220" y="6382101"/>
                </a:cubicBezTo>
                <a:cubicBezTo>
                  <a:pt x="1124314" y="6360753"/>
                  <a:pt x="1099408" y="6341186"/>
                  <a:pt x="1074503" y="6319838"/>
                </a:cubicBezTo>
                <a:cubicBezTo>
                  <a:pt x="1031807" y="6284258"/>
                  <a:pt x="987332" y="6248679"/>
                  <a:pt x="944636" y="6213099"/>
                </a:cubicBezTo>
                <a:cubicBezTo>
                  <a:pt x="1042481" y="6127708"/>
                  <a:pt x="1134988" y="6040537"/>
                  <a:pt x="1216821" y="5953368"/>
                </a:cubicBezTo>
                <a:lnTo>
                  <a:pt x="572831" y="5953368"/>
                </a:lnTo>
                <a:cubicBezTo>
                  <a:pt x="658222" y="6040537"/>
                  <a:pt x="756065" y="6127708"/>
                  <a:pt x="857467" y="6213099"/>
                </a:cubicBezTo>
                <a:cubicBezTo>
                  <a:pt x="864583" y="6218435"/>
                  <a:pt x="871699" y="6225551"/>
                  <a:pt x="878815" y="6230889"/>
                </a:cubicBezTo>
                <a:cubicBezTo>
                  <a:pt x="885931" y="6236225"/>
                  <a:pt x="893047" y="6243341"/>
                  <a:pt x="900163" y="6248679"/>
                </a:cubicBezTo>
                <a:cubicBezTo>
                  <a:pt x="942858" y="6286036"/>
                  <a:pt x="987332" y="6323396"/>
                  <a:pt x="1031807" y="6358975"/>
                </a:cubicBezTo>
                <a:cubicBezTo>
                  <a:pt x="1056713" y="6378543"/>
                  <a:pt x="1079839" y="6399891"/>
                  <a:pt x="1104744" y="6419461"/>
                </a:cubicBezTo>
                <a:cubicBezTo>
                  <a:pt x="1111860" y="6424797"/>
                  <a:pt x="1118976" y="6431912"/>
                  <a:pt x="1126092" y="6437250"/>
                </a:cubicBezTo>
                <a:cubicBezTo>
                  <a:pt x="1133208" y="6442586"/>
                  <a:pt x="1140324" y="6449702"/>
                  <a:pt x="1147440" y="6455040"/>
                </a:cubicBezTo>
                <a:cubicBezTo>
                  <a:pt x="1255847" y="6545657"/>
                  <a:pt x="1361995" y="6637316"/>
                  <a:pt x="1456655" y="6730940"/>
                </a:cubicBezTo>
                <a:lnTo>
                  <a:pt x="1574943" y="6858000"/>
                </a:lnTo>
                <a:lnTo>
                  <a:pt x="1205808" y="6858000"/>
                </a:lnTo>
                <a:lnTo>
                  <a:pt x="1110361" y="6768562"/>
                </a:lnTo>
                <a:cubicBezTo>
                  <a:pt x="1055802" y="6720295"/>
                  <a:pt x="998784" y="6672075"/>
                  <a:pt x="941078" y="6624042"/>
                </a:cubicBezTo>
                <a:cubicBezTo>
                  <a:pt x="933962" y="6618706"/>
                  <a:pt x="926846" y="6611590"/>
                  <a:pt x="919730" y="6606252"/>
                </a:cubicBezTo>
                <a:cubicBezTo>
                  <a:pt x="912615" y="6600916"/>
                  <a:pt x="905499" y="6593800"/>
                  <a:pt x="898383" y="6588462"/>
                </a:cubicBezTo>
                <a:cubicBezTo>
                  <a:pt x="878815" y="6572453"/>
                  <a:pt x="859245" y="6556441"/>
                  <a:pt x="839677" y="6540431"/>
                </a:cubicBezTo>
                <a:cubicBezTo>
                  <a:pt x="791644" y="6501294"/>
                  <a:pt x="741833" y="6460376"/>
                  <a:pt x="693801" y="6419461"/>
                </a:cubicBezTo>
                <a:cubicBezTo>
                  <a:pt x="686685" y="6414123"/>
                  <a:pt x="679569" y="6407007"/>
                  <a:pt x="672454" y="6401671"/>
                </a:cubicBezTo>
                <a:cubicBezTo>
                  <a:pt x="665338" y="6396333"/>
                  <a:pt x="658222" y="6389217"/>
                  <a:pt x="651106" y="6383881"/>
                </a:cubicBezTo>
                <a:cubicBezTo>
                  <a:pt x="305984" y="6090349"/>
                  <a:pt x="0" y="5782587"/>
                  <a:pt x="0" y="5416117"/>
                </a:cubicBezTo>
                <a:cubicBezTo>
                  <a:pt x="0" y="5035416"/>
                  <a:pt x="327332" y="4743664"/>
                  <a:pt x="672454" y="4462585"/>
                </a:cubicBezTo>
                <a:cubicBezTo>
                  <a:pt x="679570" y="4457248"/>
                  <a:pt x="686685" y="4450132"/>
                  <a:pt x="693801" y="4444796"/>
                </a:cubicBezTo>
                <a:cubicBezTo>
                  <a:pt x="700917" y="4439458"/>
                  <a:pt x="708033" y="4432342"/>
                  <a:pt x="715149" y="4427006"/>
                </a:cubicBezTo>
                <a:cubicBezTo>
                  <a:pt x="727601" y="4416332"/>
                  <a:pt x="740055" y="4407436"/>
                  <a:pt x="752506" y="4396762"/>
                </a:cubicBezTo>
                <a:cubicBezTo>
                  <a:pt x="809434" y="4352289"/>
                  <a:pt x="868141" y="4306035"/>
                  <a:pt x="923288" y="4259782"/>
                </a:cubicBezTo>
                <a:cubicBezTo>
                  <a:pt x="930404" y="4254444"/>
                  <a:pt x="937520" y="4247328"/>
                  <a:pt x="944636" y="4241992"/>
                </a:cubicBezTo>
                <a:cubicBezTo>
                  <a:pt x="951752" y="4236654"/>
                  <a:pt x="958868" y="4229538"/>
                  <a:pt x="965984" y="4224202"/>
                </a:cubicBezTo>
                <a:cubicBezTo>
                  <a:pt x="1072723" y="4133474"/>
                  <a:pt x="1174125" y="4040967"/>
                  <a:pt x="1257736" y="3944902"/>
                </a:cubicBezTo>
                <a:lnTo>
                  <a:pt x="642210" y="3944902"/>
                </a:lnTo>
                <a:cubicBezTo>
                  <a:pt x="711591" y="4039189"/>
                  <a:pt x="795202" y="4131696"/>
                  <a:pt x="882373" y="4220645"/>
                </a:cubicBezTo>
                <a:cubicBezTo>
                  <a:pt x="825445" y="4266898"/>
                  <a:pt x="768518" y="4311371"/>
                  <a:pt x="711591" y="4357625"/>
                </a:cubicBezTo>
                <a:cubicBezTo>
                  <a:pt x="699137" y="4368299"/>
                  <a:pt x="686685" y="4377195"/>
                  <a:pt x="674232" y="4387868"/>
                </a:cubicBezTo>
                <a:cubicBezTo>
                  <a:pt x="391375" y="4099674"/>
                  <a:pt x="138760" y="3772342"/>
                  <a:pt x="138760" y="3366735"/>
                </a:cubicBezTo>
                <a:cubicBezTo>
                  <a:pt x="138760" y="3032288"/>
                  <a:pt x="416281" y="2797463"/>
                  <a:pt x="727601" y="2555522"/>
                </a:cubicBezTo>
                <a:cubicBezTo>
                  <a:pt x="768518" y="2589321"/>
                  <a:pt x="809434" y="2623123"/>
                  <a:pt x="850351" y="2655145"/>
                </a:cubicBezTo>
                <a:cubicBezTo>
                  <a:pt x="880593" y="2678270"/>
                  <a:pt x="909057" y="2701398"/>
                  <a:pt x="937520" y="2724524"/>
                </a:cubicBezTo>
                <a:cubicBezTo>
                  <a:pt x="818330" y="2817031"/>
                  <a:pt x="708033" y="2904201"/>
                  <a:pt x="619084" y="2991370"/>
                </a:cubicBezTo>
                <a:lnTo>
                  <a:pt x="1307548" y="2991370"/>
                </a:lnTo>
                <a:cubicBezTo>
                  <a:pt x="1231053" y="2900643"/>
                  <a:pt x="1134988" y="2813473"/>
                  <a:pt x="1030027" y="2726303"/>
                </a:cubicBezTo>
                <a:cubicBezTo>
                  <a:pt x="1022911" y="2720966"/>
                  <a:pt x="1015795" y="2713850"/>
                  <a:pt x="1008679" y="2708514"/>
                </a:cubicBezTo>
                <a:cubicBezTo>
                  <a:pt x="999785" y="2703176"/>
                  <a:pt x="992669" y="2696060"/>
                  <a:pt x="985553" y="2690724"/>
                </a:cubicBezTo>
                <a:cubicBezTo>
                  <a:pt x="955310" y="2665818"/>
                  <a:pt x="925069" y="2640913"/>
                  <a:pt x="893047" y="2616007"/>
                </a:cubicBezTo>
                <a:cubicBezTo>
                  <a:pt x="853909" y="2585764"/>
                  <a:pt x="814772" y="2553742"/>
                  <a:pt x="775634" y="2521720"/>
                </a:cubicBezTo>
                <a:cubicBezTo>
                  <a:pt x="768518" y="2516384"/>
                  <a:pt x="761402" y="2509269"/>
                  <a:pt x="754286" y="2503931"/>
                </a:cubicBezTo>
                <a:cubicBezTo>
                  <a:pt x="747170" y="2498595"/>
                  <a:pt x="740055" y="2491479"/>
                  <a:pt x="732939" y="2486141"/>
                </a:cubicBezTo>
                <a:cubicBezTo>
                  <a:pt x="448302" y="2247758"/>
                  <a:pt x="177898" y="1964901"/>
                  <a:pt x="177898" y="1537947"/>
                </a:cubicBezTo>
                <a:cubicBezTo>
                  <a:pt x="177898" y="1215951"/>
                  <a:pt x="439406" y="895735"/>
                  <a:pt x="732939" y="557729"/>
                </a:cubicBezTo>
                <a:cubicBezTo>
                  <a:pt x="738275" y="550614"/>
                  <a:pt x="743613" y="543498"/>
                  <a:pt x="750728" y="536382"/>
                </a:cubicBezTo>
                <a:cubicBezTo>
                  <a:pt x="756064" y="529266"/>
                  <a:pt x="761402" y="522150"/>
                  <a:pt x="768518" y="515034"/>
                </a:cubicBezTo>
                <a:cubicBezTo>
                  <a:pt x="780970" y="502582"/>
                  <a:pt x="791644" y="490128"/>
                  <a:pt x="804098" y="475896"/>
                </a:cubicBezTo>
                <a:cubicBezTo>
                  <a:pt x="850351" y="424307"/>
                  <a:pt x="896605" y="370938"/>
                  <a:pt x="942858" y="317568"/>
                </a:cubicBezTo>
                <a:cubicBezTo>
                  <a:pt x="948194" y="310452"/>
                  <a:pt x="955310" y="303337"/>
                  <a:pt x="960648" y="296221"/>
                </a:cubicBezTo>
                <a:cubicBezTo>
                  <a:pt x="965984" y="289105"/>
                  <a:pt x="973100" y="281989"/>
                  <a:pt x="978438" y="274873"/>
                </a:cubicBezTo>
                <a:cubicBezTo>
                  <a:pt x="1034475" y="209051"/>
                  <a:pt x="1089623" y="142784"/>
                  <a:pt x="1141881" y="75850"/>
                </a:cubicBezTo>
                <a:close/>
                <a:moveTo>
                  <a:pt x="293257" y="0"/>
                </a:moveTo>
                <a:lnTo>
                  <a:pt x="612950" y="0"/>
                </a:lnTo>
                <a:lnTo>
                  <a:pt x="687130" y="82299"/>
                </a:lnTo>
                <a:cubicBezTo>
                  <a:pt x="754287" y="148566"/>
                  <a:pt x="829893" y="211719"/>
                  <a:pt x="898384" y="278431"/>
                </a:cubicBezTo>
                <a:cubicBezTo>
                  <a:pt x="850351" y="333579"/>
                  <a:pt x="802319" y="388728"/>
                  <a:pt x="754286" y="443875"/>
                </a:cubicBezTo>
                <a:cubicBezTo>
                  <a:pt x="745392" y="454549"/>
                  <a:pt x="734718" y="467003"/>
                  <a:pt x="725823" y="477677"/>
                </a:cubicBezTo>
                <a:cubicBezTo>
                  <a:pt x="571053" y="328243"/>
                  <a:pt x="393155" y="185925"/>
                  <a:pt x="295310" y="4469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8687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9429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8014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675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2">
            <a:extLst>
              <a:ext uri="{FF2B5EF4-FFF2-40B4-BE49-F238E27FC236}">
                <a16:creationId xmlns="" xmlns:a16="http://schemas.microsoft.com/office/drawing/2014/main" id="{F3FFAF36-2C4B-400A-925A-732215955DA6}"/>
              </a:ext>
            </a:extLst>
          </p:cNvPr>
          <p:cNvSpPr/>
          <p:nvPr userDrawn="1"/>
        </p:nvSpPr>
        <p:spPr>
          <a:xfrm rot="19437896">
            <a:off x="1838780" y="2362240"/>
            <a:ext cx="1511918" cy="138505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" name="Oval 2">
            <a:extLst>
              <a:ext uri="{FF2B5EF4-FFF2-40B4-BE49-F238E27FC236}">
                <a16:creationId xmlns="" xmlns:a16="http://schemas.microsoft.com/office/drawing/2014/main" id="{B378E988-CF50-42D9-BB8A-C7CC41B0FF82}"/>
              </a:ext>
            </a:extLst>
          </p:cNvPr>
          <p:cNvSpPr/>
          <p:nvPr userDrawn="1"/>
        </p:nvSpPr>
        <p:spPr>
          <a:xfrm rot="3709911">
            <a:off x="2854980" y="1774880"/>
            <a:ext cx="747626" cy="6848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" name="Oval 2">
            <a:extLst>
              <a:ext uri="{FF2B5EF4-FFF2-40B4-BE49-F238E27FC236}">
                <a16:creationId xmlns="" xmlns:a16="http://schemas.microsoft.com/office/drawing/2014/main" id="{882B12CC-1A46-4380-988F-674F427BDFAA}"/>
              </a:ext>
            </a:extLst>
          </p:cNvPr>
          <p:cNvSpPr/>
          <p:nvPr userDrawn="1"/>
        </p:nvSpPr>
        <p:spPr>
          <a:xfrm>
            <a:off x="1048873" y="497779"/>
            <a:ext cx="898072" cy="82271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1" name="Oval 2">
            <a:extLst>
              <a:ext uri="{FF2B5EF4-FFF2-40B4-BE49-F238E27FC236}">
                <a16:creationId xmlns="" xmlns:a16="http://schemas.microsoft.com/office/drawing/2014/main" id="{9E0B5CE1-6191-492E-979D-03E880B959B9}"/>
              </a:ext>
            </a:extLst>
          </p:cNvPr>
          <p:cNvSpPr/>
          <p:nvPr userDrawn="1"/>
        </p:nvSpPr>
        <p:spPr>
          <a:xfrm rot="19437896">
            <a:off x="3270239" y="533348"/>
            <a:ext cx="1511918" cy="138505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2" name="Oval 2">
            <a:extLst>
              <a:ext uri="{FF2B5EF4-FFF2-40B4-BE49-F238E27FC236}">
                <a16:creationId xmlns="" xmlns:a16="http://schemas.microsoft.com/office/drawing/2014/main" id="{0A67EB8D-45A4-4910-AADE-A48602E910EF}"/>
              </a:ext>
            </a:extLst>
          </p:cNvPr>
          <p:cNvSpPr/>
          <p:nvPr userDrawn="1"/>
        </p:nvSpPr>
        <p:spPr>
          <a:xfrm rot="3709911">
            <a:off x="237016" y="1454775"/>
            <a:ext cx="747626" cy="6848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3" name="Oval 2">
            <a:extLst>
              <a:ext uri="{FF2B5EF4-FFF2-40B4-BE49-F238E27FC236}">
                <a16:creationId xmlns="" xmlns:a16="http://schemas.microsoft.com/office/drawing/2014/main" id="{A0CF3B62-DB0F-4638-94E6-97B858867087}"/>
              </a:ext>
            </a:extLst>
          </p:cNvPr>
          <p:cNvSpPr/>
          <p:nvPr userDrawn="1"/>
        </p:nvSpPr>
        <p:spPr>
          <a:xfrm rot="8100000">
            <a:off x="998505" y="1013950"/>
            <a:ext cx="1844452" cy="16896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4" name="Oval 2">
            <a:extLst>
              <a:ext uri="{FF2B5EF4-FFF2-40B4-BE49-F238E27FC236}">
                <a16:creationId xmlns="" xmlns:a16="http://schemas.microsoft.com/office/drawing/2014/main" id="{D57B7012-81D1-4191-8692-189F53B11026}"/>
              </a:ext>
            </a:extLst>
          </p:cNvPr>
          <p:cNvSpPr/>
          <p:nvPr userDrawn="1"/>
        </p:nvSpPr>
        <p:spPr>
          <a:xfrm rot="5157174">
            <a:off x="3514632" y="1701234"/>
            <a:ext cx="1231676" cy="112832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5" name="Oval 2">
            <a:extLst>
              <a:ext uri="{FF2B5EF4-FFF2-40B4-BE49-F238E27FC236}">
                <a16:creationId xmlns="" xmlns:a16="http://schemas.microsoft.com/office/drawing/2014/main" id="{8B8C5338-F012-4C7E-9ACF-B5A004F58BC4}"/>
              </a:ext>
            </a:extLst>
          </p:cNvPr>
          <p:cNvSpPr/>
          <p:nvPr userDrawn="1"/>
        </p:nvSpPr>
        <p:spPr>
          <a:xfrm rot="900000">
            <a:off x="3586510" y="2731196"/>
            <a:ext cx="921642" cy="84430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6" name="Oval 2">
            <a:extLst>
              <a:ext uri="{FF2B5EF4-FFF2-40B4-BE49-F238E27FC236}">
                <a16:creationId xmlns="" xmlns:a16="http://schemas.microsoft.com/office/drawing/2014/main" id="{F14FC152-57DA-44B2-A3EA-C4C08418F158}"/>
              </a:ext>
            </a:extLst>
          </p:cNvPr>
          <p:cNvSpPr/>
          <p:nvPr userDrawn="1"/>
        </p:nvSpPr>
        <p:spPr>
          <a:xfrm rot="900000">
            <a:off x="1168343" y="3259592"/>
            <a:ext cx="921642" cy="84430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7" name="Oval 2">
            <a:extLst>
              <a:ext uri="{FF2B5EF4-FFF2-40B4-BE49-F238E27FC236}">
                <a16:creationId xmlns="" xmlns:a16="http://schemas.microsoft.com/office/drawing/2014/main" id="{547F32D0-9CB1-4705-8640-A43951E0E605}"/>
              </a:ext>
            </a:extLst>
          </p:cNvPr>
          <p:cNvSpPr/>
          <p:nvPr userDrawn="1"/>
        </p:nvSpPr>
        <p:spPr>
          <a:xfrm rot="3709911">
            <a:off x="214059" y="3424670"/>
            <a:ext cx="747626" cy="6848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9" name="Oval 2">
            <a:extLst>
              <a:ext uri="{FF2B5EF4-FFF2-40B4-BE49-F238E27FC236}">
                <a16:creationId xmlns="" xmlns:a16="http://schemas.microsoft.com/office/drawing/2014/main" id="{21073768-FD4E-4493-888D-9732C93ED0D8}"/>
              </a:ext>
            </a:extLst>
          </p:cNvPr>
          <p:cNvSpPr/>
          <p:nvPr userDrawn="1"/>
        </p:nvSpPr>
        <p:spPr>
          <a:xfrm rot="8100000">
            <a:off x="4838833" y="581154"/>
            <a:ext cx="778758" cy="71341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0" name="Oval 2">
            <a:extLst>
              <a:ext uri="{FF2B5EF4-FFF2-40B4-BE49-F238E27FC236}">
                <a16:creationId xmlns="" xmlns:a16="http://schemas.microsoft.com/office/drawing/2014/main" id="{1D42871E-8273-4BDC-8CA1-94B1735D8EDF}"/>
              </a:ext>
            </a:extLst>
          </p:cNvPr>
          <p:cNvSpPr/>
          <p:nvPr userDrawn="1"/>
        </p:nvSpPr>
        <p:spPr>
          <a:xfrm rot="19437896">
            <a:off x="4863418" y="1780896"/>
            <a:ext cx="1057756" cy="96899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1" name="Oval 2">
            <a:extLst>
              <a:ext uri="{FF2B5EF4-FFF2-40B4-BE49-F238E27FC236}">
                <a16:creationId xmlns="" xmlns:a16="http://schemas.microsoft.com/office/drawing/2014/main" id="{CE15439B-0BDE-4539-A86A-60E9DC33FD77}"/>
              </a:ext>
            </a:extLst>
          </p:cNvPr>
          <p:cNvSpPr/>
          <p:nvPr userDrawn="1"/>
        </p:nvSpPr>
        <p:spPr>
          <a:xfrm rot="900000">
            <a:off x="2051612" y="2186572"/>
            <a:ext cx="821418" cy="7524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2" name="Oval 2">
            <a:extLst>
              <a:ext uri="{FF2B5EF4-FFF2-40B4-BE49-F238E27FC236}">
                <a16:creationId xmlns="" xmlns:a16="http://schemas.microsoft.com/office/drawing/2014/main" id="{6298CC55-4945-46BD-8615-24E6D3295A86}"/>
              </a:ext>
            </a:extLst>
          </p:cNvPr>
          <p:cNvSpPr/>
          <p:nvPr userDrawn="1"/>
        </p:nvSpPr>
        <p:spPr>
          <a:xfrm rot="3709911">
            <a:off x="2616634" y="3622577"/>
            <a:ext cx="844966" cy="77406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3" name="Oval 2">
            <a:extLst>
              <a:ext uri="{FF2B5EF4-FFF2-40B4-BE49-F238E27FC236}">
                <a16:creationId xmlns="" xmlns:a16="http://schemas.microsoft.com/office/drawing/2014/main" id="{A0796784-D231-4ABA-8910-4D81ACFFD485}"/>
              </a:ext>
            </a:extLst>
          </p:cNvPr>
          <p:cNvSpPr/>
          <p:nvPr userDrawn="1"/>
        </p:nvSpPr>
        <p:spPr>
          <a:xfrm rot="3709911">
            <a:off x="2933966" y="330776"/>
            <a:ext cx="844966" cy="77406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4" name="Oval 2">
            <a:extLst>
              <a:ext uri="{FF2B5EF4-FFF2-40B4-BE49-F238E27FC236}">
                <a16:creationId xmlns="" xmlns:a16="http://schemas.microsoft.com/office/drawing/2014/main" id="{90FD235E-0A91-4D21-B439-5C7942717E86}"/>
              </a:ext>
            </a:extLst>
          </p:cNvPr>
          <p:cNvSpPr/>
          <p:nvPr userDrawn="1"/>
        </p:nvSpPr>
        <p:spPr>
          <a:xfrm rot="900000">
            <a:off x="5193686" y="3075597"/>
            <a:ext cx="921642" cy="84430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6" name="Oval 2">
            <a:extLst>
              <a:ext uri="{FF2B5EF4-FFF2-40B4-BE49-F238E27FC236}">
                <a16:creationId xmlns="" xmlns:a16="http://schemas.microsoft.com/office/drawing/2014/main" id="{0EFA984F-F0B3-4CAF-8E35-AF3B5ED34BB8}"/>
              </a:ext>
            </a:extLst>
          </p:cNvPr>
          <p:cNvSpPr/>
          <p:nvPr userDrawn="1"/>
        </p:nvSpPr>
        <p:spPr>
          <a:xfrm rot="3709911">
            <a:off x="2070340" y="582744"/>
            <a:ext cx="844966" cy="77406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7" name="Oval 2">
            <a:extLst>
              <a:ext uri="{FF2B5EF4-FFF2-40B4-BE49-F238E27FC236}">
                <a16:creationId xmlns="" xmlns:a16="http://schemas.microsoft.com/office/drawing/2014/main" id="{716C2270-FE55-45F4-830A-CEEE330AAB4B}"/>
              </a:ext>
            </a:extLst>
          </p:cNvPr>
          <p:cNvSpPr/>
          <p:nvPr userDrawn="1"/>
        </p:nvSpPr>
        <p:spPr>
          <a:xfrm rot="19437896">
            <a:off x="398767" y="424638"/>
            <a:ext cx="1057756" cy="96899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8" name="Oval 2">
            <a:extLst>
              <a:ext uri="{FF2B5EF4-FFF2-40B4-BE49-F238E27FC236}">
                <a16:creationId xmlns="" xmlns:a16="http://schemas.microsoft.com/office/drawing/2014/main" id="{E437DF43-9E19-4E00-ADE0-77136E44B427}"/>
              </a:ext>
            </a:extLst>
          </p:cNvPr>
          <p:cNvSpPr/>
          <p:nvPr userDrawn="1"/>
        </p:nvSpPr>
        <p:spPr>
          <a:xfrm rot="19437896">
            <a:off x="539123" y="2595464"/>
            <a:ext cx="826258" cy="75692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3" name="Oval 2">
            <a:extLst>
              <a:ext uri="{FF2B5EF4-FFF2-40B4-BE49-F238E27FC236}">
                <a16:creationId xmlns="" xmlns:a16="http://schemas.microsoft.com/office/drawing/2014/main" id="{E6275495-B5CE-4EF7-B942-C32B042C1551}"/>
              </a:ext>
            </a:extLst>
          </p:cNvPr>
          <p:cNvSpPr/>
          <p:nvPr userDrawn="1"/>
        </p:nvSpPr>
        <p:spPr>
          <a:xfrm rot="19437896">
            <a:off x="4270899" y="5258009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4" name="Oval 2">
            <a:extLst>
              <a:ext uri="{FF2B5EF4-FFF2-40B4-BE49-F238E27FC236}">
                <a16:creationId xmlns="" xmlns:a16="http://schemas.microsoft.com/office/drawing/2014/main" id="{6E4E7F37-8DDA-43E6-815F-6D9BA7B8A2D5}"/>
              </a:ext>
            </a:extLst>
          </p:cNvPr>
          <p:cNvSpPr/>
          <p:nvPr userDrawn="1"/>
        </p:nvSpPr>
        <p:spPr>
          <a:xfrm rot="3709911">
            <a:off x="1553212" y="5870073"/>
            <a:ext cx="747626" cy="6848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5" name="Oval 2">
            <a:extLst>
              <a:ext uri="{FF2B5EF4-FFF2-40B4-BE49-F238E27FC236}">
                <a16:creationId xmlns="" xmlns:a16="http://schemas.microsoft.com/office/drawing/2014/main" id="{B94DBAFA-3F1D-47A1-839E-3719DE3EBC6E}"/>
              </a:ext>
            </a:extLst>
          </p:cNvPr>
          <p:cNvSpPr/>
          <p:nvPr userDrawn="1"/>
        </p:nvSpPr>
        <p:spPr>
          <a:xfrm>
            <a:off x="660460" y="4701812"/>
            <a:ext cx="898072" cy="82271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6" name="Oval 2">
            <a:extLst>
              <a:ext uri="{FF2B5EF4-FFF2-40B4-BE49-F238E27FC236}">
                <a16:creationId xmlns="" xmlns:a16="http://schemas.microsoft.com/office/drawing/2014/main" id="{5F0DE6B8-9DA6-48F5-AF04-7278BEE6A96F}"/>
              </a:ext>
            </a:extLst>
          </p:cNvPr>
          <p:cNvSpPr/>
          <p:nvPr userDrawn="1"/>
        </p:nvSpPr>
        <p:spPr>
          <a:xfrm rot="19437896">
            <a:off x="2314619" y="4700669"/>
            <a:ext cx="1511918" cy="138505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8" name="Oval 2">
            <a:extLst>
              <a:ext uri="{FF2B5EF4-FFF2-40B4-BE49-F238E27FC236}">
                <a16:creationId xmlns="" xmlns:a16="http://schemas.microsoft.com/office/drawing/2014/main" id="{56472159-3837-4012-8E16-16B2FD021F97}"/>
              </a:ext>
            </a:extLst>
          </p:cNvPr>
          <p:cNvSpPr/>
          <p:nvPr userDrawn="1"/>
        </p:nvSpPr>
        <p:spPr>
          <a:xfrm rot="8100000">
            <a:off x="-424473" y="5170061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9" name="Oval 2">
            <a:extLst>
              <a:ext uri="{FF2B5EF4-FFF2-40B4-BE49-F238E27FC236}">
                <a16:creationId xmlns="" xmlns:a16="http://schemas.microsoft.com/office/drawing/2014/main" id="{F2D9B3CB-56C4-44F0-923E-75E14486D199}"/>
              </a:ext>
            </a:extLst>
          </p:cNvPr>
          <p:cNvSpPr/>
          <p:nvPr userDrawn="1"/>
        </p:nvSpPr>
        <p:spPr>
          <a:xfrm rot="5157174">
            <a:off x="2212864" y="5796427"/>
            <a:ext cx="1231676" cy="112832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0" name="Oval 2">
            <a:extLst>
              <a:ext uri="{FF2B5EF4-FFF2-40B4-BE49-F238E27FC236}">
                <a16:creationId xmlns="" xmlns:a16="http://schemas.microsoft.com/office/drawing/2014/main" id="{C5F6E746-37D8-4A7A-AD33-6B6B1D014BD4}"/>
              </a:ext>
            </a:extLst>
          </p:cNvPr>
          <p:cNvSpPr/>
          <p:nvPr userDrawn="1"/>
        </p:nvSpPr>
        <p:spPr>
          <a:xfrm rot="900000">
            <a:off x="321825" y="4090744"/>
            <a:ext cx="921642" cy="84430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1" name="Oval 2">
            <a:extLst>
              <a:ext uri="{FF2B5EF4-FFF2-40B4-BE49-F238E27FC236}">
                <a16:creationId xmlns="" xmlns:a16="http://schemas.microsoft.com/office/drawing/2014/main" id="{379CFB22-212D-4552-83FB-F9C38030B6EA}"/>
              </a:ext>
            </a:extLst>
          </p:cNvPr>
          <p:cNvSpPr/>
          <p:nvPr userDrawn="1"/>
        </p:nvSpPr>
        <p:spPr>
          <a:xfrm rot="900000">
            <a:off x="1600041" y="4650431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2" name="Oval 2">
            <a:extLst>
              <a:ext uri="{FF2B5EF4-FFF2-40B4-BE49-F238E27FC236}">
                <a16:creationId xmlns="" xmlns:a16="http://schemas.microsoft.com/office/drawing/2014/main" id="{116A01F3-5E4C-410E-93C1-F085D04D1170}"/>
              </a:ext>
            </a:extLst>
          </p:cNvPr>
          <p:cNvSpPr/>
          <p:nvPr userDrawn="1"/>
        </p:nvSpPr>
        <p:spPr>
          <a:xfrm rot="3709911">
            <a:off x="4429414" y="2983033"/>
            <a:ext cx="747626" cy="6848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3" name="Oval 2">
            <a:extLst>
              <a:ext uri="{FF2B5EF4-FFF2-40B4-BE49-F238E27FC236}">
                <a16:creationId xmlns="" xmlns:a16="http://schemas.microsoft.com/office/drawing/2014/main" id="{EF0F6281-4283-4BFA-9BD6-03D8CD575F45}"/>
              </a:ext>
            </a:extLst>
          </p:cNvPr>
          <p:cNvSpPr/>
          <p:nvPr userDrawn="1"/>
        </p:nvSpPr>
        <p:spPr>
          <a:xfrm rot="8100000">
            <a:off x="3377267" y="3485261"/>
            <a:ext cx="778758" cy="71341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4" name="Oval 2">
            <a:extLst>
              <a:ext uri="{FF2B5EF4-FFF2-40B4-BE49-F238E27FC236}">
                <a16:creationId xmlns="" xmlns:a16="http://schemas.microsoft.com/office/drawing/2014/main" id="{70C0120E-1DA4-4408-BBA5-0C14EA77E097}"/>
              </a:ext>
            </a:extLst>
          </p:cNvPr>
          <p:cNvSpPr/>
          <p:nvPr userDrawn="1"/>
        </p:nvSpPr>
        <p:spPr>
          <a:xfrm rot="19437896">
            <a:off x="3561650" y="5876089"/>
            <a:ext cx="1057756" cy="96899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5" name="Oval 2">
            <a:extLst>
              <a:ext uri="{FF2B5EF4-FFF2-40B4-BE49-F238E27FC236}">
                <a16:creationId xmlns="" xmlns:a16="http://schemas.microsoft.com/office/drawing/2014/main" id="{3C952919-975B-4539-9278-27219E721DA4}"/>
              </a:ext>
            </a:extLst>
          </p:cNvPr>
          <p:cNvSpPr/>
          <p:nvPr userDrawn="1"/>
        </p:nvSpPr>
        <p:spPr>
          <a:xfrm rot="900000">
            <a:off x="4245490" y="3608737"/>
            <a:ext cx="821418" cy="7524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6" name="Oval 2">
            <a:extLst>
              <a:ext uri="{FF2B5EF4-FFF2-40B4-BE49-F238E27FC236}">
                <a16:creationId xmlns="" xmlns:a16="http://schemas.microsoft.com/office/drawing/2014/main" id="{D5306C3F-626B-4D03-80B7-B6706B651F76}"/>
              </a:ext>
            </a:extLst>
          </p:cNvPr>
          <p:cNvSpPr/>
          <p:nvPr userDrawn="1"/>
        </p:nvSpPr>
        <p:spPr>
          <a:xfrm rot="3709911">
            <a:off x="3599311" y="4368286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7" name="Oval 2">
            <a:extLst>
              <a:ext uri="{FF2B5EF4-FFF2-40B4-BE49-F238E27FC236}">
                <a16:creationId xmlns="" xmlns:a16="http://schemas.microsoft.com/office/drawing/2014/main" id="{993DAAA7-9B09-4DD2-9187-75E3581900E1}"/>
              </a:ext>
            </a:extLst>
          </p:cNvPr>
          <p:cNvSpPr/>
          <p:nvPr userDrawn="1"/>
        </p:nvSpPr>
        <p:spPr>
          <a:xfrm rot="3709911">
            <a:off x="1848179" y="4037013"/>
            <a:ext cx="844966" cy="77406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9" name="Oval 2">
            <a:extLst>
              <a:ext uri="{FF2B5EF4-FFF2-40B4-BE49-F238E27FC236}">
                <a16:creationId xmlns="" xmlns:a16="http://schemas.microsoft.com/office/drawing/2014/main" id="{58EAD41B-5683-47F8-B4DF-FEB698E8D5C9}"/>
              </a:ext>
            </a:extLst>
          </p:cNvPr>
          <p:cNvSpPr/>
          <p:nvPr userDrawn="1"/>
        </p:nvSpPr>
        <p:spPr>
          <a:xfrm rot="900000">
            <a:off x="3336589" y="5100329"/>
            <a:ext cx="815880" cy="74741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2" name="Oval 2">
            <a:extLst>
              <a:ext uri="{FF2B5EF4-FFF2-40B4-BE49-F238E27FC236}">
                <a16:creationId xmlns="" xmlns:a16="http://schemas.microsoft.com/office/drawing/2014/main" id="{7F47E53E-A714-49C8-9CF6-E8CEA0D64CE8}"/>
              </a:ext>
            </a:extLst>
          </p:cNvPr>
          <p:cNvSpPr/>
          <p:nvPr userDrawn="1"/>
        </p:nvSpPr>
        <p:spPr>
          <a:xfrm rot="19437896">
            <a:off x="-857233" y="6604006"/>
            <a:ext cx="1015434" cy="93022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3" name="Oval 2">
            <a:extLst>
              <a:ext uri="{FF2B5EF4-FFF2-40B4-BE49-F238E27FC236}">
                <a16:creationId xmlns="" xmlns:a16="http://schemas.microsoft.com/office/drawing/2014/main" id="{A538598F-4ECE-4AE8-8B4F-F99AEF364E8B}"/>
              </a:ext>
            </a:extLst>
          </p:cNvPr>
          <p:cNvSpPr/>
          <p:nvPr userDrawn="1"/>
        </p:nvSpPr>
        <p:spPr>
          <a:xfrm rot="19437896">
            <a:off x="4773279" y="4383116"/>
            <a:ext cx="1057756" cy="96899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4" name="Oval 2">
            <a:extLst>
              <a:ext uri="{FF2B5EF4-FFF2-40B4-BE49-F238E27FC236}">
                <a16:creationId xmlns="" xmlns:a16="http://schemas.microsoft.com/office/drawing/2014/main" id="{034275C5-196F-49DE-9AF5-76EB1B2D8275}"/>
              </a:ext>
            </a:extLst>
          </p:cNvPr>
          <p:cNvSpPr/>
          <p:nvPr userDrawn="1"/>
        </p:nvSpPr>
        <p:spPr>
          <a:xfrm rot="8100000">
            <a:off x="2818578" y="1990373"/>
            <a:ext cx="1844452" cy="16896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5" name="Oval 2">
            <a:extLst>
              <a:ext uri="{FF2B5EF4-FFF2-40B4-BE49-F238E27FC236}">
                <a16:creationId xmlns="" xmlns:a16="http://schemas.microsoft.com/office/drawing/2014/main" id="{C3F37386-5866-4EED-9107-2A36F47353AE}"/>
              </a:ext>
            </a:extLst>
          </p:cNvPr>
          <p:cNvSpPr/>
          <p:nvPr userDrawn="1"/>
        </p:nvSpPr>
        <p:spPr>
          <a:xfrm rot="8100000">
            <a:off x="4228067" y="4747085"/>
            <a:ext cx="1844452" cy="16896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3370167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="" xmlns:a16="http://schemas.microsoft.com/office/drawing/2014/main" id="{711C7802-0270-441B-9D57-6EB56016906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895311" y="2263302"/>
            <a:ext cx="1690628" cy="169081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="" xmlns:a16="http://schemas.microsoft.com/office/drawing/2014/main" id="{866C92F7-2E27-469F-AEAC-8DBEC5FE7725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295743" y="2263302"/>
            <a:ext cx="1690628" cy="169081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="" xmlns:a16="http://schemas.microsoft.com/office/drawing/2014/main" id="{97FCFEA9-28B7-4A1C-8BC7-F3F635A8BB6F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696174" y="2263302"/>
            <a:ext cx="1690628" cy="169081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26913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1F16A93B-6921-4C70-8BB4-714FCAD39A32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827782" y="2898848"/>
            <a:ext cx="1190833" cy="1952967"/>
          </a:xfrm>
          <a:custGeom>
            <a:avLst/>
            <a:gdLst>
              <a:gd name="connsiteX0" fmla="*/ 0 w 1190833"/>
              <a:gd name="connsiteY0" fmla="*/ 0 h 1952967"/>
              <a:gd name="connsiteX1" fmla="*/ 1190833 w 1190833"/>
              <a:gd name="connsiteY1" fmla="*/ 0 h 1952967"/>
              <a:gd name="connsiteX2" fmla="*/ 1190833 w 1190833"/>
              <a:gd name="connsiteY2" fmla="*/ 1952967 h 1952967"/>
              <a:gd name="connsiteX3" fmla="*/ 0 w 1190833"/>
              <a:gd name="connsiteY3" fmla="*/ 1952967 h 195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833" h="1952967">
                <a:moveTo>
                  <a:pt x="0" y="0"/>
                </a:moveTo>
                <a:lnTo>
                  <a:pt x="1190833" y="0"/>
                </a:lnTo>
                <a:lnTo>
                  <a:pt x="1190833" y="1952967"/>
                </a:lnTo>
                <a:lnTo>
                  <a:pt x="0" y="19529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54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  <p:sldLayoutId id="2147483740" r:id="rId3"/>
    <p:sldLayoutId id="2147483736" r:id="rId4"/>
    <p:sldLayoutId id="2147483738" r:id="rId5"/>
    <p:sldLayoutId id="2147483737" r:id="rId6"/>
    <p:sldLayoutId id="2147483753" r:id="rId7"/>
    <p:sldLayoutId id="2147483739" r:id="rId8"/>
    <p:sldLayoutId id="2147483741" r:id="rId9"/>
    <p:sldLayoutId id="2147483745" r:id="rId10"/>
    <p:sldLayoutId id="2147483754" r:id="rId11"/>
    <p:sldLayoutId id="2147483747" r:id="rId12"/>
    <p:sldLayoutId id="2147483732" r:id="rId13"/>
    <p:sldLayoutId id="2147483755" r:id="rId14"/>
    <p:sldLayoutId id="2147483757" r:id="rId15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54" r:id="rId2"/>
    <p:sldLayoutId id="2147483656" r:id="rId3"/>
    <p:sldLayoutId id="2147483687" r:id="rId4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58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-1" y="3896052"/>
            <a:ext cx="433647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sz="2000" b="1" dirty="0"/>
              <a:t>RSJD Dr. AMINO </a:t>
            </a:r>
            <a:r>
              <a:rPr lang="id-ID" sz="2000" b="1" dirty="0" smtClean="0"/>
              <a:t>GONDOHUTOMO PROVINSI JAWA TENGAH</a:t>
            </a:r>
            <a:endParaRPr lang="id-ID" sz="2000" b="1" dirty="0"/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2D27DFF5-FA32-41A8-A04D-E0125D1B6938}"/>
              </a:ext>
            </a:extLst>
          </p:cNvPr>
          <p:cNvSpPr/>
          <p:nvPr/>
        </p:nvSpPr>
        <p:spPr>
          <a:xfrm>
            <a:off x="906029" y="5213732"/>
            <a:ext cx="1046784" cy="292484"/>
          </a:xfrm>
          <a:custGeom>
            <a:avLst/>
            <a:gdLst>
              <a:gd name="connsiteX0" fmla="*/ 67911 w 1046784"/>
              <a:gd name="connsiteY0" fmla="*/ 147959 h 292483"/>
              <a:gd name="connsiteX1" fmla="*/ 137183 w 1046784"/>
              <a:gd name="connsiteY1" fmla="*/ 255716 h 292483"/>
              <a:gd name="connsiteX2" fmla="*/ 158735 w 1046784"/>
              <a:gd name="connsiteY2" fmla="*/ 283425 h 292483"/>
              <a:gd name="connsiteX3" fmla="*/ 913035 w 1046784"/>
              <a:gd name="connsiteY3" fmla="*/ 283425 h 292483"/>
              <a:gd name="connsiteX4" fmla="*/ 933047 w 1046784"/>
              <a:gd name="connsiteY4" fmla="*/ 255716 h 292483"/>
              <a:gd name="connsiteX5" fmla="*/ 997702 w 1046784"/>
              <a:gd name="connsiteY5" fmla="*/ 147959 h 292483"/>
              <a:gd name="connsiteX6" fmla="*/ 1040804 w 1046784"/>
              <a:gd name="connsiteY6" fmla="*/ 18650 h 292483"/>
              <a:gd name="connsiteX7" fmla="*/ 18650 w 1046784"/>
              <a:gd name="connsiteY7" fmla="*/ 18650 h 292483"/>
              <a:gd name="connsiteX8" fmla="*/ 67911 w 1046784"/>
              <a:gd name="connsiteY8" fmla="*/ 147959 h 292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784" h="292483">
                <a:moveTo>
                  <a:pt x="67911" y="147959"/>
                </a:moveTo>
                <a:cubicBezTo>
                  <a:pt x="87923" y="183365"/>
                  <a:pt x="111014" y="220310"/>
                  <a:pt x="137183" y="255716"/>
                </a:cubicBezTo>
                <a:cubicBezTo>
                  <a:pt x="143341" y="264953"/>
                  <a:pt x="151038" y="274189"/>
                  <a:pt x="158735" y="283425"/>
                </a:cubicBezTo>
                <a:lnTo>
                  <a:pt x="913035" y="283425"/>
                </a:lnTo>
                <a:cubicBezTo>
                  <a:pt x="919193" y="274189"/>
                  <a:pt x="926890" y="264953"/>
                  <a:pt x="933047" y="255716"/>
                </a:cubicBezTo>
                <a:cubicBezTo>
                  <a:pt x="957678" y="220310"/>
                  <a:pt x="979229" y="183365"/>
                  <a:pt x="997702" y="147959"/>
                </a:cubicBezTo>
                <a:cubicBezTo>
                  <a:pt x="1017714" y="104856"/>
                  <a:pt x="1033108" y="61753"/>
                  <a:pt x="1040804" y="18650"/>
                </a:cubicBezTo>
                <a:lnTo>
                  <a:pt x="18650" y="18650"/>
                </a:lnTo>
                <a:cubicBezTo>
                  <a:pt x="29426" y="61753"/>
                  <a:pt x="46359" y="104856"/>
                  <a:pt x="67911" y="147959"/>
                </a:cubicBezTo>
                <a:close/>
              </a:path>
            </a:pathLst>
          </a:custGeom>
          <a:noFill/>
          <a:ln w="153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3E92FD7D-E97F-4C09-B986-EB9ED6429FC5}"/>
              </a:ext>
            </a:extLst>
          </p:cNvPr>
          <p:cNvSpPr/>
          <p:nvPr/>
        </p:nvSpPr>
        <p:spPr>
          <a:xfrm>
            <a:off x="1049192" y="1496108"/>
            <a:ext cx="939027" cy="277090"/>
          </a:xfrm>
          <a:custGeom>
            <a:avLst/>
            <a:gdLst>
              <a:gd name="connsiteX0" fmla="*/ 922272 w 939027"/>
              <a:gd name="connsiteY0" fmla="*/ 238783 h 277089"/>
              <a:gd name="connsiteX1" fmla="*/ 874550 w 939027"/>
              <a:gd name="connsiteY1" fmla="*/ 84844 h 277089"/>
              <a:gd name="connsiteX2" fmla="*/ 840684 w 939027"/>
              <a:gd name="connsiteY2" fmla="*/ 18650 h 277089"/>
              <a:gd name="connsiteX3" fmla="*/ 109474 w 939027"/>
              <a:gd name="connsiteY3" fmla="*/ 18650 h 277089"/>
              <a:gd name="connsiteX4" fmla="*/ 74068 w 939027"/>
              <a:gd name="connsiteY4" fmla="*/ 84844 h 277089"/>
              <a:gd name="connsiteX5" fmla="*/ 21729 w 939027"/>
              <a:gd name="connsiteY5" fmla="*/ 238783 h 277089"/>
              <a:gd name="connsiteX6" fmla="*/ 18650 w 939027"/>
              <a:gd name="connsiteY6" fmla="*/ 269571 h 277089"/>
              <a:gd name="connsiteX7" fmla="*/ 926890 w 939027"/>
              <a:gd name="connsiteY7" fmla="*/ 269571 h 277089"/>
              <a:gd name="connsiteX8" fmla="*/ 922272 w 939027"/>
              <a:gd name="connsiteY8" fmla="*/ 238783 h 27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9027" h="277089">
                <a:moveTo>
                  <a:pt x="922272" y="238783"/>
                </a:moveTo>
                <a:cubicBezTo>
                  <a:pt x="914575" y="186444"/>
                  <a:pt x="899181" y="135644"/>
                  <a:pt x="874550" y="84844"/>
                </a:cubicBezTo>
                <a:cubicBezTo>
                  <a:pt x="863775" y="63293"/>
                  <a:pt x="852999" y="41741"/>
                  <a:pt x="840684" y="18650"/>
                </a:cubicBezTo>
                <a:lnTo>
                  <a:pt x="109474" y="18650"/>
                </a:lnTo>
                <a:cubicBezTo>
                  <a:pt x="97159" y="40202"/>
                  <a:pt x="84844" y="63293"/>
                  <a:pt x="74068" y="84844"/>
                </a:cubicBezTo>
                <a:cubicBezTo>
                  <a:pt x="47899" y="138723"/>
                  <a:pt x="29426" y="189522"/>
                  <a:pt x="21729" y="238783"/>
                </a:cubicBezTo>
                <a:cubicBezTo>
                  <a:pt x="20190" y="249559"/>
                  <a:pt x="18650" y="258795"/>
                  <a:pt x="18650" y="269571"/>
                </a:cubicBezTo>
                <a:lnTo>
                  <a:pt x="926890" y="269571"/>
                </a:lnTo>
                <a:cubicBezTo>
                  <a:pt x="925350" y="258795"/>
                  <a:pt x="923811" y="249559"/>
                  <a:pt x="922272" y="238783"/>
                </a:cubicBezTo>
                <a:close/>
              </a:path>
            </a:pathLst>
          </a:custGeom>
          <a:noFill/>
          <a:ln w="153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BB3C9BBE-EC25-47B2-B3D9-832D0DF0F417}"/>
              </a:ext>
            </a:extLst>
          </p:cNvPr>
          <p:cNvSpPr/>
          <p:nvPr/>
        </p:nvSpPr>
        <p:spPr>
          <a:xfrm>
            <a:off x="1018404" y="3143254"/>
            <a:ext cx="892846" cy="277090"/>
          </a:xfrm>
          <a:custGeom>
            <a:avLst/>
            <a:gdLst>
              <a:gd name="connsiteX0" fmla="*/ 888405 w 892845"/>
              <a:gd name="connsiteY0" fmla="*/ 74068 h 277089"/>
              <a:gd name="connsiteX1" fmla="*/ 860696 w 892845"/>
              <a:gd name="connsiteY1" fmla="*/ 18650 h 277089"/>
              <a:gd name="connsiteX2" fmla="*/ 97159 w 892845"/>
              <a:gd name="connsiteY2" fmla="*/ 18650 h 277089"/>
              <a:gd name="connsiteX3" fmla="*/ 58674 w 892845"/>
              <a:gd name="connsiteY3" fmla="*/ 81765 h 277089"/>
              <a:gd name="connsiteX4" fmla="*/ 18650 w 892845"/>
              <a:gd name="connsiteY4" fmla="*/ 235704 h 277089"/>
              <a:gd name="connsiteX5" fmla="*/ 18650 w 892845"/>
              <a:gd name="connsiteY5" fmla="*/ 235704 h 277089"/>
              <a:gd name="connsiteX6" fmla="*/ 20190 w 892845"/>
              <a:gd name="connsiteY6" fmla="*/ 269571 h 277089"/>
              <a:gd name="connsiteX7" fmla="*/ 538964 w 892845"/>
              <a:gd name="connsiteY7" fmla="*/ 269571 h 277089"/>
              <a:gd name="connsiteX8" fmla="*/ 538964 w 892845"/>
              <a:gd name="connsiteY8" fmla="*/ 74068 h 277089"/>
              <a:gd name="connsiteX9" fmla="*/ 888405 w 892845"/>
              <a:gd name="connsiteY9" fmla="*/ 74068 h 27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2845" h="277089">
                <a:moveTo>
                  <a:pt x="888405" y="74068"/>
                </a:moveTo>
                <a:cubicBezTo>
                  <a:pt x="880708" y="55596"/>
                  <a:pt x="869932" y="37123"/>
                  <a:pt x="860696" y="18650"/>
                </a:cubicBezTo>
                <a:lnTo>
                  <a:pt x="97159" y="18650"/>
                </a:lnTo>
                <a:cubicBezTo>
                  <a:pt x="81765" y="38662"/>
                  <a:pt x="69450" y="60214"/>
                  <a:pt x="58674" y="81765"/>
                </a:cubicBezTo>
                <a:cubicBezTo>
                  <a:pt x="32505" y="131026"/>
                  <a:pt x="18650" y="181826"/>
                  <a:pt x="18650" y="235704"/>
                </a:cubicBezTo>
                <a:cubicBezTo>
                  <a:pt x="18650" y="235704"/>
                  <a:pt x="18650" y="235704"/>
                  <a:pt x="18650" y="235704"/>
                </a:cubicBezTo>
                <a:cubicBezTo>
                  <a:pt x="18650" y="246480"/>
                  <a:pt x="18650" y="258795"/>
                  <a:pt x="20190" y="269571"/>
                </a:cubicBezTo>
                <a:lnTo>
                  <a:pt x="538964" y="269571"/>
                </a:lnTo>
                <a:lnTo>
                  <a:pt x="538964" y="74068"/>
                </a:lnTo>
                <a:lnTo>
                  <a:pt x="888405" y="74068"/>
                </a:lnTo>
                <a:close/>
              </a:path>
            </a:pathLst>
          </a:custGeom>
          <a:noFill/>
          <a:ln w="153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29898A41-40B0-45E9-9B71-D0C5903AE86C}"/>
              </a:ext>
            </a:extLst>
          </p:cNvPr>
          <p:cNvSpPr/>
          <p:nvPr/>
        </p:nvSpPr>
        <p:spPr>
          <a:xfrm>
            <a:off x="1052271" y="1856325"/>
            <a:ext cx="923633" cy="277090"/>
          </a:xfrm>
          <a:custGeom>
            <a:avLst/>
            <a:gdLst>
              <a:gd name="connsiteX0" fmla="*/ 831448 w 923633"/>
              <a:gd name="connsiteY0" fmla="*/ 264953 h 277089"/>
              <a:gd name="connsiteX1" fmla="*/ 883787 w 923633"/>
              <a:gd name="connsiteY1" fmla="*/ 157195 h 277089"/>
              <a:gd name="connsiteX2" fmla="*/ 919193 w 923633"/>
              <a:gd name="connsiteY2" fmla="*/ 18650 h 277089"/>
              <a:gd name="connsiteX3" fmla="*/ 18650 w 923633"/>
              <a:gd name="connsiteY3" fmla="*/ 18650 h 277089"/>
              <a:gd name="connsiteX4" fmla="*/ 52517 w 923633"/>
              <a:gd name="connsiteY4" fmla="*/ 157195 h 277089"/>
              <a:gd name="connsiteX5" fmla="*/ 104856 w 923633"/>
              <a:gd name="connsiteY5" fmla="*/ 264953 h 277089"/>
              <a:gd name="connsiteX6" fmla="*/ 106395 w 923633"/>
              <a:gd name="connsiteY6" fmla="*/ 268031 h 277089"/>
              <a:gd name="connsiteX7" fmla="*/ 828369 w 923633"/>
              <a:gd name="connsiteY7" fmla="*/ 268031 h 277089"/>
              <a:gd name="connsiteX8" fmla="*/ 831448 w 923633"/>
              <a:gd name="connsiteY8" fmla="*/ 264953 h 27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3633" h="277089">
                <a:moveTo>
                  <a:pt x="831448" y="264953"/>
                </a:moveTo>
                <a:cubicBezTo>
                  <a:pt x="851460" y="229547"/>
                  <a:pt x="869932" y="194141"/>
                  <a:pt x="883787" y="157195"/>
                </a:cubicBezTo>
                <a:cubicBezTo>
                  <a:pt x="900720" y="112553"/>
                  <a:pt x="911496" y="66371"/>
                  <a:pt x="919193" y="18650"/>
                </a:cubicBezTo>
                <a:lnTo>
                  <a:pt x="18650" y="18650"/>
                </a:lnTo>
                <a:cubicBezTo>
                  <a:pt x="24808" y="67911"/>
                  <a:pt x="35584" y="114092"/>
                  <a:pt x="52517" y="157195"/>
                </a:cubicBezTo>
                <a:cubicBezTo>
                  <a:pt x="66371" y="194141"/>
                  <a:pt x="84844" y="231086"/>
                  <a:pt x="104856" y="264953"/>
                </a:cubicBezTo>
                <a:cubicBezTo>
                  <a:pt x="104856" y="266492"/>
                  <a:pt x="106395" y="266492"/>
                  <a:pt x="106395" y="268031"/>
                </a:cubicBezTo>
                <a:lnTo>
                  <a:pt x="828369" y="268031"/>
                </a:lnTo>
                <a:cubicBezTo>
                  <a:pt x="829908" y="266492"/>
                  <a:pt x="829908" y="266492"/>
                  <a:pt x="831448" y="264953"/>
                </a:cubicBezTo>
                <a:close/>
              </a:path>
            </a:pathLst>
          </a:custGeom>
          <a:noFill/>
          <a:ln w="153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614DBE7D-3558-4414-95D8-884751D88C88}"/>
              </a:ext>
            </a:extLst>
          </p:cNvPr>
          <p:cNvSpPr/>
          <p:nvPr/>
        </p:nvSpPr>
        <p:spPr>
          <a:xfrm>
            <a:off x="1032259" y="3501932"/>
            <a:ext cx="862058" cy="277090"/>
          </a:xfrm>
          <a:custGeom>
            <a:avLst/>
            <a:gdLst>
              <a:gd name="connsiteX0" fmla="*/ 522030 w 862057"/>
              <a:gd name="connsiteY0" fmla="*/ 18650 h 277089"/>
              <a:gd name="connsiteX1" fmla="*/ 18650 w 862057"/>
              <a:gd name="connsiteY1" fmla="*/ 18650 h 277089"/>
              <a:gd name="connsiteX2" fmla="*/ 57135 w 862057"/>
              <a:gd name="connsiteY2" fmla="*/ 138723 h 277089"/>
              <a:gd name="connsiteX3" fmla="*/ 109474 w 862057"/>
              <a:gd name="connsiteY3" fmla="*/ 246480 h 277089"/>
              <a:gd name="connsiteX4" fmla="*/ 123329 w 862057"/>
              <a:gd name="connsiteY4" fmla="*/ 268031 h 277089"/>
              <a:gd name="connsiteX5" fmla="*/ 811436 w 862057"/>
              <a:gd name="connsiteY5" fmla="*/ 268031 h 277089"/>
              <a:gd name="connsiteX6" fmla="*/ 825290 w 862057"/>
              <a:gd name="connsiteY6" fmla="*/ 246480 h 277089"/>
              <a:gd name="connsiteX7" fmla="*/ 848381 w 862057"/>
              <a:gd name="connsiteY7" fmla="*/ 206456 h 277089"/>
              <a:gd name="connsiteX8" fmla="*/ 522030 w 862057"/>
              <a:gd name="connsiteY8" fmla="*/ 206456 h 277089"/>
              <a:gd name="connsiteX9" fmla="*/ 522030 w 862057"/>
              <a:gd name="connsiteY9" fmla="*/ 18650 h 27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2057" h="277089">
                <a:moveTo>
                  <a:pt x="522030" y="18650"/>
                </a:moveTo>
                <a:lnTo>
                  <a:pt x="18650" y="18650"/>
                </a:lnTo>
                <a:cubicBezTo>
                  <a:pt x="27887" y="60214"/>
                  <a:pt x="40202" y="100238"/>
                  <a:pt x="57135" y="138723"/>
                </a:cubicBezTo>
                <a:cubicBezTo>
                  <a:pt x="72529" y="175668"/>
                  <a:pt x="89462" y="211074"/>
                  <a:pt x="109474" y="246480"/>
                </a:cubicBezTo>
                <a:cubicBezTo>
                  <a:pt x="114092" y="254177"/>
                  <a:pt x="118711" y="261874"/>
                  <a:pt x="123329" y="268031"/>
                </a:cubicBezTo>
                <a:lnTo>
                  <a:pt x="811436" y="268031"/>
                </a:lnTo>
                <a:cubicBezTo>
                  <a:pt x="816054" y="260334"/>
                  <a:pt x="820672" y="252637"/>
                  <a:pt x="825290" y="246480"/>
                </a:cubicBezTo>
                <a:cubicBezTo>
                  <a:pt x="832987" y="234165"/>
                  <a:pt x="840684" y="220310"/>
                  <a:pt x="848381" y="206456"/>
                </a:cubicBezTo>
                <a:lnTo>
                  <a:pt x="522030" y="206456"/>
                </a:lnTo>
                <a:lnTo>
                  <a:pt x="522030" y="18650"/>
                </a:lnTo>
                <a:close/>
              </a:path>
            </a:pathLst>
          </a:custGeom>
          <a:noFill/>
          <a:ln w="153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05995D32-6A82-439F-AEA6-48407C44F08D}"/>
              </a:ext>
            </a:extLst>
          </p:cNvPr>
          <p:cNvSpPr/>
          <p:nvPr/>
        </p:nvSpPr>
        <p:spPr>
          <a:xfrm>
            <a:off x="898332" y="4835042"/>
            <a:ext cx="1062178" cy="292484"/>
          </a:xfrm>
          <a:custGeom>
            <a:avLst/>
            <a:gdLst>
              <a:gd name="connsiteX0" fmla="*/ 72529 w 1062178"/>
              <a:gd name="connsiteY0" fmla="*/ 109475 h 292483"/>
              <a:gd name="connsiteX1" fmla="*/ 20190 w 1062178"/>
              <a:gd name="connsiteY1" fmla="*/ 263413 h 292483"/>
              <a:gd name="connsiteX2" fmla="*/ 18650 w 1062178"/>
              <a:gd name="connsiteY2" fmla="*/ 281886 h 292483"/>
              <a:gd name="connsiteX3" fmla="*/ 1053120 w 1062178"/>
              <a:gd name="connsiteY3" fmla="*/ 281886 h 292483"/>
              <a:gd name="connsiteX4" fmla="*/ 1050041 w 1062178"/>
              <a:gd name="connsiteY4" fmla="*/ 263413 h 292483"/>
              <a:gd name="connsiteX5" fmla="*/ 991544 w 1062178"/>
              <a:gd name="connsiteY5" fmla="*/ 109475 h 292483"/>
              <a:gd name="connsiteX6" fmla="*/ 933047 w 1062178"/>
              <a:gd name="connsiteY6" fmla="*/ 18650 h 292483"/>
              <a:gd name="connsiteX7" fmla="*/ 131026 w 1062178"/>
              <a:gd name="connsiteY7" fmla="*/ 18650 h 292483"/>
              <a:gd name="connsiteX8" fmla="*/ 72529 w 1062178"/>
              <a:gd name="connsiteY8" fmla="*/ 109475 h 292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2178" h="292483">
                <a:moveTo>
                  <a:pt x="72529" y="109475"/>
                </a:moveTo>
                <a:cubicBezTo>
                  <a:pt x="46359" y="160274"/>
                  <a:pt x="27887" y="211074"/>
                  <a:pt x="20190" y="263413"/>
                </a:cubicBezTo>
                <a:cubicBezTo>
                  <a:pt x="18650" y="269571"/>
                  <a:pt x="18650" y="275728"/>
                  <a:pt x="18650" y="281886"/>
                </a:cubicBezTo>
                <a:lnTo>
                  <a:pt x="1053120" y="281886"/>
                </a:lnTo>
                <a:cubicBezTo>
                  <a:pt x="1051580" y="275728"/>
                  <a:pt x="1051580" y="269571"/>
                  <a:pt x="1050041" y="263413"/>
                </a:cubicBezTo>
                <a:cubicBezTo>
                  <a:pt x="1040804" y="211074"/>
                  <a:pt x="1020792" y="160274"/>
                  <a:pt x="991544" y="109475"/>
                </a:cubicBezTo>
                <a:cubicBezTo>
                  <a:pt x="974611" y="78687"/>
                  <a:pt x="954599" y="49438"/>
                  <a:pt x="933047" y="18650"/>
                </a:cubicBezTo>
                <a:lnTo>
                  <a:pt x="131026" y="18650"/>
                </a:lnTo>
                <a:cubicBezTo>
                  <a:pt x="107935" y="49438"/>
                  <a:pt x="87923" y="78687"/>
                  <a:pt x="72529" y="109475"/>
                </a:cubicBezTo>
                <a:close/>
              </a:path>
            </a:pathLst>
          </a:custGeom>
          <a:noFill/>
          <a:ln w="153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="" xmlns:a16="http://schemas.microsoft.com/office/drawing/2014/main" id="{C933193F-DCE5-4F76-9215-8D4466550A49}"/>
              </a:ext>
            </a:extLst>
          </p:cNvPr>
          <p:cNvSpPr/>
          <p:nvPr/>
        </p:nvSpPr>
        <p:spPr>
          <a:xfrm>
            <a:off x="8567977" y="20530"/>
            <a:ext cx="1571716" cy="6856439"/>
          </a:xfrm>
          <a:custGeom>
            <a:avLst/>
            <a:gdLst>
              <a:gd name="connsiteX0" fmla="*/ 564956 w 1571716"/>
              <a:gd name="connsiteY0" fmla="*/ 6049798 h 6856439"/>
              <a:gd name="connsiteX1" fmla="*/ 694265 w 1571716"/>
              <a:gd name="connsiteY1" fmla="*/ 6156016 h 6856439"/>
              <a:gd name="connsiteX2" fmla="*/ 741986 w 1571716"/>
              <a:gd name="connsiteY2" fmla="*/ 6196040 h 6856439"/>
              <a:gd name="connsiteX3" fmla="*/ 241684 w 1571716"/>
              <a:gd name="connsiteY3" fmla="*/ 6856439 h 6856439"/>
              <a:gd name="connsiteX4" fmla="*/ 0 w 1571716"/>
              <a:gd name="connsiteY4" fmla="*/ 6856439 h 6856439"/>
              <a:gd name="connsiteX5" fmla="*/ 564956 w 1571716"/>
              <a:gd name="connsiteY5" fmla="*/ 6049798 h 6856439"/>
              <a:gd name="connsiteX6" fmla="*/ 252460 w 1571716"/>
              <a:gd name="connsiteY6" fmla="*/ 5232384 h 6856439"/>
              <a:gd name="connsiteX7" fmla="*/ 301721 w 1571716"/>
              <a:gd name="connsiteY7" fmla="*/ 5361692 h 6856439"/>
              <a:gd name="connsiteX8" fmla="*/ 370993 w 1571716"/>
              <a:gd name="connsiteY8" fmla="*/ 5469450 h 6856439"/>
              <a:gd name="connsiteX9" fmla="*/ 392544 w 1571716"/>
              <a:gd name="connsiteY9" fmla="*/ 5497159 h 6856439"/>
              <a:gd name="connsiteX10" fmla="*/ 1146845 w 1571716"/>
              <a:gd name="connsiteY10" fmla="*/ 5497159 h 6856439"/>
              <a:gd name="connsiteX11" fmla="*/ 1166857 w 1571716"/>
              <a:gd name="connsiteY11" fmla="*/ 5469450 h 6856439"/>
              <a:gd name="connsiteX12" fmla="*/ 1231511 w 1571716"/>
              <a:gd name="connsiteY12" fmla="*/ 5361692 h 6856439"/>
              <a:gd name="connsiteX13" fmla="*/ 1276154 w 1571716"/>
              <a:gd name="connsiteY13" fmla="*/ 5232384 h 6856439"/>
              <a:gd name="connsiteX14" fmla="*/ 355599 w 1571716"/>
              <a:gd name="connsiteY14" fmla="*/ 4853693 h 6856439"/>
              <a:gd name="connsiteX15" fmla="*/ 297102 w 1571716"/>
              <a:gd name="connsiteY15" fmla="*/ 4944517 h 6856439"/>
              <a:gd name="connsiteX16" fmla="*/ 244763 w 1571716"/>
              <a:gd name="connsiteY16" fmla="*/ 5098456 h 6856439"/>
              <a:gd name="connsiteX17" fmla="*/ 243224 w 1571716"/>
              <a:gd name="connsiteY17" fmla="*/ 5116929 h 6856439"/>
              <a:gd name="connsiteX18" fmla="*/ 1277693 w 1571716"/>
              <a:gd name="connsiteY18" fmla="*/ 5116929 h 6856439"/>
              <a:gd name="connsiteX19" fmla="*/ 1274614 w 1571716"/>
              <a:gd name="connsiteY19" fmla="*/ 5098456 h 6856439"/>
              <a:gd name="connsiteX20" fmla="*/ 1216118 w 1571716"/>
              <a:gd name="connsiteY20" fmla="*/ 4944517 h 6856439"/>
              <a:gd name="connsiteX21" fmla="*/ 1157621 w 1571716"/>
              <a:gd name="connsiteY21" fmla="*/ 4853693 h 6856439"/>
              <a:gd name="connsiteX22" fmla="*/ 397163 w 1571716"/>
              <a:gd name="connsiteY22" fmla="*/ 1874976 h 6856439"/>
              <a:gd name="connsiteX23" fmla="*/ 431029 w 1571716"/>
              <a:gd name="connsiteY23" fmla="*/ 2013521 h 6856439"/>
              <a:gd name="connsiteX24" fmla="*/ 483368 w 1571716"/>
              <a:gd name="connsiteY24" fmla="*/ 2121278 h 6856439"/>
              <a:gd name="connsiteX25" fmla="*/ 486447 w 1571716"/>
              <a:gd name="connsiteY25" fmla="*/ 2124357 h 6856439"/>
              <a:gd name="connsiteX26" fmla="*/ 1206881 w 1571716"/>
              <a:gd name="connsiteY26" fmla="*/ 2124357 h 6856439"/>
              <a:gd name="connsiteX27" fmla="*/ 1208421 w 1571716"/>
              <a:gd name="connsiteY27" fmla="*/ 2121278 h 6856439"/>
              <a:gd name="connsiteX28" fmla="*/ 1260760 w 1571716"/>
              <a:gd name="connsiteY28" fmla="*/ 2013521 h 6856439"/>
              <a:gd name="connsiteX29" fmla="*/ 1296166 w 1571716"/>
              <a:gd name="connsiteY29" fmla="*/ 1874976 h 6856439"/>
              <a:gd name="connsiteX30" fmla="*/ 484908 w 1571716"/>
              <a:gd name="connsiteY30" fmla="*/ 1514759 h 6856439"/>
              <a:gd name="connsiteX31" fmla="*/ 449502 w 1571716"/>
              <a:gd name="connsiteY31" fmla="*/ 1580953 h 6856439"/>
              <a:gd name="connsiteX32" fmla="*/ 397163 w 1571716"/>
              <a:gd name="connsiteY32" fmla="*/ 1734891 h 6856439"/>
              <a:gd name="connsiteX33" fmla="*/ 392544 w 1571716"/>
              <a:gd name="connsiteY33" fmla="*/ 1765679 h 6856439"/>
              <a:gd name="connsiteX34" fmla="*/ 1300784 w 1571716"/>
              <a:gd name="connsiteY34" fmla="*/ 1765679 h 6856439"/>
              <a:gd name="connsiteX35" fmla="*/ 1297705 w 1571716"/>
              <a:gd name="connsiteY35" fmla="*/ 1734891 h 6856439"/>
              <a:gd name="connsiteX36" fmla="*/ 1249984 w 1571716"/>
              <a:gd name="connsiteY36" fmla="*/ 1580953 h 6856439"/>
              <a:gd name="connsiteX37" fmla="*/ 1216118 w 1571716"/>
              <a:gd name="connsiteY37" fmla="*/ 1514759 h 6856439"/>
              <a:gd name="connsiteX38" fmla="*/ 138545 w 1571716"/>
              <a:gd name="connsiteY38" fmla="*/ 0 h 6856439"/>
              <a:gd name="connsiteX39" fmla="*/ 406398 w 1571716"/>
              <a:gd name="connsiteY39" fmla="*/ 0 h 6856439"/>
              <a:gd name="connsiteX40" fmla="*/ 455659 w 1571716"/>
              <a:gd name="connsiteY40" fmla="*/ 346363 h 6856439"/>
              <a:gd name="connsiteX41" fmla="*/ 777391 w 1571716"/>
              <a:gd name="connsiteY41" fmla="*/ 701962 h 6856439"/>
              <a:gd name="connsiteX42" fmla="*/ 652700 w 1571716"/>
              <a:gd name="connsiteY42" fmla="*/ 845125 h 6856439"/>
              <a:gd name="connsiteX43" fmla="*/ 628070 w 1571716"/>
              <a:gd name="connsiteY43" fmla="*/ 874373 h 6856439"/>
              <a:gd name="connsiteX44" fmla="*/ 255538 w 1571716"/>
              <a:gd name="connsiteY44" fmla="*/ 464896 h 6856439"/>
              <a:gd name="connsiteX45" fmla="*/ 138545 w 1571716"/>
              <a:gd name="connsiteY45" fmla="*/ 0 h 6856439"/>
              <a:gd name="connsiteX46" fmla="*/ 1231511 w 1571716"/>
              <a:gd name="connsiteY46" fmla="*/ 0 h 6856439"/>
              <a:gd name="connsiteX47" fmla="*/ 1460880 w 1571716"/>
              <a:gd name="connsiteY47" fmla="*/ 0 h 6856439"/>
              <a:gd name="connsiteX48" fmla="*/ 1319257 w 1571716"/>
              <a:gd name="connsiteY48" fmla="*/ 466435 h 6856439"/>
              <a:gd name="connsiteX49" fmla="*/ 1009839 w 1571716"/>
              <a:gd name="connsiteY49" fmla="*/ 865137 h 6856439"/>
              <a:gd name="connsiteX50" fmla="*/ 994445 w 1571716"/>
              <a:gd name="connsiteY50" fmla="*/ 883609 h 6856439"/>
              <a:gd name="connsiteX51" fmla="*/ 979052 w 1571716"/>
              <a:gd name="connsiteY51" fmla="*/ 902082 h 6856439"/>
              <a:gd name="connsiteX52" fmla="*/ 882070 w 1571716"/>
              <a:gd name="connsiteY52" fmla="*/ 1012918 h 6856439"/>
              <a:gd name="connsiteX53" fmla="*/ 828191 w 1571716"/>
              <a:gd name="connsiteY53" fmla="*/ 1072954 h 6856439"/>
              <a:gd name="connsiteX54" fmla="*/ 812798 w 1571716"/>
              <a:gd name="connsiteY54" fmla="*/ 1091427 h 6856439"/>
              <a:gd name="connsiteX55" fmla="*/ 797404 w 1571716"/>
              <a:gd name="connsiteY55" fmla="*/ 1109900 h 6856439"/>
              <a:gd name="connsiteX56" fmla="*/ 554180 w 1571716"/>
              <a:gd name="connsiteY56" fmla="*/ 1411620 h 6856439"/>
              <a:gd name="connsiteX57" fmla="*/ 1145306 w 1571716"/>
              <a:gd name="connsiteY57" fmla="*/ 1411620 h 6856439"/>
              <a:gd name="connsiteX58" fmla="*/ 866676 w 1571716"/>
              <a:gd name="connsiteY58" fmla="*/ 1106821 h 6856439"/>
              <a:gd name="connsiteX59" fmla="*/ 925173 w 1571716"/>
              <a:gd name="connsiteY59" fmla="*/ 1040627 h 6856439"/>
              <a:gd name="connsiteX60" fmla="*/ 1017536 w 1571716"/>
              <a:gd name="connsiteY60" fmla="*/ 934409 h 6856439"/>
              <a:gd name="connsiteX61" fmla="*/ 1544007 w 1571716"/>
              <a:gd name="connsiteY61" fmla="*/ 1798006 h 6856439"/>
              <a:gd name="connsiteX62" fmla="*/ 1071415 w 1571716"/>
              <a:gd name="connsiteY62" fmla="*/ 2620040 h 6856439"/>
              <a:gd name="connsiteX63" fmla="*/ 966736 w 1571716"/>
              <a:gd name="connsiteY63" fmla="*/ 2535374 h 6856439"/>
              <a:gd name="connsiteX64" fmla="*/ 891306 w 1571716"/>
              <a:gd name="connsiteY64" fmla="*/ 2475338 h 6856439"/>
              <a:gd name="connsiteX65" fmla="*/ 1132990 w 1571716"/>
              <a:gd name="connsiteY65" fmla="*/ 2235193 h 6856439"/>
              <a:gd name="connsiteX66" fmla="*/ 564956 w 1571716"/>
              <a:gd name="connsiteY66" fmla="*/ 2235193 h 6856439"/>
              <a:gd name="connsiteX67" fmla="*/ 815876 w 1571716"/>
              <a:gd name="connsiteY67" fmla="*/ 2475338 h 6856439"/>
              <a:gd name="connsiteX68" fmla="*/ 834349 w 1571716"/>
              <a:gd name="connsiteY68" fmla="*/ 2490731 h 6856439"/>
              <a:gd name="connsiteX69" fmla="*/ 852822 w 1571716"/>
              <a:gd name="connsiteY69" fmla="*/ 2506125 h 6856439"/>
              <a:gd name="connsiteX70" fmla="*/ 931331 w 1571716"/>
              <a:gd name="connsiteY70" fmla="*/ 2569240 h 6856439"/>
              <a:gd name="connsiteX71" fmla="*/ 1032930 w 1571716"/>
              <a:gd name="connsiteY71" fmla="*/ 2650828 h 6856439"/>
              <a:gd name="connsiteX72" fmla="*/ 1051403 w 1571716"/>
              <a:gd name="connsiteY72" fmla="*/ 2666222 h 6856439"/>
              <a:gd name="connsiteX73" fmla="*/ 1069876 w 1571716"/>
              <a:gd name="connsiteY73" fmla="*/ 2681616 h 6856439"/>
              <a:gd name="connsiteX74" fmla="*/ 1487050 w 1571716"/>
              <a:gd name="connsiteY74" fmla="*/ 3218862 h 6856439"/>
              <a:gd name="connsiteX75" fmla="*/ 1231511 w 1571716"/>
              <a:gd name="connsiteY75" fmla="*/ 3218862 h 6856439"/>
              <a:gd name="connsiteX76" fmla="*/ 1203802 w 1571716"/>
              <a:gd name="connsiteY76" fmla="*/ 3163444 h 6856439"/>
              <a:gd name="connsiteX77" fmla="*/ 440266 w 1571716"/>
              <a:gd name="connsiteY77" fmla="*/ 3163444 h 6856439"/>
              <a:gd name="connsiteX78" fmla="*/ 401781 w 1571716"/>
              <a:gd name="connsiteY78" fmla="*/ 3226560 h 6856439"/>
              <a:gd name="connsiteX79" fmla="*/ 361757 w 1571716"/>
              <a:gd name="connsiteY79" fmla="*/ 3380498 h 6856439"/>
              <a:gd name="connsiteX80" fmla="*/ 363296 w 1571716"/>
              <a:gd name="connsiteY80" fmla="*/ 3414365 h 6856439"/>
              <a:gd name="connsiteX81" fmla="*/ 880531 w 1571716"/>
              <a:gd name="connsiteY81" fmla="*/ 3414365 h 6856439"/>
              <a:gd name="connsiteX82" fmla="*/ 880531 w 1571716"/>
              <a:gd name="connsiteY82" fmla="*/ 3522122 h 6856439"/>
              <a:gd name="connsiteX83" fmla="*/ 377151 w 1571716"/>
              <a:gd name="connsiteY83" fmla="*/ 3522122 h 6856439"/>
              <a:gd name="connsiteX84" fmla="*/ 415635 w 1571716"/>
              <a:gd name="connsiteY84" fmla="*/ 3642194 h 6856439"/>
              <a:gd name="connsiteX85" fmla="*/ 467974 w 1571716"/>
              <a:gd name="connsiteY85" fmla="*/ 3749952 h 6856439"/>
              <a:gd name="connsiteX86" fmla="*/ 481829 w 1571716"/>
              <a:gd name="connsiteY86" fmla="*/ 3771503 h 6856439"/>
              <a:gd name="connsiteX87" fmla="*/ 1169936 w 1571716"/>
              <a:gd name="connsiteY87" fmla="*/ 3771503 h 6856439"/>
              <a:gd name="connsiteX88" fmla="*/ 1183790 w 1571716"/>
              <a:gd name="connsiteY88" fmla="*/ 3749952 h 6856439"/>
              <a:gd name="connsiteX89" fmla="*/ 1206881 w 1571716"/>
              <a:gd name="connsiteY89" fmla="*/ 3709927 h 6856439"/>
              <a:gd name="connsiteX90" fmla="*/ 1468577 w 1571716"/>
              <a:gd name="connsiteY90" fmla="*/ 3709927 h 6856439"/>
              <a:gd name="connsiteX91" fmla="*/ 999064 w 1571716"/>
              <a:gd name="connsiteY91" fmla="*/ 4279501 h 6856439"/>
              <a:gd name="connsiteX92" fmla="*/ 980591 w 1571716"/>
              <a:gd name="connsiteY92" fmla="*/ 4294895 h 6856439"/>
              <a:gd name="connsiteX93" fmla="*/ 962118 w 1571716"/>
              <a:gd name="connsiteY93" fmla="*/ 4310289 h 6856439"/>
              <a:gd name="connsiteX94" fmla="*/ 811258 w 1571716"/>
              <a:gd name="connsiteY94" fmla="*/ 4431901 h 6856439"/>
              <a:gd name="connsiteX95" fmla="*/ 782010 w 1571716"/>
              <a:gd name="connsiteY95" fmla="*/ 4454992 h 6856439"/>
              <a:gd name="connsiteX96" fmla="*/ 761998 w 1571716"/>
              <a:gd name="connsiteY96" fmla="*/ 4470385 h 6856439"/>
              <a:gd name="connsiteX97" fmla="*/ 741986 w 1571716"/>
              <a:gd name="connsiteY97" fmla="*/ 4484240 h 6856439"/>
              <a:gd name="connsiteX98" fmla="*/ 454120 w 1571716"/>
              <a:gd name="connsiteY98" fmla="*/ 4738239 h 6856439"/>
              <a:gd name="connsiteX99" fmla="*/ 1066797 w 1571716"/>
              <a:gd name="connsiteY99" fmla="*/ 4738239 h 6856439"/>
              <a:gd name="connsiteX100" fmla="*/ 818955 w 1571716"/>
              <a:gd name="connsiteY100" fmla="*/ 4487319 h 6856439"/>
              <a:gd name="connsiteX101" fmla="*/ 846664 w 1571716"/>
              <a:gd name="connsiteY101" fmla="*/ 4465767 h 6856439"/>
              <a:gd name="connsiteX102" fmla="*/ 997524 w 1571716"/>
              <a:gd name="connsiteY102" fmla="*/ 4342616 h 6856439"/>
              <a:gd name="connsiteX103" fmla="*/ 1522456 w 1571716"/>
              <a:gd name="connsiteY103" fmla="*/ 5161572 h 6856439"/>
              <a:gd name="connsiteX104" fmla="*/ 992906 w 1571716"/>
              <a:gd name="connsiteY104" fmla="*/ 5980527 h 6856439"/>
              <a:gd name="connsiteX105" fmla="*/ 928252 w 1571716"/>
              <a:gd name="connsiteY105" fmla="*/ 5926648 h 6856439"/>
              <a:gd name="connsiteX106" fmla="*/ 815876 w 1571716"/>
              <a:gd name="connsiteY106" fmla="*/ 5834285 h 6856439"/>
              <a:gd name="connsiteX107" fmla="*/ 1051403 w 1571716"/>
              <a:gd name="connsiteY107" fmla="*/ 5609534 h 6856439"/>
              <a:gd name="connsiteX108" fmla="*/ 494144 w 1571716"/>
              <a:gd name="connsiteY108" fmla="*/ 5609534 h 6856439"/>
              <a:gd name="connsiteX109" fmla="*/ 740446 w 1571716"/>
              <a:gd name="connsiteY109" fmla="*/ 5834285 h 6856439"/>
              <a:gd name="connsiteX110" fmla="*/ 758919 w 1571716"/>
              <a:gd name="connsiteY110" fmla="*/ 5849679 h 6856439"/>
              <a:gd name="connsiteX111" fmla="*/ 777392 w 1571716"/>
              <a:gd name="connsiteY111" fmla="*/ 5865073 h 6856439"/>
              <a:gd name="connsiteX112" fmla="*/ 891306 w 1571716"/>
              <a:gd name="connsiteY112" fmla="*/ 5960515 h 6856439"/>
              <a:gd name="connsiteX113" fmla="*/ 954421 w 1571716"/>
              <a:gd name="connsiteY113" fmla="*/ 6012854 h 6856439"/>
              <a:gd name="connsiteX114" fmla="*/ 972894 w 1571716"/>
              <a:gd name="connsiteY114" fmla="*/ 6028248 h 6856439"/>
              <a:gd name="connsiteX115" fmla="*/ 991367 w 1571716"/>
              <a:gd name="connsiteY115" fmla="*/ 6043642 h 6856439"/>
              <a:gd name="connsiteX116" fmla="*/ 1571716 w 1571716"/>
              <a:gd name="connsiteY116" fmla="*/ 6853361 h 6856439"/>
              <a:gd name="connsiteX117" fmla="*/ 1330032 w 1571716"/>
              <a:gd name="connsiteY117" fmla="*/ 6853361 h 6856439"/>
              <a:gd name="connsiteX118" fmla="*/ 814337 w 1571716"/>
              <a:gd name="connsiteY118" fmla="*/ 6192962 h 6856439"/>
              <a:gd name="connsiteX119" fmla="*/ 795864 w 1571716"/>
              <a:gd name="connsiteY119" fmla="*/ 6177568 h 6856439"/>
              <a:gd name="connsiteX120" fmla="*/ 777392 w 1571716"/>
              <a:gd name="connsiteY120" fmla="*/ 6162175 h 6856439"/>
              <a:gd name="connsiteX121" fmla="*/ 726592 w 1571716"/>
              <a:gd name="connsiteY121" fmla="*/ 6120611 h 6856439"/>
              <a:gd name="connsiteX122" fmla="*/ 600362 w 1571716"/>
              <a:gd name="connsiteY122" fmla="*/ 6015933 h 6856439"/>
              <a:gd name="connsiteX123" fmla="*/ 581889 w 1571716"/>
              <a:gd name="connsiteY123" fmla="*/ 6000539 h 6856439"/>
              <a:gd name="connsiteX124" fmla="*/ 563417 w 1571716"/>
              <a:gd name="connsiteY124" fmla="*/ 5985145 h 6856439"/>
              <a:gd name="connsiteX125" fmla="*/ 0 w 1571716"/>
              <a:gd name="connsiteY125" fmla="*/ 5147717 h 6856439"/>
              <a:gd name="connsiteX126" fmla="*/ 581889 w 1571716"/>
              <a:gd name="connsiteY126" fmla="*/ 4322604 h 6856439"/>
              <a:gd name="connsiteX127" fmla="*/ 600362 w 1571716"/>
              <a:gd name="connsiteY127" fmla="*/ 4307210 h 6856439"/>
              <a:gd name="connsiteX128" fmla="*/ 618835 w 1571716"/>
              <a:gd name="connsiteY128" fmla="*/ 4291816 h 6856439"/>
              <a:gd name="connsiteX129" fmla="*/ 651162 w 1571716"/>
              <a:gd name="connsiteY129" fmla="*/ 4265647 h 6856439"/>
              <a:gd name="connsiteX130" fmla="*/ 798943 w 1571716"/>
              <a:gd name="connsiteY130" fmla="*/ 4147114 h 6856439"/>
              <a:gd name="connsiteX131" fmla="*/ 817416 w 1571716"/>
              <a:gd name="connsiteY131" fmla="*/ 4131720 h 6856439"/>
              <a:gd name="connsiteX132" fmla="*/ 835888 w 1571716"/>
              <a:gd name="connsiteY132" fmla="*/ 4116326 h 6856439"/>
              <a:gd name="connsiteX133" fmla="*/ 1088348 w 1571716"/>
              <a:gd name="connsiteY133" fmla="*/ 3874642 h 6856439"/>
              <a:gd name="connsiteX134" fmla="*/ 555720 w 1571716"/>
              <a:gd name="connsiteY134" fmla="*/ 3874642 h 6856439"/>
              <a:gd name="connsiteX135" fmla="*/ 763537 w 1571716"/>
              <a:gd name="connsiteY135" fmla="*/ 4113247 h 6856439"/>
              <a:gd name="connsiteX136" fmla="*/ 615756 w 1571716"/>
              <a:gd name="connsiteY136" fmla="*/ 4231780 h 6856439"/>
              <a:gd name="connsiteX137" fmla="*/ 583429 w 1571716"/>
              <a:gd name="connsiteY137" fmla="*/ 4257950 h 6856439"/>
              <a:gd name="connsiteX138" fmla="*/ 120073 w 1571716"/>
              <a:gd name="connsiteY138" fmla="*/ 3374341 h 6856439"/>
              <a:gd name="connsiteX139" fmla="*/ 629610 w 1571716"/>
              <a:gd name="connsiteY139" fmla="*/ 2672379 h 6856439"/>
              <a:gd name="connsiteX140" fmla="*/ 735828 w 1571716"/>
              <a:gd name="connsiteY140" fmla="*/ 2758585 h 6856439"/>
              <a:gd name="connsiteX141" fmla="*/ 811258 w 1571716"/>
              <a:gd name="connsiteY141" fmla="*/ 2818621 h 6856439"/>
              <a:gd name="connsiteX142" fmla="*/ 535708 w 1571716"/>
              <a:gd name="connsiteY142" fmla="*/ 3049530 h 6856439"/>
              <a:gd name="connsiteX143" fmla="*/ 1131451 w 1571716"/>
              <a:gd name="connsiteY143" fmla="*/ 3049530 h 6856439"/>
              <a:gd name="connsiteX144" fmla="*/ 891306 w 1571716"/>
              <a:gd name="connsiteY144" fmla="*/ 2820161 h 6856439"/>
              <a:gd name="connsiteX145" fmla="*/ 872834 w 1571716"/>
              <a:gd name="connsiteY145" fmla="*/ 2804767 h 6856439"/>
              <a:gd name="connsiteX146" fmla="*/ 852822 w 1571716"/>
              <a:gd name="connsiteY146" fmla="*/ 2789373 h 6856439"/>
              <a:gd name="connsiteX147" fmla="*/ 772774 w 1571716"/>
              <a:gd name="connsiteY147" fmla="*/ 2724719 h 6856439"/>
              <a:gd name="connsiteX148" fmla="*/ 671174 w 1571716"/>
              <a:gd name="connsiteY148" fmla="*/ 2643131 h 6856439"/>
              <a:gd name="connsiteX149" fmla="*/ 652701 w 1571716"/>
              <a:gd name="connsiteY149" fmla="*/ 2627737 h 6856439"/>
              <a:gd name="connsiteX150" fmla="*/ 634229 w 1571716"/>
              <a:gd name="connsiteY150" fmla="*/ 2612343 h 6856439"/>
              <a:gd name="connsiteX151" fmla="*/ 153939 w 1571716"/>
              <a:gd name="connsiteY151" fmla="*/ 1791849 h 6856439"/>
              <a:gd name="connsiteX152" fmla="*/ 634229 w 1571716"/>
              <a:gd name="connsiteY152" fmla="*/ 943646 h 6856439"/>
              <a:gd name="connsiteX153" fmla="*/ 649622 w 1571716"/>
              <a:gd name="connsiteY153" fmla="*/ 925173 h 6856439"/>
              <a:gd name="connsiteX154" fmla="*/ 665016 w 1571716"/>
              <a:gd name="connsiteY154" fmla="*/ 906700 h 6856439"/>
              <a:gd name="connsiteX155" fmla="*/ 695804 w 1571716"/>
              <a:gd name="connsiteY155" fmla="*/ 872834 h 6856439"/>
              <a:gd name="connsiteX156" fmla="*/ 815876 w 1571716"/>
              <a:gd name="connsiteY156" fmla="*/ 735828 h 6856439"/>
              <a:gd name="connsiteX157" fmla="*/ 831270 w 1571716"/>
              <a:gd name="connsiteY157" fmla="*/ 717355 h 6856439"/>
              <a:gd name="connsiteX158" fmla="*/ 846664 w 1571716"/>
              <a:gd name="connsiteY158" fmla="*/ 698883 h 6856439"/>
              <a:gd name="connsiteX159" fmla="*/ 1114518 w 1571716"/>
              <a:gd name="connsiteY159" fmla="*/ 350981 h 6856439"/>
              <a:gd name="connsiteX160" fmla="*/ 1231511 w 1571716"/>
              <a:gd name="connsiteY160" fmla="*/ 0 h 685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1571716" h="6856439">
                <a:moveTo>
                  <a:pt x="564956" y="6049798"/>
                </a:moveTo>
                <a:cubicBezTo>
                  <a:pt x="606520" y="6085204"/>
                  <a:pt x="649622" y="6120610"/>
                  <a:pt x="694265" y="6156016"/>
                </a:cubicBezTo>
                <a:cubicBezTo>
                  <a:pt x="709659" y="6169870"/>
                  <a:pt x="726592" y="6182186"/>
                  <a:pt x="741986" y="6196040"/>
                </a:cubicBezTo>
                <a:cubicBezTo>
                  <a:pt x="475671" y="6423871"/>
                  <a:pt x="241684" y="6640925"/>
                  <a:pt x="241684" y="6856439"/>
                </a:cubicBezTo>
                <a:lnTo>
                  <a:pt x="0" y="6856439"/>
                </a:lnTo>
                <a:cubicBezTo>
                  <a:pt x="0" y="6556258"/>
                  <a:pt x="274011" y="6297641"/>
                  <a:pt x="564956" y="6049798"/>
                </a:cubicBezTo>
                <a:close/>
                <a:moveTo>
                  <a:pt x="252460" y="5232384"/>
                </a:moveTo>
                <a:cubicBezTo>
                  <a:pt x="261696" y="5275487"/>
                  <a:pt x="278630" y="5318590"/>
                  <a:pt x="301721" y="5361692"/>
                </a:cubicBezTo>
                <a:cubicBezTo>
                  <a:pt x="320193" y="5397099"/>
                  <a:pt x="344823" y="5434044"/>
                  <a:pt x="370993" y="5469450"/>
                </a:cubicBezTo>
                <a:cubicBezTo>
                  <a:pt x="377151" y="5478686"/>
                  <a:pt x="384848" y="5487922"/>
                  <a:pt x="392544" y="5497159"/>
                </a:cubicBezTo>
                <a:lnTo>
                  <a:pt x="1146845" y="5497159"/>
                </a:lnTo>
                <a:cubicBezTo>
                  <a:pt x="1153003" y="5487922"/>
                  <a:pt x="1160700" y="5478686"/>
                  <a:pt x="1166857" y="5469450"/>
                </a:cubicBezTo>
                <a:cubicBezTo>
                  <a:pt x="1193027" y="5434044"/>
                  <a:pt x="1214578" y="5398638"/>
                  <a:pt x="1231511" y="5361692"/>
                </a:cubicBezTo>
                <a:cubicBezTo>
                  <a:pt x="1251524" y="5318590"/>
                  <a:pt x="1266917" y="5275487"/>
                  <a:pt x="1276154" y="5232384"/>
                </a:cubicBezTo>
                <a:close/>
                <a:moveTo>
                  <a:pt x="355599" y="4853693"/>
                </a:moveTo>
                <a:cubicBezTo>
                  <a:pt x="334048" y="4882942"/>
                  <a:pt x="314036" y="4913730"/>
                  <a:pt x="297102" y="4944517"/>
                </a:cubicBezTo>
                <a:cubicBezTo>
                  <a:pt x="269393" y="4993778"/>
                  <a:pt x="252460" y="5046117"/>
                  <a:pt x="244763" y="5098456"/>
                </a:cubicBezTo>
                <a:cubicBezTo>
                  <a:pt x="244763" y="5104614"/>
                  <a:pt x="243224" y="5110771"/>
                  <a:pt x="243224" y="5116929"/>
                </a:cubicBezTo>
                <a:lnTo>
                  <a:pt x="1277693" y="5116929"/>
                </a:lnTo>
                <a:cubicBezTo>
                  <a:pt x="1276154" y="5110771"/>
                  <a:pt x="1276154" y="5104614"/>
                  <a:pt x="1274614" y="5098456"/>
                </a:cubicBezTo>
                <a:cubicBezTo>
                  <a:pt x="1263839" y="5047656"/>
                  <a:pt x="1243827" y="4995317"/>
                  <a:pt x="1216118" y="4944517"/>
                </a:cubicBezTo>
                <a:cubicBezTo>
                  <a:pt x="1199184" y="4913730"/>
                  <a:pt x="1179172" y="4884481"/>
                  <a:pt x="1157621" y="4853693"/>
                </a:cubicBezTo>
                <a:close/>
                <a:moveTo>
                  <a:pt x="397163" y="1874976"/>
                </a:moveTo>
                <a:cubicBezTo>
                  <a:pt x="403320" y="1922697"/>
                  <a:pt x="414096" y="1968879"/>
                  <a:pt x="431029" y="2013521"/>
                </a:cubicBezTo>
                <a:cubicBezTo>
                  <a:pt x="444884" y="2050466"/>
                  <a:pt x="463356" y="2087412"/>
                  <a:pt x="483368" y="2121278"/>
                </a:cubicBezTo>
                <a:cubicBezTo>
                  <a:pt x="484908" y="2122817"/>
                  <a:pt x="484908" y="2122817"/>
                  <a:pt x="486447" y="2124357"/>
                </a:cubicBezTo>
                <a:lnTo>
                  <a:pt x="1206881" y="2124357"/>
                </a:lnTo>
                <a:cubicBezTo>
                  <a:pt x="1206881" y="2122817"/>
                  <a:pt x="1208421" y="2122817"/>
                  <a:pt x="1208421" y="2121278"/>
                </a:cubicBezTo>
                <a:cubicBezTo>
                  <a:pt x="1228433" y="2087412"/>
                  <a:pt x="1246905" y="2050466"/>
                  <a:pt x="1260760" y="2013521"/>
                </a:cubicBezTo>
                <a:cubicBezTo>
                  <a:pt x="1277693" y="1970418"/>
                  <a:pt x="1290008" y="1922697"/>
                  <a:pt x="1296166" y="1874976"/>
                </a:cubicBezTo>
                <a:close/>
                <a:moveTo>
                  <a:pt x="484908" y="1514759"/>
                </a:moveTo>
                <a:cubicBezTo>
                  <a:pt x="472593" y="1537850"/>
                  <a:pt x="460278" y="1559401"/>
                  <a:pt x="449502" y="1580953"/>
                </a:cubicBezTo>
                <a:cubicBezTo>
                  <a:pt x="423332" y="1633292"/>
                  <a:pt x="404860" y="1685631"/>
                  <a:pt x="397163" y="1734891"/>
                </a:cubicBezTo>
                <a:cubicBezTo>
                  <a:pt x="395623" y="1745667"/>
                  <a:pt x="394084" y="1756443"/>
                  <a:pt x="392544" y="1765679"/>
                </a:cubicBezTo>
                <a:lnTo>
                  <a:pt x="1300784" y="1765679"/>
                </a:lnTo>
                <a:cubicBezTo>
                  <a:pt x="1300784" y="1754904"/>
                  <a:pt x="1299245" y="1745667"/>
                  <a:pt x="1297705" y="1734891"/>
                </a:cubicBezTo>
                <a:cubicBezTo>
                  <a:pt x="1290008" y="1684092"/>
                  <a:pt x="1273075" y="1631752"/>
                  <a:pt x="1249984" y="1580953"/>
                </a:cubicBezTo>
                <a:cubicBezTo>
                  <a:pt x="1240748" y="1557862"/>
                  <a:pt x="1228433" y="1536310"/>
                  <a:pt x="1216118" y="1514759"/>
                </a:cubicBezTo>
                <a:close/>
                <a:moveTo>
                  <a:pt x="138545" y="0"/>
                </a:moveTo>
                <a:lnTo>
                  <a:pt x="406398" y="0"/>
                </a:lnTo>
                <a:cubicBezTo>
                  <a:pt x="394083" y="116994"/>
                  <a:pt x="406398" y="233987"/>
                  <a:pt x="455659" y="346363"/>
                </a:cubicBezTo>
                <a:cubicBezTo>
                  <a:pt x="515695" y="483368"/>
                  <a:pt x="658858" y="586507"/>
                  <a:pt x="777391" y="701962"/>
                </a:cubicBezTo>
                <a:cubicBezTo>
                  <a:pt x="735827" y="749683"/>
                  <a:pt x="694264" y="797404"/>
                  <a:pt x="652700" y="845125"/>
                </a:cubicBezTo>
                <a:cubicBezTo>
                  <a:pt x="645004" y="854361"/>
                  <a:pt x="635767" y="865137"/>
                  <a:pt x="628070" y="874373"/>
                </a:cubicBezTo>
                <a:cubicBezTo>
                  <a:pt x="494143" y="745065"/>
                  <a:pt x="340204" y="621913"/>
                  <a:pt x="255538" y="464896"/>
                </a:cubicBezTo>
                <a:cubicBezTo>
                  <a:pt x="169332" y="304799"/>
                  <a:pt x="137005" y="147782"/>
                  <a:pt x="138545" y="0"/>
                </a:cubicBezTo>
                <a:close/>
                <a:moveTo>
                  <a:pt x="1231511" y="0"/>
                </a:moveTo>
                <a:lnTo>
                  <a:pt x="1460880" y="0"/>
                </a:lnTo>
                <a:cubicBezTo>
                  <a:pt x="1451644" y="144703"/>
                  <a:pt x="1410080" y="298642"/>
                  <a:pt x="1319257" y="466435"/>
                </a:cubicBezTo>
                <a:cubicBezTo>
                  <a:pt x="1239208" y="609598"/>
                  <a:pt x="1120675" y="737368"/>
                  <a:pt x="1009839" y="865137"/>
                </a:cubicBezTo>
                <a:cubicBezTo>
                  <a:pt x="1005221" y="871294"/>
                  <a:pt x="999064" y="877452"/>
                  <a:pt x="994445" y="883609"/>
                </a:cubicBezTo>
                <a:cubicBezTo>
                  <a:pt x="989827" y="889767"/>
                  <a:pt x="983670" y="895925"/>
                  <a:pt x="979052" y="902082"/>
                </a:cubicBezTo>
                <a:cubicBezTo>
                  <a:pt x="946724" y="939027"/>
                  <a:pt x="914397" y="975973"/>
                  <a:pt x="882070" y="1012918"/>
                </a:cubicBezTo>
                <a:cubicBezTo>
                  <a:pt x="863597" y="1032930"/>
                  <a:pt x="845125" y="1052942"/>
                  <a:pt x="828191" y="1072954"/>
                </a:cubicBezTo>
                <a:cubicBezTo>
                  <a:pt x="823573" y="1079112"/>
                  <a:pt x="817416" y="1085269"/>
                  <a:pt x="812798" y="1091427"/>
                </a:cubicBezTo>
                <a:cubicBezTo>
                  <a:pt x="808179" y="1097585"/>
                  <a:pt x="802022" y="1103742"/>
                  <a:pt x="797404" y="1109900"/>
                </a:cubicBezTo>
                <a:cubicBezTo>
                  <a:pt x="706580" y="1213039"/>
                  <a:pt x="623453" y="1314638"/>
                  <a:pt x="554180" y="1411620"/>
                </a:cubicBezTo>
                <a:lnTo>
                  <a:pt x="1145306" y="1411620"/>
                </a:lnTo>
                <a:cubicBezTo>
                  <a:pt x="1068336" y="1310020"/>
                  <a:pt x="971355" y="1209960"/>
                  <a:pt x="866676" y="1106821"/>
                </a:cubicBezTo>
                <a:cubicBezTo>
                  <a:pt x="886688" y="1085269"/>
                  <a:pt x="905161" y="1062179"/>
                  <a:pt x="925173" y="1040627"/>
                </a:cubicBezTo>
                <a:cubicBezTo>
                  <a:pt x="955961" y="1005221"/>
                  <a:pt x="986749" y="969815"/>
                  <a:pt x="1017536" y="934409"/>
                </a:cubicBezTo>
                <a:cubicBezTo>
                  <a:pt x="1299245" y="1206881"/>
                  <a:pt x="1544007" y="1474735"/>
                  <a:pt x="1544007" y="1798006"/>
                </a:cubicBezTo>
                <a:cubicBezTo>
                  <a:pt x="1544007" y="2153605"/>
                  <a:pt x="1323875" y="2406065"/>
                  <a:pt x="1071415" y="2620040"/>
                </a:cubicBezTo>
                <a:cubicBezTo>
                  <a:pt x="1036009" y="2590792"/>
                  <a:pt x="1002142" y="2563083"/>
                  <a:pt x="966736" y="2535374"/>
                </a:cubicBezTo>
                <a:cubicBezTo>
                  <a:pt x="942106" y="2515362"/>
                  <a:pt x="915937" y="2495350"/>
                  <a:pt x="891306" y="2475338"/>
                </a:cubicBezTo>
                <a:cubicBezTo>
                  <a:pt x="980591" y="2399907"/>
                  <a:pt x="1065257" y="2319859"/>
                  <a:pt x="1132990" y="2235193"/>
                </a:cubicBezTo>
                <a:lnTo>
                  <a:pt x="564956" y="2235193"/>
                </a:lnTo>
                <a:cubicBezTo>
                  <a:pt x="635768" y="2319859"/>
                  <a:pt x="723513" y="2398368"/>
                  <a:pt x="815876" y="2475338"/>
                </a:cubicBezTo>
                <a:cubicBezTo>
                  <a:pt x="822034" y="2479956"/>
                  <a:pt x="828191" y="2486113"/>
                  <a:pt x="834349" y="2490731"/>
                </a:cubicBezTo>
                <a:cubicBezTo>
                  <a:pt x="840507" y="2495350"/>
                  <a:pt x="846664" y="2501507"/>
                  <a:pt x="852822" y="2506125"/>
                </a:cubicBezTo>
                <a:cubicBezTo>
                  <a:pt x="878991" y="2526137"/>
                  <a:pt x="905161" y="2547689"/>
                  <a:pt x="931331" y="2569240"/>
                </a:cubicBezTo>
                <a:cubicBezTo>
                  <a:pt x="965197" y="2596949"/>
                  <a:pt x="999064" y="2623119"/>
                  <a:pt x="1032930" y="2650828"/>
                </a:cubicBezTo>
                <a:cubicBezTo>
                  <a:pt x="1039088" y="2655446"/>
                  <a:pt x="1045245" y="2661604"/>
                  <a:pt x="1051403" y="2666222"/>
                </a:cubicBezTo>
                <a:cubicBezTo>
                  <a:pt x="1057560" y="2670840"/>
                  <a:pt x="1063718" y="2676997"/>
                  <a:pt x="1069876" y="2681616"/>
                </a:cubicBezTo>
                <a:cubicBezTo>
                  <a:pt x="1251524" y="2834015"/>
                  <a:pt x="1417777" y="3000270"/>
                  <a:pt x="1487050" y="3218862"/>
                </a:cubicBezTo>
                <a:lnTo>
                  <a:pt x="1231511" y="3218862"/>
                </a:lnTo>
                <a:cubicBezTo>
                  <a:pt x="1223814" y="3200390"/>
                  <a:pt x="1214578" y="3181917"/>
                  <a:pt x="1203802" y="3163444"/>
                </a:cubicBezTo>
                <a:lnTo>
                  <a:pt x="440266" y="3163444"/>
                </a:lnTo>
                <a:cubicBezTo>
                  <a:pt x="426411" y="3184997"/>
                  <a:pt x="412556" y="3205008"/>
                  <a:pt x="401781" y="3226560"/>
                </a:cubicBezTo>
                <a:cubicBezTo>
                  <a:pt x="377151" y="3275820"/>
                  <a:pt x="361757" y="3326620"/>
                  <a:pt x="361757" y="3380498"/>
                </a:cubicBezTo>
                <a:cubicBezTo>
                  <a:pt x="361757" y="3391274"/>
                  <a:pt x="363296" y="3403590"/>
                  <a:pt x="363296" y="3414365"/>
                </a:cubicBezTo>
                <a:lnTo>
                  <a:pt x="880531" y="3414365"/>
                </a:lnTo>
                <a:lnTo>
                  <a:pt x="880531" y="3522122"/>
                </a:lnTo>
                <a:lnTo>
                  <a:pt x="377151" y="3522122"/>
                </a:lnTo>
                <a:cubicBezTo>
                  <a:pt x="386387" y="3562146"/>
                  <a:pt x="400241" y="3602170"/>
                  <a:pt x="415635" y="3642194"/>
                </a:cubicBezTo>
                <a:cubicBezTo>
                  <a:pt x="429490" y="3679140"/>
                  <a:pt x="447962" y="3714546"/>
                  <a:pt x="467974" y="3749952"/>
                </a:cubicBezTo>
                <a:cubicBezTo>
                  <a:pt x="472593" y="3756109"/>
                  <a:pt x="477211" y="3763806"/>
                  <a:pt x="481829" y="3771503"/>
                </a:cubicBezTo>
                <a:lnTo>
                  <a:pt x="1169936" y="3771503"/>
                </a:lnTo>
                <a:cubicBezTo>
                  <a:pt x="1174554" y="3765345"/>
                  <a:pt x="1179172" y="3757648"/>
                  <a:pt x="1183790" y="3749952"/>
                </a:cubicBezTo>
                <a:cubicBezTo>
                  <a:pt x="1191487" y="3736097"/>
                  <a:pt x="1199184" y="3723782"/>
                  <a:pt x="1206881" y="3709927"/>
                </a:cubicBezTo>
                <a:lnTo>
                  <a:pt x="1468577" y="3709927"/>
                </a:lnTo>
                <a:cubicBezTo>
                  <a:pt x="1380832" y="3928520"/>
                  <a:pt x="1196105" y="4113247"/>
                  <a:pt x="999064" y="4279501"/>
                </a:cubicBezTo>
                <a:cubicBezTo>
                  <a:pt x="992906" y="4284119"/>
                  <a:pt x="986749" y="4290277"/>
                  <a:pt x="980591" y="4294895"/>
                </a:cubicBezTo>
                <a:cubicBezTo>
                  <a:pt x="974433" y="4299513"/>
                  <a:pt x="968276" y="4305671"/>
                  <a:pt x="962118" y="4310289"/>
                </a:cubicBezTo>
                <a:cubicBezTo>
                  <a:pt x="911319" y="4351853"/>
                  <a:pt x="860519" y="4391876"/>
                  <a:pt x="811258" y="4431901"/>
                </a:cubicBezTo>
                <a:cubicBezTo>
                  <a:pt x="800483" y="4439598"/>
                  <a:pt x="791246" y="4447295"/>
                  <a:pt x="782010" y="4454992"/>
                </a:cubicBezTo>
                <a:cubicBezTo>
                  <a:pt x="774313" y="4459610"/>
                  <a:pt x="768155" y="4465767"/>
                  <a:pt x="761998" y="4470385"/>
                </a:cubicBezTo>
                <a:cubicBezTo>
                  <a:pt x="755840" y="4476543"/>
                  <a:pt x="749683" y="4481161"/>
                  <a:pt x="741986" y="4484240"/>
                </a:cubicBezTo>
                <a:cubicBezTo>
                  <a:pt x="637307" y="4570446"/>
                  <a:pt x="537247" y="4653573"/>
                  <a:pt x="454120" y="4738239"/>
                </a:cubicBezTo>
                <a:lnTo>
                  <a:pt x="1066797" y="4738239"/>
                </a:lnTo>
                <a:cubicBezTo>
                  <a:pt x="994445" y="4655112"/>
                  <a:pt x="908240" y="4571985"/>
                  <a:pt x="818955" y="4487319"/>
                </a:cubicBezTo>
                <a:cubicBezTo>
                  <a:pt x="828191" y="4481161"/>
                  <a:pt x="837428" y="4473464"/>
                  <a:pt x="846664" y="4465767"/>
                </a:cubicBezTo>
                <a:cubicBezTo>
                  <a:pt x="895925" y="4425743"/>
                  <a:pt x="946724" y="4384180"/>
                  <a:pt x="997524" y="4342616"/>
                </a:cubicBezTo>
                <a:cubicBezTo>
                  <a:pt x="1271535" y="4604312"/>
                  <a:pt x="1522456" y="4853693"/>
                  <a:pt x="1522456" y="5161572"/>
                </a:cubicBezTo>
                <a:cubicBezTo>
                  <a:pt x="1522456" y="5472529"/>
                  <a:pt x="1274614" y="5734225"/>
                  <a:pt x="992906" y="5980527"/>
                </a:cubicBezTo>
                <a:cubicBezTo>
                  <a:pt x="971355" y="5962054"/>
                  <a:pt x="949803" y="5945121"/>
                  <a:pt x="928252" y="5926648"/>
                </a:cubicBezTo>
                <a:cubicBezTo>
                  <a:pt x="891306" y="5895861"/>
                  <a:pt x="852822" y="5865073"/>
                  <a:pt x="815876" y="5834285"/>
                </a:cubicBezTo>
                <a:cubicBezTo>
                  <a:pt x="900543" y="5760394"/>
                  <a:pt x="980591" y="5684964"/>
                  <a:pt x="1051403" y="5609534"/>
                </a:cubicBezTo>
                <a:lnTo>
                  <a:pt x="494144" y="5609534"/>
                </a:lnTo>
                <a:cubicBezTo>
                  <a:pt x="568035" y="5684964"/>
                  <a:pt x="652701" y="5760394"/>
                  <a:pt x="740446" y="5834285"/>
                </a:cubicBezTo>
                <a:cubicBezTo>
                  <a:pt x="746604" y="5838903"/>
                  <a:pt x="752761" y="5845061"/>
                  <a:pt x="758919" y="5849679"/>
                </a:cubicBezTo>
                <a:cubicBezTo>
                  <a:pt x="765077" y="5854297"/>
                  <a:pt x="771234" y="5860455"/>
                  <a:pt x="777392" y="5865073"/>
                </a:cubicBezTo>
                <a:cubicBezTo>
                  <a:pt x="814337" y="5897400"/>
                  <a:pt x="852822" y="5929727"/>
                  <a:pt x="891306" y="5960515"/>
                </a:cubicBezTo>
                <a:cubicBezTo>
                  <a:pt x="912858" y="5977448"/>
                  <a:pt x="932870" y="5995921"/>
                  <a:pt x="954421" y="6012854"/>
                </a:cubicBezTo>
                <a:cubicBezTo>
                  <a:pt x="960579" y="6017472"/>
                  <a:pt x="966736" y="6023630"/>
                  <a:pt x="972894" y="6028248"/>
                </a:cubicBezTo>
                <a:cubicBezTo>
                  <a:pt x="979052" y="6032866"/>
                  <a:pt x="985209" y="6039023"/>
                  <a:pt x="991367" y="6043642"/>
                </a:cubicBezTo>
                <a:cubicBezTo>
                  <a:pt x="1291548" y="6294562"/>
                  <a:pt x="1571716" y="6554719"/>
                  <a:pt x="1571716" y="6853361"/>
                </a:cubicBezTo>
                <a:lnTo>
                  <a:pt x="1330032" y="6853361"/>
                </a:lnTo>
                <a:cubicBezTo>
                  <a:pt x="1330032" y="6640925"/>
                  <a:pt x="1080651" y="6414635"/>
                  <a:pt x="814337" y="6192962"/>
                </a:cubicBezTo>
                <a:cubicBezTo>
                  <a:pt x="808179" y="6188344"/>
                  <a:pt x="802022" y="6182187"/>
                  <a:pt x="795864" y="6177568"/>
                </a:cubicBezTo>
                <a:cubicBezTo>
                  <a:pt x="789707" y="6172950"/>
                  <a:pt x="783549" y="6166793"/>
                  <a:pt x="777392" y="6162175"/>
                </a:cubicBezTo>
                <a:cubicBezTo>
                  <a:pt x="760458" y="6148320"/>
                  <a:pt x="743525" y="6134466"/>
                  <a:pt x="726592" y="6120611"/>
                </a:cubicBezTo>
                <a:cubicBezTo>
                  <a:pt x="685028" y="6086745"/>
                  <a:pt x="641925" y="6051339"/>
                  <a:pt x="600362" y="6015933"/>
                </a:cubicBezTo>
                <a:cubicBezTo>
                  <a:pt x="594204" y="6011315"/>
                  <a:pt x="588047" y="6005157"/>
                  <a:pt x="581889" y="6000539"/>
                </a:cubicBezTo>
                <a:cubicBezTo>
                  <a:pt x="575732" y="5995921"/>
                  <a:pt x="569574" y="5989763"/>
                  <a:pt x="563417" y="5985145"/>
                </a:cubicBezTo>
                <a:cubicBezTo>
                  <a:pt x="264775" y="5731146"/>
                  <a:pt x="0" y="5464832"/>
                  <a:pt x="0" y="5147717"/>
                </a:cubicBezTo>
                <a:cubicBezTo>
                  <a:pt x="0" y="4818287"/>
                  <a:pt x="283248" y="4565828"/>
                  <a:pt x="581889" y="4322604"/>
                </a:cubicBezTo>
                <a:cubicBezTo>
                  <a:pt x="588047" y="4317986"/>
                  <a:pt x="594204" y="4311829"/>
                  <a:pt x="600362" y="4307210"/>
                </a:cubicBezTo>
                <a:cubicBezTo>
                  <a:pt x="606520" y="4302592"/>
                  <a:pt x="612677" y="4296435"/>
                  <a:pt x="618835" y="4291816"/>
                </a:cubicBezTo>
                <a:cubicBezTo>
                  <a:pt x="629610" y="4282580"/>
                  <a:pt x="640386" y="4274883"/>
                  <a:pt x="651162" y="4265647"/>
                </a:cubicBezTo>
                <a:cubicBezTo>
                  <a:pt x="700422" y="4227162"/>
                  <a:pt x="751222" y="4187138"/>
                  <a:pt x="798943" y="4147114"/>
                </a:cubicBezTo>
                <a:cubicBezTo>
                  <a:pt x="805101" y="4142496"/>
                  <a:pt x="811258" y="4136338"/>
                  <a:pt x="817416" y="4131720"/>
                </a:cubicBezTo>
                <a:cubicBezTo>
                  <a:pt x="823573" y="4127102"/>
                  <a:pt x="829731" y="4120944"/>
                  <a:pt x="835888" y="4116326"/>
                </a:cubicBezTo>
                <a:cubicBezTo>
                  <a:pt x="928252" y="4037817"/>
                  <a:pt x="1015997" y="3957769"/>
                  <a:pt x="1088348" y="3874642"/>
                </a:cubicBezTo>
                <a:lnTo>
                  <a:pt x="555720" y="3874642"/>
                </a:lnTo>
                <a:cubicBezTo>
                  <a:pt x="615756" y="3956230"/>
                  <a:pt x="688107" y="4036278"/>
                  <a:pt x="763537" y="4113247"/>
                </a:cubicBezTo>
                <a:cubicBezTo>
                  <a:pt x="714277" y="4153271"/>
                  <a:pt x="665016" y="4191756"/>
                  <a:pt x="615756" y="4231780"/>
                </a:cubicBezTo>
                <a:cubicBezTo>
                  <a:pt x="604980" y="4241017"/>
                  <a:pt x="594204" y="4248714"/>
                  <a:pt x="583429" y="4257950"/>
                </a:cubicBezTo>
                <a:cubicBezTo>
                  <a:pt x="338666" y="4008569"/>
                  <a:pt x="120073" y="3725321"/>
                  <a:pt x="120073" y="3374341"/>
                </a:cubicBezTo>
                <a:cubicBezTo>
                  <a:pt x="120073" y="3084935"/>
                  <a:pt x="360217" y="2881737"/>
                  <a:pt x="629610" y="2672379"/>
                </a:cubicBezTo>
                <a:cubicBezTo>
                  <a:pt x="665016" y="2701628"/>
                  <a:pt x="700422" y="2730876"/>
                  <a:pt x="735828" y="2758585"/>
                </a:cubicBezTo>
                <a:cubicBezTo>
                  <a:pt x="761998" y="2778598"/>
                  <a:pt x="786628" y="2798609"/>
                  <a:pt x="811258" y="2818621"/>
                </a:cubicBezTo>
                <a:cubicBezTo>
                  <a:pt x="708119" y="2898671"/>
                  <a:pt x="612677" y="2974099"/>
                  <a:pt x="535708" y="3049530"/>
                </a:cubicBezTo>
                <a:lnTo>
                  <a:pt x="1131451" y="3049530"/>
                </a:lnTo>
                <a:cubicBezTo>
                  <a:pt x="1065257" y="2971022"/>
                  <a:pt x="982130" y="2895591"/>
                  <a:pt x="891306" y="2820161"/>
                </a:cubicBezTo>
                <a:cubicBezTo>
                  <a:pt x="885149" y="2815543"/>
                  <a:pt x="878991" y="2809386"/>
                  <a:pt x="872834" y="2804767"/>
                </a:cubicBezTo>
                <a:cubicBezTo>
                  <a:pt x="865137" y="2800149"/>
                  <a:pt x="858979" y="2793992"/>
                  <a:pt x="852822" y="2789373"/>
                </a:cubicBezTo>
                <a:cubicBezTo>
                  <a:pt x="826652" y="2767821"/>
                  <a:pt x="800483" y="2746270"/>
                  <a:pt x="772774" y="2724719"/>
                </a:cubicBezTo>
                <a:cubicBezTo>
                  <a:pt x="738907" y="2698550"/>
                  <a:pt x="705040" y="2670840"/>
                  <a:pt x="671174" y="2643131"/>
                </a:cubicBezTo>
                <a:cubicBezTo>
                  <a:pt x="665016" y="2638513"/>
                  <a:pt x="658859" y="2632356"/>
                  <a:pt x="652701" y="2627737"/>
                </a:cubicBezTo>
                <a:cubicBezTo>
                  <a:pt x="646544" y="2623119"/>
                  <a:pt x="640386" y="2616962"/>
                  <a:pt x="634229" y="2612343"/>
                </a:cubicBezTo>
                <a:cubicBezTo>
                  <a:pt x="387926" y="2406065"/>
                  <a:pt x="153939" y="2161302"/>
                  <a:pt x="153939" y="1791849"/>
                </a:cubicBezTo>
                <a:cubicBezTo>
                  <a:pt x="153939" y="1513220"/>
                  <a:pt x="380229" y="1236130"/>
                  <a:pt x="634229" y="943646"/>
                </a:cubicBezTo>
                <a:cubicBezTo>
                  <a:pt x="638847" y="937488"/>
                  <a:pt x="643465" y="931331"/>
                  <a:pt x="649622" y="925173"/>
                </a:cubicBezTo>
                <a:cubicBezTo>
                  <a:pt x="654241" y="919015"/>
                  <a:pt x="658859" y="912858"/>
                  <a:pt x="665016" y="906700"/>
                </a:cubicBezTo>
                <a:cubicBezTo>
                  <a:pt x="675792" y="895925"/>
                  <a:pt x="685028" y="885149"/>
                  <a:pt x="695804" y="872834"/>
                </a:cubicBezTo>
                <a:cubicBezTo>
                  <a:pt x="735828" y="828191"/>
                  <a:pt x="775852" y="782010"/>
                  <a:pt x="815876" y="735828"/>
                </a:cubicBezTo>
                <a:cubicBezTo>
                  <a:pt x="820495" y="729671"/>
                  <a:pt x="826652" y="723513"/>
                  <a:pt x="831270" y="717355"/>
                </a:cubicBezTo>
                <a:cubicBezTo>
                  <a:pt x="835888" y="711198"/>
                  <a:pt x="842046" y="705040"/>
                  <a:pt x="846664" y="698883"/>
                </a:cubicBezTo>
                <a:cubicBezTo>
                  <a:pt x="943646" y="584968"/>
                  <a:pt x="1037548" y="469514"/>
                  <a:pt x="1114518" y="350981"/>
                </a:cubicBezTo>
                <a:cubicBezTo>
                  <a:pt x="1182251" y="246303"/>
                  <a:pt x="1220736" y="123151"/>
                  <a:pt x="1231511" y="0"/>
                </a:cubicBezTo>
                <a:close/>
              </a:path>
            </a:pathLst>
          </a:custGeom>
          <a:solidFill>
            <a:schemeClr val="accent2"/>
          </a:solidFill>
          <a:ln w="153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2" name="Group 81">
            <a:extLst>
              <a:ext uri="{FF2B5EF4-FFF2-40B4-BE49-F238E27FC236}">
                <a16:creationId xmlns="" xmlns:a16="http://schemas.microsoft.com/office/drawing/2014/main" id="{AE1B9886-6C03-40E7-8367-C7DC97587564}"/>
              </a:ext>
            </a:extLst>
          </p:cNvPr>
          <p:cNvGrpSpPr/>
          <p:nvPr/>
        </p:nvGrpSpPr>
        <p:grpSpPr>
          <a:xfrm>
            <a:off x="9478387" y="2826025"/>
            <a:ext cx="2069989" cy="3595072"/>
            <a:chOff x="2658438" y="2821909"/>
            <a:chExt cx="2069989" cy="3595072"/>
          </a:xfrm>
        </p:grpSpPr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E3475C2C-34C8-4615-B5C8-1A503336ADE1}"/>
                </a:ext>
              </a:extLst>
            </p:cNvPr>
            <p:cNvSpPr/>
            <p:nvPr/>
          </p:nvSpPr>
          <p:spPr>
            <a:xfrm rot="2775332">
              <a:off x="2738690" y="4415304"/>
              <a:ext cx="3555826" cy="369036"/>
            </a:xfrm>
            <a:custGeom>
              <a:avLst/>
              <a:gdLst>
                <a:gd name="connsiteX0" fmla="*/ 665206 w 5561718"/>
                <a:gd name="connsiteY0" fmla="*/ 0 h 577215"/>
                <a:gd name="connsiteX1" fmla="*/ 729023 w 5561718"/>
                <a:gd name="connsiteY1" fmla="*/ 12382 h 577215"/>
                <a:gd name="connsiteX2" fmla="*/ 1101451 w 5561718"/>
                <a:gd name="connsiteY2" fmla="*/ 74295 h 577215"/>
                <a:gd name="connsiteX3" fmla="*/ 1124311 w 5561718"/>
                <a:gd name="connsiteY3" fmla="*/ 76200 h 577215"/>
                <a:gd name="connsiteX4" fmla="*/ 1724386 w 5561718"/>
                <a:gd name="connsiteY4" fmla="*/ 80010 h 577215"/>
                <a:gd name="connsiteX5" fmla="*/ 2141581 w 5561718"/>
                <a:gd name="connsiteY5" fmla="*/ 40005 h 577215"/>
                <a:gd name="connsiteX6" fmla="*/ 2601638 w 5561718"/>
                <a:gd name="connsiteY6" fmla="*/ 9525 h 577215"/>
                <a:gd name="connsiteX7" fmla="*/ 2925488 w 5561718"/>
                <a:gd name="connsiteY7" fmla="*/ 14287 h 577215"/>
                <a:gd name="connsiteX8" fmla="*/ 3274103 w 5561718"/>
                <a:gd name="connsiteY8" fmla="*/ 19050 h 577215"/>
                <a:gd name="connsiteX9" fmla="*/ 3301726 w 5561718"/>
                <a:gd name="connsiteY9" fmla="*/ 20955 h 577215"/>
                <a:gd name="connsiteX10" fmla="*/ 3716063 w 5561718"/>
                <a:gd name="connsiteY10" fmla="*/ 71437 h 577215"/>
                <a:gd name="connsiteX11" fmla="*/ 3970381 w 5561718"/>
                <a:gd name="connsiteY11" fmla="*/ 101917 h 577215"/>
                <a:gd name="connsiteX12" fmla="*/ 4544738 w 5561718"/>
                <a:gd name="connsiteY12" fmla="*/ 152400 h 577215"/>
                <a:gd name="connsiteX13" fmla="*/ 5323884 w 5561718"/>
                <a:gd name="connsiteY13" fmla="*/ 173355 h 577215"/>
                <a:gd name="connsiteX14" fmla="*/ 5380081 w 5561718"/>
                <a:gd name="connsiteY14" fmla="*/ 178117 h 577215"/>
                <a:gd name="connsiteX15" fmla="*/ 5535338 w 5561718"/>
                <a:gd name="connsiteY15" fmla="*/ 206692 h 577215"/>
                <a:gd name="connsiteX16" fmla="*/ 5558317 w 5561718"/>
                <a:gd name="connsiteY16" fmla="*/ 217608 h 577215"/>
                <a:gd name="connsiteX17" fmla="*/ 5561718 w 5561718"/>
                <a:gd name="connsiteY17" fmla="*/ 222251 h 577215"/>
                <a:gd name="connsiteX18" fmla="*/ 2932117 w 5561718"/>
                <a:gd name="connsiteY18" fmla="*/ 414049 h 577215"/>
                <a:gd name="connsiteX19" fmla="*/ 2687959 w 5561718"/>
                <a:gd name="connsiteY19" fmla="*/ 388025 h 577215"/>
                <a:gd name="connsiteX20" fmla="*/ 2125388 w 5561718"/>
                <a:gd name="connsiteY20" fmla="*/ 307657 h 577215"/>
                <a:gd name="connsiteX21" fmla="*/ 1191938 w 5561718"/>
                <a:gd name="connsiteY21" fmla="*/ 193357 h 577215"/>
                <a:gd name="connsiteX22" fmla="*/ 556621 w 5561718"/>
                <a:gd name="connsiteY22" fmla="*/ 253365 h 577215"/>
                <a:gd name="connsiteX23" fmla="*/ 39413 w 5561718"/>
                <a:gd name="connsiteY23" fmla="*/ 577215 h 577215"/>
                <a:gd name="connsiteX24" fmla="*/ 10838 w 5561718"/>
                <a:gd name="connsiteY24" fmla="*/ 517207 h 577215"/>
                <a:gd name="connsiteX25" fmla="*/ 558526 w 5561718"/>
                <a:gd name="connsiteY25" fmla="*/ 33337 h 577215"/>
                <a:gd name="connsiteX26" fmla="*/ 629963 w 5561718"/>
                <a:gd name="connsiteY26" fmla="*/ 2857 h 577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561718" h="577215">
                  <a:moveTo>
                    <a:pt x="665206" y="0"/>
                  </a:moveTo>
                  <a:lnTo>
                    <a:pt x="729023" y="12382"/>
                  </a:lnTo>
                  <a:lnTo>
                    <a:pt x="1101451" y="74295"/>
                  </a:lnTo>
                  <a:cubicBezTo>
                    <a:pt x="1109071" y="75247"/>
                    <a:pt x="1116691" y="76200"/>
                    <a:pt x="1124311" y="76200"/>
                  </a:cubicBezTo>
                  <a:lnTo>
                    <a:pt x="1724386" y="80010"/>
                  </a:lnTo>
                  <a:lnTo>
                    <a:pt x="2141581" y="40005"/>
                  </a:lnTo>
                  <a:lnTo>
                    <a:pt x="2601638" y="9525"/>
                  </a:lnTo>
                  <a:lnTo>
                    <a:pt x="2925488" y="14287"/>
                  </a:lnTo>
                  <a:lnTo>
                    <a:pt x="3274103" y="19050"/>
                  </a:lnTo>
                  <a:cubicBezTo>
                    <a:pt x="3283628" y="19050"/>
                    <a:pt x="3293153" y="20002"/>
                    <a:pt x="3301726" y="20955"/>
                  </a:cubicBezTo>
                  <a:lnTo>
                    <a:pt x="3716063" y="71437"/>
                  </a:lnTo>
                  <a:lnTo>
                    <a:pt x="3970381" y="101917"/>
                  </a:lnTo>
                  <a:lnTo>
                    <a:pt x="4544738" y="152400"/>
                  </a:lnTo>
                  <a:lnTo>
                    <a:pt x="5323884" y="173355"/>
                  </a:lnTo>
                  <a:cubicBezTo>
                    <a:pt x="5327693" y="173355"/>
                    <a:pt x="5376271" y="177165"/>
                    <a:pt x="5380081" y="178117"/>
                  </a:cubicBezTo>
                  <a:lnTo>
                    <a:pt x="5535338" y="206692"/>
                  </a:lnTo>
                  <a:cubicBezTo>
                    <a:pt x="5544149" y="207883"/>
                    <a:pt x="5551754" y="211752"/>
                    <a:pt x="5558317" y="217608"/>
                  </a:cubicBezTo>
                  <a:lnTo>
                    <a:pt x="5561718" y="222251"/>
                  </a:lnTo>
                  <a:lnTo>
                    <a:pt x="2932117" y="414049"/>
                  </a:lnTo>
                  <a:lnTo>
                    <a:pt x="2687959" y="388025"/>
                  </a:lnTo>
                  <a:cubicBezTo>
                    <a:pt x="2364882" y="348912"/>
                    <a:pt x="2125388" y="307657"/>
                    <a:pt x="2125388" y="307657"/>
                  </a:cubicBezTo>
                  <a:lnTo>
                    <a:pt x="1191938" y="193357"/>
                  </a:lnTo>
                  <a:cubicBezTo>
                    <a:pt x="677588" y="126682"/>
                    <a:pt x="556621" y="253365"/>
                    <a:pt x="556621" y="253365"/>
                  </a:cubicBezTo>
                  <a:lnTo>
                    <a:pt x="39413" y="577215"/>
                  </a:lnTo>
                  <a:cubicBezTo>
                    <a:pt x="-27262" y="571500"/>
                    <a:pt x="10838" y="517207"/>
                    <a:pt x="10838" y="517207"/>
                  </a:cubicBezTo>
                  <a:lnTo>
                    <a:pt x="558526" y="33337"/>
                  </a:lnTo>
                  <a:cubicBezTo>
                    <a:pt x="578528" y="15240"/>
                    <a:pt x="603293" y="4762"/>
                    <a:pt x="629963" y="2857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4EEA6A24-4ED4-4F88-92F7-5AD558AAAFF8}"/>
                </a:ext>
              </a:extLst>
            </p:cNvPr>
            <p:cNvSpPr/>
            <p:nvPr/>
          </p:nvSpPr>
          <p:spPr>
            <a:xfrm>
              <a:off x="2658438" y="3187054"/>
              <a:ext cx="677331" cy="523392"/>
            </a:xfrm>
            <a:custGeom>
              <a:avLst/>
              <a:gdLst>
                <a:gd name="connsiteX0" fmla="*/ 372710 w 677331"/>
                <a:gd name="connsiteY0" fmla="*/ 26347 h 523392"/>
                <a:gd name="connsiteX1" fmla="*/ 414273 w 677331"/>
                <a:gd name="connsiteY1" fmla="*/ 180286 h 523392"/>
                <a:gd name="connsiteX2" fmla="*/ 417352 w 677331"/>
                <a:gd name="connsiteY2" fmla="*/ 214153 h 523392"/>
                <a:gd name="connsiteX3" fmla="*/ 18650 w 677331"/>
                <a:gd name="connsiteY3" fmla="*/ 214153 h 523392"/>
                <a:gd name="connsiteX4" fmla="*/ 18650 w 677331"/>
                <a:gd name="connsiteY4" fmla="*/ 321910 h 523392"/>
                <a:gd name="connsiteX5" fmla="*/ 411194 w 677331"/>
                <a:gd name="connsiteY5" fmla="*/ 321910 h 523392"/>
                <a:gd name="connsiteX6" fmla="*/ 377328 w 677331"/>
                <a:gd name="connsiteY6" fmla="*/ 441982 h 523392"/>
                <a:gd name="connsiteX7" fmla="*/ 345001 w 677331"/>
                <a:gd name="connsiteY7" fmla="*/ 511255 h 523392"/>
                <a:gd name="connsiteX8" fmla="*/ 606697 w 677331"/>
                <a:gd name="connsiteY8" fmla="*/ 511255 h 523392"/>
                <a:gd name="connsiteX9" fmla="*/ 660575 w 677331"/>
                <a:gd name="connsiteY9" fmla="*/ 241862 h 523392"/>
                <a:gd name="connsiteX10" fmla="*/ 626709 w 677331"/>
                <a:gd name="connsiteY10" fmla="*/ 18650 h 523392"/>
                <a:gd name="connsiteX11" fmla="*/ 371170 w 677331"/>
                <a:gd name="connsiteY11" fmla="*/ 18650 h 523392"/>
                <a:gd name="connsiteX12" fmla="*/ 372710 w 677331"/>
                <a:gd name="connsiteY12" fmla="*/ 26347 h 52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7331" h="523392">
                  <a:moveTo>
                    <a:pt x="372710" y="26347"/>
                  </a:moveTo>
                  <a:cubicBezTo>
                    <a:pt x="394261" y="74068"/>
                    <a:pt x="408116" y="126408"/>
                    <a:pt x="414273" y="180286"/>
                  </a:cubicBezTo>
                  <a:cubicBezTo>
                    <a:pt x="415813" y="191062"/>
                    <a:pt x="415813" y="201837"/>
                    <a:pt x="417352" y="214153"/>
                  </a:cubicBezTo>
                  <a:lnTo>
                    <a:pt x="18650" y="214153"/>
                  </a:lnTo>
                  <a:lnTo>
                    <a:pt x="18650" y="321910"/>
                  </a:lnTo>
                  <a:lnTo>
                    <a:pt x="411194" y="321910"/>
                  </a:lnTo>
                  <a:cubicBezTo>
                    <a:pt x="405037" y="363473"/>
                    <a:pt x="392722" y="403497"/>
                    <a:pt x="377328" y="441982"/>
                  </a:cubicBezTo>
                  <a:cubicBezTo>
                    <a:pt x="368092" y="465073"/>
                    <a:pt x="357316" y="488164"/>
                    <a:pt x="345001" y="511255"/>
                  </a:cubicBezTo>
                  <a:lnTo>
                    <a:pt x="606697" y="511255"/>
                  </a:lnTo>
                  <a:cubicBezTo>
                    <a:pt x="640563" y="426588"/>
                    <a:pt x="660575" y="337304"/>
                    <a:pt x="660575" y="241862"/>
                  </a:cubicBezTo>
                  <a:cubicBezTo>
                    <a:pt x="660575" y="161813"/>
                    <a:pt x="648260" y="87923"/>
                    <a:pt x="626709" y="18650"/>
                  </a:cubicBezTo>
                  <a:lnTo>
                    <a:pt x="371170" y="18650"/>
                  </a:lnTo>
                  <a:cubicBezTo>
                    <a:pt x="371170" y="21729"/>
                    <a:pt x="371170" y="23269"/>
                    <a:pt x="372710" y="26347"/>
                  </a:cubicBezTo>
                  <a:close/>
                </a:path>
              </a:pathLst>
            </a:custGeom>
            <a:solidFill>
              <a:schemeClr val="accent5"/>
            </a:solidFill>
            <a:ln w="15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Graphic 24">
              <a:extLst>
                <a:ext uri="{FF2B5EF4-FFF2-40B4-BE49-F238E27FC236}">
                  <a16:creationId xmlns="" xmlns:a16="http://schemas.microsoft.com/office/drawing/2014/main" id="{4BB66157-5E61-4087-9269-EEC1E0BFA7DE}"/>
                </a:ext>
              </a:extLst>
            </p:cNvPr>
            <p:cNvSpPr/>
            <p:nvPr/>
          </p:nvSpPr>
          <p:spPr>
            <a:xfrm rot="2706887">
              <a:off x="2743183" y="4431736"/>
              <a:ext cx="3586838" cy="383651"/>
            </a:xfrm>
            <a:custGeom>
              <a:avLst/>
              <a:gdLst>
                <a:gd name="connsiteX0" fmla="*/ 5542481 w 5610225"/>
                <a:gd name="connsiteY0" fmla="*/ 213836 h 600075"/>
                <a:gd name="connsiteX1" fmla="*/ 5387224 w 5610225"/>
                <a:gd name="connsiteY1" fmla="*/ 185261 h 600075"/>
                <a:gd name="connsiteX2" fmla="*/ 5331027 w 5610225"/>
                <a:gd name="connsiteY2" fmla="*/ 180499 h 600075"/>
                <a:gd name="connsiteX3" fmla="*/ 4551881 w 5610225"/>
                <a:gd name="connsiteY3" fmla="*/ 159544 h 600075"/>
                <a:gd name="connsiteX4" fmla="*/ 3977524 w 5610225"/>
                <a:gd name="connsiteY4" fmla="*/ 109061 h 600075"/>
                <a:gd name="connsiteX5" fmla="*/ 3723206 w 5610225"/>
                <a:gd name="connsiteY5" fmla="*/ 78581 h 600075"/>
                <a:gd name="connsiteX6" fmla="*/ 3308869 w 5610225"/>
                <a:gd name="connsiteY6" fmla="*/ 28099 h 600075"/>
                <a:gd name="connsiteX7" fmla="*/ 3281246 w 5610225"/>
                <a:gd name="connsiteY7" fmla="*/ 26194 h 600075"/>
                <a:gd name="connsiteX8" fmla="*/ 2932631 w 5610225"/>
                <a:gd name="connsiteY8" fmla="*/ 21431 h 600075"/>
                <a:gd name="connsiteX9" fmla="*/ 2608781 w 5610225"/>
                <a:gd name="connsiteY9" fmla="*/ 16669 h 600075"/>
                <a:gd name="connsiteX10" fmla="*/ 2148724 w 5610225"/>
                <a:gd name="connsiteY10" fmla="*/ 47149 h 600075"/>
                <a:gd name="connsiteX11" fmla="*/ 1731529 w 5610225"/>
                <a:gd name="connsiteY11" fmla="*/ 87154 h 600075"/>
                <a:gd name="connsiteX12" fmla="*/ 1131454 w 5610225"/>
                <a:gd name="connsiteY12" fmla="*/ 83344 h 600075"/>
                <a:gd name="connsiteX13" fmla="*/ 1108594 w 5610225"/>
                <a:gd name="connsiteY13" fmla="*/ 81439 h 600075"/>
                <a:gd name="connsiteX14" fmla="*/ 736166 w 5610225"/>
                <a:gd name="connsiteY14" fmla="*/ 19526 h 600075"/>
                <a:gd name="connsiteX15" fmla="*/ 672349 w 5610225"/>
                <a:gd name="connsiteY15" fmla="*/ 7144 h 600075"/>
                <a:gd name="connsiteX16" fmla="*/ 637106 w 5610225"/>
                <a:gd name="connsiteY16" fmla="*/ 10001 h 600075"/>
                <a:gd name="connsiteX17" fmla="*/ 565669 w 5610225"/>
                <a:gd name="connsiteY17" fmla="*/ 40481 h 600075"/>
                <a:gd name="connsiteX18" fmla="*/ 17981 w 5610225"/>
                <a:gd name="connsiteY18" fmla="*/ 524351 h 600075"/>
                <a:gd name="connsiteX19" fmla="*/ 46556 w 5610225"/>
                <a:gd name="connsiteY19" fmla="*/ 584359 h 600075"/>
                <a:gd name="connsiteX20" fmla="*/ 563764 w 5610225"/>
                <a:gd name="connsiteY20" fmla="*/ 260509 h 600075"/>
                <a:gd name="connsiteX21" fmla="*/ 1199081 w 5610225"/>
                <a:gd name="connsiteY21" fmla="*/ 200501 h 600075"/>
                <a:gd name="connsiteX22" fmla="*/ 2132531 w 5610225"/>
                <a:gd name="connsiteY22" fmla="*/ 314801 h 600075"/>
                <a:gd name="connsiteX23" fmla="*/ 3040264 w 5610225"/>
                <a:gd name="connsiteY23" fmla="*/ 431959 h 600075"/>
                <a:gd name="connsiteX24" fmla="*/ 3913706 w 5610225"/>
                <a:gd name="connsiteY24" fmla="*/ 439579 h 600075"/>
                <a:gd name="connsiteX25" fmla="*/ 4101349 w 5610225"/>
                <a:gd name="connsiteY25" fmla="*/ 434816 h 600075"/>
                <a:gd name="connsiteX26" fmla="*/ 5504381 w 5610225"/>
                <a:gd name="connsiteY26" fmla="*/ 599599 h 600075"/>
                <a:gd name="connsiteX27" fmla="*/ 5606299 w 5610225"/>
                <a:gd name="connsiteY27" fmla="*/ 402431 h 600075"/>
                <a:gd name="connsiteX28" fmla="*/ 5542481 w 5610225"/>
                <a:gd name="connsiteY28" fmla="*/ 213836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610225" h="600075">
                  <a:moveTo>
                    <a:pt x="5542481" y="213836"/>
                  </a:moveTo>
                  <a:lnTo>
                    <a:pt x="5387224" y="185261"/>
                  </a:lnTo>
                  <a:cubicBezTo>
                    <a:pt x="5383414" y="184309"/>
                    <a:pt x="5334836" y="180499"/>
                    <a:pt x="5331027" y="180499"/>
                  </a:cubicBezTo>
                  <a:lnTo>
                    <a:pt x="4551881" y="159544"/>
                  </a:lnTo>
                  <a:lnTo>
                    <a:pt x="3977524" y="109061"/>
                  </a:lnTo>
                  <a:lnTo>
                    <a:pt x="3723206" y="78581"/>
                  </a:lnTo>
                  <a:lnTo>
                    <a:pt x="3308869" y="28099"/>
                  </a:lnTo>
                  <a:cubicBezTo>
                    <a:pt x="3300296" y="27146"/>
                    <a:pt x="3290771" y="26194"/>
                    <a:pt x="3281246" y="26194"/>
                  </a:cubicBezTo>
                  <a:lnTo>
                    <a:pt x="2932631" y="21431"/>
                  </a:lnTo>
                  <a:lnTo>
                    <a:pt x="2608781" y="16669"/>
                  </a:lnTo>
                  <a:lnTo>
                    <a:pt x="2148724" y="47149"/>
                  </a:lnTo>
                  <a:lnTo>
                    <a:pt x="1731529" y="87154"/>
                  </a:lnTo>
                  <a:lnTo>
                    <a:pt x="1131454" y="83344"/>
                  </a:lnTo>
                  <a:cubicBezTo>
                    <a:pt x="1123834" y="83344"/>
                    <a:pt x="1116214" y="82391"/>
                    <a:pt x="1108594" y="81439"/>
                  </a:cubicBezTo>
                  <a:lnTo>
                    <a:pt x="736166" y="19526"/>
                  </a:lnTo>
                  <a:lnTo>
                    <a:pt x="672349" y="7144"/>
                  </a:lnTo>
                  <a:lnTo>
                    <a:pt x="637106" y="10001"/>
                  </a:lnTo>
                  <a:cubicBezTo>
                    <a:pt x="610436" y="11906"/>
                    <a:pt x="585671" y="22384"/>
                    <a:pt x="565669" y="40481"/>
                  </a:cubicBezTo>
                  <a:lnTo>
                    <a:pt x="17981" y="524351"/>
                  </a:lnTo>
                  <a:cubicBezTo>
                    <a:pt x="17981" y="524351"/>
                    <a:pt x="-20119" y="578644"/>
                    <a:pt x="46556" y="584359"/>
                  </a:cubicBezTo>
                  <a:lnTo>
                    <a:pt x="563764" y="260509"/>
                  </a:lnTo>
                  <a:cubicBezTo>
                    <a:pt x="563764" y="260509"/>
                    <a:pt x="684731" y="133826"/>
                    <a:pt x="1199081" y="200501"/>
                  </a:cubicBezTo>
                  <a:lnTo>
                    <a:pt x="2132531" y="314801"/>
                  </a:lnTo>
                  <a:cubicBezTo>
                    <a:pt x="2132531" y="314801"/>
                    <a:pt x="2558299" y="388144"/>
                    <a:pt x="3040264" y="431959"/>
                  </a:cubicBezTo>
                  <a:cubicBezTo>
                    <a:pt x="3040264" y="431959"/>
                    <a:pt x="3474604" y="446246"/>
                    <a:pt x="3913706" y="439579"/>
                  </a:cubicBezTo>
                  <a:cubicBezTo>
                    <a:pt x="3976571" y="438626"/>
                    <a:pt x="4039436" y="436721"/>
                    <a:pt x="4101349" y="434816"/>
                  </a:cubicBezTo>
                  <a:cubicBezTo>
                    <a:pt x="4101349" y="434816"/>
                    <a:pt x="4993841" y="508159"/>
                    <a:pt x="5504381" y="599599"/>
                  </a:cubicBezTo>
                  <a:cubicBezTo>
                    <a:pt x="5504381" y="599599"/>
                    <a:pt x="5596774" y="549116"/>
                    <a:pt x="5606299" y="402431"/>
                  </a:cubicBezTo>
                  <a:cubicBezTo>
                    <a:pt x="5606299" y="404336"/>
                    <a:pt x="5612966" y="223361"/>
                    <a:pt x="5542481" y="21383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0" y="1168818"/>
            <a:ext cx="10276764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0"/>
              </a:spcBef>
            </a:pPr>
            <a:r>
              <a:rPr lang="id-ID" sz="4800" b="1" dirty="0">
                <a:latin typeface="Arial Black" pitchFamily="34" charset="0"/>
              </a:rPr>
              <a:t>RAKOR </a:t>
            </a:r>
            <a:endParaRPr lang="id-ID" sz="4800" b="1" dirty="0" smtClean="0">
              <a:latin typeface="Arial Black" pitchFamily="34" charset="0"/>
            </a:endParaRPr>
          </a:p>
          <a:p>
            <a:pPr>
              <a:spcBef>
                <a:spcPts val="0"/>
              </a:spcBef>
            </a:pPr>
            <a:r>
              <a:rPr lang="id-ID" sz="4800" b="1" dirty="0" smtClean="0">
                <a:latin typeface="Arial Black" pitchFamily="34" charset="0"/>
              </a:rPr>
              <a:t>PELAKSANAAN </a:t>
            </a:r>
            <a:r>
              <a:rPr lang="id-ID" sz="4800" b="1" dirty="0">
                <a:latin typeface="Arial Black" pitchFamily="34" charset="0"/>
              </a:rPr>
              <a:t>APBD &amp; BLUD </a:t>
            </a:r>
          </a:p>
          <a:p>
            <a:pPr>
              <a:spcBef>
                <a:spcPts val="0"/>
              </a:spcBef>
            </a:pPr>
            <a:r>
              <a:rPr lang="id-ID" sz="4800" b="1" dirty="0" smtClean="0">
                <a:latin typeface="Arial Black" pitchFamily="34" charset="0"/>
              </a:rPr>
              <a:t>AGUSTUS </a:t>
            </a:r>
            <a:r>
              <a:rPr lang="id-ID" sz="4800" b="1" dirty="0">
                <a:latin typeface="Arial Black" pitchFamily="34" charset="0"/>
              </a:rPr>
              <a:t>2019</a:t>
            </a:r>
            <a:endParaRPr lang="en-US" sz="4800" b="1" dirty="0">
              <a:latin typeface="Arial Black" pitchFamily="34" charset="0"/>
            </a:endParaRPr>
          </a:p>
        </p:txBody>
      </p:sp>
      <p:pic>
        <p:nvPicPr>
          <p:cNvPr id="21" name="Picture 7" descr="logo jawa tenga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94" y="202655"/>
            <a:ext cx="471055" cy="57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jatenggayeng-edi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707" y="202655"/>
            <a:ext cx="1143491" cy="55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logo-amino-new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90" y="136137"/>
            <a:ext cx="449296" cy="71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225" y="202655"/>
            <a:ext cx="566008" cy="57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WordArt 7"/>
          <p:cNvSpPr>
            <a:spLocks noChangeArrowheads="1" noChangeShapeType="1" noTextEdit="1"/>
          </p:cNvSpPr>
          <p:nvPr/>
        </p:nvSpPr>
        <p:spPr bwMode="auto">
          <a:xfrm>
            <a:off x="146865" y="5879671"/>
            <a:ext cx="1744269" cy="31558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91413" tIns="45706" rIns="91413" bIns="4570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2000" kern="10" dirty="0">
                <a:solidFill>
                  <a:srgbClr val="000000"/>
                </a:solidFill>
                <a:latin typeface="Rockwell Condensed"/>
              </a:rPr>
              <a:t>rs-amino.jatengprov.go.id</a:t>
            </a:r>
          </a:p>
        </p:txBody>
      </p:sp>
      <p:pic>
        <p:nvPicPr>
          <p:cNvPr id="27" name="Picture 26" descr="C:\Users\USER\Pictures\FB,tw,Insta-RED.png"/>
          <p:cNvPicPr/>
          <p:nvPr/>
        </p:nvPicPr>
        <p:blipFill>
          <a:blip r:embed="rId7" cstate="print">
            <a:biLevel thresh="50000"/>
          </a:blip>
          <a:srcRect/>
          <a:stretch>
            <a:fillRect/>
          </a:stretch>
        </p:blipFill>
        <p:spPr bwMode="auto">
          <a:xfrm>
            <a:off x="146954" y="6179127"/>
            <a:ext cx="74739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WordArt 8"/>
          <p:cNvSpPr>
            <a:spLocks noChangeArrowheads="1" noChangeShapeType="1" noTextEdit="1"/>
          </p:cNvSpPr>
          <p:nvPr/>
        </p:nvSpPr>
        <p:spPr bwMode="auto">
          <a:xfrm>
            <a:off x="1018999" y="6209112"/>
            <a:ext cx="872136" cy="27481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91413" tIns="45706" rIns="91413" bIns="4570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2000" kern="10" dirty="0" err="1">
                <a:solidFill>
                  <a:srgbClr val="000000"/>
                </a:solidFill>
                <a:latin typeface="Rockwell Condensed"/>
              </a:rPr>
              <a:t>rsjd_amino</a:t>
            </a:r>
            <a:endParaRPr lang="en-US" sz="2000" kern="10" dirty="0">
              <a:solidFill>
                <a:srgbClr val="000000"/>
              </a:solidFill>
              <a:latin typeface="Rockwell Condensed"/>
            </a:endParaRP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9038025" y="5678432"/>
            <a:ext cx="3153975" cy="11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noProof="1">
                <a:solidFill>
                  <a:srgbClr val="000000"/>
                </a:solidFill>
                <a:latin typeface="Rockwell" pitchFamily="18" charset="0"/>
                <a:cs typeface="Arial" pitchFamily="34" charset="0"/>
              </a:rPr>
              <a:t>RSJD Dr. AMINO GONDOHUTOMO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noProof="1">
                <a:solidFill>
                  <a:srgbClr val="000000"/>
                </a:solidFill>
                <a:latin typeface="Rockwell" pitchFamily="18" charset="0"/>
                <a:cs typeface="Arial" pitchFamily="34" charset="0"/>
              </a:rPr>
              <a:t>PROVINSI JAWA TENGAH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noProof="1">
                <a:solidFill>
                  <a:srgbClr val="000000"/>
                </a:solidFill>
                <a:latin typeface="Rockwell" pitchFamily="18" charset="0"/>
                <a:cs typeface="Arial" pitchFamily="34" charset="0"/>
              </a:rPr>
              <a:t>Jl. Brigjend Sudiarto No.347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noProof="1">
                <a:solidFill>
                  <a:srgbClr val="000000"/>
                </a:solidFill>
                <a:latin typeface="Rockwell" pitchFamily="18" charset="0"/>
                <a:cs typeface="Arial" pitchFamily="34" charset="0"/>
              </a:rPr>
              <a:t>Semarang 50191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noProof="1">
                <a:solidFill>
                  <a:srgbClr val="000000"/>
                </a:solidFill>
                <a:latin typeface="Rockwell" pitchFamily="18" charset="0"/>
                <a:cs typeface="Arial" pitchFamily="34" charset="0"/>
              </a:rPr>
              <a:t>Telp. (024) 6722565 Fax. (024) 6722566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noProof="1">
                <a:solidFill>
                  <a:srgbClr val="000000"/>
                </a:solidFill>
                <a:latin typeface="Rockwell" pitchFamily="18" charset="0"/>
                <a:cs typeface="Arial" pitchFamily="34" charset="0"/>
              </a:rPr>
              <a:t>Email : amino@jatengprov.go.id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5" t="37875" r="41965" b="25250"/>
          <a:stretch>
            <a:fillRect/>
          </a:stretch>
        </p:blipFill>
        <p:spPr bwMode="auto">
          <a:xfrm>
            <a:off x="0" y="1364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4275" y="2323532"/>
            <a:ext cx="10413242" cy="1852684"/>
          </a:xfrm>
          <a:prstGeom prst="rect">
            <a:avLst/>
          </a:prstGeom>
          <a:ln w="63500" cmpd="tri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CAPAIAN DAN </a:t>
            </a:r>
            <a:r>
              <a:rPr lang="id-ID" sz="5400" b="1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REALISASI</a:t>
            </a:r>
          </a:p>
          <a:p>
            <a:r>
              <a:rPr lang="id-ID" sz="5400" b="1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KEGIATAN</a:t>
            </a:r>
            <a:endParaRPr lang="en-US" sz="5400" b="1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91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Top Corners Rounded 246">
            <a:extLst>
              <a:ext uri="{FF2B5EF4-FFF2-40B4-BE49-F238E27FC236}">
                <a16:creationId xmlns="" xmlns:a16="http://schemas.microsoft.com/office/drawing/2014/main" id="{2573B5BF-096F-4A66-B0B5-F31C42151791}"/>
              </a:ext>
            </a:extLst>
          </p:cNvPr>
          <p:cNvSpPr/>
          <p:nvPr/>
        </p:nvSpPr>
        <p:spPr>
          <a:xfrm rot="5400000">
            <a:off x="7501655" y="-3471570"/>
            <a:ext cx="1089076" cy="8309316"/>
          </a:xfrm>
          <a:prstGeom prst="round2SameRect">
            <a:avLst>
              <a:gd name="adj1" fmla="val 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4406737" y="148574"/>
            <a:ext cx="7540507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en-US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Tahoma" pitchFamily="34" charset="0"/>
                <a:cs typeface="Tahoma" pitchFamily="34" charset="0"/>
              </a:rPr>
              <a:t>RINGKASAN </a:t>
            </a:r>
            <a:r>
              <a:rPr lang="en-US" sz="28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Tahoma" pitchFamily="34" charset="0"/>
                <a:cs typeface="Tahoma" pitchFamily="34" charset="0"/>
              </a:rPr>
              <a:t>REALISASI </a:t>
            </a:r>
            <a:r>
              <a:rPr lang="en-US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Tahoma" pitchFamily="34" charset="0"/>
                <a:cs typeface="Tahoma" pitchFamily="34" charset="0"/>
              </a:rPr>
              <a:t>APBD DAN </a:t>
            </a:r>
            <a:r>
              <a:rPr lang="en-US" sz="28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Tahoma" pitchFamily="34" charset="0"/>
                <a:cs typeface="Tahoma" pitchFamily="34" charset="0"/>
              </a:rPr>
              <a:t>BLUD</a:t>
            </a:r>
            <a:r>
              <a:rPr lang="id-ID" sz="28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defRPr/>
            </a:pPr>
            <a:r>
              <a:rPr lang="en-US" sz="28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Tahoma" pitchFamily="34" charset="0"/>
                <a:cs typeface="Tahoma" pitchFamily="34" charset="0"/>
              </a:rPr>
              <a:t>S/D </a:t>
            </a:r>
            <a:r>
              <a:rPr lang="id-ID" sz="28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Tahoma" pitchFamily="34" charset="0"/>
                <a:cs typeface="Tahoma" pitchFamily="34" charset="0"/>
              </a:rPr>
              <a:t>AGUSTUS</a:t>
            </a:r>
            <a:r>
              <a:rPr lang="en-US" sz="28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Tahoma" pitchFamily="34" charset="0"/>
                <a:cs typeface="Tahoma" pitchFamily="34" charset="0"/>
              </a:rPr>
              <a:t> 201</a:t>
            </a:r>
            <a:r>
              <a:rPr lang="id-ID" sz="28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Tahoma" pitchFamily="34" charset="0"/>
                <a:cs typeface="Tahoma" pitchFamily="34" charset="0"/>
              </a:rPr>
              <a:t>9</a:t>
            </a:r>
            <a:endParaRPr lang="en-US" sz="2800" b="1" dirty="0">
              <a:ln w="12700">
                <a:noFill/>
                <a:prstDash val="solid"/>
              </a:ln>
              <a:solidFill>
                <a:schemeClr val="bg1"/>
              </a:solidFill>
              <a:latin typeface="Cambria" panose="02040503050406030204" pitchFamily="18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626628"/>
              </p:ext>
            </p:extLst>
          </p:nvPr>
        </p:nvGraphicFramePr>
        <p:xfrm>
          <a:off x="152402" y="1468582"/>
          <a:ext cx="11836406" cy="4949244"/>
        </p:xfrm>
        <a:graphic>
          <a:graphicData uri="http://schemas.openxmlformats.org/drawingml/2006/table">
            <a:tbl>
              <a:tblPr/>
              <a:tblGrid>
                <a:gridCol w="1581382">
                  <a:extLst>
                    <a:ext uri="{9D8B030D-6E8A-4147-A177-3AD203B41FA5}">
                      <a16:colId xmlns="" xmlns:a16="http://schemas.microsoft.com/office/drawing/2014/main" val="2185709867"/>
                    </a:ext>
                  </a:extLst>
                </a:gridCol>
                <a:gridCol w="2204351">
                  <a:extLst>
                    <a:ext uri="{9D8B030D-6E8A-4147-A177-3AD203B41FA5}">
                      <a16:colId xmlns="" xmlns:a16="http://schemas.microsoft.com/office/drawing/2014/main" val="2367103918"/>
                    </a:ext>
                  </a:extLst>
                </a:gridCol>
                <a:gridCol w="1773065">
                  <a:extLst>
                    <a:ext uri="{9D8B030D-6E8A-4147-A177-3AD203B41FA5}">
                      <a16:colId xmlns="" xmlns:a16="http://schemas.microsoft.com/office/drawing/2014/main" val="2479049416"/>
                    </a:ext>
                  </a:extLst>
                </a:gridCol>
                <a:gridCol w="718810">
                  <a:extLst>
                    <a:ext uri="{9D8B030D-6E8A-4147-A177-3AD203B41FA5}">
                      <a16:colId xmlns="" xmlns:a16="http://schemas.microsoft.com/office/drawing/2014/main" val="1857694748"/>
                    </a:ext>
                  </a:extLst>
                </a:gridCol>
                <a:gridCol w="1773065">
                  <a:extLst>
                    <a:ext uri="{9D8B030D-6E8A-4147-A177-3AD203B41FA5}">
                      <a16:colId xmlns="" xmlns:a16="http://schemas.microsoft.com/office/drawing/2014/main" val="806336049"/>
                    </a:ext>
                  </a:extLst>
                </a:gridCol>
                <a:gridCol w="677689">
                  <a:extLst>
                    <a:ext uri="{9D8B030D-6E8A-4147-A177-3AD203B41FA5}">
                      <a16:colId xmlns="" xmlns:a16="http://schemas.microsoft.com/office/drawing/2014/main" val="3572002707"/>
                    </a:ext>
                  </a:extLst>
                </a:gridCol>
                <a:gridCol w="1670424">
                  <a:extLst>
                    <a:ext uri="{9D8B030D-6E8A-4147-A177-3AD203B41FA5}">
                      <a16:colId xmlns="" xmlns:a16="http://schemas.microsoft.com/office/drawing/2014/main" val="2568881301"/>
                    </a:ext>
                  </a:extLst>
                </a:gridCol>
                <a:gridCol w="718810">
                  <a:extLst>
                    <a:ext uri="{9D8B030D-6E8A-4147-A177-3AD203B41FA5}">
                      <a16:colId xmlns="" xmlns:a16="http://schemas.microsoft.com/office/drawing/2014/main" val="464955018"/>
                    </a:ext>
                  </a:extLst>
                </a:gridCol>
                <a:gridCol w="718810">
                  <a:extLst>
                    <a:ext uri="{9D8B030D-6E8A-4147-A177-3AD203B41FA5}">
                      <a16:colId xmlns="" xmlns:a16="http://schemas.microsoft.com/office/drawing/2014/main" val="238750441"/>
                    </a:ext>
                  </a:extLst>
                </a:gridCol>
              </a:tblGrid>
              <a:tr h="59200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Belanja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Daerah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Pagu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2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Anggaran</a:t>
                      </a:r>
                      <a:endParaRPr lang="id-ID" sz="2000" b="1" i="0" u="none" strike="noStrike" dirty="0" smtClean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  <a:p>
                      <a:pPr algn="ctr" fontAlgn="ctr"/>
                      <a:r>
                        <a:rPr lang="id-ID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Rp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T</a:t>
                      </a:r>
                      <a:r>
                        <a:rPr lang="id-ID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arget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S/D </a:t>
                      </a:r>
                      <a:endParaRPr lang="id-ID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B</a:t>
                      </a:r>
                      <a:r>
                        <a:rPr lang="id-ID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ulan</a:t>
                      </a:r>
                      <a:r>
                        <a:rPr lang="id-ID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id-ID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ini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Realisasi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keuangan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Realisasi Fisik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Dev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20345385"/>
                  </a:ext>
                </a:extLst>
              </a:tr>
              <a:tr h="3907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Rp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Rp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Rp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06829962"/>
                  </a:ext>
                </a:extLst>
              </a:tr>
              <a:tr h="789342">
                <a:tc>
                  <a:txBody>
                    <a:bodyPr/>
                    <a:lstStyle/>
                    <a:p>
                      <a:pPr marL="360363" indent="-265113"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Belanja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tidak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langsung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47.441.056.000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34.434.530.351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72,58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34.434.530.351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72,58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34.434.530.351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72,58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59645262"/>
                  </a:ext>
                </a:extLst>
              </a:tr>
              <a:tr h="651223">
                <a:tc>
                  <a:txBody>
                    <a:bodyPr/>
                    <a:lstStyle/>
                    <a:p>
                      <a:pPr marL="360363" indent="-265113"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Belanja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Langsung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FC2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71.283.293.000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FC2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46.372.812.204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FC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65,05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FC2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39.585.187.186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FC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55,53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FC2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46.607.151.405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FC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65,38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FC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0,33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FC2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7903415"/>
                  </a:ext>
                </a:extLst>
              </a:tr>
              <a:tr h="868298">
                <a:tc>
                  <a:txBody>
                    <a:bodyPr/>
                    <a:lstStyle/>
                    <a:p>
                      <a:pPr marL="360363" indent="-93663"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-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Belanja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Langsung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APBD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26.283.293.000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15.184.139.000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57,77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12.510.531.631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47,60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15.305.174.537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58,23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0,46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56219510"/>
                  </a:ext>
                </a:extLst>
              </a:tr>
              <a:tr h="868298">
                <a:tc>
                  <a:txBody>
                    <a:bodyPr/>
                    <a:lstStyle/>
                    <a:p>
                      <a:pPr marL="360363" indent="-93663"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-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Belanja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Langsung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BLUD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45.000.000.000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31.188.673.204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69,31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27.074.655.555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60,17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31.301.976.868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69,56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0,25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94622769"/>
                  </a:ext>
                </a:extLst>
              </a:tr>
              <a:tr h="789342">
                <a:tc>
                  <a:txBody>
                    <a:bodyPr/>
                    <a:lstStyle/>
                    <a:p>
                      <a:pPr marL="361950" indent="0"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118.724.349.000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80.807.342.555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68,06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74.019.717.537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62,35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81.041.681.756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68,26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0,20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70497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85471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9992146"/>
              </p:ext>
            </p:extLst>
          </p:nvPr>
        </p:nvGraphicFramePr>
        <p:xfrm>
          <a:off x="203200" y="319315"/>
          <a:ext cx="11814629" cy="6429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Top Corners Rounded 246">
            <a:extLst>
              <a:ext uri="{FF2B5EF4-FFF2-40B4-BE49-F238E27FC236}">
                <a16:creationId xmlns="" xmlns:a16="http://schemas.microsoft.com/office/drawing/2014/main" id="{2573B5BF-096F-4A66-B0B5-F31C42151791}"/>
              </a:ext>
            </a:extLst>
          </p:cNvPr>
          <p:cNvSpPr/>
          <p:nvPr/>
        </p:nvSpPr>
        <p:spPr>
          <a:xfrm rot="5400000">
            <a:off x="7602850" y="-3572765"/>
            <a:ext cx="886686" cy="8309316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7"/>
          <p:cNvSpPr txBox="1">
            <a:spLocks/>
          </p:cNvSpPr>
          <p:nvPr/>
        </p:nvSpPr>
        <p:spPr>
          <a:xfrm>
            <a:off x="4237384" y="192171"/>
            <a:ext cx="7617618" cy="833065"/>
          </a:xfrm>
          <a:prstGeom prst="rect">
            <a:avLst/>
          </a:prstGeom>
        </p:spPr>
        <p:txBody>
          <a:bodyPr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 smtClean="0">
                <a:ln w="12700">
                  <a:noFill/>
                  <a:prstDash val="solid"/>
                </a:ln>
                <a:latin typeface="Cambria" panose="02040503050406030204" pitchFamily="18" charset="0"/>
                <a:ea typeface="Tahoma" pitchFamily="34" charset="0"/>
                <a:cs typeface="Tahoma" pitchFamily="34" charset="0"/>
              </a:rPr>
              <a:t>REKAP DEVIASI KEGIATAN APBD DAN BLUD</a:t>
            </a:r>
            <a:br>
              <a:rPr lang="en-US" sz="2800" b="1" dirty="0" smtClean="0">
                <a:ln w="12700">
                  <a:noFill/>
                  <a:prstDash val="solid"/>
                </a:ln>
                <a:latin typeface="Cambria" panose="02040503050406030204" pitchFamily="18" charset="0"/>
                <a:ea typeface="Tahoma" pitchFamily="34" charset="0"/>
                <a:cs typeface="Tahoma" pitchFamily="34" charset="0"/>
              </a:rPr>
            </a:br>
            <a:r>
              <a:rPr lang="en-US" sz="2800" b="1" dirty="0" smtClean="0">
                <a:ln w="12700">
                  <a:noFill/>
                  <a:prstDash val="solid"/>
                </a:ln>
                <a:latin typeface="Cambria" panose="02040503050406030204" pitchFamily="18" charset="0"/>
                <a:ea typeface="Tahoma" pitchFamily="34" charset="0"/>
                <a:cs typeface="Tahoma" pitchFamily="34" charset="0"/>
              </a:rPr>
              <a:t> S/D </a:t>
            </a:r>
            <a:r>
              <a:rPr lang="id-ID" sz="2800" b="1" dirty="0" smtClean="0">
                <a:ln w="12700">
                  <a:noFill/>
                  <a:prstDash val="solid"/>
                </a:ln>
                <a:latin typeface="Cambria" panose="02040503050406030204" pitchFamily="18" charset="0"/>
                <a:ea typeface="Tahoma" pitchFamily="34" charset="0"/>
                <a:cs typeface="Tahoma" pitchFamily="34" charset="0"/>
              </a:rPr>
              <a:t>AGUSTUS </a:t>
            </a:r>
            <a:r>
              <a:rPr lang="en-US" sz="2800" b="1" dirty="0" smtClean="0">
                <a:ln w="12700">
                  <a:noFill/>
                  <a:prstDash val="solid"/>
                </a:ln>
                <a:latin typeface="Cambria" panose="02040503050406030204" pitchFamily="18" charset="0"/>
                <a:ea typeface="Tahoma" pitchFamily="34" charset="0"/>
                <a:cs typeface="Tahoma" pitchFamily="34" charset="0"/>
              </a:rPr>
              <a:t>201</a:t>
            </a:r>
            <a:r>
              <a:rPr lang="id-ID" sz="2800" b="1" dirty="0" smtClean="0">
                <a:ln w="12700">
                  <a:noFill/>
                  <a:prstDash val="solid"/>
                </a:ln>
                <a:latin typeface="Cambria" panose="02040503050406030204" pitchFamily="18" charset="0"/>
                <a:ea typeface="Tahoma" pitchFamily="34" charset="0"/>
                <a:cs typeface="Tahoma" pitchFamily="34" charset="0"/>
              </a:rPr>
              <a:t>9</a:t>
            </a:r>
            <a:endParaRPr lang="en-US" sz="2800" b="1" dirty="0">
              <a:ln w="12700">
                <a:noFill/>
                <a:prstDash val="solid"/>
              </a:ln>
              <a:latin typeface="Cambria" panose="02040503050406030204" pitchFamily="18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523322"/>
              </p:ext>
            </p:extLst>
          </p:nvPr>
        </p:nvGraphicFramePr>
        <p:xfrm>
          <a:off x="192372" y="1186677"/>
          <a:ext cx="11928761" cy="53111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440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514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1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22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767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9982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6755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55473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5415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effectLst/>
                        </a:rPr>
                        <a:t>Uraian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dan</a:t>
                      </a:r>
                      <a:r>
                        <a:rPr lang="en-US" sz="1800" b="1" u="none" strike="noStrike" dirty="0">
                          <a:effectLst/>
                        </a:rPr>
                        <a:t> Program/</a:t>
                      </a:r>
                      <a:r>
                        <a:rPr lang="en-US" sz="1800" b="1" u="none" strike="noStrike" dirty="0" err="1">
                          <a:effectLst/>
                        </a:rPr>
                        <a:t>Kegiatan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effectLst/>
                        </a:rPr>
                        <a:t>Anggaran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Target </a:t>
                      </a:r>
                      <a:r>
                        <a:rPr lang="en-US" sz="1800" b="1" u="none" strike="noStrike" dirty="0" err="1" smtClean="0">
                          <a:effectLst/>
                        </a:rPr>
                        <a:t>Fisik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effectLst/>
                        </a:rPr>
                        <a:t>Fisik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K</a:t>
                      </a:r>
                      <a:r>
                        <a:rPr lang="en-US" sz="1800" b="1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eu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effectLst/>
                        </a:rPr>
                        <a:t>Dev </a:t>
                      </a:r>
                      <a:r>
                        <a:rPr lang="en-US" sz="1800" b="1" u="none" strike="noStrike" dirty="0" err="1" smtClean="0">
                          <a:effectLst/>
                        </a:rPr>
                        <a:t>Fisik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Dev </a:t>
                      </a:r>
                      <a:endParaRPr lang="en-US" sz="18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id-ID" sz="1800" b="1" u="none" strike="noStrike" dirty="0" smtClean="0">
                          <a:effectLst/>
                        </a:rPr>
                        <a:t>K</a:t>
                      </a:r>
                      <a:r>
                        <a:rPr lang="en-US" sz="1800" b="1" u="none" strike="noStrike" dirty="0" err="1" smtClean="0">
                          <a:effectLst/>
                        </a:rPr>
                        <a:t>eu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effectLst/>
                        </a:rPr>
                        <a:t>Reasioning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3810">
                <a:tc>
                  <a:txBody>
                    <a:bodyPr/>
                    <a:lstStyle/>
                    <a:p>
                      <a:pPr marL="360363" indent="-360363" algn="l" fontAlgn="ctr"/>
                      <a:r>
                        <a:rPr lang="en-US" sz="1600" b="1" u="none" strike="noStrike" dirty="0" smtClean="0">
                          <a:effectLst/>
                        </a:rPr>
                        <a:t>07</a:t>
                      </a:r>
                      <a:r>
                        <a:rPr lang="en-US" sz="1600" b="1" u="none" strike="noStrike" dirty="0">
                          <a:effectLst/>
                        </a:rPr>
                        <a:t>. </a:t>
                      </a:r>
                      <a:r>
                        <a:rPr lang="en-US" sz="1600" b="1" u="none" strike="noStrike" dirty="0" err="1" smtClean="0">
                          <a:effectLst/>
                        </a:rPr>
                        <a:t>Pemenuhan</a:t>
                      </a:r>
                      <a:r>
                        <a:rPr lang="en-US" sz="1600" b="1" u="none" strike="noStrike" dirty="0" smtClean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Sarana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Prasarana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dan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alat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kesehatan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Pelayanan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rujukan</a:t>
                      </a:r>
                      <a:r>
                        <a:rPr lang="en-US" sz="1600" b="1" u="none" strike="noStrike" dirty="0">
                          <a:effectLst/>
                        </a:rPr>
                        <a:t> (DAK)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 dirty="0" smtClean="0">
                          <a:effectLst/>
                        </a:rPr>
                        <a:t>1.283.293.000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100,00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100,00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89,76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</a:t>
                      </a:r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(10,24)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464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1" u="none" strike="noStrike" dirty="0" smtClean="0">
                          <a:effectLst/>
                        </a:rPr>
                        <a:t>08</a:t>
                      </a:r>
                      <a:r>
                        <a:rPr lang="fi-FI" sz="1600" b="1" u="none" strike="noStrike" dirty="0">
                          <a:effectLst/>
                        </a:rPr>
                        <a:t>. </a:t>
                      </a:r>
                      <a:r>
                        <a:rPr lang="fi-FI" sz="1600" b="1" u="none" strike="noStrike" dirty="0" smtClean="0">
                          <a:effectLst/>
                        </a:rPr>
                        <a:t>Peningkatan </a:t>
                      </a:r>
                      <a:r>
                        <a:rPr lang="fi-FI" sz="1600" b="1" u="none" strike="noStrike" dirty="0">
                          <a:effectLst/>
                        </a:rPr>
                        <a:t>Mutu Pelayanan Kesehatan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 dirty="0" smtClean="0">
                          <a:effectLst/>
                        </a:rPr>
                        <a:t>300.000.000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93,33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93,33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43,15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  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   (50,19)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7740"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b="1" u="none" strike="noStrike" dirty="0" smtClean="0">
                          <a:effectLst/>
                        </a:rPr>
                        <a:t>10</a:t>
                      </a:r>
                      <a:r>
                        <a:rPr lang="sv-SE" sz="1600" b="1" u="none" strike="noStrike" dirty="0">
                          <a:effectLst/>
                        </a:rPr>
                        <a:t>. </a:t>
                      </a:r>
                      <a:r>
                        <a:rPr lang="sv-SE" sz="1600" b="1" u="none" strike="noStrike" dirty="0" smtClean="0">
                          <a:effectLst/>
                        </a:rPr>
                        <a:t>Pengadaan </a:t>
                      </a:r>
                      <a:r>
                        <a:rPr lang="sv-SE" sz="1600" b="1" u="none" strike="noStrike" dirty="0">
                          <a:effectLst/>
                        </a:rPr>
                        <a:t>Pendukung Pelayanan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 dirty="0" smtClean="0">
                          <a:effectLst/>
                        </a:rPr>
                        <a:t>700.000.000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  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5,00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  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5,00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4631">
                <a:tc>
                  <a:txBody>
                    <a:bodyPr/>
                    <a:lstStyle/>
                    <a:p>
                      <a:pPr marL="360363" indent="-360363" algn="l" fontAlgn="ctr"/>
                      <a:r>
                        <a:rPr lang="en-US" sz="1600" b="1" u="none" strike="noStrike" dirty="0" smtClean="0">
                          <a:effectLst/>
                        </a:rPr>
                        <a:t>17</a:t>
                      </a:r>
                      <a:r>
                        <a:rPr lang="en-US" sz="1600" b="1" u="none" strike="noStrike" dirty="0">
                          <a:effectLst/>
                        </a:rPr>
                        <a:t>. </a:t>
                      </a:r>
                      <a:r>
                        <a:rPr lang="en-US" sz="1600" b="1" u="none" strike="noStrike" dirty="0" err="1" smtClean="0">
                          <a:effectLst/>
                        </a:rPr>
                        <a:t>Penyediaan</a:t>
                      </a:r>
                      <a:r>
                        <a:rPr lang="en-US" sz="1600" b="1" u="none" strike="noStrike" dirty="0" smtClean="0">
                          <a:effectLst/>
                        </a:rPr>
                        <a:t> </a:t>
                      </a:r>
                      <a:r>
                        <a:rPr lang="en-US" sz="1600" b="1" u="none" strike="noStrike" dirty="0">
                          <a:effectLst/>
                        </a:rPr>
                        <a:t>Honorarium </a:t>
                      </a:r>
                      <a:r>
                        <a:rPr lang="en-US" sz="1600" b="1" u="none" strike="noStrike" dirty="0" err="1">
                          <a:effectLst/>
                        </a:rPr>
                        <a:t>dan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Premi</a:t>
                      </a:r>
                      <a:r>
                        <a:rPr lang="en-US" sz="1600" b="1" u="none" strike="noStrike" dirty="0">
                          <a:effectLst/>
                        </a:rPr>
                        <a:t> BPJS </a:t>
                      </a:r>
                      <a:r>
                        <a:rPr lang="en-US" sz="1600" b="1" u="none" strike="noStrike" dirty="0" err="1">
                          <a:effectLst/>
                        </a:rPr>
                        <a:t>bagi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Tenaga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Harlep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dipelayanan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Kesehatan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 dirty="0" smtClean="0">
                          <a:effectLst/>
                        </a:rPr>
                        <a:t>634.560.000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30,26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52,48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48,26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22,23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18,00 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03403">
                <a:tc>
                  <a:txBody>
                    <a:bodyPr/>
                    <a:lstStyle/>
                    <a:p>
                      <a:pPr marL="360363" indent="-360363" algn="l" fontAlgn="ctr"/>
                      <a:r>
                        <a:rPr lang="fi-FI" sz="1600" b="1" u="none" strike="noStrike" dirty="0" smtClean="0">
                          <a:effectLst/>
                        </a:rPr>
                        <a:t>18</a:t>
                      </a:r>
                      <a:r>
                        <a:rPr lang="fi-FI" sz="1600" b="1" u="none" strike="noStrike" dirty="0">
                          <a:effectLst/>
                        </a:rPr>
                        <a:t>. </a:t>
                      </a:r>
                      <a:r>
                        <a:rPr lang="fi-FI" sz="1600" b="1" u="none" strike="noStrike" dirty="0" smtClean="0">
                          <a:effectLst/>
                        </a:rPr>
                        <a:t>Pemenuhan </a:t>
                      </a:r>
                      <a:r>
                        <a:rPr lang="fi-FI" sz="1600" b="1" u="none" strike="noStrike" dirty="0">
                          <a:effectLst/>
                        </a:rPr>
                        <a:t>Sarana, Prasarana dan Alat Kesehatan </a:t>
                      </a:r>
                      <a:endParaRPr lang="fi-FI" sz="1600" b="1" i="0" u="none" strike="noStrike" dirty="0"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 dirty="0" smtClean="0">
                          <a:effectLst/>
                        </a:rPr>
                        <a:t>8.915.440.000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46,39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46,47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43,52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effectLst/>
                          <a:latin typeface="Tahoma"/>
                        </a:rPr>
                        <a:t>0,09 </a:t>
                      </a:r>
                      <a:endParaRPr lang="en-US" sz="1400" b="1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(</a:t>
                      </a:r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2,87)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1" u="none" strike="noStrike" dirty="0"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60379">
                <a:tc>
                  <a:txBody>
                    <a:bodyPr/>
                    <a:lstStyle/>
                    <a:p>
                      <a:pPr marL="360363" indent="-360363" algn="l" fontAlgn="ctr"/>
                      <a:r>
                        <a:rPr lang="en-US" sz="1600" b="1" u="none" strike="noStrike" dirty="0" smtClean="0">
                          <a:effectLst/>
                        </a:rPr>
                        <a:t>09</a:t>
                      </a:r>
                      <a:r>
                        <a:rPr lang="en-US" sz="1600" b="1" u="none" strike="noStrike" dirty="0">
                          <a:effectLst/>
                        </a:rPr>
                        <a:t>. </a:t>
                      </a:r>
                      <a:r>
                        <a:rPr lang="en-US" sz="1600" b="1" u="none" strike="noStrike" dirty="0" err="1" smtClean="0">
                          <a:effectLst/>
                        </a:rPr>
                        <a:t>Penyelenggaraan</a:t>
                      </a:r>
                      <a:r>
                        <a:rPr lang="en-US" sz="1600" b="1" u="none" strike="noStrike" dirty="0" smtClean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Pendidikan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dan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Pelatihan</a:t>
                      </a:r>
                      <a:r>
                        <a:rPr lang="en-US" sz="1600" b="1" u="none" strike="noStrike" dirty="0">
                          <a:effectLst/>
                        </a:rPr>
                        <a:t> SDM </a:t>
                      </a:r>
                      <a:r>
                        <a:rPr lang="en-US" sz="1600" b="1" u="none" strike="noStrike" dirty="0" err="1">
                          <a:effectLst/>
                        </a:rPr>
                        <a:t>Kesehatan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dan</a:t>
                      </a:r>
                      <a:r>
                        <a:rPr lang="en-US" sz="1600" b="1" u="none" strike="noStrike" dirty="0">
                          <a:effectLst/>
                        </a:rPr>
                        <a:t> Non </a:t>
                      </a:r>
                      <a:r>
                        <a:rPr lang="en-US" sz="1600" b="1" u="none" strike="noStrike" dirty="0" err="1">
                          <a:effectLst/>
                        </a:rPr>
                        <a:t>Kesehatan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endParaRPr lang="en-US" sz="1600" b="1" i="0" u="none" strike="noStrike" dirty="0"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 dirty="0" smtClean="0">
                          <a:effectLst/>
                        </a:rPr>
                        <a:t>575.000.000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effectLst/>
                          <a:latin typeface="Tahoma"/>
                        </a:rPr>
                        <a:t>70,03 </a:t>
                      </a:r>
                      <a:endParaRPr lang="en-US" sz="1400" b="1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71,84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59,90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1,80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(</a:t>
                      </a:r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10,14)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1" u="none" strike="noStrike" dirty="0"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264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 smtClean="0">
                          <a:effectLst/>
                        </a:rPr>
                        <a:t>01</a:t>
                      </a:r>
                      <a:r>
                        <a:rPr lang="id-ID" sz="1600" b="1" u="none" strike="noStrike" dirty="0" smtClean="0">
                          <a:effectLst/>
                        </a:rPr>
                        <a:t>.</a:t>
                      </a:r>
                      <a:r>
                        <a:rPr lang="en-US" sz="1600" b="1" u="none" strike="noStrike" dirty="0" smtClean="0">
                          <a:effectLst/>
                        </a:rPr>
                        <a:t> </a:t>
                      </a:r>
                      <a:r>
                        <a:rPr lang="en-US" sz="1600" b="1" u="none" strike="noStrike" dirty="0" err="1" smtClean="0">
                          <a:effectLst/>
                        </a:rPr>
                        <a:t>Penyediaan</a:t>
                      </a:r>
                      <a:r>
                        <a:rPr lang="en-US" sz="1600" b="1" u="none" strike="noStrike" dirty="0" smtClean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logistik</a:t>
                      </a:r>
                      <a:r>
                        <a:rPr lang="en-US" sz="1600" b="1" u="none" strike="noStrike" dirty="0">
                          <a:effectLst/>
                        </a:rPr>
                        <a:t> Kantor</a:t>
                      </a:r>
                      <a:endParaRPr lang="en-US" sz="1600" b="1" i="0" u="none" strike="noStrike" dirty="0"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 dirty="0" smtClean="0">
                          <a:effectLst/>
                        </a:rPr>
                        <a:t>13.500.000.000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effectLst/>
                          <a:latin typeface="Tahoma"/>
                        </a:rPr>
                        <a:t>64,36 </a:t>
                      </a:r>
                      <a:endParaRPr lang="en-US" sz="1400" b="1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63,68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48,38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(</a:t>
                      </a:r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0,69)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(</a:t>
                      </a:r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15,99)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1" u="none" strike="noStrike" dirty="0"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22751">
                <a:tc>
                  <a:txBody>
                    <a:bodyPr/>
                    <a:lstStyle/>
                    <a:p>
                      <a:pPr marL="360363" indent="-360363" algn="l" fontAlgn="ctr"/>
                      <a:r>
                        <a:rPr lang="en-US" sz="1600" b="1" u="none" strike="noStrike" dirty="0" smtClean="0">
                          <a:effectLst/>
                        </a:rPr>
                        <a:t>01</a:t>
                      </a:r>
                      <a:r>
                        <a:rPr lang="id-ID" sz="1600" b="1" u="none" strike="noStrike" dirty="0" smtClean="0">
                          <a:effectLst/>
                        </a:rPr>
                        <a:t>.</a:t>
                      </a:r>
                      <a:r>
                        <a:rPr lang="en-US" sz="1600" b="1" u="none" strike="noStrike" dirty="0" smtClean="0">
                          <a:effectLst/>
                        </a:rPr>
                        <a:t> </a:t>
                      </a:r>
                      <a:r>
                        <a:rPr lang="en-US" sz="1600" b="1" u="none" strike="noStrike" dirty="0" err="1" smtClean="0">
                          <a:effectLst/>
                        </a:rPr>
                        <a:t>Penyelenggaraan</a:t>
                      </a:r>
                      <a:r>
                        <a:rPr lang="en-US" sz="1600" b="1" u="none" strike="noStrike" dirty="0" smtClean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Promosi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dan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Pemberdayaan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Masyarakat</a:t>
                      </a:r>
                      <a:endParaRPr lang="en-US" sz="1600" b="1" i="0" u="none" strike="noStrike" dirty="0"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 dirty="0" smtClean="0">
                          <a:effectLst/>
                        </a:rPr>
                        <a:t>375.000.000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effectLst/>
                          <a:latin typeface="Tahoma"/>
                        </a:rPr>
                        <a:t>53,75 </a:t>
                      </a:r>
                      <a:endParaRPr lang="en-US" sz="1400" b="1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58,94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44,82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5,19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(</a:t>
                      </a:r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8,93)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1" u="none" strike="noStrike" dirty="0"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8863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u="none" strike="noStrike" dirty="0" smtClean="0">
                          <a:effectLst/>
                        </a:rPr>
                        <a:t>01.</a:t>
                      </a:r>
                      <a:r>
                        <a:rPr lang="id-ID" sz="1600" b="1" u="none" strike="noStrike" dirty="0" smtClean="0">
                          <a:effectLst/>
                        </a:rPr>
                        <a:t> </a:t>
                      </a:r>
                      <a:r>
                        <a:rPr lang="es-ES" sz="1600" b="1" u="none" strike="noStrike" dirty="0" err="1" smtClean="0">
                          <a:effectLst/>
                        </a:rPr>
                        <a:t>Pelayanan</a:t>
                      </a:r>
                      <a:r>
                        <a:rPr lang="es-ES" sz="1600" b="1" u="none" strike="noStrike" dirty="0" smtClean="0">
                          <a:effectLst/>
                        </a:rPr>
                        <a:t> </a:t>
                      </a:r>
                      <a:r>
                        <a:rPr lang="es-ES" sz="1600" b="1" u="none" strike="noStrike" dirty="0">
                          <a:effectLst/>
                        </a:rPr>
                        <a:t>dan </a:t>
                      </a:r>
                      <a:r>
                        <a:rPr lang="es-ES" sz="1600" b="1" u="none" strike="noStrike" dirty="0" err="1">
                          <a:effectLst/>
                        </a:rPr>
                        <a:t>Pendukung</a:t>
                      </a:r>
                      <a:r>
                        <a:rPr lang="es-ES" sz="1600" b="1" u="none" strike="noStrike" dirty="0">
                          <a:effectLst/>
                        </a:rPr>
                        <a:t> </a:t>
                      </a:r>
                      <a:r>
                        <a:rPr lang="es-ES" sz="1600" b="1" u="none" strike="noStrike" dirty="0" err="1" smtClean="0">
                          <a:effectLst/>
                        </a:rPr>
                        <a:t>Pelayanan</a:t>
                      </a:r>
                      <a:r>
                        <a:rPr lang="id-ID" sz="1600" b="1" u="none" strike="noStrike" dirty="0" smtClean="0">
                          <a:effectLst/>
                        </a:rPr>
                        <a:t> (BLUD)</a:t>
                      </a:r>
                      <a:endParaRPr lang="es-ES" sz="1600" b="1" i="0" u="none" strike="noStrike" dirty="0"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 dirty="0" smtClean="0">
                          <a:effectLst/>
                        </a:rPr>
                        <a:t>45.000.000.000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69,31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69,</a:t>
                      </a:r>
                      <a:r>
                        <a:rPr lang="id-ID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56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60,17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0,</a:t>
                      </a:r>
                      <a:r>
                        <a:rPr lang="id-ID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25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(</a:t>
                      </a:r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9,14)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1" u="none" strike="noStrike" dirty="0"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8238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847961"/>
              </p:ext>
            </p:extLst>
          </p:nvPr>
        </p:nvGraphicFramePr>
        <p:xfrm>
          <a:off x="202445" y="1063558"/>
          <a:ext cx="11941790" cy="3797621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4876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426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421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235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1490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5062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5062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0075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7037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KEGIATAN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NAMA PAKET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PAGU ANGGARAN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TARGET BULAN </a:t>
                      </a:r>
                      <a:endParaRPr lang="id-ID" sz="12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id-ID" sz="1200" b="1" u="none" strike="noStrike" dirty="0" smtClean="0">
                          <a:effectLst/>
                        </a:rPr>
                        <a:t>AGUSTUS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REALISASI KEUANGAN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 %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REALISASI FISIK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DEVIASI FISIK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877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Kegiatan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penyediaan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logistik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kantor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13.500.000.000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64,36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6.530.847.102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48,38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8.596.316.120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63,68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-0,69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18773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PPTK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:</a:t>
                      </a:r>
                    </a:p>
                    <a:p>
                      <a:pPr algn="l" fontAlgn="t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Dra.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Ratih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Puspita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Belanja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Bahan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Obat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-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Obatan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6.275.000.000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3.018.308.231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48,10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3.804.060.792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60,62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187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Alat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Kesehatan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Habis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Pakai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2.225.000.000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1.334.836.127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59,99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1.689.017.909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75,91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18773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Bahan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Laboratorium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Reagen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1.000.000.000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417.120.719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41,71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436.573.419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43,66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-26,34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187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Makan Minum Pasien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4.000.000.000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1.760.582.025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44,01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2.666.664.000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66,67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Rectangle: Top Corners Rounded 246">
            <a:extLst>
              <a:ext uri="{FF2B5EF4-FFF2-40B4-BE49-F238E27FC236}">
                <a16:creationId xmlns="" xmlns:a16="http://schemas.microsoft.com/office/drawing/2014/main" id="{2573B5BF-096F-4A66-B0B5-F31C42151791}"/>
              </a:ext>
            </a:extLst>
          </p:cNvPr>
          <p:cNvSpPr/>
          <p:nvPr/>
        </p:nvSpPr>
        <p:spPr>
          <a:xfrm rot="5400000">
            <a:off x="7740154" y="-3710069"/>
            <a:ext cx="612078" cy="8309316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タイトル 7"/>
          <p:cNvSpPr txBox="1">
            <a:spLocks/>
          </p:cNvSpPr>
          <p:nvPr/>
        </p:nvSpPr>
        <p:spPr>
          <a:xfrm>
            <a:off x="4237384" y="192172"/>
            <a:ext cx="7617618" cy="558456"/>
          </a:xfrm>
          <a:prstGeom prst="rect">
            <a:avLst/>
          </a:prstGeom>
        </p:spPr>
        <p:txBody>
          <a:bodyPr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 smtClean="0">
                <a:ln w="12700">
                  <a:noFill/>
                  <a:prstDash val="solid"/>
                </a:ln>
                <a:latin typeface="Cambria" panose="02040503050406030204" pitchFamily="18" charset="0"/>
                <a:ea typeface="Tahoma" pitchFamily="34" charset="0"/>
                <a:cs typeface="Tahoma" pitchFamily="34" charset="0"/>
              </a:rPr>
              <a:t>K</a:t>
            </a:r>
            <a:r>
              <a:rPr lang="id-ID" sz="2800" b="1" dirty="0" smtClean="0">
                <a:ln w="12700">
                  <a:noFill/>
                  <a:prstDash val="solid"/>
                </a:ln>
                <a:latin typeface="Cambria" panose="02040503050406030204" pitchFamily="18" charset="0"/>
                <a:ea typeface="Tahoma" pitchFamily="34" charset="0"/>
                <a:cs typeface="Tahoma" pitchFamily="34" charset="0"/>
              </a:rPr>
              <a:t>EGIATAN DENGAN DEVIASI NEGATIVE</a:t>
            </a:r>
            <a:endParaRPr lang="en-US" sz="2800" b="1" dirty="0">
              <a:ln w="12700">
                <a:noFill/>
                <a:prstDash val="solid"/>
              </a:ln>
              <a:latin typeface="Cambria" panose="02040503050406030204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44847" y="3641677"/>
            <a:ext cx="10526975" cy="61826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24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88687" y="295702"/>
            <a:ext cx="6603999" cy="2099156"/>
          </a:xfrm>
          <a:prstGeom prst="rect">
            <a:avLst/>
          </a:prstGeom>
          <a:noFill/>
          <a:ln w="63500" cmpd="tri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Britannic Bold" panose="020B0903060703020204" pitchFamily="34" charset="0"/>
              </a:rPr>
              <a:t>CAPAIAN </a:t>
            </a:r>
          </a:p>
          <a:p>
            <a:r>
              <a:rPr lang="en-US" b="1" dirty="0" smtClean="0">
                <a:latin typeface="Britannic Bold" panose="020B0903060703020204" pitchFamily="34" charset="0"/>
              </a:rPr>
              <a:t>KINERJA PELAYANAN </a:t>
            </a:r>
            <a:endParaRPr lang="en-US" b="1" dirty="0">
              <a:latin typeface="Britannic Bold" panose="020B0903060703020204" pitchFamily="34" charset="0"/>
            </a:endParaRPr>
          </a:p>
          <a:p>
            <a:r>
              <a:rPr lang="en-US" b="1" dirty="0" smtClean="0">
                <a:latin typeface="Britannic Bold" panose="020B0903060703020204" pitchFamily="34" charset="0"/>
              </a:rPr>
              <a:t>BULAN </a:t>
            </a:r>
            <a:r>
              <a:rPr lang="id-ID" b="1" dirty="0" smtClean="0">
                <a:latin typeface="Britannic Bold" panose="020B0903060703020204" pitchFamily="34" charset="0"/>
              </a:rPr>
              <a:t>AGUSTUS</a:t>
            </a:r>
            <a:r>
              <a:rPr lang="en-US" b="1" dirty="0" smtClean="0">
                <a:latin typeface="Britannic Bold" panose="020B0903060703020204" pitchFamily="34" charset="0"/>
              </a:rPr>
              <a:t> 201</a:t>
            </a:r>
            <a:r>
              <a:rPr lang="id-ID" b="1" dirty="0" smtClean="0">
                <a:latin typeface="Britannic Bold" panose="020B0903060703020204" pitchFamily="34" charset="0"/>
              </a:rPr>
              <a:t>9</a:t>
            </a:r>
            <a:endParaRPr lang="en-US" b="1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28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Rectangle: Top Corners Rounded 246">
            <a:extLst>
              <a:ext uri="{FF2B5EF4-FFF2-40B4-BE49-F238E27FC236}">
                <a16:creationId xmlns="" xmlns:a16="http://schemas.microsoft.com/office/drawing/2014/main" id="{2573B5BF-096F-4A66-B0B5-F31C42151791}"/>
              </a:ext>
            </a:extLst>
          </p:cNvPr>
          <p:cNvSpPr/>
          <p:nvPr/>
        </p:nvSpPr>
        <p:spPr>
          <a:xfrm rot="5400000">
            <a:off x="7234353" y="-3770806"/>
            <a:ext cx="1114602" cy="8818394"/>
          </a:xfrm>
          <a:prstGeom prst="round2SameRect">
            <a:avLst>
              <a:gd name="adj1" fmla="val 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3752758" y="25463"/>
            <a:ext cx="8290023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 sz="3600" b="1" dirty="0" smtClean="0">
                <a:cs typeface="Arial" pitchFamily="34" charset="0"/>
              </a:rPr>
              <a:t>CAPAIAN KINERJA</a:t>
            </a:r>
            <a:r>
              <a:rPr lang="en-US" altLang="ko-KR" sz="3600" b="1" dirty="0" smtClean="0">
                <a:cs typeface="Arial" pitchFamily="34" charset="0"/>
              </a:rPr>
              <a:t> PELAYANAN</a:t>
            </a:r>
            <a:r>
              <a:rPr lang="id-ID" altLang="ko-KR" sz="3600" b="1" dirty="0" smtClean="0">
                <a:cs typeface="Arial" pitchFamily="34" charset="0"/>
              </a:rPr>
              <a:t>   </a:t>
            </a:r>
            <a:r>
              <a:rPr lang="en-US" altLang="ko-KR" sz="3600" b="1" dirty="0" smtClean="0">
                <a:cs typeface="Arial" pitchFamily="34" charset="0"/>
              </a:rPr>
              <a:t>BULAN </a:t>
            </a:r>
            <a:r>
              <a:rPr lang="id-ID" altLang="ko-KR" sz="3600" b="1" dirty="0" smtClean="0">
                <a:cs typeface="Arial" pitchFamily="34" charset="0"/>
              </a:rPr>
              <a:t>AGUSTUS 2019</a:t>
            </a:r>
            <a:endParaRPr lang="ko-KR" altLang="en-US" sz="3600" b="1" dirty="0">
              <a:cs typeface="Arial" pitchFamily="34" charset="0"/>
            </a:endParaRPr>
          </a:p>
        </p:txBody>
      </p:sp>
      <p:grpSp>
        <p:nvGrpSpPr>
          <p:cNvPr id="236" name="Group 235">
            <a:extLst>
              <a:ext uri="{FF2B5EF4-FFF2-40B4-BE49-F238E27FC236}">
                <a16:creationId xmlns="" xmlns:a16="http://schemas.microsoft.com/office/drawing/2014/main" id="{C2BB8104-3530-4C06-BCFE-83494F3D2F7E}"/>
              </a:ext>
            </a:extLst>
          </p:cNvPr>
          <p:cNvGrpSpPr/>
          <p:nvPr/>
        </p:nvGrpSpPr>
        <p:grpSpPr>
          <a:xfrm rot="7523209">
            <a:off x="5711085" y="1465946"/>
            <a:ext cx="769829" cy="815241"/>
            <a:chOff x="4121211" y="1005238"/>
            <a:chExt cx="1696343" cy="1796411"/>
          </a:xfrm>
          <a:solidFill>
            <a:schemeClr val="accent2"/>
          </a:solidFill>
        </p:grpSpPr>
        <p:sp>
          <p:nvSpPr>
            <p:cNvPr id="237" name="Rectangle 236">
              <a:extLst>
                <a:ext uri="{FF2B5EF4-FFF2-40B4-BE49-F238E27FC236}">
                  <a16:creationId xmlns="" xmlns:a16="http://schemas.microsoft.com/office/drawing/2014/main" id="{3551FEA2-AE32-4ADC-A559-2DEC1FA8D1BC}"/>
                </a:ext>
              </a:extLst>
            </p:cNvPr>
            <p:cNvSpPr/>
            <p:nvPr/>
          </p:nvSpPr>
          <p:spPr>
            <a:xfrm rot="2613694">
              <a:off x="5367631" y="1259674"/>
              <a:ext cx="65631" cy="54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="" xmlns:a16="http://schemas.microsoft.com/office/drawing/2014/main" id="{B79412D0-1765-42E4-A9C8-E9C1D7AF3F36}"/>
                </a:ext>
              </a:extLst>
            </p:cNvPr>
            <p:cNvSpPr/>
            <p:nvPr/>
          </p:nvSpPr>
          <p:spPr>
            <a:xfrm>
              <a:off x="5132704" y="1776958"/>
              <a:ext cx="99918" cy="5215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="" xmlns:a16="http://schemas.microsoft.com/office/drawing/2014/main" id="{61D1CCAE-095A-408C-99CE-9A45BFEC0064}"/>
                </a:ext>
              </a:extLst>
            </p:cNvPr>
            <p:cNvSpPr/>
            <p:nvPr/>
          </p:nvSpPr>
          <p:spPr>
            <a:xfrm>
              <a:off x="4763010" y="1958882"/>
              <a:ext cx="842767" cy="84276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="" xmlns:a16="http://schemas.microsoft.com/office/drawing/2014/main" id="{2FCAB7B8-5492-43CA-8D58-F7C3BC731C0B}"/>
                </a:ext>
              </a:extLst>
            </p:cNvPr>
            <p:cNvSpPr/>
            <p:nvPr/>
          </p:nvSpPr>
          <p:spPr>
            <a:xfrm>
              <a:off x="5344107" y="1086848"/>
              <a:ext cx="473447" cy="47344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="" xmlns:a16="http://schemas.microsoft.com/office/drawing/2014/main" id="{A9A080DE-98B8-47D7-966E-2794E5245C4F}"/>
                </a:ext>
              </a:extLst>
            </p:cNvPr>
            <p:cNvSpPr/>
            <p:nvPr/>
          </p:nvSpPr>
          <p:spPr>
            <a:xfrm rot="18000269" flipH="1">
              <a:off x="4709115" y="1170501"/>
              <a:ext cx="106964" cy="7500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="" xmlns:a16="http://schemas.microsoft.com/office/drawing/2014/main" id="{71ED0273-4623-4B75-A8AE-249606E896AF}"/>
                </a:ext>
              </a:extLst>
            </p:cNvPr>
            <p:cNvSpPr/>
            <p:nvPr/>
          </p:nvSpPr>
          <p:spPr>
            <a:xfrm flipH="1">
              <a:off x="4121211" y="1005238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="" xmlns:a16="http://schemas.microsoft.com/office/drawing/2014/main" id="{BC745DE2-CCDD-4A4B-BE13-72BBF1D8EBA0}"/>
                </a:ext>
              </a:extLst>
            </p:cNvPr>
            <p:cNvSpPr/>
            <p:nvPr/>
          </p:nvSpPr>
          <p:spPr>
            <a:xfrm>
              <a:off x="4860364" y="1440904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1" name="Group 300">
            <a:extLst>
              <a:ext uri="{FF2B5EF4-FFF2-40B4-BE49-F238E27FC236}">
                <a16:creationId xmlns="" xmlns:a16="http://schemas.microsoft.com/office/drawing/2014/main" id="{B85A96ED-2CA9-490F-ABC6-96360ACCF017}"/>
              </a:ext>
            </a:extLst>
          </p:cNvPr>
          <p:cNvGrpSpPr/>
          <p:nvPr/>
        </p:nvGrpSpPr>
        <p:grpSpPr>
          <a:xfrm>
            <a:off x="1005149" y="1226175"/>
            <a:ext cx="4202976" cy="5037168"/>
            <a:chOff x="1005149" y="1226175"/>
            <a:chExt cx="4202976" cy="5037168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8ED5B865-0674-4DF5-A9D5-5EE33A5323FF}"/>
                </a:ext>
              </a:extLst>
            </p:cNvPr>
            <p:cNvGrpSpPr/>
            <p:nvPr/>
          </p:nvGrpSpPr>
          <p:grpSpPr>
            <a:xfrm>
              <a:off x="2193664" y="2470136"/>
              <a:ext cx="1710429" cy="1738057"/>
              <a:chOff x="4288042" y="2256809"/>
              <a:chExt cx="2952665" cy="3000359"/>
            </a:xfrm>
            <a:solidFill>
              <a:schemeClr val="accent2"/>
            </a:solidFill>
          </p:grpSpPr>
          <p:sp>
            <p:nvSpPr>
              <p:cNvPr id="7" name="Freeform: Shape 6">
                <a:extLst>
                  <a:ext uri="{FF2B5EF4-FFF2-40B4-BE49-F238E27FC236}">
                    <a16:creationId xmlns="" xmlns:a16="http://schemas.microsoft.com/office/drawing/2014/main" id="{C2C7CFFB-4D44-4F90-8F37-307E0C162BCB}"/>
                  </a:ext>
                </a:extLst>
              </p:cNvPr>
              <p:cNvSpPr/>
              <p:nvPr/>
            </p:nvSpPr>
            <p:spPr>
              <a:xfrm>
                <a:off x="4392101" y="2382547"/>
                <a:ext cx="1560880" cy="1777670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="" xmlns:a16="http://schemas.microsoft.com/office/drawing/2014/main" id="{4ADAC6C0-8C1B-485D-9D2C-3692EC31DF32}"/>
                  </a:ext>
                </a:extLst>
              </p:cNvPr>
              <p:cNvSpPr/>
              <p:nvPr/>
            </p:nvSpPr>
            <p:spPr>
              <a:xfrm>
                <a:off x="4868287" y="2290747"/>
                <a:ext cx="607009" cy="607009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="" xmlns:a16="http://schemas.microsoft.com/office/drawing/2014/main" id="{02D97C58-F5CD-4C07-ACE5-7278540B54E2}"/>
                  </a:ext>
                </a:extLst>
              </p:cNvPr>
              <p:cNvSpPr/>
              <p:nvPr/>
            </p:nvSpPr>
            <p:spPr>
              <a:xfrm>
                <a:off x="5445695" y="3297396"/>
                <a:ext cx="607009" cy="607009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="" xmlns:a16="http://schemas.microsoft.com/office/drawing/2014/main" id="{D9718C1B-F9B9-4825-ACD8-60632F90FCD4}"/>
                  </a:ext>
                </a:extLst>
              </p:cNvPr>
              <p:cNvSpPr/>
              <p:nvPr/>
            </p:nvSpPr>
            <p:spPr>
              <a:xfrm>
                <a:off x="5606119" y="3297396"/>
                <a:ext cx="433578" cy="607009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="" xmlns:a16="http://schemas.microsoft.com/office/drawing/2014/main" id="{59FB9EDD-08EB-4138-9CFC-F35679CCEFC9}"/>
                  </a:ext>
                </a:extLst>
              </p:cNvPr>
              <p:cNvSpPr/>
              <p:nvPr/>
            </p:nvSpPr>
            <p:spPr>
              <a:xfrm>
                <a:off x="4288042" y="3301732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="" xmlns:a16="http://schemas.microsoft.com/office/drawing/2014/main" id="{96EC2FD3-930E-4580-B5C3-37B50E0345F6}"/>
                  </a:ext>
                </a:extLst>
              </p:cNvPr>
              <p:cNvSpPr/>
              <p:nvPr/>
            </p:nvSpPr>
            <p:spPr>
              <a:xfrm>
                <a:off x="4288042" y="262101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="" xmlns:a16="http://schemas.microsoft.com/office/drawing/2014/main" id="{E5788733-AA04-47CB-A221-3A63786B991B}"/>
                  </a:ext>
                </a:extLst>
              </p:cNvPr>
              <p:cNvSpPr/>
              <p:nvPr/>
            </p:nvSpPr>
            <p:spPr>
              <a:xfrm>
                <a:off x="5554090" y="2382547"/>
                <a:ext cx="1560880" cy="1734312"/>
              </a:xfrm>
              <a:custGeom>
                <a:avLst/>
                <a:gdLst>
                  <a:gd name="connsiteX0" fmla="*/ 789601 w 1560880"/>
                  <a:gd name="connsiteY0" fmla="*/ 147906 h 1734311"/>
                  <a:gd name="connsiteX1" fmla="*/ 1110449 w 1560880"/>
                  <a:gd name="connsiteY1" fmla="*/ 334345 h 1734311"/>
                  <a:gd name="connsiteX2" fmla="*/ 1431297 w 1560880"/>
                  <a:gd name="connsiteY2" fmla="*/ 520783 h 1734311"/>
                  <a:gd name="connsiteX3" fmla="*/ 1431297 w 1560880"/>
                  <a:gd name="connsiteY3" fmla="*/ 889324 h 1734311"/>
                  <a:gd name="connsiteX4" fmla="*/ 1431297 w 1560880"/>
                  <a:gd name="connsiteY4" fmla="*/ 1257866 h 1734311"/>
                  <a:gd name="connsiteX5" fmla="*/ 1110449 w 1560880"/>
                  <a:gd name="connsiteY5" fmla="*/ 1444304 h 1734311"/>
                  <a:gd name="connsiteX6" fmla="*/ 789601 w 1560880"/>
                  <a:gd name="connsiteY6" fmla="*/ 1622071 h 1734311"/>
                  <a:gd name="connsiteX7" fmla="*/ 468754 w 1560880"/>
                  <a:gd name="connsiteY7" fmla="*/ 1435632 h 1734311"/>
                  <a:gd name="connsiteX8" fmla="*/ 147906 w 1560880"/>
                  <a:gd name="connsiteY8" fmla="*/ 1249194 h 1734311"/>
                  <a:gd name="connsiteX9" fmla="*/ 147906 w 1560880"/>
                  <a:gd name="connsiteY9" fmla="*/ 880653 h 1734311"/>
                  <a:gd name="connsiteX10" fmla="*/ 147906 w 1560880"/>
                  <a:gd name="connsiteY10" fmla="*/ 512112 h 1734311"/>
                  <a:gd name="connsiteX11" fmla="*/ 468754 w 1560880"/>
                  <a:gd name="connsiteY11" fmla="*/ 325673 h 1734311"/>
                  <a:gd name="connsiteX12" fmla="*/ 789601 w 1560880"/>
                  <a:gd name="connsiteY12" fmla="*/ 147906 h 1734311"/>
                  <a:gd name="connsiteX13" fmla="*/ 789601 w 1560880"/>
                  <a:gd name="connsiteY13" fmla="*/ 147906 h 1734311"/>
                  <a:gd name="connsiteX14" fmla="*/ 789601 w 1560880"/>
                  <a:gd name="connsiteY14" fmla="*/ 277979 h 1734311"/>
                  <a:gd name="connsiteX15" fmla="*/ 264972 w 1560880"/>
                  <a:gd name="connsiteY15" fmla="*/ 581484 h 1734311"/>
                  <a:gd name="connsiteX16" fmla="*/ 264972 w 1560880"/>
                  <a:gd name="connsiteY16" fmla="*/ 1188493 h 1734311"/>
                  <a:gd name="connsiteX17" fmla="*/ 789601 w 1560880"/>
                  <a:gd name="connsiteY17" fmla="*/ 1491998 h 1734311"/>
                  <a:gd name="connsiteX18" fmla="*/ 1314231 w 1560880"/>
                  <a:gd name="connsiteY18" fmla="*/ 1188493 h 1734311"/>
                  <a:gd name="connsiteX19" fmla="*/ 1314231 w 1560880"/>
                  <a:gd name="connsiteY19" fmla="*/ 581484 h 1734311"/>
                  <a:gd name="connsiteX20" fmla="*/ 789601 w 1560880"/>
                  <a:gd name="connsiteY20" fmla="*/ 277979 h 1734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34311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22071"/>
                    </a:lnTo>
                    <a:lnTo>
                      <a:pt x="468754" y="1435632"/>
                    </a:lnTo>
                    <a:lnTo>
                      <a:pt x="147906" y="1249194"/>
                    </a:lnTo>
                    <a:lnTo>
                      <a:pt x="147906" y="880653"/>
                    </a:lnTo>
                    <a:lnTo>
                      <a:pt x="147906" y="512112"/>
                    </a:lnTo>
                    <a:lnTo>
                      <a:pt x="468754" y="325673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="" xmlns:a16="http://schemas.microsoft.com/office/drawing/2014/main" id="{4124ADEC-0B66-48CA-BA21-2DA77E6108BF}"/>
                  </a:ext>
                </a:extLst>
              </p:cNvPr>
              <p:cNvSpPr/>
              <p:nvPr/>
            </p:nvSpPr>
            <p:spPr>
              <a:xfrm>
                <a:off x="6057040" y="2256809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="" xmlns:a16="http://schemas.microsoft.com/office/drawing/2014/main" id="{B134031B-288E-40C4-9F1A-D9A9D52CAE95}"/>
                  </a:ext>
                </a:extLst>
              </p:cNvPr>
              <p:cNvSpPr/>
              <p:nvPr/>
            </p:nvSpPr>
            <p:spPr>
              <a:xfrm>
                <a:off x="6612019" y="262101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id="{1C3A804A-B945-4041-992C-BEC47E746A4F}"/>
                  </a:ext>
                </a:extLst>
              </p:cNvPr>
              <p:cNvSpPr/>
              <p:nvPr/>
            </p:nvSpPr>
            <p:spPr>
              <a:xfrm>
                <a:off x="6633698" y="3262710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8D442069-CA1B-407A-B677-835913C09748}"/>
                  </a:ext>
                </a:extLst>
              </p:cNvPr>
              <p:cNvSpPr/>
              <p:nvPr/>
            </p:nvSpPr>
            <p:spPr>
              <a:xfrm>
                <a:off x="5606119" y="3297396"/>
                <a:ext cx="433578" cy="607009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346D758D-7472-4928-A975-D98C50EEA8C1}"/>
                  </a:ext>
                </a:extLst>
              </p:cNvPr>
              <p:cNvSpPr/>
              <p:nvPr/>
            </p:nvSpPr>
            <p:spPr>
              <a:xfrm>
                <a:off x="5437023" y="2612343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="" xmlns:a16="http://schemas.microsoft.com/office/drawing/2014/main" id="{FE82409E-C831-4160-AD18-9EB9F832AD03}"/>
                  </a:ext>
                </a:extLst>
              </p:cNvPr>
              <p:cNvSpPr/>
              <p:nvPr/>
            </p:nvSpPr>
            <p:spPr>
              <a:xfrm>
                <a:off x="4973095" y="3392783"/>
                <a:ext cx="1560880" cy="1734312"/>
              </a:xfrm>
              <a:custGeom>
                <a:avLst/>
                <a:gdLst>
                  <a:gd name="connsiteX0" fmla="*/ 789601 w 1560880"/>
                  <a:gd name="connsiteY0" fmla="*/ 147906 h 1734311"/>
                  <a:gd name="connsiteX1" fmla="*/ 1110449 w 1560880"/>
                  <a:gd name="connsiteY1" fmla="*/ 334345 h 1734311"/>
                  <a:gd name="connsiteX2" fmla="*/ 1431297 w 1560880"/>
                  <a:gd name="connsiteY2" fmla="*/ 520783 h 1734311"/>
                  <a:gd name="connsiteX3" fmla="*/ 1431297 w 1560880"/>
                  <a:gd name="connsiteY3" fmla="*/ 889324 h 1734311"/>
                  <a:gd name="connsiteX4" fmla="*/ 1431297 w 1560880"/>
                  <a:gd name="connsiteY4" fmla="*/ 1257866 h 1734311"/>
                  <a:gd name="connsiteX5" fmla="*/ 1106113 w 1560880"/>
                  <a:gd name="connsiteY5" fmla="*/ 1439968 h 1734311"/>
                  <a:gd name="connsiteX6" fmla="*/ 785266 w 1560880"/>
                  <a:gd name="connsiteY6" fmla="*/ 1626407 h 1734311"/>
                  <a:gd name="connsiteX7" fmla="*/ 468754 w 1560880"/>
                  <a:gd name="connsiteY7" fmla="*/ 1439968 h 1734311"/>
                  <a:gd name="connsiteX8" fmla="*/ 147906 w 1560880"/>
                  <a:gd name="connsiteY8" fmla="*/ 1253530 h 1734311"/>
                  <a:gd name="connsiteX9" fmla="*/ 147906 w 1560880"/>
                  <a:gd name="connsiteY9" fmla="*/ 884989 h 1734311"/>
                  <a:gd name="connsiteX10" fmla="*/ 147906 w 1560880"/>
                  <a:gd name="connsiteY10" fmla="*/ 516447 h 1734311"/>
                  <a:gd name="connsiteX11" fmla="*/ 468754 w 1560880"/>
                  <a:gd name="connsiteY11" fmla="*/ 330009 h 1734311"/>
                  <a:gd name="connsiteX12" fmla="*/ 789601 w 1560880"/>
                  <a:gd name="connsiteY12" fmla="*/ 147906 h 1734311"/>
                  <a:gd name="connsiteX13" fmla="*/ 789601 w 1560880"/>
                  <a:gd name="connsiteY13" fmla="*/ 147906 h 1734311"/>
                  <a:gd name="connsiteX14" fmla="*/ 789601 w 1560880"/>
                  <a:gd name="connsiteY14" fmla="*/ 277979 h 1734311"/>
                  <a:gd name="connsiteX15" fmla="*/ 264972 w 1560880"/>
                  <a:gd name="connsiteY15" fmla="*/ 581484 h 1734311"/>
                  <a:gd name="connsiteX16" fmla="*/ 264972 w 1560880"/>
                  <a:gd name="connsiteY16" fmla="*/ 1188493 h 1734311"/>
                  <a:gd name="connsiteX17" fmla="*/ 789601 w 1560880"/>
                  <a:gd name="connsiteY17" fmla="*/ 1491998 h 1734311"/>
                  <a:gd name="connsiteX18" fmla="*/ 1314231 w 1560880"/>
                  <a:gd name="connsiteY18" fmla="*/ 1188493 h 1734311"/>
                  <a:gd name="connsiteX19" fmla="*/ 1314231 w 1560880"/>
                  <a:gd name="connsiteY19" fmla="*/ 581484 h 1734311"/>
                  <a:gd name="connsiteX20" fmla="*/ 789601 w 1560880"/>
                  <a:gd name="connsiteY20" fmla="*/ 277979 h 1734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34311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06113" y="1439968"/>
                    </a:lnTo>
                    <a:lnTo>
                      <a:pt x="785266" y="1626407"/>
                    </a:lnTo>
                    <a:lnTo>
                      <a:pt x="468754" y="1439968"/>
                    </a:lnTo>
                    <a:lnTo>
                      <a:pt x="147906" y="1253530"/>
                    </a:lnTo>
                    <a:lnTo>
                      <a:pt x="147906" y="884989"/>
                    </a:lnTo>
                    <a:lnTo>
                      <a:pt x="147906" y="516447"/>
                    </a:lnTo>
                    <a:lnTo>
                      <a:pt x="468754" y="330009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="" xmlns:a16="http://schemas.microsoft.com/office/drawing/2014/main" id="{9C739FEB-8EC0-484C-9A38-44F5B32947BF}"/>
                  </a:ext>
                </a:extLst>
              </p:cNvPr>
              <p:cNvSpPr/>
              <p:nvPr/>
            </p:nvSpPr>
            <p:spPr>
              <a:xfrm>
                <a:off x="5450031" y="4650159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315C419D-7DA6-4C70-910E-F6ABC0F89EA1}"/>
                  </a:ext>
                </a:extLst>
              </p:cNvPr>
              <p:cNvSpPr/>
              <p:nvPr/>
            </p:nvSpPr>
            <p:spPr>
              <a:xfrm>
                <a:off x="5437023" y="3280053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96E39EE6-B05C-4595-8BDA-B75A83C2768D}"/>
                  </a:ext>
                </a:extLst>
              </p:cNvPr>
              <p:cNvSpPr/>
              <p:nvPr/>
            </p:nvSpPr>
            <p:spPr>
              <a:xfrm>
                <a:off x="6026689" y="3626915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F7B5EBA4-D3E5-473B-BCB4-52CC4073D221}"/>
                  </a:ext>
                </a:extLst>
              </p:cNvPr>
              <p:cNvSpPr/>
              <p:nvPr/>
            </p:nvSpPr>
            <p:spPr>
              <a:xfrm>
                <a:off x="6013682" y="4320640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1614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="" xmlns:a16="http://schemas.microsoft.com/office/drawing/2014/main" id="{61F278AC-B57F-41D3-95A9-9E2A8FB0D4BE}"/>
                  </a:ext>
                </a:extLst>
              </p:cNvPr>
              <p:cNvSpPr/>
              <p:nvPr/>
            </p:nvSpPr>
            <p:spPr>
              <a:xfrm>
                <a:off x="4869036" y="4298961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1614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="" xmlns:a16="http://schemas.microsoft.com/office/drawing/2014/main" id="{A74175AC-2668-47C9-81F9-CA93BB64BF0F}"/>
                  </a:ext>
                </a:extLst>
              </p:cNvPr>
              <p:cNvSpPr/>
              <p:nvPr/>
            </p:nvSpPr>
            <p:spPr>
              <a:xfrm>
                <a:off x="4860365" y="3613908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D64752A8-E927-4180-8469-529410C741E1}"/>
                </a:ext>
              </a:extLst>
            </p:cNvPr>
            <p:cNvGrpSpPr/>
            <p:nvPr/>
          </p:nvGrpSpPr>
          <p:grpSpPr>
            <a:xfrm rot="19653185">
              <a:off x="3603047" y="1621327"/>
              <a:ext cx="878032" cy="929827"/>
              <a:chOff x="4121211" y="1005238"/>
              <a:chExt cx="1696343" cy="1796411"/>
            </a:xfrm>
            <a:solidFill>
              <a:schemeClr val="accent2"/>
            </a:solidFill>
          </p:grpSpPr>
          <p:sp>
            <p:nvSpPr>
              <p:cNvPr id="27" name="Rectangle 26">
                <a:extLst>
                  <a:ext uri="{FF2B5EF4-FFF2-40B4-BE49-F238E27FC236}">
                    <a16:creationId xmlns="" xmlns:a16="http://schemas.microsoft.com/office/drawing/2014/main" id="{78CAFD7C-2658-4D7F-A9C8-6C26F79E3088}"/>
                  </a:ext>
                </a:extLst>
              </p:cNvPr>
              <p:cNvSpPr/>
              <p:nvPr/>
            </p:nvSpPr>
            <p:spPr>
              <a:xfrm rot="2613694">
                <a:off x="5367631" y="1259674"/>
                <a:ext cx="65631" cy="542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id="{EAAE1D37-329C-42D4-987D-F4BC9885DDA4}"/>
                  </a:ext>
                </a:extLst>
              </p:cNvPr>
              <p:cNvSpPr/>
              <p:nvPr/>
            </p:nvSpPr>
            <p:spPr>
              <a:xfrm>
                <a:off x="5132704" y="1776958"/>
                <a:ext cx="99918" cy="5215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D5E73F49-421A-4CDE-96F6-83F3854E66F5}"/>
                  </a:ext>
                </a:extLst>
              </p:cNvPr>
              <p:cNvSpPr/>
              <p:nvPr/>
            </p:nvSpPr>
            <p:spPr>
              <a:xfrm>
                <a:off x="4763010" y="1958882"/>
                <a:ext cx="842767" cy="84276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="" xmlns:a16="http://schemas.microsoft.com/office/drawing/2014/main" id="{263F31F3-C515-4043-8C65-C796719ACCAB}"/>
                  </a:ext>
                </a:extLst>
              </p:cNvPr>
              <p:cNvSpPr/>
              <p:nvPr/>
            </p:nvSpPr>
            <p:spPr>
              <a:xfrm>
                <a:off x="5344107" y="1086848"/>
                <a:ext cx="473447" cy="47344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="" xmlns:a16="http://schemas.microsoft.com/office/drawing/2014/main" id="{FBCBCA99-DA6A-427E-B68B-502392C3EC63}"/>
                  </a:ext>
                </a:extLst>
              </p:cNvPr>
              <p:cNvSpPr/>
              <p:nvPr/>
            </p:nvSpPr>
            <p:spPr>
              <a:xfrm rot="18000269" flipH="1">
                <a:off x="4709115" y="1170501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="" xmlns:a16="http://schemas.microsoft.com/office/drawing/2014/main" id="{C5A7FFF7-C8D3-4FE4-9AE3-5AD9B1D35CF8}"/>
                  </a:ext>
                </a:extLst>
              </p:cNvPr>
              <p:cNvSpPr/>
              <p:nvPr/>
            </p:nvSpPr>
            <p:spPr>
              <a:xfrm flipH="1">
                <a:off x="4121211" y="1005238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31099D54-CEBD-4ECC-AE6E-A55D40DB62E2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="" xmlns:a16="http://schemas.microsoft.com/office/drawing/2014/main" id="{A93DFB35-5687-4649-AA38-F1753B516DF8}"/>
                </a:ext>
              </a:extLst>
            </p:cNvPr>
            <p:cNvGrpSpPr/>
            <p:nvPr/>
          </p:nvGrpSpPr>
          <p:grpSpPr>
            <a:xfrm rot="3638152">
              <a:off x="911272" y="2746735"/>
              <a:ext cx="1815715" cy="1627961"/>
              <a:chOff x="7643465" y="1330780"/>
              <a:chExt cx="2350271" cy="2107241"/>
            </a:xfrm>
          </p:grpSpPr>
          <p:grpSp>
            <p:nvGrpSpPr>
              <p:cNvPr id="158" name="Group 157">
                <a:extLst>
                  <a:ext uri="{FF2B5EF4-FFF2-40B4-BE49-F238E27FC236}">
                    <a16:creationId xmlns="" xmlns:a16="http://schemas.microsoft.com/office/drawing/2014/main" id="{9C21BCB9-8979-4278-A46B-27986D2ADF70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175" name="Rectangle 174">
                  <a:extLst>
                    <a:ext uri="{FF2B5EF4-FFF2-40B4-BE49-F238E27FC236}">
                      <a16:creationId xmlns="" xmlns:a16="http://schemas.microsoft.com/office/drawing/2014/main" id="{78D46A7A-8360-499E-86A6-F8D7AF654670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Freeform: Shape 175">
                  <a:extLst>
                    <a:ext uri="{FF2B5EF4-FFF2-40B4-BE49-F238E27FC236}">
                      <a16:creationId xmlns="" xmlns:a16="http://schemas.microsoft.com/office/drawing/2014/main" id="{C6B14454-3D6E-4274-A824-59CC2FDA593E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9" name="Group 158">
                <a:extLst>
                  <a:ext uri="{FF2B5EF4-FFF2-40B4-BE49-F238E27FC236}">
                    <a16:creationId xmlns="" xmlns:a16="http://schemas.microsoft.com/office/drawing/2014/main" id="{E52BFDFD-EBF8-49F8-8B25-8088FB8CA7F3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173" name="Rectangle 172">
                  <a:extLst>
                    <a:ext uri="{FF2B5EF4-FFF2-40B4-BE49-F238E27FC236}">
                      <a16:creationId xmlns="" xmlns:a16="http://schemas.microsoft.com/office/drawing/2014/main" id="{4703EFEE-81B2-4CEB-9920-7A49211EC349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="" xmlns:a16="http://schemas.microsoft.com/office/drawing/2014/main" id="{C4884DC0-1F10-46CD-A47D-A61C9F34A5FA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60" name="Freeform: Shape 159">
                <a:extLst>
                  <a:ext uri="{FF2B5EF4-FFF2-40B4-BE49-F238E27FC236}">
                    <a16:creationId xmlns="" xmlns:a16="http://schemas.microsoft.com/office/drawing/2014/main" id="{3BF7F295-27F7-4C7D-BF72-F2056DF57FD8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="" xmlns:a16="http://schemas.microsoft.com/office/drawing/2014/main" id="{7A7B3EE1-6695-41AB-9EF1-70A2E96D19CB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="" xmlns:a16="http://schemas.microsoft.com/office/drawing/2014/main" id="{6BDED3FF-8FA6-429A-AC97-B393BAEA6DEF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="" xmlns:a16="http://schemas.microsoft.com/office/drawing/2014/main" id="{BFBA4F4D-CCE7-4B67-9BAC-F382CB02AFE3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="" xmlns:a16="http://schemas.microsoft.com/office/drawing/2014/main" id="{37A4925D-E05B-435A-B2C1-3D5BBAB47C20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="" xmlns:a16="http://schemas.microsoft.com/office/drawing/2014/main" id="{C5CFF91C-DE9A-49C7-B0CA-4D92ED818F06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="" xmlns:a16="http://schemas.microsoft.com/office/drawing/2014/main" id="{AE4C223E-CED1-44DE-846D-DC0FF4BE5C35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="" xmlns:a16="http://schemas.microsoft.com/office/drawing/2014/main" id="{D1C87586-77AC-4B1D-9A64-6026281123A8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="" xmlns:a16="http://schemas.microsoft.com/office/drawing/2014/main" id="{F6071574-88E6-44E0-AB34-4BEC3B63D91C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="" xmlns:a16="http://schemas.microsoft.com/office/drawing/2014/main" id="{861AC6C1-EC4D-4338-A180-E5B42D5E0DF2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70" name="Group 169">
                <a:extLst>
                  <a:ext uri="{FF2B5EF4-FFF2-40B4-BE49-F238E27FC236}">
                    <a16:creationId xmlns="" xmlns:a16="http://schemas.microsoft.com/office/drawing/2014/main" id="{7451FA78-F2AB-4F1F-B782-C0C6DBB8C2A9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171" name="Rectangle 170">
                  <a:extLst>
                    <a:ext uri="{FF2B5EF4-FFF2-40B4-BE49-F238E27FC236}">
                      <a16:creationId xmlns="" xmlns:a16="http://schemas.microsoft.com/office/drawing/2014/main" id="{8EAB1A13-B289-4DB3-9134-9266539918FE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Freeform: Shape 171">
                  <a:extLst>
                    <a:ext uri="{FF2B5EF4-FFF2-40B4-BE49-F238E27FC236}">
                      <a16:creationId xmlns="" xmlns:a16="http://schemas.microsoft.com/office/drawing/2014/main" id="{6384CD85-6048-4DF7-86A3-B49DF84D35A6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96" name="Group 195">
              <a:extLst>
                <a:ext uri="{FF2B5EF4-FFF2-40B4-BE49-F238E27FC236}">
                  <a16:creationId xmlns="" xmlns:a16="http://schemas.microsoft.com/office/drawing/2014/main" id="{7146D8B7-BEF2-4BB1-A47E-BE57A63400D0}"/>
                </a:ext>
              </a:extLst>
            </p:cNvPr>
            <p:cNvGrpSpPr/>
            <p:nvPr/>
          </p:nvGrpSpPr>
          <p:grpSpPr>
            <a:xfrm rot="10800000">
              <a:off x="1822888" y="1226175"/>
              <a:ext cx="1815715" cy="1627961"/>
              <a:chOff x="7643465" y="1330780"/>
              <a:chExt cx="2350271" cy="2107241"/>
            </a:xfrm>
          </p:grpSpPr>
          <p:grpSp>
            <p:nvGrpSpPr>
              <p:cNvPr id="197" name="Group 196">
                <a:extLst>
                  <a:ext uri="{FF2B5EF4-FFF2-40B4-BE49-F238E27FC236}">
                    <a16:creationId xmlns="" xmlns:a16="http://schemas.microsoft.com/office/drawing/2014/main" id="{65120756-24CF-44E7-BEE6-E74F279427A5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14" name="Rectangle 213">
                  <a:extLst>
                    <a:ext uri="{FF2B5EF4-FFF2-40B4-BE49-F238E27FC236}">
                      <a16:creationId xmlns="" xmlns:a16="http://schemas.microsoft.com/office/drawing/2014/main" id="{0EACE0B1-04B6-4DD3-8210-FE3301B9D532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Freeform: Shape 214">
                  <a:extLst>
                    <a:ext uri="{FF2B5EF4-FFF2-40B4-BE49-F238E27FC236}">
                      <a16:creationId xmlns="" xmlns:a16="http://schemas.microsoft.com/office/drawing/2014/main" id="{B2FC14E9-CA28-4140-886E-AF921F01ED04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8" name="Group 197">
                <a:extLst>
                  <a:ext uri="{FF2B5EF4-FFF2-40B4-BE49-F238E27FC236}">
                    <a16:creationId xmlns="" xmlns:a16="http://schemas.microsoft.com/office/drawing/2014/main" id="{E19AAD93-0B90-444E-B8D6-7F358B86718E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12" name="Rectangle 211">
                  <a:extLst>
                    <a:ext uri="{FF2B5EF4-FFF2-40B4-BE49-F238E27FC236}">
                      <a16:creationId xmlns="" xmlns:a16="http://schemas.microsoft.com/office/drawing/2014/main" id="{5E0F09B1-8A3C-433A-BFBA-48F2C2174BE0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Freeform: Shape 212">
                  <a:extLst>
                    <a:ext uri="{FF2B5EF4-FFF2-40B4-BE49-F238E27FC236}">
                      <a16:creationId xmlns="" xmlns:a16="http://schemas.microsoft.com/office/drawing/2014/main" id="{59C877E5-4DA5-4608-9FC9-D676F7F4632F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99" name="Freeform: Shape 198">
                <a:extLst>
                  <a:ext uri="{FF2B5EF4-FFF2-40B4-BE49-F238E27FC236}">
                    <a16:creationId xmlns="" xmlns:a16="http://schemas.microsoft.com/office/drawing/2014/main" id="{CD56AC1C-415F-4E7F-B5BE-04594E8B5A77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="" xmlns:a16="http://schemas.microsoft.com/office/drawing/2014/main" id="{4261A207-EADB-4333-AF7E-B6B916D1F89D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="" xmlns:a16="http://schemas.microsoft.com/office/drawing/2014/main" id="{E33D489C-A52A-4C63-8E90-C4521689882F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="" xmlns:a16="http://schemas.microsoft.com/office/drawing/2014/main" id="{70468316-3F6A-4529-BE27-D001924EA3FC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="" xmlns:a16="http://schemas.microsoft.com/office/drawing/2014/main" id="{1850B667-7FB9-4E48-AF20-9977D5904C25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="" xmlns:a16="http://schemas.microsoft.com/office/drawing/2014/main" id="{A7BB8482-5B02-4696-B2C7-4E58DE11FC00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="" xmlns:a16="http://schemas.microsoft.com/office/drawing/2014/main" id="{10B83C8C-8D85-4062-B523-77E8099C7CAC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="" xmlns:a16="http://schemas.microsoft.com/office/drawing/2014/main" id="{4D2B6517-F68D-44E6-9EBD-711203EE9DC6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="" xmlns:a16="http://schemas.microsoft.com/office/drawing/2014/main" id="{5A518C9F-0F8C-48A1-B6D4-B356DA756AB8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="" xmlns:a16="http://schemas.microsoft.com/office/drawing/2014/main" id="{2E94665C-D3F0-42F3-8FA9-F0C5975352EC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09" name="Group 208">
                <a:extLst>
                  <a:ext uri="{FF2B5EF4-FFF2-40B4-BE49-F238E27FC236}">
                    <a16:creationId xmlns="" xmlns:a16="http://schemas.microsoft.com/office/drawing/2014/main" id="{7F9D3CD0-26F8-4F69-847A-E26131CE6587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10" name="Rectangle 209">
                  <a:extLst>
                    <a:ext uri="{FF2B5EF4-FFF2-40B4-BE49-F238E27FC236}">
                      <a16:creationId xmlns="" xmlns:a16="http://schemas.microsoft.com/office/drawing/2014/main" id="{9E7D4F80-7ACE-4C00-9B2D-D4A8B977DFBD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Freeform: Shape 210">
                  <a:extLst>
                    <a:ext uri="{FF2B5EF4-FFF2-40B4-BE49-F238E27FC236}">
                      <a16:creationId xmlns="" xmlns:a16="http://schemas.microsoft.com/office/drawing/2014/main" id="{46D452A5-9B8E-4154-8C93-FC58B62877EB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6" name="Group 215">
              <a:extLst>
                <a:ext uri="{FF2B5EF4-FFF2-40B4-BE49-F238E27FC236}">
                  <a16:creationId xmlns="" xmlns:a16="http://schemas.microsoft.com/office/drawing/2014/main" id="{646B83B2-5C12-4B4B-918D-E04093E24C87}"/>
                </a:ext>
              </a:extLst>
            </p:cNvPr>
            <p:cNvGrpSpPr/>
            <p:nvPr/>
          </p:nvGrpSpPr>
          <p:grpSpPr>
            <a:xfrm rot="10800000" flipV="1">
              <a:off x="2144331" y="3858068"/>
              <a:ext cx="1815715" cy="1627961"/>
              <a:chOff x="7643465" y="1330780"/>
              <a:chExt cx="2350271" cy="2107241"/>
            </a:xfrm>
          </p:grpSpPr>
          <p:grpSp>
            <p:nvGrpSpPr>
              <p:cNvPr id="217" name="Group 216">
                <a:extLst>
                  <a:ext uri="{FF2B5EF4-FFF2-40B4-BE49-F238E27FC236}">
                    <a16:creationId xmlns="" xmlns:a16="http://schemas.microsoft.com/office/drawing/2014/main" id="{FE3879A5-C7A2-47B3-9270-381AD7805C1F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34" name="Rectangle 233">
                  <a:extLst>
                    <a:ext uri="{FF2B5EF4-FFF2-40B4-BE49-F238E27FC236}">
                      <a16:creationId xmlns="" xmlns:a16="http://schemas.microsoft.com/office/drawing/2014/main" id="{DF682B80-7179-49B6-9DCF-073A955F9536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Freeform: Shape 234">
                  <a:extLst>
                    <a:ext uri="{FF2B5EF4-FFF2-40B4-BE49-F238E27FC236}">
                      <a16:creationId xmlns="" xmlns:a16="http://schemas.microsoft.com/office/drawing/2014/main" id="{8B4FA6AA-D9F7-45D7-8345-402BCB2C3263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8" name="Group 217">
                <a:extLst>
                  <a:ext uri="{FF2B5EF4-FFF2-40B4-BE49-F238E27FC236}">
                    <a16:creationId xmlns="" xmlns:a16="http://schemas.microsoft.com/office/drawing/2014/main" id="{96FB9221-B912-44B0-8024-C88CC43D891F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4B82ABEB-E2A4-4DBF-8681-613ED83E03CD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="" xmlns:a16="http://schemas.microsoft.com/office/drawing/2014/main" id="{4A76CF88-88C7-47AF-A92B-734EDB27DBF4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19" name="Freeform: Shape 218">
                <a:extLst>
                  <a:ext uri="{FF2B5EF4-FFF2-40B4-BE49-F238E27FC236}">
                    <a16:creationId xmlns="" xmlns:a16="http://schemas.microsoft.com/office/drawing/2014/main" id="{0706FD65-696F-4B8C-BDB2-CBFC95FEBD2D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="" xmlns:a16="http://schemas.microsoft.com/office/drawing/2014/main" id="{3583C68B-0DB3-4840-B3A5-EAA1AF0B80C9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="" xmlns:a16="http://schemas.microsoft.com/office/drawing/2014/main" id="{43DDAD7F-6AD2-4D69-9A88-E16CC08A37FC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="" xmlns:a16="http://schemas.microsoft.com/office/drawing/2014/main" id="{54314214-2FD1-4404-ABD9-67196AE99EB9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="" xmlns:a16="http://schemas.microsoft.com/office/drawing/2014/main" id="{7B8329FB-E31E-474B-9E73-0A1BD454C758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="" xmlns:a16="http://schemas.microsoft.com/office/drawing/2014/main" id="{FC41A55B-4DDF-4BB9-92EE-FDB20593390D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="" xmlns:a16="http://schemas.microsoft.com/office/drawing/2014/main" id="{293BCCF3-3FB0-40D8-81B0-3DE69F80D8B0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="" xmlns:a16="http://schemas.microsoft.com/office/drawing/2014/main" id="{48B4E1DE-3733-4096-8BEF-D8E2648E2B59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="" xmlns:a16="http://schemas.microsoft.com/office/drawing/2014/main" id="{D7F2C765-68CB-4F16-A71A-AD319AFC5F68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="" xmlns:a16="http://schemas.microsoft.com/office/drawing/2014/main" id="{A438B556-6FD3-467A-B7C3-325D3DFC20FF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29" name="Group 228">
                <a:extLst>
                  <a:ext uri="{FF2B5EF4-FFF2-40B4-BE49-F238E27FC236}">
                    <a16:creationId xmlns="" xmlns:a16="http://schemas.microsoft.com/office/drawing/2014/main" id="{4F85162B-A061-45E7-8836-55CD784D7A79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30" name="Rectangle 229">
                  <a:extLst>
                    <a:ext uri="{FF2B5EF4-FFF2-40B4-BE49-F238E27FC236}">
                      <a16:creationId xmlns="" xmlns:a16="http://schemas.microsoft.com/office/drawing/2014/main" id="{606169E1-10C9-4C82-A350-E0463B5A020D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Freeform: Shape 230">
                  <a:extLst>
                    <a:ext uri="{FF2B5EF4-FFF2-40B4-BE49-F238E27FC236}">
                      <a16:creationId xmlns="" xmlns:a16="http://schemas.microsoft.com/office/drawing/2014/main" id="{E33F71F4-4E08-40FE-9270-A3062A017715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8" name="Group 247">
              <a:extLst>
                <a:ext uri="{FF2B5EF4-FFF2-40B4-BE49-F238E27FC236}">
                  <a16:creationId xmlns="" xmlns:a16="http://schemas.microsoft.com/office/drawing/2014/main" id="{C3F096DD-7825-434F-A4D1-385F9F1488A7}"/>
                </a:ext>
              </a:extLst>
            </p:cNvPr>
            <p:cNvGrpSpPr/>
            <p:nvPr/>
          </p:nvGrpSpPr>
          <p:grpSpPr>
            <a:xfrm rot="5400000" flipV="1">
              <a:off x="3486287" y="4541505"/>
              <a:ext cx="1815715" cy="1627961"/>
              <a:chOff x="7643465" y="1330780"/>
              <a:chExt cx="2350271" cy="2107241"/>
            </a:xfrm>
          </p:grpSpPr>
          <p:grpSp>
            <p:nvGrpSpPr>
              <p:cNvPr id="249" name="Group 248">
                <a:extLst>
                  <a:ext uri="{FF2B5EF4-FFF2-40B4-BE49-F238E27FC236}">
                    <a16:creationId xmlns="" xmlns:a16="http://schemas.microsoft.com/office/drawing/2014/main" id="{EE44208C-7F67-4936-93D5-FE37C681F801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66" name="Rectangle 265">
                  <a:extLst>
                    <a:ext uri="{FF2B5EF4-FFF2-40B4-BE49-F238E27FC236}">
                      <a16:creationId xmlns="" xmlns:a16="http://schemas.microsoft.com/office/drawing/2014/main" id="{99D9F374-F220-4425-8161-6069960B4AE1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Freeform: Shape 266">
                  <a:extLst>
                    <a:ext uri="{FF2B5EF4-FFF2-40B4-BE49-F238E27FC236}">
                      <a16:creationId xmlns="" xmlns:a16="http://schemas.microsoft.com/office/drawing/2014/main" id="{C9D4D044-6C93-4D31-8630-95080C616223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0" name="Group 249">
                <a:extLst>
                  <a:ext uri="{FF2B5EF4-FFF2-40B4-BE49-F238E27FC236}">
                    <a16:creationId xmlns="" xmlns:a16="http://schemas.microsoft.com/office/drawing/2014/main" id="{F8EA9FF3-266D-419E-A430-8E0A602D56E9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64" name="Rectangle 263">
                  <a:extLst>
                    <a:ext uri="{FF2B5EF4-FFF2-40B4-BE49-F238E27FC236}">
                      <a16:creationId xmlns="" xmlns:a16="http://schemas.microsoft.com/office/drawing/2014/main" id="{3E67EF11-02DD-4E76-A70F-FD12A56F7852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Freeform: Shape 264">
                  <a:extLst>
                    <a:ext uri="{FF2B5EF4-FFF2-40B4-BE49-F238E27FC236}">
                      <a16:creationId xmlns="" xmlns:a16="http://schemas.microsoft.com/office/drawing/2014/main" id="{B1FAE0B2-0BA3-4A78-89F2-1AE0CB8B8EA1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51" name="Freeform: Shape 250">
                <a:extLst>
                  <a:ext uri="{FF2B5EF4-FFF2-40B4-BE49-F238E27FC236}">
                    <a16:creationId xmlns="" xmlns:a16="http://schemas.microsoft.com/office/drawing/2014/main" id="{4CF51128-B74F-4C4F-8706-DF7919A56A48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="" xmlns:a16="http://schemas.microsoft.com/office/drawing/2014/main" id="{21BDFC87-1F68-4099-ACC5-7CB791D34036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="" xmlns:a16="http://schemas.microsoft.com/office/drawing/2014/main" id="{F3116CFF-0FE6-4D97-9EEF-D084794DBBD5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="" xmlns:a16="http://schemas.microsoft.com/office/drawing/2014/main" id="{4F6E80B0-F022-4075-89DA-35839E1B2764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="" xmlns:a16="http://schemas.microsoft.com/office/drawing/2014/main" id="{5688BFF9-3E59-43C0-85F4-856A4B1A3DC4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="" xmlns:a16="http://schemas.microsoft.com/office/drawing/2014/main" id="{81A3B172-E1FF-41EC-B762-9145BF36A301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="" xmlns:a16="http://schemas.microsoft.com/office/drawing/2014/main" id="{362B118C-59A8-482D-95BE-A3224DA62040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="" xmlns:a16="http://schemas.microsoft.com/office/drawing/2014/main" id="{240A2C3D-81A0-4DFA-B348-424EB3F6233C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="" xmlns:a16="http://schemas.microsoft.com/office/drawing/2014/main" id="{CF308D9A-6505-46F2-BC85-00C924B6151F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="" xmlns:a16="http://schemas.microsoft.com/office/drawing/2014/main" id="{2C31A250-F614-44F6-B808-D91D64AED38E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61" name="Group 260">
                <a:extLst>
                  <a:ext uri="{FF2B5EF4-FFF2-40B4-BE49-F238E27FC236}">
                    <a16:creationId xmlns="" xmlns:a16="http://schemas.microsoft.com/office/drawing/2014/main" id="{C92D00D8-8E8E-4C05-90A4-76A9E8A136BB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62" name="Rectangle 261">
                  <a:extLst>
                    <a:ext uri="{FF2B5EF4-FFF2-40B4-BE49-F238E27FC236}">
                      <a16:creationId xmlns="" xmlns:a16="http://schemas.microsoft.com/office/drawing/2014/main" id="{73254FA2-A76E-4F75-B40A-1ADF31B9A2BC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Freeform: Shape 262">
                  <a:extLst>
                    <a:ext uri="{FF2B5EF4-FFF2-40B4-BE49-F238E27FC236}">
                      <a16:creationId xmlns="" xmlns:a16="http://schemas.microsoft.com/office/drawing/2014/main" id="{1BD635CA-ECB2-4062-B70C-69B49835A8E9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6" name="Group 275">
              <a:extLst>
                <a:ext uri="{FF2B5EF4-FFF2-40B4-BE49-F238E27FC236}">
                  <a16:creationId xmlns="" xmlns:a16="http://schemas.microsoft.com/office/drawing/2014/main" id="{9994E081-6D25-42BE-9DB7-953898268218}"/>
                </a:ext>
              </a:extLst>
            </p:cNvPr>
            <p:cNvGrpSpPr/>
            <p:nvPr/>
          </p:nvGrpSpPr>
          <p:grpSpPr>
            <a:xfrm>
              <a:off x="1257348" y="4876976"/>
              <a:ext cx="826550" cy="358906"/>
              <a:chOff x="7658774" y="5514706"/>
              <a:chExt cx="826550" cy="358906"/>
            </a:xfrm>
          </p:grpSpPr>
          <p:sp>
            <p:nvSpPr>
              <p:cNvPr id="273" name="Rectangle 272">
                <a:extLst>
                  <a:ext uri="{FF2B5EF4-FFF2-40B4-BE49-F238E27FC236}">
                    <a16:creationId xmlns="" xmlns:a16="http://schemas.microsoft.com/office/drawing/2014/main" id="{2AF5332A-F6AC-4D78-81C7-015493DD6CF3}"/>
                  </a:ext>
                </a:extLst>
              </p:cNvPr>
              <p:cNvSpPr/>
              <p:nvPr/>
            </p:nvSpPr>
            <p:spPr>
              <a:xfrm rot="16053454" flipH="1">
                <a:off x="8032513" y="5501122"/>
                <a:ext cx="60369" cy="42333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="" xmlns:a16="http://schemas.microsoft.com/office/drawing/2014/main" id="{4211C318-8ADC-425B-B7E9-52A7ADADECD0}"/>
                  </a:ext>
                </a:extLst>
              </p:cNvPr>
              <p:cNvSpPr/>
              <p:nvPr/>
            </p:nvSpPr>
            <p:spPr>
              <a:xfrm rot="19653185" flipH="1">
                <a:off x="7658774" y="5531026"/>
                <a:ext cx="342587" cy="342586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="" xmlns:a16="http://schemas.microsoft.com/office/drawing/2014/main" id="{5D89F6BC-10DD-4661-ABD0-CA33FBAB6AEA}"/>
                  </a:ext>
                </a:extLst>
              </p:cNvPr>
              <p:cNvSpPr/>
              <p:nvPr/>
            </p:nvSpPr>
            <p:spPr>
              <a:xfrm rot="19653185">
                <a:off x="8142737" y="5514706"/>
                <a:ext cx="342587" cy="342586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77" name="Group 276">
            <a:extLst>
              <a:ext uri="{FF2B5EF4-FFF2-40B4-BE49-F238E27FC236}">
                <a16:creationId xmlns="" xmlns:a16="http://schemas.microsoft.com/office/drawing/2014/main" id="{FCD49419-1FBA-4904-8511-898767175567}"/>
              </a:ext>
            </a:extLst>
          </p:cNvPr>
          <p:cNvGrpSpPr/>
          <p:nvPr/>
        </p:nvGrpSpPr>
        <p:grpSpPr>
          <a:xfrm rot="18886007">
            <a:off x="11187230" y="996479"/>
            <a:ext cx="826550" cy="358906"/>
            <a:chOff x="7658774" y="5514706"/>
            <a:chExt cx="826550" cy="358906"/>
          </a:xfrm>
        </p:grpSpPr>
        <p:sp>
          <p:nvSpPr>
            <p:cNvPr id="278" name="Rectangle 277">
              <a:extLst>
                <a:ext uri="{FF2B5EF4-FFF2-40B4-BE49-F238E27FC236}">
                  <a16:creationId xmlns="" xmlns:a16="http://schemas.microsoft.com/office/drawing/2014/main" id="{28D52B3F-D7AC-4719-8AA6-BAC791D68925}"/>
                </a:ext>
              </a:extLst>
            </p:cNvPr>
            <p:cNvSpPr/>
            <p:nvPr/>
          </p:nvSpPr>
          <p:spPr>
            <a:xfrm rot="16053454" flipH="1">
              <a:off x="8032513" y="5501122"/>
              <a:ext cx="60369" cy="42333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="" xmlns:a16="http://schemas.microsoft.com/office/drawing/2014/main" id="{364C1050-19DF-4900-A6A1-2B16E38FDF74}"/>
                </a:ext>
              </a:extLst>
            </p:cNvPr>
            <p:cNvSpPr/>
            <p:nvPr/>
          </p:nvSpPr>
          <p:spPr>
            <a:xfrm rot="19653185" flipH="1">
              <a:off x="7658774" y="5531026"/>
              <a:ext cx="342587" cy="342586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="" xmlns:a16="http://schemas.microsoft.com/office/drawing/2014/main" id="{EA928F47-830A-4304-89F7-A0548551A715}"/>
                </a:ext>
              </a:extLst>
            </p:cNvPr>
            <p:cNvSpPr/>
            <p:nvPr/>
          </p:nvSpPr>
          <p:spPr>
            <a:xfrm rot="19653185">
              <a:off x="8142737" y="5514706"/>
              <a:ext cx="342587" cy="342586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1" name="Group 280">
            <a:extLst>
              <a:ext uri="{FF2B5EF4-FFF2-40B4-BE49-F238E27FC236}">
                <a16:creationId xmlns="" xmlns:a16="http://schemas.microsoft.com/office/drawing/2014/main" id="{40BAB07A-8DA2-4835-B4A5-DC9D9EA2B0E7}"/>
              </a:ext>
            </a:extLst>
          </p:cNvPr>
          <p:cNvGrpSpPr/>
          <p:nvPr/>
        </p:nvGrpSpPr>
        <p:grpSpPr>
          <a:xfrm rot="5400000" flipV="1">
            <a:off x="10368581" y="5508922"/>
            <a:ext cx="1274057" cy="1142313"/>
            <a:chOff x="7643465" y="1330780"/>
            <a:chExt cx="2350271" cy="2107241"/>
          </a:xfrm>
        </p:grpSpPr>
        <p:grpSp>
          <p:nvGrpSpPr>
            <p:cNvPr id="282" name="Group 281">
              <a:extLst>
                <a:ext uri="{FF2B5EF4-FFF2-40B4-BE49-F238E27FC236}">
                  <a16:creationId xmlns="" xmlns:a16="http://schemas.microsoft.com/office/drawing/2014/main" id="{AD139328-267D-4BD1-8727-D691163C4B8D}"/>
                </a:ext>
              </a:extLst>
            </p:cNvPr>
            <p:cNvGrpSpPr/>
            <p:nvPr/>
          </p:nvGrpSpPr>
          <p:grpSpPr>
            <a:xfrm rot="14189974" flipH="1">
              <a:off x="7820788" y="2761873"/>
              <a:ext cx="449297" cy="803943"/>
              <a:chOff x="4860364" y="1440904"/>
              <a:chExt cx="607009" cy="1086144"/>
            </a:xfrm>
            <a:solidFill>
              <a:schemeClr val="accent2"/>
            </a:solidFill>
          </p:grpSpPr>
          <p:sp>
            <p:nvSpPr>
              <p:cNvPr id="299" name="Rectangle 298">
                <a:extLst>
                  <a:ext uri="{FF2B5EF4-FFF2-40B4-BE49-F238E27FC236}">
                    <a16:creationId xmlns="" xmlns:a16="http://schemas.microsoft.com/office/drawing/2014/main" id="{EA955226-0EAF-48EB-A81A-5D6255E40A9B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="" xmlns:a16="http://schemas.microsoft.com/office/drawing/2014/main" id="{CE700F0F-337D-46D8-95C8-2C6C137C4F7D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3" name="Group 282">
              <a:extLst>
                <a:ext uri="{FF2B5EF4-FFF2-40B4-BE49-F238E27FC236}">
                  <a16:creationId xmlns="" xmlns:a16="http://schemas.microsoft.com/office/drawing/2014/main" id="{5F5B6871-A72A-4B96-9435-E5F602D831BF}"/>
                </a:ext>
              </a:extLst>
            </p:cNvPr>
            <p:cNvGrpSpPr/>
            <p:nvPr/>
          </p:nvGrpSpPr>
          <p:grpSpPr>
            <a:xfrm>
              <a:off x="8590072" y="1330780"/>
              <a:ext cx="449297" cy="803943"/>
              <a:chOff x="4860364" y="1440904"/>
              <a:chExt cx="607009" cy="1086144"/>
            </a:xfrm>
            <a:solidFill>
              <a:schemeClr val="accent2"/>
            </a:solidFill>
          </p:grpSpPr>
          <p:sp>
            <p:nvSpPr>
              <p:cNvPr id="297" name="Rectangle 296">
                <a:extLst>
                  <a:ext uri="{FF2B5EF4-FFF2-40B4-BE49-F238E27FC236}">
                    <a16:creationId xmlns="" xmlns:a16="http://schemas.microsoft.com/office/drawing/2014/main" id="{C3D12746-E34B-4869-8B8F-A38D7DCCFC50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="" xmlns:a16="http://schemas.microsoft.com/office/drawing/2014/main" id="{67AC616C-5DCB-42A1-92FB-C67522FC7463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84" name="Freeform: Shape 283">
              <a:extLst>
                <a:ext uri="{FF2B5EF4-FFF2-40B4-BE49-F238E27FC236}">
                  <a16:creationId xmlns="" xmlns:a16="http://schemas.microsoft.com/office/drawing/2014/main" id="{93920EFD-3B96-4BA7-A914-0534BAB0F123}"/>
                </a:ext>
              </a:extLst>
            </p:cNvPr>
            <p:cNvSpPr/>
            <p:nvPr/>
          </p:nvSpPr>
          <p:spPr>
            <a:xfrm>
              <a:off x="8243473" y="2027766"/>
              <a:ext cx="1155334" cy="1315798"/>
            </a:xfrm>
            <a:custGeom>
              <a:avLst/>
              <a:gdLst>
                <a:gd name="connsiteX0" fmla="*/ 789601 w 1560880"/>
                <a:gd name="connsiteY0" fmla="*/ 147906 h 1777669"/>
                <a:gd name="connsiteX1" fmla="*/ 1110449 w 1560880"/>
                <a:gd name="connsiteY1" fmla="*/ 334345 h 1777669"/>
                <a:gd name="connsiteX2" fmla="*/ 1431297 w 1560880"/>
                <a:gd name="connsiteY2" fmla="*/ 520783 h 1777669"/>
                <a:gd name="connsiteX3" fmla="*/ 1431297 w 1560880"/>
                <a:gd name="connsiteY3" fmla="*/ 889324 h 1777669"/>
                <a:gd name="connsiteX4" fmla="*/ 1431297 w 1560880"/>
                <a:gd name="connsiteY4" fmla="*/ 1257866 h 1777669"/>
                <a:gd name="connsiteX5" fmla="*/ 1110449 w 1560880"/>
                <a:gd name="connsiteY5" fmla="*/ 1444304 h 1777669"/>
                <a:gd name="connsiteX6" fmla="*/ 789601 w 1560880"/>
                <a:gd name="connsiteY6" fmla="*/ 1630743 h 1777669"/>
                <a:gd name="connsiteX7" fmla="*/ 468754 w 1560880"/>
                <a:gd name="connsiteY7" fmla="*/ 1444304 h 1777669"/>
                <a:gd name="connsiteX8" fmla="*/ 147906 w 1560880"/>
                <a:gd name="connsiteY8" fmla="*/ 1257866 h 1777669"/>
                <a:gd name="connsiteX9" fmla="*/ 147906 w 1560880"/>
                <a:gd name="connsiteY9" fmla="*/ 889324 h 1777669"/>
                <a:gd name="connsiteX10" fmla="*/ 147906 w 1560880"/>
                <a:gd name="connsiteY10" fmla="*/ 520783 h 1777669"/>
                <a:gd name="connsiteX11" fmla="*/ 468754 w 1560880"/>
                <a:gd name="connsiteY11" fmla="*/ 334345 h 1777669"/>
                <a:gd name="connsiteX12" fmla="*/ 789601 w 1560880"/>
                <a:gd name="connsiteY12" fmla="*/ 147906 h 1777669"/>
                <a:gd name="connsiteX13" fmla="*/ 789601 w 1560880"/>
                <a:gd name="connsiteY13" fmla="*/ 147906 h 1777669"/>
                <a:gd name="connsiteX14" fmla="*/ 789601 w 1560880"/>
                <a:gd name="connsiteY14" fmla="*/ 277979 h 1777669"/>
                <a:gd name="connsiteX15" fmla="*/ 264972 w 1560880"/>
                <a:gd name="connsiteY15" fmla="*/ 581484 h 1777669"/>
                <a:gd name="connsiteX16" fmla="*/ 264972 w 1560880"/>
                <a:gd name="connsiteY16" fmla="*/ 1188493 h 1777669"/>
                <a:gd name="connsiteX17" fmla="*/ 789601 w 1560880"/>
                <a:gd name="connsiteY17" fmla="*/ 1491998 h 1777669"/>
                <a:gd name="connsiteX18" fmla="*/ 1314231 w 1560880"/>
                <a:gd name="connsiteY18" fmla="*/ 1188493 h 1777669"/>
                <a:gd name="connsiteX19" fmla="*/ 1314231 w 1560880"/>
                <a:gd name="connsiteY19" fmla="*/ 581484 h 1777669"/>
                <a:gd name="connsiteX20" fmla="*/ 789601 w 1560880"/>
                <a:gd name="connsiteY20" fmla="*/ 277979 h 177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60880" h="1777669">
                  <a:moveTo>
                    <a:pt x="789601" y="147906"/>
                  </a:moveTo>
                  <a:lnTo>
                    <a:pt x="1110449" y="334345"/>
                  </a:lnTo>
                  <a:lnTo>
                    <a:pt x="1431297" y="520783"/>
                  </a:lnTo>
                  <a:lnTo>
                    <a:pt x="1431297" y="889324"/>
                  </a:lnTo>
                  <a:lnTo>
                    <a:pt x="1431297" y="1257866"/>
                  </a:lnTo>
                  <a:lnTo>
                    <a:pt x="1110449" y="1444304"/>
                  </a:lnTo>
                  <a:lnTo>
                    <a:pt x="789601" y="1630743"/>
                  </a:lnTo>
                  <a:lnTo>
                    <a:pt x="468754" y="1444304"/>
                  </a:lnTo>
                  <a:lnTo>
                    <a:pt x="147906" y="1257866"/>
                  </a:lnTo>
                  <a:lnTo>
                    <a:pt x="147906" y="889324"/>
                  </a:lnTo>
                  <a:lnTo>
                    <a:pt x="147906" y="520783"/>
                  </a:lnTo>
                  <a:lnTo>
                    <a:pt x="468754" y="334345"/>
                  </a:lnTo>
                  <a:lnTo>
                    <a:pt x="789601" y="147906"/>
                  </a:lnTo>
                  <a:lnTo>
                    <a:pt x="789601" y="147906"/>
                  </a:lnTo>
                  <a:close/>
                  <a:moveTo>
                    <a:pt x="789601" y="277979"/>
                  </a:moveTo>
                  <a:lnTo>
                    <a:pt x="264972" y="581484"/>
                  </a:lnTo>
                  <a:lnTo>
                    <a:pt x="264972" y="1188493"/>
                  </a:lnTo>
                  <a:lnTo>
                    <a:pt x="789601" y="1491998"/>
                  </a:lnTo>
                  <a:lnTo>
                    <a:pt x="1314231" y="1188493"/>
                  </a:lnTo>
                  <a:lnTo>
                    <a:pt x="1314231" y="581484"/>
                  </a:lnTo>
                  <a:lnTo>
                    <a:pt x="789601" y="277979"/>
                  </a:ln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="" xmlns:a16="http://schemas.microsoft.com/office/drawing/2014/main" id="{997A904F-345D-426B-B70A-970D33DAFCD9}"/>
                </a:ext>
              </a:extLst>
            </p:cNvPr>
            <p:cNvSpPr/>
            <p:nvPr/>
          </p:nvSpPr>
          <p:spPr>
            <a:xfrm>
              <a:off x="8595937" y="1959818"/>
              <a:ext cx="449297" cy="449297"/>
            </a:xfrm>
            <a:custGeom>
              <a:avLst/>
              <a:gdLst>
                <a:gd name="connsiteX0" fmla="*/ 486846 w 607009"/>
                <a:gd name="connsiteY0" fmla="*/ 317351 h 607009"/>
                <a:gd name="connsiteX1" fmla="*/ 318150 w 607009"/>
                <a:gd name="connsiteY1" fmla="*/ 486846 h 607009"/>
                <a:gd name="connsiteX2" fmla="*/ 148655 w 607009"/>
                <a:gd name="connsiteY2" fmla="*/ 318150 h 607009"/>
                <a:gd name="connsiteX3" fmla="*/ 317351 w 607009"/>
                <a:gd name="connsiteY3" fmla="*/ 148655 h 607009"/>
                <a:gd name="connsiteX4" fmla="*/ 486846 w 607009"/>
                <a:gd name="connsiteY4" fmla="*/ 317351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486846" y="317351"/>
                  </a:moveTo>
                  <a:cubicBezTo>
                    <a:pt x="487066" y="410740"/>
                    <a:pt x="411538" y="486625"/>
                    <a:pt x="318150" y="486846"/>
                  </a:cubicBezTo>
                  <a:cubicBezTo>
                    <a:pt x="224761" y="487066"/>
                    <a:pt x="148875" y="411538"/>
                    <a:pt x="148655" y="318150"/>
                  </a:cubicBezTo>
                  <a:cubicBezTo>
                    <a:pt x="148434" y="224761"/>
                    <a:pt x="223962" y="148875"/>
                    <a:pt x="317351" y="148655"/>
                  </a:cubicBezTo>
                  <a:cubicBezTo>
                    <a:pt x="410740" y="148434"/>
                    <a:pt x="486625" y="223962"/>
                    <a:pt x="486846" y="317351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="" xmlns:a16="http://schemas.microsoft.com/office/drawing/2014/main" id="{870A1FF1-6EA2-486D-8EA9-2AD93BB43C9B}"/>
                </a:ext>
              </a:extLst>
            </p:cNvPr>
            <p:cNvSpPr/>
            <p:nvPr/>
          </p:nvSpPr>
          <p:spPr>
            <a:xfrm>
              <a:off x="9023323" y="2704920"/>
              <a:ext cx="449297" cy="449297"/>
            </a:xfrm>
            <a:custGeom>
              <a:avLst/>
              <a:gdLst>
                <a:gd name="connsiteX0" fmla="*/ 308330 w 607009"/>
                <a:gd name="connsiteY0" fmla="*/ 468754 h 607009"/>
                <a:gd name="connsiteX1" fmla="*/ 468754 w 607009"/>
                <a:gd name="connsiteY1" fmla="*/ 308330 h 607009"/>
                <a:gd name="connsiteX2" fmla="*/ 308330 w 607009"/>
                <a:gd name="connsiteY2" fmla="*/ 147906 h 607009"/>
                <a:gd name="connsiteX3" fmla="*/ 147906 w 607009"/>
                <a:gd name="connsiteY3" fmla="*/ 308330 h 607009"/>
                <a:gd name="connsiteX4" fmla="*/ 308330 w 607009"/>
                <a:gd name="connsiteY4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08330" y="468754"/>
                  </a:moveTo>
                  <a:cubicBezTo>
                    <a:pt x="395045" y="468754"/>
                    <a:pt x="468754" y="395045"/>
                    <a:pt x="468754" y="308330"/>
                  </a:cubicBezTo>
                  <a:cubicBezTo>
                    <a:pt x="468754" y="221614"/>
                    <a:pt x="395045" y="147906"/>
                    <a:pt x="308330" y="147906"/>
                  </a:cubicBezTo>
                  <a:cubicBezTo>
                    <a:pt x="221614" y="147906"/>
                    <a:pt x="147906" y="221614"/>
                    <a:pt x="147906" y="308330"/>
                  </a:cubicBezTo>
                  <a:cubicBezTo>
                    <a:pt x="147906" y="395045"/>
                    <a:pt x="221614" y="468754"/>
                    <a:pt x="308330" y="468754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="" xmlns:a16="http://schemas.microsoft.com/office/drawing/2014/main" id="{CA8CBA7F-5596-474C-87AF-C042F11824B9}"/>
                </a:ext>
              </a:extLst>
            </p:cNvPr>
            <p:cNvSpPr/>
            <p:nvPr/>
          </p:nvSpPr>
          <p:spPr>
            <a:xfrm>
              <a:off x="9142066" y="2704920"/>
              <a:ext cx="320926" cy="449297"/>
            </a:xfrm>
            <a:custGeom>
              <a:avLst/>
              <a:gdLst>
                <a:gd name="connsiteX0" fmla="*/ 147906 w 433577"/>
                <a:gd name="connsiteY0" fmla="*/ 468754 h 607009"/>
                <a:gd name="connsiteX1" fmla="*/ 147906 w 433577"/>
                <a:gd name="connsiteY1" fmla="*/ 147906 h 607009"/>
                <a:gd name="connsiteX2" fmla="*/ 308330 w 433577"/>
                <a:gd name="connsiteY2" fmla="*/ 308330 h 607009"/>
                <a:gd name="connsiteX3" fmla="*/ 147906 w 433577"/>
                <a:gd name="connsiteY3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577" h="607009">
                  <a:moveTo>
                    <a:pt x="147906" y="468754"/>
                  </a:moveTo>
                  <a:lnTo>
                    <a:pt x="147906" y="147906"/>
                  </a:lnTo>
                  <a:cubicBezTo>
                    <a:pt x="234622" y="147906"/>
                    <a:pt x="308330" y="221614"/>
                    <a:pt x="308330" y="308330"/>
                  </a:cubicBezTo>
                  <a:cubicBezTo>
                    <a:pt x="308330" y="395045"/>
                    <a:pt x="238957" y="468754"/>
                    <a:pt x="147906" y="468754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="" xmlns:a16="http://schemas.microsoft.com/office/drawing/2014/main" id="{39D2D0E2-189C-4353-9655-67943D717D95}"/>
                </a:ext>
              </a:extLst>
            </p:cNvPr>
            <p:cNvSpPr/>
            <p:nvPr/>
          </p:nvSpPr>
          <p:spPr>
            <a:xfrm>
              <a:off x="8166450" y="2708130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="" xmlns:a16="http://schemas.microsoft.com/office/drawing/2014/main" id="{48E77B67-5F25-48C2-986C-C525D123755D}"/>
                </a:ext>
              </a:extLst>
            </p:cNvPr>
            <p:cNvSpPr/>
            <p:nvPr/>
          </p:nvSpPr>
          <p:spPr>
            <a:xfrm>
              <a:off x="8166450" y="2204275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5950"/>
                    <a:pt x="147906" y="317001"/>
                  </a:cubicBezTo>
                  <a:cubicBezTo>
                    <a:pt x="147906" y="412389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="" xmlns:a16="http://schemas.microsoft.com/office/drawing/2014/main" id="{406A0E4A-FAE5-4268-A75D-A440AD688CE8}"/>
                </a:ext>
              </a:extLst>
            </p:cNvPr>
            <p:cNvSpPr/>
            <p:nvPr/>
          </p:nvSpPr>
          <p:spPr>
            <a:xfrm>
              <a:off x="9142066" y="2704920"/>
              <a:ext cx="320926" cy="449297"/>
            </a:xfrm>
            <a:custGeom>
              <a:avLst/>
              <a:gdLst>
                <a:gd name="connsiteX0" fmla="*/ 147906 w 433577"/>
                <a:gd name="connsiteY0" fmla="*/ 468754 h 607009"/>
                <a:gd name="connsiteX1" fmla="*/ 147906 w 433577"/>
                <a:gd name="connsiteY1" fmla="*/ 147906 h 607009"/>
                <a:gd name="connsiteX2" fmla="*/ 308330 w 433577"/>
                <a:gd name="connsiteY2" fmla="*/ 308330 h 607009"/>
                <a:gd name="connsiteX3" fmla="*/ 147906 w 433577"/>
                <a:gd name="connsiteY3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577" h="607009">
                  <a:moveTo>
                    <a:pt x="147906" y="468754"/>
                  </a:moveTo>
                  <a:lnTo>
                    <a:pt x="147906" y="147906"/>
                  </a:lnTo>
                  <a:cubicBezTo>
                    <a:pt x="234622" y="147906"/>
                    <a:pt x="308330" y="221614"/>
                    <a:pt x="308330" y="308330"/>
                  </a:cubicBezTo>
                  <a:cubicBezTo>
                    <a:pt x="308330" y="395045"/>
                    <a:pt x="238957" y="468754"/>
                    <a:pt x="147906" y="468754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="" xmlns:a16="http://schemas.microsoft.com/office/drawing/2014/main" id="{E65C2624-6606-43F5-BB5A-995C3A071E0E}"/>
                </a:ext>
              </a:extLst>
            </p:cNvPr>
            <p:cNvSpPr/>
            <p:nvPr/>
          </p:nvSpPr>
          <p:spPr>
            <a:xfrm>
              <a:off x="9016905" y="2197857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8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="" xmlns:a16="http://schemas.microsoft.com/office/drawing/2014/main" id="{53E28B02-F608-42B7-80FB-31F626DCAF97}"/>
                </a:ext>
              </a:extLst>
            </p:cNvPr>
            <p:cNvSpPr/>
            <p:nvPr/>
          </p:nvSpPr>
          <p:spPr>
            <a:xfrm>
              <a:off x="9016905" y="2692083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8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="" xmlns:a16="http://schemas.microsoft.com/office/drawing/2014/main" id="{9646BEA4-1CA6-4697-83AD-DEC1CC88A9E8}"/>
                </a:ext>
              </a:extLst>
            </p:cNvPr>
            <p:cNvSpPr/>
            <p:nvPr/>
          </p:nvSpPr>
          <p:spPr>
            <a:xfrm>
              <a:off x="8590073" y="2939196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94" name="Group 293">
              <a:extLst>
                <a:ext uri="{FF2B5EF4-FFF2-40B4-BE49-F238E27FC236}">
                  <a16:creationId xmlns="" xmlns:a16="http://schemas.microsoft.com/office/drawing/2014/main" id="{4AD3D0BF-C30A-4FBC-883E-40CD17A775AC}"/>
                </a:ext>
              </a:extLst>
            </p:cNvPr>
            <p:cNvGrpSpPr/>
            <p:nvPr/>
          </p:nvGrpSpPr>
          <p:grpSpPr>
            <a:xfrm rot="7661305" flipH="1">
              <a:off x="9367116" y="2811401"/>
              <a:ext cx="449297" cy="803943"/>
              <a:chOff x="4860364" y="1440904"/>
              <a:chExt cx="607009" cy="1086144"/>
            </a:xfrm>
            <a:solidFill>
              <a:schemeClr val="accent2"/>
            </a:solidFill>
          </p:grpSpPr>
          <p:sp>
            <p:nvSpPr>
              <p:cNvPr id="295" name="Rectangle 294">
                <a:extLst>
                  <a:ext uri="{FF2B5EF4-FFF2-40B4-BE49-F238E27FC236}">
                    <a16:creationId xmlns="" xmlns:a16="http://schemas.microsoft.com/office/drawing/2014/main" id="{6D97CB95-4784-408E-AACC-54999C1E3B3D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="" xmlns:a16="http://schemas.microsoft.com/office/drawing/2014/main" id="{E1E6644C-39C6-44EB-A8C5-45B074E505C7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50" name="그룹 6">
            <a:extLst>
              <a:ext uri="{FF2B5EF4-FFF2-40B4-BE49-F238E27FC236}">
                <a16:creationId xmlns="" xmlns:a16="http://schemas.microsoft.com/office/drawing/2014/main" id="{D314D8A1-257A-4FE7-ACB7-A3D9AA1BEE60}"/>
              </a:ext>
            </a:extLst>
          </p:cNvPr>
          <p:cNvGrpSpPr/>
          <p:nvPr/>
        </p:nvGrpSpPr>
        <p:grpSpPr>
          <a:xfrm>
            <a:off x="946528" y="1795044"/>
            <a:ext cx="10308374" cy="4243818"/>
            <a:chOff x="946528" y="1545254"/>
            <a:chExt cx="10308374" cy="4743396"/>
          </a:xfrm>
        </p:grpSpPr>
        <p:sp>
          <p:nvSpPr>
            <p:cNvPr id="151" name="사각형: 둥근 모서리 3">
              <a:extLst>
                <a:ext uri="{FF2B5EF4-FFF2-40B4-BE49-F238E27FC236}">
                  <a16:creationId xmlns="" xmlns:a16="http://schemas.microsoft.com/office/drawing/2014/main" id="{CEE2A40F-DCB8-4A31-9855-31C8EC7EBA1A}"/>
                </a:ext>
              </a:extLst>
            </p:cNvPr>
            <p:cNvSpPr/>
            <p:nvPr/>
          </p:nvSpPr>
          <p:spPr>
            <a:xfrm>
              <a:off x="946528" y="1545254"/>
              <a:ext cx="509172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52" name="사각형: 둥근 모서리 32">
              <a:extLst>
                <a:ext uri="{FF2B5EF4-FFF2-40B4-BE49-F238E27FC236}">
                  <a16:creationId xmlns="" xmlns:a16="http://schemas.microsoft.com/office/drawing/2014/main" id="{F549FEBC-34BE-4460-B029-31A6271D0593}"/>
                </a:ext>
              </a:extLst>
            </p:cNvPr>
            <p:cNvSpPr/>
            <p:nvPr/>
          </p:nvSpPr>
          <p:spPr>
            <a:xfrm>
              <a:off x="6146916" y="1545254"/>
              <a:ext cx="510798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53" name="사각형: 둥근 모서리 44">
              <a:extLst>
                <a:ext uri="{FF2B5EF4-FFF2-40B4-BE49-F238E27FC236}">
                  <a16:creationId xmlns="" xmlns:a16="http://schemas.microsoft.com/office/drawing/2014/main" id="{958E184B-2CFD-4E38-A784-26BC96D2F454}"/>
                </a:ext>
              </a:extLst>
            </p:cNvPr>
            <p:cNvSpPr/>
            <p:nvPr/>
          </p:nvSpPr>
          <p:spPr>
            <a:xfrm>
              <a:off x="946528" y="3967723"/>
              <a:ext cx="509172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54" name="사각형: 둥근 모서리 60">
              <a:extLst>
                <a:ext uri="{FF2B5EF4-FFF2-40B4-BE49-F238E27FC236}">
                  <a16:creationId xmlns="" xmlns:a16="http://schemas.microsoft.com/office/drawing/2014/main" id="{5974FF9C-FA05-4CDF-97A3-3A0066AA3EBC}"/>
                </a:ext>
              </a:extLst>
            </p:cNvPr>
            <p:cNvSpPr/>
            <p:nvPr/>
          </p:nvSpPr>
          <p:spPr>
            <a:xfrm>
              <a:off x="6146916" y="3967723"/>
              <a:ext cx="510798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4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55" name="Block Arc 154">
            <a:extLst>
              <a:ext uri="{FF2B5EF4-FFF2-40B4-BE49-F238E27FC236}">
                <a16:creationId xmlns="" xmlns:a16="http://schemas.microsoft.com/office/drawing/2014/main" id="{017934C3-482B-43A1-9F4E-F70FFCE74F3C}"/>
              </a:ext>
            </a:extLst>
          </p:cNvPr>
          <p:cNvSpPr/>
          <p:nvPr/>
        </p:nvSpPr>
        <p:spPr>
          <a:xfrm rot="5400000">
            <a:off x="4239239" y="2078435"/>
            <a:ext cx="3709895" cy="3709895"/>
          </a:xfrm>
          <a:prstGeom prst="blockArc">
            <a:avLst>
              <a:gd name="adj1" fmla="val 16229915"/>
              <a:gd name="adj2" fmla="val 21506646"/>
              <a:gd name="adj3" fmla="val 15477"/>
            </a:avLst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56" name="Block Arc 155">
            <a:extLst>
              <a:ext uri="{FF2B5EF4-FFF2-40B4-BE49-F238E27FC236}">
                <a16:creationId xmlns="" xmlns:a16="http://schemas.microsoft.com/office/drawing/2014/main" id="{FB12175F-7AD1-4287-AC43-FFEB55D056E0}"/>
              </a:ext>
            </a:extLst>
          </p:cNvPr>
          <p:cNvSpPr/>
          <p:nvPr/>
        </p:nvSpPr>
        <p:spPr>
          <a:xfrm>
            <a:off x="4239239" y="2060850"/>
            <a:ext cx="3709895" cy="3709895"/>
          </a:xfrm>
          <a:prstGeom prst="blockArc">
            <a:avLst>
              <a:gd name="adj1" fmla="val 16267252"/>
              <a:gd name="adj2" fmla="val 21557561"/>
              <a:gd name="adj3" fmla="val 152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77" name="Block Arc 176">
            <a:extLst>
              <a:ext uri="{FF2B5EF4-FFF2-40B4-BE49-F238E27FC236}">
                <a16:creationId xmlns="" xmlns:a16="http://schemas.microsoft.com/office/drawing/2014/main" id="{F052608B-FB04-4FA6-99C9-FF5FFD58BA98}"/>
              </a:ext>
            </a:extLst>
          </p:cNvPr>
          <p:cNvSpPr/>
          <p:nvPr/>
        </p:nvSpPr>
        <p:spPr>
          <a:xfrm rot="10800000">
            <a:off x="4239239" y="2078434"/>
            <a:ext cx="3709895" cy="3709895"/>
          </a:xfrm>
          <a:prstGeom prst="blockArc">
            <a:avLst>
              <a:gd name="adj1" fmla="val 16302188"/>
              <a:gd name="adj2" fmla="val 21556929"/>
              <a:gd name="adj3" fmla="val 157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78" name="Block Arc 177">
            <a:extLst>
              <a:ext uri="{FF2B5EF4-FFF2-40B4-BE49-F238E27FC236}">
                <a16:creationId xmlns="" xmlns:a16="http://schemas.microsoft.com/office/drawing/2014/main" id="{71C3BF7F-E55B-47E1-ADD4-A94E5816A838}"/>
              </a:ext>
            </a:extLst>
          </p:cNvPr>
          <p:cNvSpPr/>
          <p:nvPr/>
        </p:nvSpPr>
        <p:spPr>
          <a:xfrm rot="16200000">
            <a:off x="4239239" y="2060851"/>
            <a:ext cx="3709895" cy="3709895"/>
          </a:xfrm>
          <a:prstGeom prst="blockArc">
            <a:avLst>
              <a:gd name="adj1" fmla="val 16302188"/>
              <a:gd name="adj2" fmla="val 21530925"/>
              <a:gd name="adj3" fmla="val 159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179" name="Group 178">
            <a:extLst>
              <a:ext uri="{FF2B5EF4-FFF2-40B4-BE49-F238E27FC236}">
                <a16:creationId xmlns="" xmlns:a16="http://schemas.microsoft.com/office/drawing/2014/main" id="{C097270B-22A1-479F-B1C9-DD15F360EC27}"/>
              </a:ext>
            </a:extLst>
          </p:cNvPr>
          <p:cNvGrpSpPr/>
          <p:nvPr/>
        </p:nvGrpSpPr>
        <p:grpSpPr>
          <a:xfrm>
            <a:off x="4491711" y="2309860"/>
            <a:ext cx="3218009" cy="3200946"/>
            <a:chOff x="2958282" y="2168932"/>
            <a:chExt cx="3218009" cy="3200946"/>
          </a:xfrm>
        </p:grpSpPr>
        <p:sp>
          <p:nvSpPr>
            <p:cNvPr id="180" name="TextBox 179">
              <a:extLst>
                <a:ext uri="{FF2B5EF4-FFF2-40B4-BE49-F238E27FC236}">
                  <a16:creationId xmlns="" xmlns:a16="http://schemas.microsoft.com/office/drawing/2014/main" id="{71A2509E-DEE1-479F-A9C7-4E93271D0E1B}"/>
                </a:ext>
              </a:extLst>
            </p:cNvPr>
            <p:cNvSpPr txBox="1"/>
            <p:nvPr/>
          </p:nvSpPr>
          <p:spPr>
            <a:xfrm rot="2979303">
              <a:off x="3821466" y="2401399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id-ID" altLang="ko-KR" sz="1600" b="1" dirty="0" smtClean="0">
                  <a:cs typeface="Arial" pitchFamily="34" charset="0"/>
                </a:rPr>
                <a:t>LOS</a:t>
              </a:r>
              <a:endParaRPr lang="ko-KR" altLang="en-US" sz="1600" b="1" dirty="0">
                <a:cs typeface="Arial" pitchFamily="34" charset="0"/>
              </a:endParaRPr>
            </a:p>
          </p:txBody>
        </p:sp>
        <p:sp>
          <p:nvSpPr>
            <p:cNvPr id="181" name="TextBox 180">
              <a:extLst>
                <a:ext uri="{FF2B5EF4-FFF2-40B4-BE49-F238E27FC236}">
                  <a16:creationId xmlns="" xmlns:a16="http://schemas.microsoft.com/office/drawing/2014/main" id="{C956A7EF-AF31-4ADC-9B4E-9F6C63D58631}"/>
                </a:ext>
              </a:extLst>
            </p:cNvPr>
            <p:cNvSpPr txBox="1"/>
            <p:nvPr/>
          </p:nvSpPr>
          <p:spPr>
            <a:xfrm rot="18900000">
              <a:off x="2958282" y="2437888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id-ID" altLang="ko-KR" sz="1600" b="1" dirty="0" smtClean="0">
                  <a:cs typeface="Arial" pitchFamily="34" charset="0"/>
                </a:rPr>
                <a:t>BOR</a:t>
              </a:r>
              <a:endParaRPr lang="ko-KR" altLang="en-US" sz="1600" b="1" dirty="0">
                <a:cs typeface="Arial" pitchFamily="34" charset="0"/>
              </a:endParaRPr>
            </a:p>
          </p:txBody>
        </p:sp>
        <p:sp>
          <p:nvSpPr>
            <p:cNvPr id="182" name="TextBox 181">
              <a:extLst>
                <a:ext uri="{FF2B5EF4-FFF2-40B4-BE49-F238E27FC236}">
                  <a16:creationId xmlns="" xmlns:a16="http://schemas.microsoft.com/office/drawing/2014/main" id="{1443F4EF-2C52-41AA-B023-CDFC4E842B2F}"/>
                </a:ext>
              </a:extLst>
            </p:cNvPr>
            <p:cNvSpPr txBox="1"/>
            <p:nvPr/>
          </p:nvSpPr>
          <p:spPr>
            <a:xfrm rot="13500000">
              <a:off x="2958282" y="3301984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id-ID" altLang="ko-KR" sz="1600" b="1" dirty="0" smtClean="0">
                  <a:cs typeface="Arial" pitchFamily="34" charset="0"/>
                </a:rPr>
                <a:t>RAWAT JALAN</a:t>
              </a:r>
              <a:endParaRPr lang="ko-KR" altLang="en-US" sz="1600" b="1" dirty="0">
                <a:cs typeface="Arial" pitchFamily="34" charset="0"/>
              </a:endParaRPr>
            </a:p>
          </p:txBody>
        </p:sp>
        <p:sp>
          <p:nvSpPr>
            <p:cNvPr id="183" name="TextBox 182">
              <a:extLst>
                <a:ext uri="{FF2B5EF4-FFF2-40B4-BE49-F238E27FC236}">
                  <a16:creationId xmlns="" xmlns:a16="http://schemas.microsoft.com/office/drawing/2014/main" id="{1C148D6C-AD09-4FF5-9F5A-206E355972AA}"/>
                </a:ext>
              </a:extLst>
            </p:cNvPr>
            <p:cNvSpPr txBox="1"/>
            <p:nvPr/>
          </p:nvSpPr>
          <p:spPr>
            <a:xfrm rot="8100000">
              <a:off x="3875930" y="3274102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id-ID" altLang="ko-KR" sz="1600" b="1" dirty="0" smtClean="0">
                  <a:cs typeface="Arial" pitchFamily="34" charset="0"/>
                </a:rPr>
                <a:t>RAWAT INAP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sp>
        <p:nvSpPr>
          <p:cNvPr id="184" name="타원 4">
            <a:extLst>
              <a:ext uri="{FF2B5EF4-FFF2-40B4-BE49-F238E27FC236}">
                <a16:creationId xmlns="" xmlns:a16="http://schemas.microsoft.com/office/drawing/2014/main" id="{2C9821E8-7639-4245-BDCD-352AEBE2B55F}"/>
              </a:ext>
            </a:extLst>
          </p:cNvPr>
          <p:cNvSpPr/>
          <p:nvPr/>
        </p:nvSpPr>
        <p:spPr>
          <a:xfrm>
            <a:off x="4812546" y="2617126"/>
            <a:ext cx="2596900" cy="2596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45" name="Group 244">
            <a:extLst>
              <a:ext uri="{FF2B5EF4-FFF2-40B4-BE49-F238E27FC236}">
                <a16:creationId xmlns="" xmlns:a16="http://schemas.microsoft.com/office/drawing/2014/main" id="{B06CADA9-7927-4A22-AB67-B127749D02E1}"/>
              </a:ext>
            </a:extLst>
          </p:cNvPr>
          <p:cNvGrpSpPr/>
          <p:nvPr/>
        </p:nvGrpSpPr>
        <p:grpSpPr>
          <a:xfrm>
            <a:off x="5058308" y="2731669"/>
            <a:ext cx="2105376" cy="2367814"/>
            <a:chOff x="7322277" y="4321169"/>
            <a:chExt cx="1919053" cy="2158265"/>
          </a:xfrm>
          <a:solidFill>
            <a:schemeClr val="bg1">
              <a:lumMod val="85000"/>
            </a:schemeClr>
          </a:solidFill>
        </p:grpSpPr>
        <p:sp>
          <p:nvSpPr>
            <p:cNvPr id="246" name="Freeform: Shape 32">
              <a:extLst>
                <a:ext uri="{FF2B5EF4-FFF2-40B4-BE49-F238E27FC236}">
                  <a16:creationId xmlns="" xmlns:a16="http://schemas.microsoft.com/office/drawing/2014/main" id="{560F5670-40BA-4B19-90A4-CB19E4A3B90A}"/>
                </a:ext>
              </a:extLst>
            </p:cNvPr>
            <p:cNvSpPr/>
            <p:nvPr/>
          </p:nvSpPr>
          <p:spPr>
            <a:xfrm>
              <a:off x="7992414" y="5103900"/>
              <a:ext cx="575537" cy="575537"/>
            </a:xfrm>
            <a:custGeom>
              <a:avLst/>
              <a:gdLst>
                <a:gd name="connsiteX0" fmla="*/ 298183 w 575537"/>
                <a:gd name="connsiteY0" fmla="*/ 531276 h 575537"/>
                <a:gd name="connsiteX1" fmla="*/ 531276 w 575537"/>
                <a:gd name="connsiteY1" fmla="*/ 298183 h 575537"/>
                <a:gd name="connsiteX2" fmla="*/ 298183 w 575537"/>
                <a:gd name="connsiteY2" fmla="*/ 65091 h 575537"/>
                <a:gd name="connsiteX3" fmla="*/ 65091 w 575537"/>
                <a:gd name="connsiteY3" fmla="*/ 298183 h 575537"/>
                <a:gd name="connsiteX4" fmla="*/ 298183 w 575537"/>
                <a:gd name="connsiteY4" fmla="*/ 531276 h 575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5537" h="575537">
                  <a:moveTo>
                    <a:pt x="298183" y="531276"/>
                  </a:moveTo>
                  <a:cubicBezTo>
                    <a:pt x="427679" y="531276"/>
                    <a:pt x="531276" y="424801"/>
                    <a:pt x="531276" y="298183"/>
                  </a:cubicBezTo>
                  <a:cubicBezTo>
                    <a:pt x="531276" y="168687"/>
                    <a:pt x="424801" y="65091"/>
                    <a:pt x="298183" y="65091"/>
                  </a:cubicBezTo>
                  <a:cubicBezTo>
                    <a:pt x="168687" y="65091"/>
                    <a:pt x="65091" y="171565"/>
                    <a:pt x="65091" y="298183"/>
                  </a:cubicBezTo>
                  <a:cubicBezTo>
                    <a:pt x="65091" y="424801"/>
                    <a:pt x="168687" y="531276"/>
                    <a:pt x="298183" y="531276"/>
                  </a:cubicBez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33">
              <a:extLst>
                <a:ext uri="{FF2B5EF4-FFF2-40B4-BE49-F238E27FC236}">
                  <a16:creationId xmlns="" xmlns:a16="http://schemas.microsoft.com/office/drawing/2014/main" id="{3D3AE9A6-C879-4560-8D3D-9B8EAB1A164A}"/>
                </a:ext>
              </a:extLst>
            </p:cNvPr>
            <p:cNvSpPr/>
            <p:nvPr/>
          </p:nvSpPr>
          <p:spPr>
            <a:xfrm>
              <a:off x="7322277" y="4745313"/>
              <a:ext cx="1899274" cy="1237406"/>
            </a:xfrm>
            <a:custGeom>
              <a:avLst/>
              <a:gdLst>
                <a:gd name="connsiteX0" fmla="*/ 1860403 w 1899273"/>
                <a:gd name="connsiteY0" fmla="*/ 158931 h 1237405"/>
                <a:gd name="connsiteX1" fmla="*/ 784148 w 1899273"/>
                <a:gd name="connsiteY1" fmla="*/ 345981 h 1237405"/>
                <a:gd name="connsiteX2" fmla="*/ 84870 w 1899273"/>
                <a:gd name="connsiteY2" fmla="*/ 1183388 h 1237405"/>
                <a:gd name="connsiteX3" fmla="*/ 139546 w 1899273"/>
                <a:gd name="connsiteY3" fmla="*/ 1151733 h 1237405"/>
                <a:gd name="connsiteX4" fmla="*/ 815803 w 1899273"/>
                <a:gd name="connsiteY4" fmla="*/ 400657 h 1237405"/>
                <a:gd name="connsiteX5" fmla="*/ 1805727 w 1899273"/>
                <a:gd name="connsiteY5" fmla="*/ 190586 h 1237405"/>
                <a:gd name="connsiteX6" fmla="*/ 1860403 w 1899273"/>
                <a:gd name="connsiteY6" fmla="*/ 158931 h 123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273" h="1237405">
                  <a:moveTo>
                    <a:pt x="1860403" y="158931"/>
                  </a:moveTo>
                  <a:cubicBezTo>
                    <a:pt x="1756807" y="-19486"/>
                    <a:pt x="1276233" y="63967"/>
                    <a:pt x="784148" y="345981"/>
                  </a:cubicBezTo>
                  <a:cubicBezTo>
                    <a:pt x="294941" y="627994"/>
                    <a:pt x="-18726" y="1002093"/>
                    <a:pt x="84870" y="1183388"/>
                  </a:cubicBezTo>
                  <a:lnTo>
                    <a:pt x="139546" y="1151733"/>
                  </a:lnTo>
                  <a:cubicBezTo>
                    <a:pt x="53216" y="1002093"/>
                    <a:pt x="358251" y="665404"/>
                    <a:pt x="815803" y="400657"/>
                  </a:cubicBezTo>
                  <a:cubicBezTo>
                    <a:pt x="1276233" y="135910"/>
                    <a:pt x="1719397" y="40946"/>
                    <a:pt x="1805727" y="190586"/>
                  </a:cubicBezTo>
                  <a:lnTo>
                    <a:pt x="1860403" y="158931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34">
              <a:extLst>
                <a:ext uri="{FF2B5EF4-FFF2-40B4-BE49-F238E27FC236}">
                  <a16:creationId xmlns="" xmlns:a16="http://schemas.microsoft.com/office/drawing/2014/main" id="{B22CCF6B-D7A8-4837-937A-43919A993A4D}"/>
                </a:ext>
              </a:extLst>
            </p:cNvPr>
            <p:cNvSpPr/>
            <p:nvPr/>
          </p:nvSpPr>
          <p:spPr>
            <a:xfrm>
              <a:off x="7342056" y="4839153"/>
              <a:ext cx="1899274" cy="1237406"/>
            </a:xfrm>
            <a:custGeom>
              <a:avLst/>
              <a:gdLst>
                <a:gd name="connsiteX0" fmla="*/ 1840624 w 1899273"/>
                <a:gd name="connsiteY0" fmla="*/ 65091 h 1237405"/>
                <a:gd name="connsiteX1" fmla="*/ 1138468 w 1899273"/>
                <a:gd name="connsiteY1" fmla="*/ 899620 h 1237405"/>
                <a:gd name="connsiteX2" fmla="*/ 65091 w 1899273"/>
                <a:gd name="connsiteY2" fmla="*/ 1089547 h 1237405"/>
                <a:gd name="connsiteX3" fmla="*/ 119767 w 1899273"/>
                <a:gd name="connsiteY3" fmla="*/ 1057893 h 1237405"/>
                <a:gd name="connsiteX4" fmla="*/ 1109691 w 1899273"/>
                <a:gd name="connsiteY4" fmla="*/ 847822 h 1237405"/>
                <a:gd name="connsiteX5" fmla="*/ 1785948 w 1899273"/>
                <a:gd name="connsiteY5" fmla="*/ 96745 h 1237405"/>
                <a:gd name="connsiteX6" fmla="*/ 1840624 w 1899273"/>
                <a:gd name="connsiteY6" fmla="*/ 65091 h 123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273" h="1237405">
                  <a:moveTo>
                    <a:pt x="1840624" y="65091"/>
                  </a:moveTo>
                  <a:cubicBezTo>
                    <a:pt x="1944220" y="243507"/>
                    <a:pt x="1630552" y="617607"/>
                    <a:pt x="1138468" y="899620"/>
                  </a:cubicBezTo>
                  <a:cubicBezTo>
                    <a:pt x="649261" y="1184511"/>
                    <a:pt x="168687" y="1267964"/>
                    <a:pt x="65091" y="1089547"/>
                  </a:cubicBezTo>
                  <a:lnTo>
                    <a:pt x="119767" y="1057893"/>
                  </a:lnTo>
                  <a:cubicBezTo>
                    <a:pt x="206097" y="1207532"/>
                    <a:pt x="649261" y="1112569"/>
                    <a:pt x="1109691" y="847822"/>
                  </a:cubicBezTo>
                  <a:cubicBezTo>
                    <a:pt x="1570121" y="583074"/>
                    <a:pt x="1872278" y="246385"/>
                    <a:pt x="1785948" y="96745"/>
                  </a:cubicBezTo>
                  <a:lnTo>
                    <a:pt x="1840624" y="65091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35">
              <a:extLst>
                <a:ext uri="{FF2B5EF4-FFF2-40B4-BE49-F238E27FC236}">
                  <a16:creationId xmlns="" xmlns:a16="http://schemas.microsoft.com/office/drawing/2014/main" id="{53D4CA21-9574-4456-9FF0-A5E09C202437}"/>
                </a:ext>
              </a:extLst>
            </p:cNvPr>
            <p:cNvSpPr/>
            <p:nvPr/>
          </p:nvSpPr>
          <p:spPr>
            <a:xfrm>
              <a:off x="7342056" y="4744038"/>
              <a:ext cx="1899274" cy="1237406"/>
            </a:xfrm>
            <a:custGeom>
              <a:avLst/>
              <a:gdLst>
                <a:gd name="connsiteX0" fmla="*/ 65091 w 1899273"/>
                <a:gd name="connsiteY0" fmla="*/ 160206 h 1237405"/>
                <a:gd name="connsiteX1" fmla="*/ 1138468 w 1899273"/>
                <a:gd name="connsiteY1" fmla="*/ 347255 h 1237405"/>
                <a:gd name="connsiteX2" fmla="*/ 1840624 w 1899273"/>
                <a:gd name="connsiteY2" fmla="*/ 1184662 h 1237405"/>
                <a:gd name="connsiteX3" fmla="*/ 1785948 w 1899273"/>
                <a:gd name="connsiteY3" fmla="*/ 1153008 h 1237405"/>
                <a:gd name="connsiteX4" fmla="*/ 1109691 w 1899273"/>
                <a:gd name="connsiteY4" fmla="*/ 401931 h 1237405"/>
                <a:gd name="connsiteX5" fmla="*/ 119767 w 1899273"/>
                <a:gd name="connsiteY5" fmla="*/ 188983 h 1237405"/>
                <a:gd name="connsiteX6" fmla="*/ 65091 w 1899273"/>
                <a:gd name="connsiteY6" fmla="*/ 160206 h 123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273" h="1237405">
                  <a:moveTo>
                    <a:pt x="65091" y="160206"/>
                  </a:moveTo>
                  <a:cubicBezTo>
                    <a:pt x="168687" y="-21089"/>
                    <a:pt x="649261" y="65242"/>
                    <a:pt x="1138468" y="347255"/>
                  </a:cubicBezTo>
                  <a:cubicBezTo>
                    <a:pt x="1627675" y="629269"/>
                    <a:pt x="1944220" y="1003368"/>
                    <a:pt x="1840624" y="1184662"/>
                  </a:cubicBezTo>
                  <a:lnTo>
                    <a:pt x="1785948" y="1153008"/>
                  </a:lnTo>
                  <a:cubicBezTo>
                    <a:pt x="1872278" y="1003368"/>
                    <a:pt x="1570121" y="666679"/>
                    <a:pt x="1109691" y="401931"/>
                  </a:cubicBezTo>
                  <a:cubicBezTo>
                    <a:pt x="649261" y="137184"/>
                    <a:pt x="206097" y="42220"/>
                    <a:pt x="119767" y="188983"/>
                  </a:cubicBezTo>
                  <a:lnTo>
                    <a:pt x="65091" y="160206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36">
              <a:extLst>
                <a:ext uri="{FF2B5EF4-FFF2-40B4-BE49-F238E27FC236}">
                  <a16:creationId xmlns="" xmlns:a16="http://schemas.microsoft.com/office/drawing/2014/main" id="{8E88786A-0634-497F-8596-777E6D39510F}"/>
                </a:ext>
              </a:extLst>
            </p:cNvPr>
            <p:cNvSpPr/>
            <p:nvPr/>
          </p:nvSpPr>
          <p:spPr>
            <a:xfrm>
              <a:off x="7322277" y="4839153"/>
              <a:ext cx="1899274" cy="1237406"/>
            </a:xfrm>
            <a:custGeom>
              <a:avLst/>
              <a:gdLst>
                <a:gd name="connsiteX0" fmla="*/ 84870 w 1899273"/>
                <a:gd name="connsiteY0" fmla="*/ 65091 h 1237405"/>
                <a:gd name="connsiteX1" fmla="*/ 784148 w 1899273"/>
                <a:gd name="connsiteY1" fmla="*/ 899620 h 1237405"/>
                <a:gd name="connsiteX2" fmla="*/ 1860403 w 1899273"/>
                <a:gd name="connsiteY2" fmla="*/ 1086670 h 1237405"/>
                <a:gd name="connsiteX3" fmla="*/ 1805727 w 1899273"/>
                <a:gd name="connsiteY3" fmla="*/ 1055015 h 1237405"/>
                <a:gd name="connsiteX4" fmla="*/ 815803 w 1899273"/>
                <a:gd name="connsiteY4" fmla="*/ 844944 h 1237405"/>
                <a:gd name="connsiteX5" fmla="*/ 139546 w 1899273"/>
                <a:gd name="connsiteY5" fmla="*/ 93867 h 1237405"/>
                <a:gd name="connsiteX6" fmla="*/ 84870 w 1899273"/>
                <a:gd name="connsiteY6" fmla="*/ 65091 h 123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273" h="1237405">
                  <a:moveTo>
                    <a:pt x="84870" y="65091"/>
                  </a:moveTo>
                  <a:cubicBezTo>
                    <a:pt x="-18726" y="243507"/>
                    <a:pt x="294941" y="617607"/>
                    <a:pt x="784148" y="899620"/>
                  </a:cubicBezTo>
                  <a:cubicBezTo>
                    <a:pt x="1273355" y="1181633"/>
                    <a:pt x="1756807" y="1267964"/>
                    <a:pt x="1860403" y="1086670"/>
                  </a:cubicBezTo>
                  <a:lnTo>
                    <a:pt x="1805727" y="1055015"/>
                  </a:lnTo>
                  <a:cubicBezTo>
                    <a:pt x="1719397" y="1204655"/>
                    <a:pt x="1276233" y="1109691"/>
                    <a:pt x="815803" y="844944"/>
                  </a:cubicBezTo>
                  <a:cubicBezTo>
                    <a:pt x="355373" y="580197"/>
                    <a:pt x="53216" y="243507"/>
                    <a:pt x="139546" y="93867"/>
                  </a:cubicBezTo>
                  <a:lnTo>
                    <a:pt x="84870" y="65091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37">
              <a:extLst>
                <a:ext uri="{FF2B5EF4-FFF2-40B4-BE49-F238E27FC236}">
                  <a16:creationId xmlns="" xmlns:a16="http://schemas.microsoft.com/office/drawing/2014/main" id="{CA10FBAD-FF29-4B04-9F16-D41B6CF42AC7}"/>
                </a:ext>
              </a:extLst>
            </p:cNvPr>
            <p:cNvSpPr/>
            <p:nvPr/>
          </p:nvSpPr>
          <p:spPr>
            <a:xfrm>
              <a:off x="7860040" y="4321169"/>
              <a:ext cx="489207" cy="2158265"/>
            </a:xfrm>
            <a:custGeom>
              <a:avLst/>
              <a:gdLst>
                <a:gd name="connsiteX0" fmla="*/ 439190 w 489206"/>
                <a:gd name="connsiteY0" fmla="*/ 2114004 h 2158265"/>
                <a:gd name="connsiteX1" fmla="*/ 65091 w 489206"/>
                <a:gd name="connsiteY1" fmla="*/ 1089547 h 2158265"/>
                <a:gd name="connsiteX2" fmla="*/ 439190 w 489206"/>
                <a:gd name="connsiteY2" fmla="*/ 65091 h 2158265"/>
                <a:gd name="connsiteX3" fmla="*/ 439190 w 489206"/>
                <a:gd name="connsiteY3" fmla="*/ 128400 h 2158265"/>
                <a:gd name="connsiteX4" fmla="*/ 128400 w 489206"/>
                <a:gd name="connsiteY4" fmla="*/ 1089547 h 2158265"/>
                <a:gd name="connsiteX5" fmla="*/ 439190 w 489206"/>
                <a:gd name="connsiteY5" fmla="*/ 2050695 h 2158265"/>
                <a:gd name="connsiteX6" fmla="*/ 439190 w 489206"/>
                <a:gd name="connsiteY6" fmla="*/ 2114004 h 2158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9206" h="2158265">
                  <a:moveTo>
                    <a:pt x="439190" y="2114004"/>
                  </a:moveTo>
                  <a:cubicBezTo>
                    <a:pt x="231996" y="2114004"/>
                    <a:pt x="65091" y="1656452"/>
                    <a:pt x="65091" y="1089547"/>
                  </a:cubicBezTo>
                  <a:cubicBezTo>
                    <a:pt x="65091" y="522643"/>
                    <a:pt x="234874" y="65091"/>
                    <a:pt x="439190" y="65091"/>
                  </a:cubicBezTo>
                  <a:lnTo>
                    <a:pt x="439190" y="128400"/>
                  </a:lnTo>
                  <a:cubicBezTo>
                    <a:pt x="266529" y="128400"/>
                    <a:pt x="128400" y="560053"/>
                    <a:pt x="128400" y="1089547"/>
                  </a:cubicBezTo>
                  <a:cubicBezTo>
                    <a:pt x="128400" y="1619042"/>
                    <a:pt x="269406" y="2050695"/>
                    <a:pt x="439190" y="2050695"/>
                  </a:cubicBezTo>
                  <a:lnTo>
                    <a:pt x="439190" y="2114004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8">
              <a:extLst>
                <a:ext uri="{FF2B5EF4-FFF2-40B4-BE49-F238E27FC236}">
                  <a16:creationId xmlns="" xmlns:a16="http://schemas.microsoft.com/office/drawing/2014/main" id="{42007738-099E-4A65-BC20-4F187A9A8F77}"/>
                </a:ext>
              </a:extLst>
            </p:cNvPr>
            <p:cNvSpPr/>
            <p:nvPr/>
          </p:nvSpPr>
          <p:spPr>
            <a:xfrm>
              <a:off x="8234139" y="4321169"/>
              <a:ext cx="489207" cy="2158265"/>
            </a:xfrm>
            <a:custGeom>
              <a:avLst/>
              <a:gdLst>
                <a:gd name="connsiteX0" fmla="*/ 65091 w 489206"/>
                <a:gd name="connsiteY0" fmla="*/ 2114004 h 2158265"/>
                <a:gd name="connsiteX1" fmla="*/ 439190 w 489206"/>
                <a:gd name="connsiteY1" fmla="*/ 1089547 h 2158265"/>
                <a:gd name="connsiteX2" fmla="*/ 65091 w 489206"/>
                <a:gd name="connsiteY2" fmla="*/ 65091 h 2158265"/>
                <a:gd name="connsiteX3" fmla="*/ 65091 w 489206"/>
                <a:gd name="connsiteY3" fmla="*/ 128400 h 2158265"/>
                <a:gd name="connsiteX4" fmla="*/ 375881 w 489206"/>
                <a:gd name="connsiteY4" fmla="*/ 1089547 h 2158265"/>
                <a:gd name="connsiteX5" fmla="*/ 65091 w 489206"/>
                <a:gd name="connsiteY5" fmla="*/ 2050695 h 2158265"/>
                <a:gd name="connsiteX6" fmla="*/ 65091 w 489206"/>
                <a:gd name="connsiteY6" fmla="*/ 2114004 h 2158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9206" h="2158265">
                  <a:moveTo>
                    <a:pt x="65091" y="2114004"/>
                  </a:moveTo>
                  <a:cubicBezTo>
                    <a:pt x="272284" y="2114004"/>
                    <a:pt x="439190" y="1656452"/>
                    <a:pt x="439190" y="1089547"/>
                  </a:cubicBezTo>
                  <a:cubicBezTo>
                    <a:pt x="439190" y="522643"/>
                    <a:pt x="272284" y="65091"/>
                    <a:pt x="65091" y="65091"/>
                  </a:cubicBezTo>
                  <a:lnTo>
                    <a:pt x="65091" y="128400"/>
                  </a:lnTo>
                  <a:cubicBezTo>
                    <a:pt x="237752" y="128400"/>
                    <a:pt x="375881" y="560053"/>
                    <a:pt x="375881" y="1089547"/>
                  </a:cubicBezTo>
                  <a:cubicBezTo>
                    <a:pt x="375881" y="1619042"/>
                    <a:pt x="237752" y="2050695"/>
                    <a:pt x="65091" y="2050695"/>
                  </a:cubicBezTo>
                  <a:lnTo>
                    <a:pt x="65091" y="2114004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9">
              <a:extLst>
                <a:ext uri="{FF2B5EF4-FFF2-40B4-BE49-F238E27FC236}">
                  <a16:creationId xmlns="" xmlns:a16="http://schemas.microsoft.com/office/drawing/2014/main" id="{60C5FC9E-F51F-4DCD-85EC-F7C26C5B9608}"/>
                </a:ext>
              </a:extLst>
            </p:cNvPr>
            <p:cNvSpPr/>
            <p:nvPr/>
          </p:nvSpPr>
          <p:spPr>
            <a:xfrm>
              <a:off x="8939173" y="5501021"/>
              <a:ext cx="287769" cy="287769"/>
            </a:xfrm>
            <a:custGeom>
              <a:avLst/>
              <a:gdLst>
                <a:gd name="connsiteX0" fmla="*/ 154299 w 287768"/>
                <a:gd name="connsiteY0" fmla="*/ 243507 h 287768"/>
                <a:gd name="connsiteX1" fmla="*/ 243507 w 287768"/>
                <a:gd name="connsiteY1" fmla="*/ 154299 h 287768"/>
                <a:gd name="connsiteX2" fmla="*/ 154299 w 287768"/>
                <a:gd name="connsiteY2" fmla="*/ 65091 h 287768"/>
                <a:gd name="connsiteX3" fmla="*/ 65091 w 287768"/>
                <a:gd name="connsiteY3" fmla="*/ 154299 h 287768"/>
                <a:gd name="connsiteX4" fmla="*/ 154299 w 287768"/>
                <a:gd name="connsiteY4" fmla="*/ 243507 h 2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768" h="287768">
                  <a:moveTo>
                    <a:pt x="154299" y="243507"/>
                  </a:moveTo>
                  <a:cubicBezTo>
                    <a:pt x="203220" y="243507"/>
                    <a:pt x="243507" y="203220"/>
                    <a:pt x="243507" y="154299"/>
                  </a:cubicBezTo>
                  <a:cubicBezTo>
                    <a:pt x="243507" y="105378"/>
                    <a:pt x="203220" y="65091"/>
                    <a:pt x="154299" y="65091"/>
                  </a:cubicBezTo>
                  <a:cubicBezTo>
                    <a:pt x="105378" y="65091"/>
                    <a:pt x="65091" y="105378"/>
                    <a:pt x="65091" y="154299"/>
                  </a:cubicBezTo>
                  <a:cubicBezTo>
                    <a:pt x="65091" y="203220"/>
                    <a:pt x="105378" y="243507"/>
                    <a:pt x="154299" y="243507"/>
                  </a:cubicBez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40">
              <a:extLst>
                <a:ext uri="{FF2B5EF4-FFF2-40B4-BE49-F238E27FC236}">
                  <a16:creationId xmlns="" xmlns:a16="http://schemas.microsoft.com/office/drawing/2014/main" id="{FEF7DDDC-B325-45DE-8DD9-DCDEE886C26D}"/>
                </a:ext>
              </a:extLst>
            </p:cNvPr>
            <p:cNvSpPr/>
            <p:nvPr/>
          </p:nvSpPr>
          <p:spPr>
            <a:xfrm>
              <a:off x="7906083" y="4542751"/>
              <a:ext cx="287769" cy="287769"/>
            </a:xfrm>
            <a:custGeom>
              <a:avLst/>
              <a:gdLst>
                <a:gd name="connsiteX0" fmla="*/ 154299 w 287768"/>
                <a:gd name="connsiteY0" fmla="*/ 243507 h 287768"/>
                <a:gd name="connsiteX1" fmla="*/ 243507 w 287768"/>
                <a:gd name="connsiteY1" fmla="*/ 154299 h 287768"/>
                <a:gd name="connsiteX2" fmla="*/ 154299 w 287768"/>
                <a:gd name="connsiteY2" fmla="*/ 65091 h 287768"/>
                <a:gd name="connsiteX3" fmla="*/ 65091 w 287768"/>
                <a:gd name="connsiteY3" fmla="*/ 154299 h 287768"/>
                <a:gd name="connsiteX4" fmla="*/ 154299 w 287768"/>
                <a:gd name="connsiteY4" fmla="*/ 243507 h 2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768" h="287768">
                  <a:moveTo>
                    <a:pt x="154299" y="243507"/>
                  </a:moveTo>
                  <a:cubicBezTo>
                    <a:pt x="203220" y="243507"/>
                    <a:pt x="243507" y="203220"/>
                    <a:pt x="243507" y="154299"/>
                  </a:cubicBezTo>
                  <a:cubicBezTo>
                    <a:pt x="243507" y="105378"/>
                    <a:pt x="203220" y="65091"/>
                    <a:pt x="154299" y="65091"/>
                  </a:cubicBezTo>
                  <a:cubicBezTo>
                    <a:pt x="105378" y="65091"/>
                    <a:pt x="65091" y="105378"/>
                    <a:pt x="65091" y="154299"/>
                  </a:cubicBezTo>
                  <a:cubicBezTo>
                    <a:pt x="65091" y="203220"/>
                    <a:pt x="105378" y="243507"/>
                    <a:pt x="154299" y="243507"/>
                  </a:cubicBez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41">
              <a:extLst>
                <a:ext uri="{FF2B5EF4-FFF2-40B4-BE49-F238E27FC236}">
                  <a16:creationId xmlns="" xmlns:a16="http://schemas.microsoft.com/office/drawing/2014/main" id="{B7D2973D-F849-4E31-A5E0-E5FBB52425E0}"/>
                </a:ext>
              </a:extLst>
            </p:cNvPr>
            <p:cNvSpPr/>
            <p:nvPr/>
          </p:nvSpPr>
          <p:spPr>
            <a:xfrm>
              <a:off x="7603926" y="5826200"/>
              <a:ext cx="287769" cy="287769"/>
            </a:xfrm>
            <a:custGeom>
              <a:avLst/>
              <a:gdLst>
                <a:gd name="connsiteX0" fmla="*/ 154299 w 287768"/>
                <a:gd name="connsiteY0" fmla="*/ 243507 h 287768"/>
                <a:gd name="connsiteX1" fmla="*/ 243507 w 287768"/>
                <a:gd name="connsiteY1" fmla="*/ 154299 h 287768"/>
                <a:gd name="connsiteX2" fmla="*/ 154299 w 287768"/>
                <a:gd name="connsiteY2" fmla="*/ 65091 h 287768"/>
                <a:gd name="connsiteX3" fmla="*/ 65091 w 287768"/>
                <a:gd name="connsiteY3" fmla="*/ 154299 h 287768"/>
                <a:gd name="connsiteX4" fmla="*/ 154299 w 287768"/>
                <a:gd name="connsiteY4" fmla="*/ 243507 h 2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768" h="287768">
                  <a:moveTo>
                    <a:pt x="154299" y="243507"/>
                  </a:moveTo>
                  <a:cubicBezTo>
                    <a:pt x="203220" y="243507"/>
                    <a:pt x="243507" y="203220"/>
                    <a:pt x="243507" y="154299"/>
                  </a:cubicBezTo>
                  <a:cubicBezTo>
                    <a:pt x="243507" y="105378"/>
                    <a:pt x="203220" y="65091"/>
                    <a:pt x="154299" y="65091"/>
                  </a:cubicBezTo>
                  <a:cubicBezTo>
                    <a:pt x="105378" y="65091"/>
                    <a:pt x="65091" y="105378"/>
                    <a:pt x="65091" y="154299"/>
                  </a:cubicBezTo>
                  <a:cubicBezTo>
                    <a:pt x="65091" y="203220"/>
                    <a:pt x="105378" y="243507"/>
                    <a:pt x="154299" y="243507"/>
                  </a:cubicBez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06" name="TextBox 305">
            <a:extLst>
              <a:ext uri="{FF2B5EF4-FFF2-40B4-BE49-F238E27FC236}">
                <a16:creationId xmlns="" xmlns:a16="http://schemas.microsoft.com/office/drawing/2014/main" id="{87390543-3866-4E74-8EF9-6D3A9B9BE7D5}"/>
              </a:ext>
            </a:extLst>
          </p:cNvPr>
          <p:cNvSpPr txBox="1"/>
          <p:nvPr/>
        </p:nvSpPr>
        <p:spPr>
          <a:xfrm>
            <a:off x="4874878" y="3592411"/>
            <a:ext cx="2534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3600" b="1" dirty="0" smtClean="0">
                <a:cs typeface="Arial" pitchFamily="34" charset="0"/>
              </a:rPr>
              <a:t>KINERJA</a:t>
            </a:r>
            <a:endParaRPr lang="ko-KR" altLang="en-US" sz="3600" b="1" dirty="0">
              <a:cs typeface="Arial" pitchFamily="34" charset="0"/>
            </a:endParaRPr>
          </a:p>
        </p:txBody>
      </p:sp>
      <p:grpSp>
        <p:nvGrpSpPr>
          <p:cNvPr id="307" name="Group 306"/>
          <p:cNvGrpSpPr/>
          <p:nvPr/>
        </p:nvGrpSpPr>
        <p:grpSpPr>
          <a:xfrm>
            <a:off x="1096611" y="1998121"/>
            <a:ext cx="3051500" cy="1662175"/>
            <a:chOff x="1534180" y="2777"/>
            <a:chExt cx="2880320" cy="1504025"/>
          </a:xfrm>
        </p:grpSpPr>
        <p:sp>
          <p:nvSpPr>
            <p:cNvPr id="308" name="Rounded Rectangle 307"/>
            <p:cNvSpPr/>
            <p:nvPr/>
          </p:nvSpPr>
          <p:spPr>
            <a:xfrm>
              <a:off x="1534180" y="2777"/>
              <a:ext cx="2880320" cy="15040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sp>
        <p:sp>
          <p:nvSpPr>
            <p:cNvPr id="309" name="Rounded Rectangle 4"/>
            <p:cNvSpPr/>
            <p:nvPr/>
          </p:nvSpPr>
          <p:spPr>
            <a:xfrm>
              <a:off x="1607600" y="76197"/>
              <a:ext cx="2733480" cy="135718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18110" tIns="59055" rIns="118110" bIns="5905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100" kern="1200" dirty="0"/>
            </a:p>
          </p:txBody>
        </p:sp>
      </p:grpSp>
      <p:sp>
        <p:nvSpPr>
          <p:cNvPr id="187" name="TextBox 186">
            <a:extLst>
              <a:ext uri="{FF2B5EF4-FFF2-40B4-BE49-F238E27FC236}">
                <a16:creationId xmlns="" xmlns:a16="http://schemas.microsoft.com/office/drawing/2014/main" id="{8A2414D1-11A5-4EBB-9DE8-D19737C9F6C2}"/>
              </a:ext>
            </a:extLst>
          </p:cNvPr>
          <p:cNvSpPr txBox="1"/>
          <p:nvPr/>
        </p:nvSpPr>
        <p:spPr>
          <a:xfrm>
            <a:off x="1212009" y="2176639"/>
            <a:ext cx="32656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altLang="ko-KR" sz="2000" b="1" dirty="0" smtClean="0">
                <a:cs typeface="Arial" pitchFamily="34" charset="0"/>
              </a:rPr>
              <a:t>BOR </a:t>
            </a:r>
            <a:r>
              <a:rPr lang="en-US" altLang="ko-KR" sz="2000" b="1" dirty="0" smtClean="0">
                <a:cs typeface="Arial" pitchFamily="34" charset="0"/>
              </a:rPr>
              <a:t>	      </a:t>
            </a:r>
            <a:r>
              <a:rPr lang="id-ID" altLang="ko-KR" sz="2000" b="1" dirty="0" smtClean="0">
                <a:cs typeface="Arial" pitchFamily="34" charset="0"/>
              </a:rPr>
              <a:t>=  </a:t>
            </a:r>
            <a:r>
              <a:rPr lang="id-ID" altLang="ko-KR" sz="2000" b="1" dirty="0" smtClean="0">
                <a:cs typeface="Arial" pitchFamily="34" charset="0"/>
              </a:rPr>
              <a:t>68,71  </a:t>
            </a:r>
            <a:endParaRPr lang="id-ID" altLang="ko-KR" sz="2000" b="1" dirty="0" smtClean="0"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id-ID" altLang="ko-KR" sz="2000" b="1" dirty="0" smtClean="0">
                <a:cs typeface="Arial" pitchFamily="34" charset="0"/>
              </a:rPr>
              <a:t>Jiwa          :  </a:t>
            </a:r>
            <a:r>
              <a:rPr lang="id-ID" altLang="ko-KR" sz="2000" b="1" dirty="0" smtClean="0">
                <a:cs typeface="Arial" pitchFamily="34" charset="0"/>
              </a:rPr>
              <a:t>73,22</a:t>
            </a:r>
            <a:endParaRPr lang="id-ID" altLang="ko-KR" sz="2000" b="1" dirty="0" smtClean="0"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id-ID" altLang="ko-KR" sz="2000" b="1" dirty="0" smtClean="0">
                <a:cs typeface="Arial" pitchFamily="34" charset="0"/>
              </a:rPr>
              <a:t>Non Jiwa  :  </a:t>
            </a:r>
            <a:r>
              <a:rPr lang="id-ID" altLang="ko-KR" sz="2000" b="1" dirty="0" smtClean="0">
                <a:cs typeface="Arial" pitchFamily="34" charset="0"/>
              </a:rPr>
              <a:t>38,84</a:t>
            </a:r>
            <a:endParaRPr lang="id-ID" altLang="ko-KR" sz="2000" b="1" dirty="0" smtClean="0">
              <a:cs typeface="Arial" pitchFamily="34" charset="0"/>
            </a:endParaRPr>
          </a:p>
        </p:txBody>
      </p:sp>
      <p:grpSp>
        <p:nvGrpSpPr>
          <p:cNvPr id="310" name="Group 309"/>
          <p:cNvGrpSpPr/>
          <p:nvPr/>
        </p:nvGrpSpPr>
        <p:grpSpPr>
          <a:xfrm>
            <a:off x="7978677" y="2025841"/>
            <a:ext cx="3051500" cy="1662175"/>
            <a:chOff x="1534180" y="2777"/>
            <a:chExt cx="2880320" cy="1504025"/>
          </a:xfrm>
          <a:solidFill>
            <a:srgbClr val="00B0F0"/>
          </a:solidFill>
        </p:grpSpPr>
        <p:sp>
          <p:nvSpPr>
            <p:cNvPr id="311" name="Rounded Rectangle 310"/>
            <p:cNvSpPr/>
            <p:nvPr/>
          </p:nvSpPr>
          <p:spPr>
            <a:xfrm>
              <a:off x="1534180" y="2777"/>
              <a:ext cx="2880320" cy="1504025"/>
            </a:xfrm>
            <a:prstGeom prst="round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sp>
        <p:sp>
          <p:nvSpPr>
            <p:cNvPr id="312" name="Rounded Rectangle 4"/>
            <p:cNvSpPr/>
            <p:nvPr/>
          </p:nvSpPr>
          <p:spPr>
            <a:xfrm>
              <a:off x="1607600" y="76197"/>
              <a:ext cx="2733480" cy="1357185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18110" tIns="59055" rIns="118110" bIns="5905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100" kern="1200" dirty="0"/>
            </a:p>
          </p:txBody>
        </p:sp>
      </p:grpSp>
      <p:sp>
        <p:nvSpPr>
          <p:cNvPr id="313" name="TextBox 312">
            <a:extLst>
              <a:ext uri="{FF2B5EF4-FFF2-40B4-BE49-F238E27FC236}">
                <a16:creationId xmlns="" xmlns:a16="http://schemas.microsoft.com/office/drawing/2014/main" id="{8A2414D1-11A5-4EBB-9DE8-D19737C9F6C2}"/>
              </a:ext>
            </a:extLst>
          </p:cNvPr>
          <p:cNvSpPr txBox="1"/>
          <p:nvPr/>
        </p:nvSpPr>
        <p:spPr>
          <a:xfrm>
            <a:off x="8194105" y="2176639"/>
            <a:ext cx="26946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altLang="ko-KR" sz="2000" b="1" dirty="0" smtClean="0">
                <a:cs typeface="Arial" pitchFamily="34" charset="0"/>
              </a:rPr>
              <a:t>LOS </a:t>
            </a:r>
            <a:r>
              <a:rPr lang="en-US" altLang="ko-KR" sz="2000" b="1" dirty="0" smtClean="0">
                <a:cs typeface="Arial" pitchFamily="34" charset="0"/>
              </a:rPr>
              <a:t>           </a:t>
            </a:r>
            <a:r>
              <a:rPr lang="id-ID" altLang="ko-KR" sz="2000" b="1" dirty="0" smtClean="0">
                <a:cs typeface="Arial" pitchFamily="34" charset="0"/>
              </a:rPr>
              <a:t>=  </a:t>
            </a:r>
            <a:r>
              <a:rPr lang="id-ID" altLang="ko-KR" sz="2000" b="1" dirty="0" smtClean="0">
                <a:cs typeface="Arial" pitchFamily="34" charset="0"/>
              </a:rPr>
              <a:t>12,92</a:t>
            </a:r>
            <a:endParaRPr lang="id-ID" altLang="ko-KR" sz="2000" b="1" dirty="0" smtClean="0"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id-ID" altLang="ko-KR" sz="2000" b="1" dirty="0" smtClean="0">
                <a:cs typeface="Arial" pitchFamily="34" charset="0"/>
              </a:rPr>
              <a:t>Jiwa          :  </a:t>
            </a:r>
            <a:r>
              <a:rPr lang="id-ID" altLang="ko-KR" sz="2000" b="1" dirty="0" smtClean="0">
                <a:cs typeface="Arial" pitchFamily="34" charset="0"/>
              </a:rPr>
              <a:t>20,89</a:t>
            </a:r>
            <a:endParaRPr lang="id-ID" altLang="ko-KR" sz="2000" b="1" dirty="0" smtClean="0"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id-ID" altLang="ko-KR" sz="2000" b="1" dirty="0" smtClean="0">
                <a:cs typeface="Arial" pitchFamily="34" charset="0"/>
              </a:rPr>
              <a:t>Non Jiwa  :  </a:t>
            </a:r>
            <a:r>
              <a:rPr lang="id-ID" altLang="ko-KR" sz="2000" b="1" dirty="0" smtClean="0">
                <a:cs typeface="Arial" pitchFamily="34" charset="0"/>
              </a:rPr>
              <a:t>3,55</a:t>
            </a:r>
            <a:endParaRPr lang="ko-KR" altLang="en-US" sz="1400" b="1" dirty="0">
              <a:cs typeface="Arial" pitchFamily="34" charset="0"/>
            </a:endParaRPr>
          </a:p>
        </p:txBody>
      </p:sp>
      <p:grpSp>
        <p:nvGrpSpPr>
          <p:cNvPr id="317" name="Group 316"/>
          <p:cNvGrpSpPr/>
          <p:nvPr/>
        </p:nvGrpSpPr>
        <p:grpSpPr>
          <a:xfrm>
            <a:off x="1152576" y="4214945"/>
            <a:ext cx="3051500" cy="1662175"/>
            <a:chOff x="1534180" y="2777"/>
            <a:chExt cx="2880320" cy="1504025"/>
          </a:xfrm>
          <a:solidFill>
            <a:srgbClr val="92D050"/>
          </a:solidFill>
        </p:grpSpPr>
        <p:sp>
          <p:nvSpPr>
            <p:cNvPr id="318" name="Rounded Rectangle 317"/>
            <p:cNvSpPr/>
            <p:nvPr/>
          </p:nvSpPr>
          <p:spPr>
            <a:xfrm>
              <a:off x="1534180" y="2777"/>
              <a:ext cx="2880320" cy="1504025"/>
            </a:xfrm>
            <a:prstGeom prst="round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sp>
        <p:sp>
          <p:nvSpPr>
            <p:cNvPr id="319" name="Rounded Rectangle 4"/>
            <p:cNvSpPr/>
            <p:nvPr/>
          </p:nvSpPr>
          <p:spPr>
            <a:xfrm>
              <a:off x="1607600" y="76197"/>
              <a:ext cx="2733480" cy="1357185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18110" tIns="59055" rIns="118110" bIns="5905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100" kern="1200" dirty="0"/>
            </a:p>
          </p:txBody>
        </p:sp>
      </p:grpSp>
      <p:sp>
        <p:nvSpPr>
          <p:cNvPr id="320" name="TextBox 319">
            <a:extLst>
              <a:ext uri="{FF2B5EF4-FFF2-40B4-BE49-F238E27FC236}">
                <a16:creationId xmlns="" xmlns:a16="http://schemas.microsoft.com/office/drawing/2014/main" id="{8A2414D1-11A5-4EBB-9DE8-D19737C9F6C2}"/>
              </a:ext>
            </a:extLst>
          </p:cNvPr>
          <p:cNvSpPr txBox="1"/>
          <p:nvPr/>
        </p:nvSpPr>
        <p:spPr>
          <a:xfrm>
            <a:off x="1212009" y="4310696"/>
            <a:ext cx="326565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altLang="ko-KR" sz="2000" b="1" dirty="0" smtClean="0">
                <a:cs typeface="Arial" pitchFamily="34" charset="0"/>
              </a:rPr>
              <a:t>RAWAT JALAN</a:t>
            </a:r>
          </a:p>
          <a:p>
            <a:pPr>
              <a:lnSpc>
                <a:spcPct val="150000"/>
              </a:lnSpc>
            </a:pPr>
            <a:r>
              <a:rPr lang="id-ID" altLang="ko-KR" sz="2800" b="1" dirty="0" smtClean="0">
                <a:cs typeface="Arial" pitchFamily="34" charset="0"/>
              </a:rPr>
              <a:t>  </a:t>
            </a:r>
            <a:r>
              <a:rPr lang="id-ID" altLang="ko-KR" sz="2800" b="1" dirty="0" smtClean="0">
                <a:cs typeface="Arial" pitchFamily="34" charset="0"/>
              </a:rPr>
              <a:t>2.469</a:t>
            </a:r>
            <a:endParaRPr lang="id-ID" altLang="ko-KR" sz="2800" b="1" dirty="0">
              <a:cs typeface="Arial" pitchFamily="34" charset="0"/>
            </a:endParaRPr>
          </a:p>
          <a:p>
            <a:endParaRPr lang="id-ID" altLang="ko-KR" sz="1600" b="1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21" name="Group 320"/>
          <p:cNvGrpSpPr/>
          <p:nvPr/>
        </p:nvGrpSpPr>
        <p:grpSpPr>
          <a:xfrm>
            <a:off x="7967507" y="4132792"/>
            <a:ext cx="3051500" cy="1662175"/>
            <a:chOff x="1534180" y="2777"/>
            <a:chExt cx="2880320" cy="1504025"/>
          </a:xfrm>
          <a:solidFill>
            <a:schemeClr val="bg1">
              <a:lumMod val="75000"/>
            </a:schemeClr>
          </a:solidFill>
        </p:grpSpPr>
        <p:sp>
          <p:nvSpPr>
            <p:cNvPr id="322" name="Rounded Rectangle 321"/>
            <p:cNvSpPr/>
            <p:nvPr/>
          </p:nvSpPr>
          <p:spPr>
            <a:xfrm>
              <a:off x="1534180" y="2777"/>
              <a:ext cx="2880320" cy="1504025"/>
            </a:xfrm>
            <a:prstGeom prst="round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sp>
        <p:sp>
          <p:nvSpPr>
            <p:cNvPr id="323" name="Rounded Rectangle 4"/>
            <p:cNvSpPr/>
            <p:nvPr/>
          </p:nvSpPr>
          <p:spPr>
            <a:xfrm>
              <a:off x="1607600" y="76197"/>
              <a:ext cx="2733480" cy="1357185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18110" tIns="59055" rIns="118110" bIns="5905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100" kern="1200" dirty="0"/>
            </a:p>
          </p:txBody>
        </p:sp>
      </p:grpSp>
      <p:sp>
        <p:nvSpPr>
          <p:cNvPr id="324" name="TextBox 323">
            <a:extLst>
              <a:ext uri="{FF2B5EF4-FFF2-40B4-BE49-F238E27FC236}">
                <a16:creationId xmlns="" xmlns:a16="http://schemas.microsoft.com/office/drawing/2014/main" id="{8A2414D1-11A5-4EBB-9DE8-D19737C9F6C2}"/>
              </a:ext>
            </a:extLst>
          </p:cNvPr>
          <p:cNvSpPr txBox="1"/>
          <p:nvPr/>
        </p:nvSpPr>
        <p:spPr>
          <a:xfrm>
            <a:off x="8128420" y="4371191"/>
            <a:ext cx="2591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altLang="ko-KR" sz="2000" b="1" dirty="0" smtClean="0">
                <a:cs typeface="Arial" pitchFamily="34" charset="0"/>
              </a:rPr>
              <a:t>RAWAT INAP</a:t>
            </a:r>
          </a:p>
          <a:p>
            <a:pPr>
              <a:lnSpc>
                <a:spcPct val="150000"/>
              </a:lnSpc>
            </a:pPr>
            <a:r>
              <a:rPr lang="id-ID" altLang="ko-KR" sz="2800" b="1" dirty="0">
                <a:cs typeface="Arial" pitchFamily="34" charset="0"/>
              </a:rPr>
              <a:t> </a:t>
            </a:r>
            <a:r>
              <a:rPr lang="id-ID" altLang="ko-KR" sz="2800" b="1" dirty="0" smtClean="0">
                <a:cs typeface="Arial" pitchFamily="34" charset="0"/>
              </a:rPr>
              <a:t> </a:t>
            </a:r>
            <a:r>
              <a:rPr lang="id-ID" altLang="ko-KR" sz="2800" b="1" dirty="0" smtClean="0">
                <a:cs typeface="Arial" pitchFamily="34" charset="0"/>
              </a:rPr>
              <a:t>648</a:t>
            </a:r>
            <a:endParaRPr lang="id-ID" altLang="ko-KR" sz="2000" b="1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70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Rectangle: Top Corners Rounded 246">
            <a:extLst>
              <a:ext uri="{FF2B5EF4-FFF2-40B4-BE49-F238E27FC236}">
                <a16:creationId xmlns="" xmlns:a16="http://schemas.microsoft.com/office/drawing/2014/main" id="{2573B5BF-096F-4A66-B0B5-F31C42151791}"/>
              </a:ext>
            </a:extLst>
          </p:cNvPr>
          <p:cNvSpPr/>
          <p:nvPr/>
        </p:nvSpPr>
        <p:spPr>
          <a:xfrm rot="5400000">
            <a:off x="7495169" y="-3509988"/>
            <a:ext cx="1114603" cy="8296758"/>
          </a:xfrm>
          <a:prstGeom prst="round2SameRect">
            <a:avLst>
              <a:gd name="adj1" fmla="val 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4118624" y="148574"/>
            <a:ext cx="782862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 sz="2800" b="1" dirty="0">
                <a:cs typeface="Arial" pitchFamily="34" charset="0"/>
              </a:rPr>
              <a:t>REKAP CAPAIAN </a:t>
            </a:r>
            <a:r>
              <a:rPr lang="id-ID" altLang="ko-KR" sz="2800" b="1" dirty="0" smtClean="0">
                <a:cs typeface="Arial" pitchFamily="34" charset="0"/>
              </a:rPr>
              <a:t>SPM Tahun 2019</a:t>
            </a:r>
          </a:p>
          <a:p>
            <a:r>
              <a:rPr lang="id-ID" altLang="ko-KR" sz="2800" b="1" dirty="0" smtClean="0">
                <a:cs typeface="Arial" pitchFamily="34" charset="0"/>
              </a:rPr>
              <a:t>SESUAI PERGUB NO: 22 TAHUN 2017</a:t>
            </a:r>
            <a:endParaRPr lang="ko-KR" altLang="en-US" sz="2800" b="1" dirty="0">
              <a:cs typeface="Arial" pitchFamily="34" charset="0"/>
            </a:endParaRPr>
          </a:p>
        </p:txBody>
      </p:sp>
      <p:grpSp>
        <p:nvGrpSpPr>
          <p:cNvPr id="236" name="Group 235">
            <a:extLst>
              <a:ext uri="{FF2B5EF4-FFF2-40B4-BE49-F238E27FC236}">
                <a16:creationId xmlns="" xmlns:a16="http://schemas.microsoft.com/office/drawing/2014/main" id="{C2BB8104-3530-4C06-BCFE-83494F3D2F7E}"/>
              </a:ext>
            </a:extLst>
          </p:cNvPr>
          <p:cNvGrpSpPr/>
          <p:nvPr/>
        </p:nvGrpSpPr>
        <p:grpSpPr>
          <a:xfrm rot="7523209">
            <a:off x="5711085" y="1465946"/>
            <a:ext cx="769829" cy="815241"/>
            <a:chOff x="4121211" y="1005238"/>
            <a:chExt cx="1696343" cy="1796411"/>
          </a:xfrm>
          <a:solidFill>
            <a:schemeClr val="accent2"/>
          </a:solidFill>
        </p:grpSpPr>
        <p:sp>
          <p:nvSpPr>
            <p:cNvPr id="237" name="Rectangle 236">
              <a:extLst>
                <a:ext uri="{FF2B5EF4-FFF2-40B4-BE49-F238E27FC236}">
                  <a16:creationId xmlns="" xmlns:a16="http://schemas.microsoft.com/office/drawing/2014/main" id="{3551FEA2-AE32-4ADC-A559-2DEC1FA8D1BC}"/>
                </a:ext>
              </a:extLst>
            </p:cNvPr>
            <p:cNvSpPr/>
            <p:nvPr/>
          </p:nvSpPr>
          <p:spPr>
            <a:xfrm rot="2613694">
              <a:off x="5367631" y="1259674"/>
              <a:ext cx="65631" cy="54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="" xmlns:a16="http://schemas.microsoft.com/office/drawing/2014/main" id="{B79412D0-1765-42E4-A9C8-E9C1D7AF3F36}"/>
                </a:ext>
              </a:extLst>
            </p:cNvPr>
            <p:cNvSpPr/>
            <p:nvPr/>
          </p:nvSpPr>
          <p:spPr>
            <a:xfrm>
              <a:off x="5132704" y="1776958"/>
              <a:ext cx="99918" cy="5215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="" xmlns:a16="http://schemas.microsoft.com/office/drawing/2014/main" id="{61D1CCAE-095A-408C-99CE-9A45BFEC0064}"/>
                </a:ext>
              </a:extLst>
            </p:cNvPr>
            <p:cNvSpPr/>
            <p:nvPr/>
          </p:nvSpPr>
          <p:spPr>
            <a:xfrm>
              <a:off x="4763010" y="1958882"/>
              <a:ext cx="842767" cy="84276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="" xmlns:a16="http://schemas.microsoft.com/office/drawing/2014/main" id="{2FCAB7B8-5492-43CA-8D58-F7C3BC731C0B}"/>
                </a:ext>
              </a:extLst>
            </p:cNvPr>
            <p:cNvSpPr/>
            <p:nvPr/>
          </p:nvSpPr>
          <p:spPr>
            <a:xfrm>
              <a:off x="5344107" y="1086848"/>
              <a:ext cx="473447" cy="47344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="" xmlns:a16="http://schemas.microsoft.com/office/drawing/2014/main" id="{A9A080DE-98B8-47D7-966E-2794E5245C4F}"/>
                </a:ext>
              </a:extLst>
            </p:cNvPr>
            <p:cNvSpPr/>
            <p:nvPr/>
          </p:nvSpPr>
          <p:spPr>
            <a:xfrm rot="18000269" flipH="1">
              <a:off x="4709115" y="1170501"/>
              <a:ext cx="106964" cy="7500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="" xmlns:a16="http://schemas.microsoft.com/office/drawing/2014/main" id="{71ED0273-4623-4B75-A8AE-249606E896AF}"/>
                </a:ext>
              </a:extLst>
            </p:cNvPr>
            <p:cNvSpPr/>
            <p:nvPr/>
          </p:nvSpPr>
          <p:spPr>
            <a:xfrm flipH="1">
              <a:off x="4121211" y="1005238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="" xmlns:a16="http://schemas.microsoft.com/office/drawing/2014/main" id="{BC745DE2-CCDD-4A4B-BE13-72BBF1D8EBA0}"/>
                </a:ext>
              </a:extLst>
            </p:cNvPr>
            <p:cNvSpPr/>
            <p:nvPr/>
          </p:nvSpPr>
          <p:spPr>
            <a:xfrm>
              <a:off x="4860364" y="1440904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1" name="Group 300">
            <a:extLst>
              <a:ext uri="{FF2B5EF4-FFF2-40B4-BE49-F238E27FC236}">
                <a16:creationId xmlns="" xmlns:a16="http://schemas.microsoft.com/office/drawing/2014/main" id="{B85A96ED-2CA9-490F-ABC6-96360ACCF017}"/>
              </a:ext>
            </a:extLst>
          </p:cNvPr>
          <p:cNvGrpSpPr/>
          <p:nvPr/>
        </p:nvGrpSpPr>
        <p:grpSpPr>
          <a:xfrm>
            <a:off x="1005149" y="1226175"/>
            <a:ext cx="4202976" cy="5037168"/>
            <a:chOff x="1005149" y="1226175"/>
            <a:chExt cx="4202976" cy="5037168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8ED5B865-0674-4DF5-A9D5-5EE33A5323FF}"/>
                </a:ext>
              </a:extLst>
            </p:cNvPr>
            <p:cNvGrpSpPr/>
            <p:nvPr/>
          </p:nvGrpSpPr>
          <p:grpSpPr>
            <a:xfrm>
              <a:off x="2193664" y="2470136"/>
              <a:ext cx="1710429" cy="1738057"/>
              <a:chOff x="4288042" y="2256809"/>
              <a:chExt cx="2952665" cy="3000359"/>
            </a:xfrm>
            <a:solidFill>
              <a:schemeClr val="accent2"/>
            </a:solidFill>
          </p:grpSpPr>
          <p:sp>
            <p:nvSpPr>
              <p:cNvPr id="7" name="Freeform: Shape 6">
                <a:extLst>
                  <a:ext uri="{FF2B5EF4-FFF2-40B4-BE49-F238E27FC236}">
                    <a16:creationId xmlns="" xmlns:a16="http://schemas.microsoft.com/office/drawing/2014/main" id="{C2C7CFFB-4D44-4F90-8F37-307E0C162BCB}"/>
                  </a:ext>
                </a:extLst>
              </p:cNvPr>
              <p:cNvSpPr/>
              <p:nvPr/>
            </p:nvSpPr>
            <p:spPr>
              <a:xfrm>
                <a:off x="4392101" y="2382547"/>
                <a:ext cx="1560880" cy="1777670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="" xmlns:a16="http://schemas.microsoft.com/office/drawing/2014/main" id="{4ADAC6C0-8C1B-485D-9D2C-3692EC31DF32}"/>
                  </a:ext>
                </a:extLst>
              </p:cNvPr>
              <p:cNvSpPr/>
              <p:nvPr/>
            </p:nvSpPr>
            <p:spPr>
              <a:xfrm>
                <a:off x="4868287" y="2290747"/>
                <a:ext cx="607009" cy="607009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="" xmlns:a16="http://schemas.microsoft.com/office/drawing/2014/main" id="{02D97C58-F5CD-4C07-ACE5-7278540B54E2}"/>
                  </a:ext>
                </a:extLst>
              </p:cNvPr>
              <p:cNvSpPr/>
              <p:nvPr/>
            </p:nvSpPr>
            <p:spPr>
              <a:xfrm>
                <a:off x="5445695" y="3297396"/>
                <a:ext cx="607009" cy="607009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="" xmlns:a16="http://schemas.microsoft.com/office/drawing/2014/main" id="{D9718C1B-F9B9-4825-ACD8-60632F90FCD4}"/>
                  </a:ext>
                </a:extLst>
              </p:cNvPr>
              <p:cNvSpPr/>
              <p:nvPr/>
            </p:nvSpPr>
            <p:spPr>
              <a:xfrm>
                <a:off x="5606119" y="3297396"/>
                <a:ext cx="433578" cy="607009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="" xmlns:a16="http://schemas.microsoft.com/office/drawing/2014/main" id="{59FB9EDD-08EB-4138-9CFC-F35679CCEFC9}"/>
                  </a:ext>
                </a:extLst>
              </p:cNvPr>
              <p:cNvSpPr/>
              <p:nvPr/>
            </p:nvSpPr>
            <p:spPr>
              <a:xfrm>
                <a:off x="4288042" y="3301732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="" xmlns:a16="http://schemas.microsoft.com/office/drawing/2014/main" id="{96EC2FD3-930E-4580-B5C3-37B50E0345F6}"/>
                  </a:ext>
                </a:extLst>
              </p:cNvPr>
              <p:cNvSpPr/>
              <p:nvPr/>
            </p:nvSpPr>
            <p:spPr>
              <a:xfrm>
                <a:off x="4288042" y="262101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="" xmlns:a16="http://schemas.microsoft.com/office/drawing/2014/main" id="{E5788733-AA04-47CB-A221-3A63786B991B}"/>
                  </a:ext>
                </a:extLst>
              </p:cNvPr>
              <p:cNvSpPr/>
              <p:nvPr/>
            </p:nvSpPr>
            <p:spPr>
              <a:xfrm>
                <a:off x="5554090" y="2382547"/>
                <a:ext cx="1560880" cy="1734312"/>
              </a:xfrm>
              <a:custGeom>
                <a:avLst/>
                <a:gdLst>
                  <a:gd name="connsiteX0" fmla="*/ 789601 w 1560880"/>
                  <a:gd name="connsiteY0" fmla="*/ 147906 h 1734311"/>
                  <a:gd name="connsiteX1" fmla="*/ 1110449 w 1560880"/>
                  <a:gd name="connsiteY1" fmla="*/ 334345 h 1734311"/>
                  <a:gd name="connsiteX2" fmla="*/ 1431297 w 1560880"/>
                  <a:gd name="connsiteY2" fmla="*/ 520783 h 1734311"/>
                  <a:gd name="connsiteX3" fmla="*/ 1431297 w 1560880"/>
                  <a:gd name="connsiteY3" fmla="*/ 889324 h 1734311"/>
                  <a:gd name="connsiteX4" fmla="*/ 1431297 w 1560880"/>
                  <a:gd name="connsiteY4" fmla="*/ 1257866 h 1734311"/>
                  <a:gd name="connsiteX5" fmla="*/ 1110449 w 1560880"/>
                  <a:gd name="connsiteY5" fmla="*/ 1444304 h 1734311"/>
                  <a:gd name="connsiteX6" fmla="*/ 789601 w 1560880"/>
                  <a:gd name="connsiteY6" fmla="*/ 1622071 h 1734311"/>
                  <a:gd name="connsiteX7" fmla="*/ 468754 w 1560880"/>
                  <a:gd name="connsiteY7" fmla="*/ 1435632 h 1734311"/>
                  <a:gd name="connsiteX8" fmla="*/ 147906 w 1560880"/>
                  <a:gd name="connsiteY8" fmla="*/ 1249194 h 1734311"/>
                  <a:gd name="connsiteX9" fmla="*/ 147906 w 1560880"/>
                  <a:gd name="connsiteY9" fmla="*/ 880653 h 1734311"/>
                  <a:gd name="connsiteX10" fmla="*/ 147906 w 1560880"/>
                  <a:gd name="connsiteY10" fmla="*/ 512112 h 1734311"/>
                  <a:gd name="connsiteX11" fmla="*/ 468754 w 1560880"/>
                  <a:gd name="connsiteY11" fmla="*/ 325673 h 1734311"/>
                  <a:gd name="connsiteX12" fmla="*/ 789601 w 1560880"/>
                  <a:gd name="connsiteY12" fmla="*/ 147906 h 1734311"/>
                  <a:gd name="connsiteX13" fmla="*/ 789601 w 1560880"/>
                  <a:gd name="connsiteY13" fmla="*/ 147906 h 1734311"/>
                  <a:gd name="connsiteX14" fmla="*/ 789601 w 1560880"/>
                  <a:gd name="connsiteY14" fmla="*/ 277979 h 1734311"/>
                  <a:gd name="connsiteX15" fmla="*/ 264972 w 1560880"/>
                  <a:gd name="connsiteY15" fmla="*/ 581484 h 1734311"/>
                  <a:gd name="connsiteX16" fmla="*/ 264972 w 1560880"/>
                  <a:gd name="connsiteY16" fmla="*/ 1188493 h 1734311"/>
                  <a:gd name="connsiteX17" fmla="*/ 789601 w 1560880"/>
                  <a:gd name="connsiteY17" fmla="*/ 1491998 h 1734311"/>
                  <a:gd name="connsiteX18" fmla="*/ 1314231 w 1560880"/>
                  <a:gd name="connsiteY18" fmla="*/ 1188493 h 1734311"/>
                  <a:gd name="connsiteX19" fmla="*/ 1314231 w 1560880"/>
                  <a:gd name="connsiteY19" fmla="*/ 581484 h 1734311"/>
                  <a:gd name="connsiteX20" fmla="*/ 789601 w 1560880"/>
                  <a:gd name="connsiteY20" fmla="*/ 277979 h 1734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34311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22071"/>
                    </a:lnTo>
                    <a:lnTo>
                      <a:pt x="468754" y="1435632"/>
                    </a:lnTo>
                    <a:lnTo>
                      <a:pt x="147906" y="1249194"/>
                    </a:lnTo>
                    <a:lnTo>
                      <a:pt x="147906" y="880653"/>
                    </a:lnTo>
                    <a:lnTo>
                      <a:pt x="147906" y="512112"/>
                    </a:lnTo>
                    <a:lnTo>
                      <a:pt x="468754" y="325673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="" xmlns:a16="http://schemas.microsoft.com/office/drawing/2014/main" id="{4124ADEC-0B66-48CA-BA21-2DA77E6108BF}"/>
                  </a:ext>
                </a:extLst>
              </p:cNvPr>
              <p:cNvSpPr/>
              <p:nvPr/>
            </p:nvSpPr>
            <p:spPr>
              <a:xfrm>
                <a:off x="6057040" y="2256809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="" xmlns:a16="http://schemas.microsoft.com/office/drawing/2014/main" id="{B134031B-288E-40C4-9F1A-D9A9D52CAE95}"/>
                  </a:ext>
                </a:extLst>
              </p:cNvPr>
              <p:cNvSpPr/>
              <p:nvPr/>
            </p:nvSpPr>
            <p:spPr>
              <a:xfrm>
                <a:off x="6612019" y="262101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id="{1C3A804A-B945-4041-992C-BEC47E746A4F}"/>
                  </a:ext>
                </a:extLst>
              </p:cNvPr>
              <p:cNvSpPr/>
              <p:nvPr/>
            </p:nvSpPr>
            <p:spPr>
              <a:xfrm>
                <a:off x="6633698" y="3262710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8D442069-CA1B-407A-B677-835913C09748}"/>
                  </a:ext>
                </a:extLst>
              </p:cNvPr>
              <p:cNvSpPr/>
              <p:nvPr/>
            </p:nvSpPr>
            <p:spPr>
              <a:xfrm>
                <a:off x="5606119" y="3297396"/>
                <a:ext cx="433578" cy="607009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346D758D-7472-4928-A975-D98C50EEA8C1}"/>
                  </a:ext>
                </a:extLst>
              </p:cNvPr>
              <p:cNvSpPr/>
              <p:nvPr/>
            </p:nvSpPr>
            <p:spPr>
              <a:xfrm>
                <a:off x="5437023" y="2612343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="" xmlns:a16="http://schemas.microsoft.com/office/drawing/2014/main" id="{FE82409E-C831-4160-AD18-9EB9F832AD03}"/>
                  </a:ext>
                </a:extLst>
              </p:cNvPr>
              <p:cNvSpPr/>
              <p:nvPr/>
            </p:nvSpPr>
            <p:spPr>
              <a:xfrm>
                <a:off x="4973095" y="3392783"/>
                <a:ext cx="1560880" cy="1734312"/>
              </a:xfrm>
              <a:custGeom>
                <a:avLst/>
                <a:gdLst>
                  <a:gd name="connsiteX0" fmla="*/ 789601 w 1560880"/>
                  <a:gd name="connsiteY0" fmla="*/ 147906 h 1734311"/>
                  <a:gd name="connsiteX1" fmla="*/ 1110449 w 1560880"/>
                  <a:gd name="connsiteY1" fmla="*/ 334345 h 1734311"/>
                  <a:gd name="connsiteX2" fmla="*/ 1431297 w 1560880"/>
                  <a:gd name="connsiteY2" fmla="*/ 520783 h 1734311"/>
                  <a:gd name="connsiteX3" fmla="*/ 1431297 w 1560880"/>
                  <a:gd name="connsiteY3" fmla="*/ 889324 h 1734311"/>
                  <a:gd name="connsiteX4" fmla="*/ 1431297 w 1560880"/>
                  <a:gd name="connsiteY4" fmla="*/ 1257866 h 1734311"/>
                  <a:gd name="connsiteX5" fmla="*/ 1106113 w 1560880"/>
                  <a:gd name="connsiteY5" fmla="*/ 1439968 h 1734311"/>
                  <a:gd name="connsiteX6" fmla="*/ 785266 w 1560880"/>
                  <a:gd name="connsiteY6" fmla="*/ 1626407 h 1734311"/>
                  <a:gd name="connsiteX7" fmla="*/ 468754 w 1560880"/>
                  <a:gd name="connsiteY7" fmla="*/ 1439968 h 1734311"/>
                  <a:gd name="connsiteX8" fmla="*/ 147906 w 1560880"/>
                  <a:gd name="connsiteY8" fmla="*/ 1253530 h 1734311"/>
                  <a:gd name="connsiteX9" fmla="*/ 147906 w 1560880"/>
                  <a:gd name="connsiteY9" fmla="*/ 884989 h 1734311"/>
                  <a:gd name="connsiteX10" fmla="*/ 147906 w 1560880"/>
                  <a:gd name="connsiteY10" fmla="*/ 516447 h 1734311"/>
                  <a:gd name="connsiteX11" fmla="*/ 468754 w 1560880"/>
                  <a:gd name="connsiteY11" fmla="*/ 330009 h 1734311"/>
                  <a:gd name="connsiteX12" fmla="*/ 789601 w 1560880"/>
                  <a:gd name="connsiteY12" fmla="*/ 147906 h 1734311"/>
                  <a:gd name="connsiteX13" fmla="*/ 789601 w 1560880"/>
                  <a:gd name="connsiteY13" fmla="*/ 147906 h 1734311"/>
                  <a:gd name="connsiteX14" fmla="*/ 789601 w 1560880"/>
                  <a:gd name="connsiteY14" fmla="*/ 277979 h 1734311"/>
                  <a:gd name="connsiteX15" fmla="*/ 264972 w 1560880"/>
                  <a:gd name="connsiteY15" fmla="*/ 581484 h 1734311"/>
                  <a:gd name="connsiteX16" fmla="*/ 264972 w 1560880"/>
                  <a:gd name="connsiteY16" fmla="*/ 1188493 h 1734311"/>
                  <a:gd name="connsiteX17" fmla="*/ 789601 w 1560880"/>
                  <a:gd name="connsiteY17" fmla="*/ 1491998 h 1734311"/>
                  <a:gd name="connsiteX18" fmla="*/ 1314231 w 1560880"/>
                  <a:gd name="connsiteY18" fmla="*/ 1188493 h 1734311"/>
                  <a:gd name="connsiteX19" fmla="*/ 1314231 w 1560880"/>
                  <a:gd name="connsiteY19" fmla="*/ 581484 h 1734311"/>
                  <a:gd name="connsiteX20" fmla="*/ 789601 w 1560880"/>
                  <a:gd name="connsiteY20" fmla="*/ 277979 h 1734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34311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06113" y="1439968"/>
                    </a:lnTo>
                    <a:lnTo>
                      <a:pt x="785266" y="1626407"/>
                    </a:lnTo>
                    <a:lnTo>
                      <a:pt x="468754" y="1439968"/>
                    </a:lnTo>
                    <a:lnTo>
                      <a:pt x="147906" y="1253530"/>
                    </a:lnTo>
                    <a:lnTo>
                      <a:pt x="147906" y="884989"/>
                    </a:lnTo>
                    <a:lnTo>
                      <a:pt x="147906" y="516447"/>
                    </a:lnTo>
                    <a:lnTo>
                      <a:pt x="468754" y="330009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="" xmlns:a16="http://schemas.microsoft.com/office/drawing/2014/main" id="{9C739FEB-8EC0-484C-9A38-44F5B32947BF}"/>
                  </a:ext>
                </a:extLst>
              </p:cNvPr>
              <p:cNvSpPr/>
              <p:nvPr/>
            </p:nvSpPr>
            <p:spPr>
              <a:xfrm>
                <a:off x="5450031" y="4650159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315C419D-7DA6-4C70-910E-F6ABC0F89EA1}"/>
                  </a:ext>
                </a:extLst>
              </p:cNvPr>
              <p:cNvSpPr/>
              <p:nvPr/>
            </p:nvSpPr>
            <p:spPr>
              <a:xfrm>
                <a:off x="5437023" y="3280053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96E39EE6-B05C-4595-8BDA-B75A83C2768D}"/>
                  </a:ext>
                </a:extLst>
              </p:cNvPr>
              <p:cNvSpPr/>
              <p:nvPr/>
            </p:nvSpPr>
            <p:spPr>
              <a:xfrm>
                <a:off x="6026689" y="3626915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F7B5EBA4-D3E5-473B-BCB4-52CC4073D221}"/>
                  </a:ext>
                </a:extLst>
              </p:cNvPr>
              <p:cNvSpPr/>
              <p:nvPr/>
            </p:nvSpPr>
            <p:spPr>
              <a:xfrm>
                <a:off x="6013682" y="4320640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1614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="" xmlns:a16="http://schemas.microsoft.com/office/drawing/2014/main" id="{61F278AC-B57F-41D3-95A9-9E2A8FB0D4BE}"/>
                  </a:ext>
                </a:extLst>
              </p:cNvPr>
              <p:cNvSpPr/>
              <p:nvPr/>
            </p:nvSpPr>
            <p:spPr>
              <a:xfrm>
                <a:off x="4869036" y="4298961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1614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="" xmlns:a16="http://schemas.microsoft.com/office/drawing/2014/main" id="{A74175AC-2668-47C9-81F9-CA93BB64BF0F}"/>
                  </a:ext>
                </a:extLst>
              </p:cNvPr>
              <p:cNvSpPr/>
              <p:nvPr/>
            </p:nvSpPr>
            <p:spPr>
              <a:xfrm>
                <a:off x="4860365" y="3613908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D64752A8-E927-4180-8469-529410C741E1}"/>
                </a:ext>
              </a:extLst>
            </p:cNvPr>
            <p:cNvGrpSpPr/>
            <p:nvPr/>
          </p:nvGrpSpPr>
          <p:grpSpPr>
            <a:xfrm rot="19653185">
              <a:off x="3603047" y="1621327"/>
              <a:ext cx="878032" cy="929827"/>
              <a:chOff x="4121211" y="1005238"/>
              <a:chExt cx="1696343" cy="1796411"/>
            </a:xfrm>
            <a:solidFill>
              <a:schemeClr val="accent2"/>
            </a:solidFill>
          </p:grpSpPr>
          <p:sp>
            <p:nvSpPr>
              <p:cNvPr id="27" name="Rectangle 26">
                <a:extLst>
                  <a:ext uri="{FF2B5EF4-FFF2-40B4-BE49-F238E27FC236}">
                    <a16:creationId xmlns="" xmlns:a16="http://schemas.microsoft.com/office/drawing/2014/main" id="{78CAFD7C-2658-4D7F-A9C8-6C26F79E3088}"/>
                  </a:ext>
                </a:extLst>
              </p:cNvPr>
              <p:cNvSpPr/>
              <p:nvPr/>
            </p:nvSpPr>
            <p:spPr>
              <a:xfrm rot="2613694">
                <a:off x="5367631" y="1259674"/>
                <a:ext cx="65631" cy="542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id="{EAAE1D37-329C-42D4-987D-F4BC9885DDA4}"/>
                  </a:ext>
                </a:extLst>
              </p:cNvPr>
              <p:cNvSpPr/>
              <p:nvPr/>
            </p:nvSpPr>
            <p:spPr>
              <a:xfrm>
                <a:off x="5132704" y="1776958"/>
                <a:ext cx="99918" cy="5215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D5E73F49-421A-4CDE-96F6-83F3854E66F5}"/>
                  </a:ext>
                </a:extLst>
              </p:cNvPr>
              <p:cNvSpPr/>
              <p:nvPr/>
            </p:nvSpPr>
            <p:spPr>
              <a:xfrm>
                <a:off x="4763010" y="1958882"/>
                <a:ext cx="842767" cy="84276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="" xmlns:a16="http://schemas.microsoft.com/office/drawing/2014/main" id="{263F31F3-C515-4043-8C65-C796719ACCAB}"/>
                  </a:ext>
                </a:extLst>
              </p:cNvPr>
              <p:cNvSpPr/>
              <p:nvPr/>
            </p:nvSpPr>
            <p:spPr>
              <a:xfrm>
                <a:off x="5344107" y="1086848"/>
                <a:ext cx="473447" cy="47344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="" xmlns:a16="http://schemas.microsoft.com/office/drawing/2014/main" id="{FBCBCA99-DA6A-427E-B68B-502392C3EC63}"/>
                  </a:ext>
                </a:extLst>
              </p:cNvPr>
              <p:cNvSpPr/>
              <p:nvPr/>
            </p:nvSpPr>
            <p:spPr>
              <a:xfrm rot="18000269" flipH="1">
                <a:off x="4709115" y="1170501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="" xmlns:a16="http://schemas.microsoft.com/office/drawing/2014/main" id="{C5A7FFF7-C8D3-4FE4-9AE3-5AD9B1D35CF8}"/>
                  </a:ext>
                </a:extLst>
              </p:cNvPr>
              <p:cNvSpPr/>
              <p:nvPr/>
            </p:nvSpPr>
            <p:spPr>
              <a:xfrm flipH="1">
                <a:off x="4121211" y="1005238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31099D54-CEBD-4ECC-AE6E-A55D40DB62E2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="" xmlns:a16="http://schemas.microsoft.com/office/drawing/2014/main" id="{A93DFB35-5687-4649-AA38-F1753B516DF8}"/>
                </a:ext>
              </a:extLst>
            </p:cNvPr>
            <p:cNvGrpSpPr/>
            <p:nvPr/>
          </p:nvGrpSpPr>
          <p:grpSpPr>
            <a:xfrm rot="3638152">
              <a:off x="911272" y="2746735"/>
              <a:ext cx="1815715" cy="1627961"/>
              <a:chOff x="7643465" y="1330780"/>
              <a:chExt cx="2350271" cy="2107241"/>
            </a:xfrm>
          </p:grpSpPr>
          <p:grpSp>
            <p:nvGrpSpPr>
              <p:cNvPr id="158" name="Group 157">
                <a:extLst>
                  <a:ext uri="{FF2B5EF4-FFF2-40B4-BE49-F238E27FC236}">
                    <a16:creationId xmlns="" xmlns:a16="http://schemas.microsoft.com/office/drawing/2014/main" id="{9C21BCB9-8979-4278-A46B-27986D2ADF70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175" name="Rectangle 174">
                  <a:extLst>
                    <a:ext uri="{FF2B5EF4-FFF2-40B4-BE49-F238E27FC236}">
                      <a16:creationId xmlns="" xmlns:a16="http://schemas.microsoft.com/office/drawing/2014/main" id="{78D46A7A-8360-499E-86A6-F8D7AF654670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Freeform: Shape 175">
                  <a:extLst>
                    <a:ext uri="{FF2B5EF4-FFF2-40B4-BE49-F238E27FC236}">
                      <a16:creationId xmlns="" xmlns:a16="http://schemas.microsoft.com/office/drawing/2014/main" id="{C6B14454-3D6E-4274-A824-59CC2FDA593E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9" name="Group 158">
                <a:extLst>
                  <a:ext uri="{FF2B5EF4-FFF2-40B4-BE49-F238E27FC236}">
                    <a16:creationId xmlns="" xmlns:a16="http://schemas.microsoft.com/office/drawing/2014/main" id="{E52BFDFD-EBF8-49F8-8B25-8088FB8CA7F3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173" name="Rectangle 172">
                  <a:extLst>
                    <a:ext uri="{FF2B5EF4-FFF2-40B4-BE49-F238E27FC236}">
                      <a16:creationId xmlns="" xmlns:a16="http://schemas.microsoft.com/office/drawing/2014/main" id="{4703EFEE-81B2-4CEB-9920-7A49211EC349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="" xmlns:a16="http://schemas.microsoft.com/office/drawing/2014/main" id="{C4884DC0-1F10-46CD-A47D-A61C9F34A5FA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60" name="Freeform: Shape 159">
                <a:extLst>
                  <a:ext uri="{FF2B5EF4-FFF2-40B4-BE49-F238E27FC236}">
                    <a16:creationId xmlns="" xmlns:a16="http://schemas.microsoft.com/office/drawing/2014/main" id="{3BF7F295-27F7-4C7D-BF72-F2056DF57FD8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="" xmlns:a16="http://schemas.microsoft.com/office/drawing/2014/main" id="{7A7B3EE1-6695-41AB-9EF1-70A2E96D19CB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="" xmlns:a16="http://schemas.microsoft.com/office/drawing/2014/main" id="{6BDED3FF-8FA6-429A-AC97-B393BAEA6DEF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="" xmlns:a16="http://schemas.microsoft.com/office/drawing/2014/main" id="{BFBA4F4D-CCE7-4B67-9BAC-F382CB02AFE3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="" xmlns:a16="http://schemas.microsoft.com/office/drawing/2014/main" id="{37A4925D-E05B-435A-B2C1-3D5BBAB47C20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="" xmlns:a16="http://schemas.microsoft.com/office/drawing/2014/main" id="{C5CFF91C-DE9A-49C7-B0CA-4D92ED818F06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="" xmlns:a16="http://schemas.microsoft.com/office/drawing/2014/main" id="{AE4C223E-CED1-44DE-846D-DC0FF4BE5C35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="" xmlns:a16="http://schemas.microsoft.com/office/drawing/2014/main" id="{D1C87586-77AC-4B1D-9A64-6026281123A8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="" xmlns:a16="http://schemas.microsoft.com/office/drawing/2014/main" id="{F6071574-88E6-44E0-AB34-4BEC3B63D91C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="" xmlns:a16="http://schemas.microsoft.com/office/drawing/2014/main" id="{861AC6C1-EC4D-4338-A180-E5B42D5E0DF2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70" name="Group 169">
                <a:extLst>
                  <a:ext uri="{FF2B5EF4-FFF2-40B4-BE49-F238E27FC236}">
                    <a16:creationId xmlns="" xmlns:a16="http://schemas.microsoft.com/office/drawing/2014/main" id="{7451FA78-F2AB-4F1F-B782-C0C6DBB8C2A9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171" name="Rectangle 170">
                  <a:extLst>
                    <a:ext uri="{FF2B5EF4-FFF2-40B4-BE49-F238E27FC236}">
                      <a16:creationId xmlns="" xmlns:a16="http://schemas.microsoft.com/office/drawing/2014/main" id="{8EAB1A13-B289-4DB3-9134-9266539918FE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Freeform: Shape 171">
                  <a:extLst>
                    <a:ext uri="{FF2B5EF4-FFF2-40B4-BE49-F238E27FC236}">
                      <a16:creationId xmlns="" xmlns:a16="http://schemas.microsoft.com/office/drawing/2014/main" id="{6384CD85-6048-4DF7-86A3-B49DF84D35A6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96" name="Group 195">
              <a:extLst>
                <a:ext uri="{FF2B5EF4-FFF2-40B4-BE49-F238E27FC236}">
                  <a16:creationId xmlns="" xmlns:a16="http://schemas.microsoft.com/office/drawing/2014/main" id="{7146D8B7-BEF2-4BB1-A47E-BE57A63400D0}"/>
                </a:ext>
              </a:extLst>
            </p:cNvPr>
            <p:cNvGrpSpPr/>
            <p:nvPr/>
          </p:nvGrpSpPr>
          <p:grpSpPr>
            <a:xfrm rot="10800000">
              <a:off x="1822888" y="1226175"/>
              <a:ext cx="1815715" cy="1627961"/>
              <a:chOff x="7643465" y="1330780"/>
              <a:chExt cx="2350271" cy="2107241"/>
            </a:xfrm>
          </p:grpSpPr>
          <p:grpSp>
            <p:nvGrpSpPr>
              <p:cNvPr id="197" name="Group 196">
                <a:extLst>
                  <a:ext uri="{FF2B5EF4-FFF2-40B4-BE49-F238E27FC236}">
                    <a16:creationId xmlns="" xmlns:a16="http://schemas.microsoft.com/office/drawing/2014/main" id="{65120756-24CF-44E7-BEE6-E74F279427A5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14" name="Rectangle 213">
                  <a:extLst>
                    <a:ext uri="{FF2B5EF4-FFF2-40B4-BE49-F238E27FC236}">
                      <a16:creationId xmlns="" xmlns:a16="http://schemas.microsoft.com/office/drawing/2014/main" id="{0EACE0B1-04B6-4DD3-8210-FE3301B9D532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Freeform: Shape 214">
                  <a:extLst>
                    <a:ext uri="{FF2B5EF4-FFF2-40B4-BE49-F238E27FC236}">
                      <a16:creationId xmlns="" xmlns:a16="http://schemas.microsoft.com/office/drawing/2014/main" id="{B2FC14E9-CA28-4140-886E-AF921F01ED04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8" name="Group 197">
                <a:extLst>
                  <a:ext uri="{FF2B5EF4-FFF2-40B4-BE49-F238E27FC236}">
                    <a16:creationId xmlns="" xmlns:a16="http://schemas.microsoft.com/office/drawing/2014/main" id="{E19AAD93-0B90-444E-B8D6-7F358B86718E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12" name="Rectangle 211">
                  <a:extLst>
                    <a:ext uri="{FF2B5EF4-FFF2-40B4-BE49-F238E27FC236}">
                      <a16:creationId xmlns="" xmlns:a16="http://schemas.microsoft.com/office/drawing/2014/main" id="{5E0F09B1-8A3C-433A-BFBA-48F2C2174BE0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Freeform: Shape 212">
                  <a:extLst>
                    <a:ext uri="{FF2B5EF4-FFF2-40B4-BE49-F238E27FC236}">
                      <a16:creationId xmlns="" xmlns:a16="http://schemas.microsoft.com/office/drawing/2014/main" id="{59C877E5-4DA5-4608-9FC9-D676F7F4632F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99" name="Freeform: Shape 198">
                <a:extLst>
                  <a:ext uri="{FF2B5EF4-FFF2-40B4-BE49-F238E27FC236}">
                    <a16:creationId xmlns="" xmlns:a16="http://schemas.microsoft.com/office/drawing/2014/main" id="{CD56AC1C-415F-4E7F-B5BE-04594E8B5A77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="" xmlns:a16="http://schemas.microsoft.com/office/drawing/2014/main" id="{4261A207-EADB-4333-AF7E-B6B916D1F89D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="" xmlns:a16="http://schemas.microsoft.com/office/drawing/2014/main" id="{E33D489C-A52A-4C63-8E90-C4521689882F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="" xmlns:a16="http://schemas.microsoft.com/office/drawing/2014/main" id="{70468316-3F6A-4529-BE27-D001924EA3FC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="" xmlns:a16="http://schemas.microsoft.com/office/drawing/2014/main" id="{1850B667-7FB9-4E48-AF20-9977D5904C25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="" xmlns:a16="http://schemas.microsoft.com/office/drawing/2014/main" id="{A7BB8482-5B02-4696-B2C7-4E58DE11FC00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="" xmlns:a16="http://schemas.microsoft.com/office/drawing/2014/main" id="{10B83C8C-8D85-4062-B523-77E8099C7CAC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="" xmlns:a16="http://schemas.microsoft.com/office/drawing/2014/main" id="{4D2B6517-F68D-44E6-9EBD-711203EE9DC6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="" xmlns:a16="http://schemas.microsoft.com/office/drawing/2014/main" id="{5A518C9F-0F8C-48A1-B6D4-B356DA756AB8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="" xmlns:a16="http://schemas.microsoft.com/office/drawing/2014/main" id="{2E94665C-D3F0-42F3-8FA9-F0C5975352EC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09" name="Group 208">
                <a:extLst>
                  <a:ext uri="{FF2B5EF4-FFF2-40B4-BE49-F238E27FC236}">
                    <a16:creationId xmlns="" xmlns:a16="http://schemas.microsoft.com/office/drawing/2014/main" id="{7F9D3CD0-26F8-4F69-847A-E26131CE6587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10" name="Rectangle 209">
                  <a:extLst>
                    <a:ext uri="{FF2B5EF4-FFF2-40B4-BE49-F238E27FC236}">
                      <a16:creationId xmlns="" xmlns:a16="http://schemas.microsoft.com/office/drawing/2014/main" id="{9E7D4F80-7ACE-4C00-9B2D-D4A8B977DFBD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Freeform: Shape 210">
                  <a:extLst>
                    <a:ext uri="{FF2B5EF4-FFF2-40B4-BE49-F238E27FC236}">
                      <a16:creationId xmlns="" xmlns:a16="http://schemas.microsoft.com/office/drawing/2014/main" id="{46D452A5-9B8E-4154-8C93-FC58B62877EB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6" name="Group 215">
              <a:extLst>
                <a:ext uri="{FF2B5EF4-FFF2-40B4-BE49-F238E27FC236}">
                  <a16:creationId xmlns="" xmlns:a16="http://schemas.microsoft.com/office/drawing/2014/main" id="{646B83B2-5C12-4B4B-918D-E04093E24C87}"/>
                </a:ext>
              </a:extLst>
            </p:cNvPr>
            <p:cNvGrpSpPr/>
            <p:nvPr/>
          </p:nvGrpSpPr>
          <p:grpSpPr>
            <a:xfrm rot="10800000" flipV="1">
              <a:off x="2144331" y="3858068"/>
              <a:ext cx="1815715" cy="1627961"/>
              <a:chOff x="7643465" y="1330780"/>
              <a:chExt cx="2350271" cy="2107241"/>
            </a:xfrm>
          </p:grpSpPr>
          <p:grpSp>
            <p:nvGrpSpPr>
              <p:cNvPr id="217" name="Group 216">
                <a:extLst>
                  <a:ext uri="{FF2B5EF4-FFF2-40B4-BE49-F238E27FC236}">
                    <a16:creationId xmlns="" xmlns:a16="http://schemas.microsoft.com/office/drawing/2014/main" id="{FE3879A5-C7A2-47B3-9270-381AD7805C1F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34" name="Rectangle 233">
                  <a:extLst>
                    <a:ext uri="{FF2B5EF4-FFF2-40B4-BE49-F238E27FC236}">
                      <a16:creationId xmlns="" xmlns:a16="http://schemas.microsoft.com/office/drawing/2014/main" id="{DF682B80-7179-49B6-9DCF-073A955F9536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Freeform: Shape 234">
                  <a:extLst>
                    <a:ext uri="{FF2B5EF4-FFF2-40B4-BE49-F238E27FC236}">
                      <a16:creationId xmlns="" xmlns:a16="http://schemas.microsoft.com/office/drawing/2014/main" id="{8B4FA6AA-D9F7-45D7-8345-402BCB2C3263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8" name="Group 217">
                <a:extLst>
                  <a:ext uri="{FF2B5EF4-FFF2-40B4-BE49-F238E27FC236}">
                    <a16:creationId xmlns="" xmlns:a16="http://schemas.microsoft.com/office/drawing/2014/main" id="{96FB9221-B912-44B0-8024-C88CC43D891F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4B82ABEB-E2A4-4DBF-8681-613ED83E03CD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="" xmlns:a16="http://schemas.microsoft.com/office/drawing/2014/main" id="{4A76CF88-88C7-47AF-A92B-734EDB27DBF4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19" name="Freeform: Shape 218">
                <a:extLst>
                  <a:ext uri="{FF2B5EF4-FFF2-40B4-BE49-F238E27FC236}">
                    <a16:creationId xmlns="" xmlns:a16="http://schemas.microsoft.com/office/drawing/2014/main" id="{0706FD65-696F-4B8C-BDB2-CBFC95FEBD2D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="" xmlns:a16="http://schemas.microsoft.com/office/drawing/2014/main" id="{3583C68B-0DB3-4840-B3A5-EAA1AF0B80C9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="" xmlns:a16="http://schemas.microsoft.com/office/drawing/2014/main" id="{43DDAD7F-6AD2-4D69-9A88-E16CC08A37FC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="" xmlns:a16="http://schemas.microsoft.com/office/drawing/2014/main" id="{54314214-2FD1-4404-ABD9-67196AE99EB9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="" xmlns:a16="http://schemas.microsoft.com/office/drawing/2014/main" id="{7B8329FB-E31E-474B-9E73-0A1BD454C758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="" xmlns:a16="http://schemas.microsoft.com/office/drawing/2014/main" id="{FC41A55B-4DDF-4BB9-92EE-FDB20593390D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="" xmlns:a16="http://schemas.microsoft.com/office/drawing/2014/main" id="{293BCCF3-3FB0-40D8-81B0-3DE69F80D8B0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="" xmlns:a16="http://schemas.microsoft.com/office/drawing/2014/main" id="{48B4E1DE-3733-4096-8BEF-D8E2648E2B59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="" xmlns:a16="http://schemas.microsoft.com/office/drawing/2014/main" id="{D7F2C765-68CB-4F16-A71A-AD319AFC5F68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="" xmlns:a16="http://schemas.microsoft.com/office/drawing/2014/main" id="{A438B556-6FD3-467A-B7C3-325D3DFC20FF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29" name="Group 228">
                <a:extLst>
                  <a:ext uri="{FF2B5EF4-FFF2-40B4-BE49-F238E27FC236}">
                    <a16:creationId xmlns="" xmlns:a16="http://schemas.microsoft.com/office/drawing/2014/main" id="{4F85162B-A061-45E7-8836-55CD784D7A79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30" name="Rectangle 229">
                  <a:extLst>
                    <a:ext uri="{FF2B5EF4-FFF2-40B4-BE49-F238E27FC236}">
                      <a16:creationId xmlns="" xmlns:a16="http://schemas.microsoft.com/office/drawing/2014/main" id="{606169E1-10C9-4C82-A350-E0463B5A020D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Freeform: Shape 230">
                  <a:extLst>
                    <a:ext uri="{FF2B5EF4-FFF2-40B4-BE49-F238E27FC236}">
                      <a16:creationId xmlns="" xmlns:a16="http://schemas.microsoft.com/office/drawing/2014/main" id="{E33F71F4-4E08-40FE-9270-A3062A017715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8" name="Group 247">
              <a:extLst>
                <a:ext uri="{FF2B5EF4-FFF2-40B4-BE49-F238E27FC236}">
                  <a16:creationId xmlns="" xmlns:a16="http://schemas.microsoft.com/office/drawing/2014/main" id="{C3F096DD-7825-434F-A4D1-385F9F1488A7}"/>
                </a:ext>
              </a:extLst>
            </p:cNvPr>
            <p:cNvGrpSpPr/>
            <p:nvPr/>
          </p:nvGrpSpPr>
          <p:grpSpPr>
            <a:xfrm rot="5400000" flipV="1">
              <a:off x="3486287" y="4541505"/>
              <a:ext cx="1815715" cy="1627961"/>
              <a:chOff x="7643465" y="1330780"/>
              <a:chExt cx="2350271" cy="2107241"/>
            </a:xfrm>
          </p:grpSpPr>
          <p:grpSp>
            <p:nvGrpSpPr>
              <p:cNvPr id="249" name="Group 248">
                <a:extLst>
                  <a:ext uri="{FF2B5EF4-FFF2-40B4-BE49-F238E27FC236}">
                    <a16:creationId xmlns="" xmlns:a16="http://schemas.microsoft.com/office/drawing/2014/main" id="{EE44208C-7F67-4936-93D5-FE37C681F801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66" name="Rectangle 265">
                  <a:extLst>
                    <a:ext uri="{FF2B5EF4-FFF2-40B4-BE49-F238E27FC236}">
                      <a16:creationId xmlns="" xmlns:a16="http://schemas.microsoft.com/office/drawing/2014/main" id="{99D9F374-F220-4425-8161-6069960B4AE1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Freeform: Shape 266">
                  <a:extLst>
                    <a:ext uri="{FF2B5EF4-FFF2-40B4-BE49-F238E27FC236}">
                      <a16:creationId xmlns="" xmlns:a16="http://schemas.microsoft.com/office/drawing/2014/main" id="{C9D4D044-6C93-4D31-8630-95080C616223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0" name="Group 249">
                <a:extLst>
                  <a:ext uri="{FF2B5EF4-FFF2-40B4-BE49-F238E27FC236}">
                    <a16:creationId xmlns="" xmlns:a16="http://schemas.microsoft.com/office/drawing/2014/main" id="{F8EA9FF3-266D-419E-A430-8E0A602D56E9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64" name="Rectangle 263">
                  <a:extLst>
                    <a:ext uri="{FF2B5EF4-FFF2-40B4-BE49-F238E27FC236}">
                      <a16:creationId xmlns="" xmlns:a16="http://schemas.microsoft.com/office/drawing/2014/main" id="{3E67EF11-02DD-4E76-A70F-FD12A56F7852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Freeform: Shape 264">
                  <a:extLst>
                    <a:ext uri="{FF2B5EF4-FFF2-40B4-BE49-F238E27FC236}">
                      <a16:creationId xmlns="" xmlns:a16="http://schemas.microsoft.com/office/drawing/2014/main" id="{B1FAE0B2-0BA3-4A78-89F2-1AE0CB8B8EA1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51" name="Freeform: Shape 250">
                <a:extLst>
                  <a:ext uri="{FF2B5EF4-FFF2-40B4-BE49-F238E27FC236}">
                    <a16:creationId xmlns="" xmlns:a16="http://schemas.microsoft.com/office/drawing/2014/main" id="{4CF51128-B74F-4C4F-8706-DF7919A56A48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="" xmlns:a16="http://schemas.microsoft.com/office/drawing/2014/main" id="{21BDFC87-1F68-4099-ACC5-7CB791D34036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="" xmlns:a16="http://schemas.microsoft.com/office/drawing/2014/main" id="{F3116CFF-0FE6-4D97-9EEF-D084794DBBD5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="" xmlns:a16="http://schemas.microsoft.com/office/drawing/2014/main" id="{4F6E80B0-F022-4075-89DA-35839E1B2764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="" xmlns:a16="http://schemas.microsoft.com/office/drawing/2014/main" id="{5688BFF9-3E59-43C0-85F4-856A4B1A3DC4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="" xmlns:a16="http://schemas.microsoft.com/office/drawing/2014/main" id="{81A3B172-E1FF-41EC-B762-9145BF36A301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="" xmlns:a16="http://schemas.microsoft.com/office/drawing/2014/main" id="{362B118C-59A8-482D-95BE-A3224DA62040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="" xmlns:a16="http://schemas.microsoft.com/office/drawing/2014/main" id="{240A2C3D-81A0-4DFA-B348-424EB3F6233C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="" xmlns:a16="http://schemas.microsoft.com/office/drawing/2014/main" id="{CF308D9A-6505-46F2-BC85-00C924B6151F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="" xmlns:a16="http://schemas.microsoft.com/office/drawing/2014/main" id="{2C31A250-F614-44F6-B808-D91D64AED38E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61" name="Group 260">
                <a:extLst>
                  <a:ext uri="{FF2B5EF4-FFF2-40B4-BE49-F238E27FC236}">
                    <a16:creationId xmlns="" xmlns:a16="http://schemas.microsoft.com/office/drawing/2014/main" id="{C92D00D8-8E8E-4C05-90A4-76A9E8A136BB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62" name="Rectangle 261">
                  <a:extLst>
                    <a:ext uri="{FF2B5EF4-FFF2-40B4-BE49-F238E27FC236}">
                      <a16:creationId xmlns="" xmlns:a16="http://schemas.microsoft.com/office/drawing/2014/main" id="{73254FA2-A76E-4F75-B40A-1ADF31B9A2BC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Freeform: Shape 262">
                  <a:extLst>
                    <a:ext uri="{FF2B5EF4-FFF2-40B4-BE49-F238E27FC236}">
                      <a16:creationId xmlns="" xmlns:a16="http://schemas.microsoft.com/office/drawing/2014/main" id="{1BD635CA-ECB2-4062-B70C-69B49835A8E9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6" name="Group 275">
              <a:extLst>
                <a:ext uri="{FF2B5EF4-FFF2-40B4-BE49-F238E27FC236}">
                  <a16:creationId xmlns="" xmlns:a16="http://schemas.microsoft.com/office/drawing/2014/main" id="{9994E081-6D25-42BE-9DB7-953898268218}"/>
                </a:ext>
              </a:extLst>
            </p:cNvPr>
            <p:cNvGrpSpPr/>
            <p:nvPr/>
          </p:nvGrpSpPr>
          <p:grpSpPr>
            <a:xfrm>
              <a:off x="1257348" y="4876976"/>
              <a:ext cx="826550" cy="358906"/>
              <a:chOff x="7658774" y="5514706"/>
              <a:chExt cx="826550" cy="358906"/>
            </a:xfrm>
          </p:grpSpPr>
          <p:sp>
            <p:nvSpPr>
              <p:cNvPr id="273" name="Rectangle 272">
                <a:extLst>
                  <a:ext uri="{FF2B5EF4-FFF2-40B4-BE49-F238E27FC236}">
                    <a16:creationId xmlns="" xmlns:a16="http://schemas.microsoft.com/office/drawing/2014/main" id="{2AF5332A-F6AC-4D78-81C7-015493DD6CF3}"/>
                  </a:ext>
                </a:extLst>
              </p:cNvPr>
              <p:cNvSpPr/>
              <p:nvPr/>
            </p:nvSpPr>
            <p:spPr>
              <a:xfrm rot="16053454" flipH="1">
                <a:off x="8032513" y="5501122"/>
                <a:ext cx="60369" cy="42333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="" xmlns:a16="http://schemas.microsoft.com/office/drawing/2014/main" id="{4211C318-8ADC-425B-B7E9-52A7ADADECD0}"/>
                  </a:ext>
                </a:extLst>
              </p:cNvPr>
              <p:cNvSpPr/>
              <p:nvPr/>
            </p:nvSpPr>
            <p:spPr>
              <a:xfrm rot="19653185" flipH="1">
                <a:off x="7658774" y="5531026"/>
                <a:ext cx="342587" cy="342586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="" xmlns:a16="http://schemas.microsoft.com/office/drawing/2014/main" id="{5D89F6BC-10DD-4661-ABD0-CA33FBAB6AEA}"/>
                  </a:ext>
                </a:extLst>
              </p:cNvPr>
              <p:cNvSpPr/>
              <p:nvPr/>
            </p:nvSpPr>
            <p:spPr>
              <a:xfrm rot="19653185">
                <a:off x="8142737" y="5514706"/>
                <a:ext cx="342587" cy="342586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77" name="Group 276">
            <a:extLst>
              <a:ext uri="{FF2B5EF4-FFF2-40B4-BE49-F238E27FC236}">
                <a16:creationId xmlns="" xmlns:a16="http://schemas.microsoft.com/office/drawing/2014/main" id="{FCD49419-1FBA-4904-8511-898767175567}"/>
              </a:ext>
            </a:extLst>
          </p:cNvPr>
          <p:cNvGrpSpPr/>
          <p:nvPr/>
        </p:nvGrpSpPr>
        <p:grpSpPr>
          <a:xfrm rot="18886007">
            <a:off x="11187230" y="996479"/>
            <a:ext cx="826550" cy="358906"/>
            <a:chOff x="7658774" y="5514706"/>
            <a:chExt cx="826550" cy="358906"/>
          </a:xfrm>
        </p:grpSpPr>
        <p:sp>
          <p:nvSpPr>
            <p:cNvPr id="278" name="Rectangle 277">
              <a:extLst>
                <a:ext uri="{FF2B5EF4-FFF2-40B4-BE49-F238E27FC236}">
                  <a16:creationId xmlns="" xmlns:a16="http://schemas.microsoft.com/office/drawing/2014/main" id="{28D52B3F-D7AC-4719-8AA6-BAC791D68925}"/>
                </a:ext>
              </a:extLst>
            </p:cNvPr>
            <p:cNvSpPr/>
            <p:nvPr/>
          </p:nvSpPr>
          <p:spPr>
            <a:xfrm rot="16053454" flipH="1">
              <a:off x="8032513" y="5501122"/>
              <a:ext cx="60369" cy="42333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="" xmlns:a16="http://schemas.microsoft.com/office/drawing/2014/main" id="{364C1050-19DF-4900-A6A1-2B16E38FDF74}"/>
                </a:ext>
              </a:extLst>
            </p:cNvPr>
            <p:cNvSpPr/>
            <p:nvPr/>
          </p:nvSpPr>
          <p:spPr>
            <a:xfrm rot="19653185" flipH="1">
              <a:off x="7658774" y="5531026"/>
              <a:ext cx="342587" cy="342586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="" xmlns:a16="http://schemas.microsoft.com/office/drawing/2014/main" id="{EA928F47-830A-4304-89F7-A0548551A715}"/>
                </a:ext>
              </a:extLst>
            </p:cNvPr>
            <p:cNvSpPr/>
            <p:nvPr/>
          </p:nvSpPr>
          <p:spPr>
            <a:xfrm rot="19653185">
              <a:off x="8142737" y="5514706"/>
              <a:ext cx="342587" cy="342586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1" name="Group 280">
            <a:extLst>
              <a:ext uri="{FF2B5EF4-FFF2-40B4-BE49-F238E27FC236}">
                <a16:creationId xmlns="" xmlns:a16="http://schemas.microsoft.com/office/drawing/2014/main" id="{40BAB07A-8DA2-4835-B4A5-DC9D9EA2B0E7}"/>
              </a:ext>
            </a:extLst>
          </p:cNvPr>
          <p:cNvGrpSpPr/>
          <p:nvPr/>
        </p:nvGrpSpPr>
        <p:grpSpPr>
          <a:xfrm rot="5400000" flipV="1">
            <a:off x="10368581" y="5508922"/>
            <a:ext cx="1274057" cy="1142313"/>
            <a:chOff x="7643465" y="1330780"/>
            <a:chExt cx="2350271" cy="2107241"/>
          </a:xfrm>
        </p:grpSpPr>
        <p:grpSp>
          <p:nvGrpSpPr>
            <p:cNvPr id="282" name="Group 281">
              <a:extLst>
                <a:ext uri="{FF2B5EF4-FFF2-40B4-BE49-F238E27FC236}">
                  <a16:creationId xmlns="" xmlns:a16="http://schemas.microsoft.com/office/drawing/2014/main" id="{AD139328-267D-4BD1-8727-D691163C4B8D}"/>
                </a:ext>
              </a:extLst>
            </p:cNvPr>
            <p:cNvGrpSpPr/>
            <p:nvPr/>
          </p:nvGrpSpPr>
          <p:grpSpPr>
            <a:xfrm rot="14189974" flipH="1">
              <a:off x="7820788" y="2761873"/>
              <a:ext cx="449297" cy="803943"/>
              <a:chOff x="4860364" y="1440904"/>
              <a:chExt cx="607009" cy="1086144"/>
            </a:xfrm>
            <a:solidFill>
              <a:schemeClr val="accent2"/>
            </a:solidFill>
          </p:grpSpPr>
          <p:sp>
            <p:nvSpPr>
              <p:cNvPr id="299" name="Rectangle 298">
                <a:extLst>
                  <a:ext uri="{FF2B5EF4-FFF2-40B4-BE49-F238E27FC236}">
                    <a16:creationId xmlns="" xmlns:a16="http://schemas.microsoft.com/office/drawing/2014/main" id="{EA955226-0EAF-48EB-A81A-5D6255E40A9B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="" xmlns:a16="http://schemas.microsoft.com/office/drawing/2014/main" id="{CE700F0F-337D-46D8-95C8-2C6C137C4F7D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3" name="Group 282">
              <a:extLst>
                <a:ext uri="{FF2B5EF4-FFF2-40B4-BE49-F238E27FC236}">
                  <a16:creationId xmlns="" xmlns:a16="http://schemas.microsoft.com/office/drawing/2014/main" id="{5F5B6871-A72A-4B96-9435-E5F602D831BF}"/>
                </a:ext>
              </a:extLst>
            </p:cNvPr>
            <p:cNvGrpSpPr/>
            <p:nvPr/>
          </p:nvGrpSpPr>
          <p:grpSpPr>
            <a:xfrm>
              <a:off x="8590072" y="1330780"/>
              <a:ext cx="449297" cy="803943"/>
              <a:chOff x="4860364" y="1440904"/>
              <a:chExt cx="607009" cy="1086144"/>
            </a:xfrm>
            <a:solidFill>
              <a:schemeClr val="accent2"/>
            </a:solidFill>
          </p:grpSpPr>
          <p:sp>
            <p:nvSpPr>
              <p:cNvPr id="297" name="Rectangle 296">
                <a:extLst>
                  <a:ext uri="{FF2B5EF4-FFF2-40B4-BE49-F238E27FC236}">
                    <a16:creationId xmlns="" xmlns:a16="http://schemas.microsoft.com/office/drawing/2014/main" id="{C3D12746-E34B-4869-8B8F-A38D7DCCFC50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="" xmlns:a16="http://schemas.microsoft.com/office/drawing/2014/main" id="{67AC616C-5DCB-42A1-92FB-C67522FC7463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84" name="Freeform: Shape 283">
              <a:extLst>
                <a:ext uri="{FF2B5EF4-FFF2-40B4-BE49-F238E27FC236}">
                  <a16:creationId xmlns="" xmlns:a16="http://schemas.microsoft.com/office/drawing/2014/main" id="{93920EFD-3B96-4BA7-A914-0534BAB0F123}"/>
                </a:ext>
              </a:extLst>
            </p:cNvPr>
            <p:cNvSpPr/>
            <p:nvPr/>
          </p:nvSpPr>
          <p:spPr>
            <a:xfrm>
              <a:off x="8243473" y="2027766"/>
              <a:ext cx="1155334" cy="1315798"/>
            </a:xfrm>
            <a:custGeom>
              <a:avLst/>
              <a:gdLst>
                <a:gd name="connsiteX0" fmla="*/ 789601 w 1560880"/>
                <a:gd name="connsiteY0" fmla="*/ 147906 h 1777669"/>
                <a:gd name="connsiteX1" fmla="*/ 1110449 w 1560880"/>
                <a:gd name="connsiteY1" fmla="*/ 334345 h 1777669"/>
                <a:gd name="connsiteX2" fmla="*/ 1431297 w 1560880"/>
                <a:gd name="connsiteY2" fmla="*/ 520783 h 1777669"/>
                <a:gd name="connsiteX3" fmla="*/ 1431297 w 1560880"/>
                <a:gd name="connsiteY3" fmla="*/ 889324 h 1777669"/>
                <a:gd name="connsiteX4" fmla="*/ 1431297 w 1560880"/>
                <a:gd name="connsiteY4" fmla="*/ 1257866 h 1777669"/>
                <a:gd name="connsiteX5" fmla="*/ 1110449 w 1560880"/>
                <a:gd name="connsiteY5" fmla="*/ 1444304 h 1777669"/>
                <a:gd name="connsiteX6" fmla="*/ 789601 w 1560880"/>
                <a:gd name="connsiteY6" fmla="*/ 1630743 h 1777669"/>
                <a:gd name="connsiteX7" fmla="*/ 468754 w 1560880"/>
                <a:gd name="connsiteY7" fmla="*/ 1444304 h 1777669"/>
                <a:gd name="connsiteX8" fmla="*/ 147906 w 1560880"/>
                <a:gd name="connsiteY8" fmla="*/ 1257866 h 1777669"/>
                <a:gd name="connsiteX9" fmla="*/ 147906 w 1560880"/>
                <a:gd name="connsiteY9" fmla="*/ 889324 h 1777669"/>
                <a:gd name="connsiteX10" fmla="*/ 147906 w 1560880"/>
                <a:gd name="connsiteY10" fmla="*/ 520783 h 1777669"/>
                <a:gd name="connsiteX11" fmla="*/ 468754 w 1560880"/>
                <a:gd name="connsiteY11" fmla="*/ 334345 h 1777669"/>
                <a:gd name="connsiteX12" fmla="*/ 789601 w 1560880"/>
                <a:gd name="connsiteY12" fmla="*/ 147906 h 1777669"/>
                <a:gd name="connsiteX13" fmla="*/ 789601 w 1560880"/>
                <a:gd name="connsiteY13" fmla="*/ 147906 h 1777669"/>
                <a:gd name="connsiteX14" fmla="*/ 789601 w 1560880"/>
                <a:gd name="connsiteY14" fmla="*/ 277979 h 1777669"/>
                <a:gd name="connsiteX15" fmla="*/ 264972 w 1560880"/>
                <a:gd name="connsiteY15" fmla="*/ 581484 h 1777669"/>
                <a:gd name="connsiteX16" fmla="*/ 264972 w 1560880"/>
                <a:gd name="connsiteY16" fmla="*/ 1188493 h 1777669"/>
                <a:gd name="connsiteX17" fmla="*/ 789601 w 1560880"/>
                <a:gd name="connsiteY17" fmla="*/ 1491998 h 1777669"/>
                <a:gd name="connsiteX18" fmla="*/ 1314231 w 1560880"/>
                <a:gd name="connsiteY18" fmla="*/ 1188493 h 1777669"/>
                <a:gd name="connsiteX19" fmla="*/ 1314231 w 1560880"/>
                <a:gd name="connsiteY19" fmla="*/ 581484 h 1777669"/>
                <a:gd name="connsiteX20" fmla="*/ 789601 w 1560880"/>
                <a:gd name="connsiteY20" fmla="*/ 277979 h 177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60880" h="1777669">
                  <a:moveTo>
                    <a:pt x="789601" y="147906"/>
                  </a:moveTo>
                  <a:lnTo>
                    <a:pt x="1110449" y="334345"/>
                  </a:lnTo>
                  <a:lnTo>
                    <a:pt x="1431297" y="520783"/>
                  </a:lnTo>
                  <a:lnTo>
                    <a:pt x="1431297" y="889324"/>
                  </a:lnTo>
                  <a:lnTo>
                    <a:pt x="1431297" y="1257866"/>
                  </a:lnTo>
                  <a:lnTo>
                    <a:pt x="1110449" y="1444304"/>
                  </a:lnTo>
                  <a:lnTo>
                    <a:pt x="789601" y="1630743"/>
                  </a:lnTo>
                  <a:lnTo>
                    <a:pt x="468754" y="1444304"/>
                  </a:lnTo>
                  <a:lnTo>
                    <a:pt x="147906" y="1257866"/>
                  </a:lnTo>
                  <a:lnTo>
                    <a:pt x="147906" y="889324"/>
                  </a:lnTo>
                  <a:lnTo>
                    <a:pt x="147906" y="520783"/>
                  </a:lnTo>
                  <a:lnTo>
                    <a:pt x="468754" y="334345"/>
                  </a:lnTo>
                  <a:lnTo>
                    <a:pt x="789601" y="147906"/>
                  </a:lnTo>
                  <a:lnTo>
                    <a:pt x="789601" y="147906"/>
                  </a:lnTo>
                  <a:close/>
                  <a:moveTo>
                    <a:pt x="789601" y="277979"/>
                  </a:moveTo>
                  <a:lnTo>
                    <a:pt x="264972" y="581484"/>
                  </a:lnTo>
                  <a:lnTo>
                    <a:pt x="264972" y="1188493"/>
                  </a:lnTo>
                  <a:lnTo>
                    <a:pt x="789601" y="1491998"/>
                  </a:lnTo>
                  <a:lnTo>
                    <a:pt x="1314231" y="1188493"/>
                  </a:lnTo>
                  <a:lnTo>
                    <a:pt x="1314231" y="581484"/>
                  </a:lnTo>
                  <a:lnTo>
                    <a:pt x="789601" y="277979"/>
                  </a:ln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="" xmlns:a16="http://schemas.microsoft.com/office/drawing/2014/main" id="{997A904F-345D-426B-B70A-970D33DAFCD9}"/>
                </a:ext>
              </a:extLst>
            </p:cNvPr>
            <p:cNvSpPr/>
            <p:nvPr/>
          </p:nvSpPr>
          <p:spPr>
            <a:xfrm>
              <a:off x="8595937" y="1959818"/>
              <a:ext cx="449297" cy="449297"/>
            </a:xfrm>
            <a:custGeom>
              <a:avLst/>
              <a:gdLst>
                <a:gd name="connsiteX0" fmla="*/ 486846 w 607009"/>
                <a:gd name="connsiteY0" fmla="*/ 317351 h 607009"/>
                <a:gd name="connsiteX1" fmla="*/ 318150 w 607009"/>
                <a:gd name="connsiteY1" fmla="*/ 486846 h 607009"/>
                <a:gd name="connsiteX2" fmla="*/ 148655 w 607009"/>
                <a:gd name="connsiteY2" fmla="*/ 318150 h 607009"/>
                <a:gd name="connsiteX3" fmla="*/ 317351 w 607009"/>
                <a:gd name="connsiteY3" fmla="*/ 148655 h 607009"/>
                <a:gd name="connsiteX4" fmla="*/ 486846 w 607009"/>
                <a:gd name="connsiteY4" fmla="*/ 317351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486846" y="317351"/>
                  </a:moveTo>
                  <a:cubicBezTo>
                    <a:pt x="487066" y="410740"/>
                    <a:pt x="411538" y="486625"/>
                    <a:pt x="318150" y="486846"/>
                  </a:cubicBezTo>
                  <a:cubicBezTo>
                    <a:pt x="224761" y="487066"/>
                    <a:pt x="148875" y="411538"/>
                    <a:pt x="148655" y="318150"/>
                  </a:cubicBezTo>
                  <a:cubicBezTo>
                    <a:pt x="148434" y="224761"/>
                    <a:pt x="223962" y="148875"/>
                    <a:pt x="317351" y="148655"/>
                  </a:cubicBezTo>
                  <a:cubicBezTo>
                    <a:pt x="410740" y="148434"/>
                    <a:pt x="486625" y="223962"/>
                    <a:pt x="486846" y="317351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="" xmlns:a16="http://schemas.microsoft.com/office/drawing/2014/main" id="{870A1FF1-6EA2-486D-8EA9-2AD93BB43C9B}"/>
                </a:ext>
              </a:extLst>
            </p:cNvPr>
            <p:cNvSpPr/>
            <p:nvPr/>
          </p:nvSpPr>
          <p:spPr>
            <a:xfrm>
              <a:off x="9023323" y="2704920"/>
              <a:ext cx="449297" cy="449297"/>
            </a:xfrm>
            <a:custGeom>
              <a:avLst/>
              <a:gdLst>
                <a:gd name="connsiteX0" fmla="*/ 308330 w 607009"/>
                <a:gd name="connsiteY0" fmla="*/ 468754 h 607009"/>
                <a:gd name="connsiteX1" fmla="*/ 468754 w 607009"/>
                <a:gd name="connsiteY1" fmla="*/ 308330 h 607009"/>
                <a:gd name="connsiteX2" fmla="*/ 308330 w 607009"/>
                <a:gd name="connsiteY2" fmla="*/ 147906 h 607009"/>
                <a:gd name="connsiteX3" fmla="*/ 147906 w 607009"/>
                <a:gd name="connsiteY3" fmla="*/ 308330 h 607009"/>
                <a:gd name="connsiteX4" fmla="*/ 308330 w 607009"/>
                <a:gd name="connsiteY4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08330" y="468754"/>
                  </a:moveTo>
                  <a:cubicBezTo>
                    <a:pt x="395045" y="468754"/>
                    <a:pt x="468754" y="395045"/>
                    <a:pt x="468754" y="308330"/>
                  </a:cubicBezTo>
                  <a:cubicBezTo>
                    <a:pt x="468754" y="221614"/>
                    <a:pt x="395045" y="147906"/>
                    <a:pt x="308330" y="147906"/>
                  </a:cubicBezTo>
                  <a:cubicBezTo>
                    <a:pt x="221614" y="147906"/>
                    <a:pt x="147906" y="221614"/>
                    <a:pt x="147906" y="308330"/>
                  </a:cubicBezTo>
                  <a:cubicBezTo>
                    <a:pt x="147906" y="395045"/>
                    <a:pt x="221614" y="468754"/>
                    <a:pt x="308330" y="468754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="" xmlns:a16="http://schemas.microsoft.com/office/drawing/2014/main" id="{CA8CBA7F-5596-474C-87AF-C042F11824B9}"/>
                </a:ext>
              </a:extLst>
            </p:cNvPr>
            <p:cNvSpPr/>
            <p:nvPr/>
          </p:nvSpPr>
          <p:spPr>
            <a:xfrm>
              <a:off x="9142066" y="2704920"/>
              <a:ext cx="320926" cy="449297"/>
            </a:xfrm>
            <a:custGeom>
              <a:avLst/>
              <a:gdLst>
                <a:gd name="connsiteX0" fmla="*/ 147906 w 433577"/>
                <a:gd name="connsiteY0" fmla="*/ 468754 h 607009"/>
                <a:gd name="connsiteX1" fmla="*/ 147906 w 433577"/>
                <a:gd name="connsiteY1" fmla="*/ 147906 h 607009"/>
                <a:gd name="connsiteX2" fmla="*/ 308330 w 433577"/>
                <a:gd name="connsiteY2" fmla="*/ 308330 h 607009"/>
                <a:gd name="connsiteX3" fmla="*/ 147906 w 433577"/>
                <a:gd name="connsiteY3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577" h="607009">
                  <a:moveTo>
                    <a:pt x="147906" y="468754"/>
                  </a:moveTo>
                  <a:lnTo>
                    <a:pt x="147906" y="147906"/>
                  </a:lnTo>
                  <a:cubicBezTo>
                    <a:pt x="234622" y="147906"/>
                    <a:pt x="308330" y="221614"/>
                    <a:pt x="308330" y="308330"/>
                  </a:cubicBezTo>
                  <a:cubicBezTo>
                    <a:pt x="308330" y="395045"/>
                    <a:pt x="238957" y="468754"/>
                    <a:pt x="147906" y="468754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="" xmlns:a16="http://schemas.microsoft.com/office/drawing/2014/main" id="{39D2D0E2-189C-4353-9655-67943D717D95}"/>
                </a:ext>
              </a:extLst>
            </p:cNvPr>
            <p:cNvSpPr/>
            <p:nvPr/>
          </p:nvSpPr>
          <p:spPr>
            <a:xfrm>
              <a:off x="8166450" y="2708130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="" xmlns:a16="http://schemas.microsoft.com/office/drawing/2014/main" id="{48E77B67-5F25-48C2-986C-C525D123755D}"/>
                </a:ext>
              </a:extLst>
            </p:cNvPr>
            <p:cNvSpPr/>
            <p:nvPr/>
          </p:nvSpPr>
          <p:spPr>
            <a:xfrm>
              <a:off x="8166450" y="2204275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5950"/>
                    <a:pt x="147906" y="317001"/>
                  </a:cubicBezTo>
                  <a:cubicBezTo>
                    <a:pt x="147906" y="412389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="" xmlns:a16="http://schemas.microsoft.com/office/drawing/2014/main" id="{406A0E4A-FAE5-4268-A75D-A440AD688CE8}"/>
                </a:ext>
              </a:extLst>
            </p:cNvPr>
            <p:cNvSpPr/>
            <p:nvPr/>
          </p:nvSpPr>
          <p:spPr>
            <a:xfrm>
              <a:off x="9142066" y="2704920"/>
              <a:ext cx="320926" cy="449297"/>
            </a:xfrm>
            <a:custGeom>
              <a:avLst/>
              <a:gdLst>
                <a:gd name="connsiteX0" fmla="*/ 147906 w 433577"/>
                <a:gd name="connsiteY0" fmla="*/ 468754 h 607009"/>
                <a:gd name="connsiteX1" fmla="*/ 147906 w 433577"/>
                <a:gd name="connsiteY1" fmla="*/ 147906 h 607009"/>
                <a:gd name="connsiteX2" fmla="*/ 308330 w 433577"/>
                <a:gd name="connsiteY2" fmla="*/ 308330 h 607009"/>
                <a:gd name="connsiteX3" fmla="*/ 147906 w 433577"/>
                <a:gd name="connsiteY3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577" h="607009">
                  <a:moveTo>
                    <a:pt x="147906" y="468754"/>
                  </a:moveTo>
                  <a:lnTo>
                    <a:pt x="147906" y="147906"/>
                  </a:lnTo>
                  <a:cubicBezTo>
                    <a:pt x="234622" y="147906"/>
                    <a:pt x="308330" y="221614"/>
                    <a:pt x="308330" y="308330"/>
                  </a:cubicBezTo>
                  <a:cubicBezTo>
                    <a:pt x="308330" y="395045"/>
                    <a:pt x="238957" y="468754"/>
                    <a:pt x="147906" y="468754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="" xmlns:a16="http://schemas.microsoft.com/office/drawing/2014/main" id="{E65C2624-6606-43F5-BB5A-995C3A071E0E}"/>
                </a:ext>
              </a:extLst>
            </p:cNvPr>
            <p:cNvSpPr/>
            <p:nvPr/>
          </p:nvSpPr>
          <p:spPr>
            <a:xfrm>
              <a:off x="9016905" y="2197857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8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="" xmlns:a16="http://schemas.microsoft.com/office/drawing/2014/main" id="{53E28B02-F608-42B7-80FB-31F626DCAF97}"/>
                </a:ext>
              </a:extLst>
            </p:cNvPr>
            <p:cNvSpPr/>
            <p:nvPr/>
          </p:nvSpPr>
          <p:spPr>
            <a:xfrm>
              <a:off x="9016905" y="2692083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8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="" xmlns:a16="http://schemas.microsoft.com/office/drawing/2014/main" id="{9646BEA4-1CA6-4697-83AD-DEC1CC88A9E8}"/>
                </a:ext>
              </a:extLst>
            </p:cNvPr>
            <p:cNvSpPr/>
            <p:nvPr/>
          </p:nvSpPr>
          <p:spPr>
            <a:xfrm>
              <a:off x="8590073" y="2939196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94" name="Group 293">
              <a:extLst>
                <a:ext uri="{FF2B5EF4-FFF2-40B4-BE49-F238E27FC236}">
                  <a16:creationId xmlns="" xmlns:a16="http://schemas.microsoft.com/office/drawing/2014/main" id="{4AD3D0BF-C30A-4FBC-883E-40CD17A775AC}"/>
                </a:ext>
              </a:extLst>
            </p:cNvPr>
            <p:cNvGrpSpPr/>
            <p:nvPr/>
          </p:nvGrpSpPr>
          <p:grpSpPr>
            <a:xfrm rot="7661305" flipH="1">
              <a:off x="9367116" y="2811401"/>
              <a:ext cx="449297" cy="803943"/>
              <a:chOff x="4860364" y="1440904"/>
              <a:chExt cx="607009" cy="1086144"/>
            </a:xfrm>
            <a:solidFill>
              <a:schemeClr val="accent2"/>
            </a:solidFill>
          </p:grpSpPr>
          <p:sp>
            <p:nvSpPr>
              <p:cNvPr id="295" name="Rectangle 294">
                <a:extLst>
                  <a:ext uri="{FF2B5EF4-FFF2-40B4-BE49-F238E27FC236}">
                    <a16:creationId xmlns="" xmlns:a16="http://schemas.microsoft.com/office/drawing/2014/main" id="{6D97CB95-4784-408E-AACC-54999C1E3B3D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="" xmlns:a16="http://schemas.microsoft.com/office/drawing/2014/main" id="{E1E6644C-39C6-44EB-A8C5-45B074E505C7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007805"/>
              </p:ext>
            </p:extLst>
          </p:nvPr>
        </p:nvGraphicFramePr>
        <p:xfrm>
          <a:off x="193963" y="1335994"/>
          <a:ext cx="11956473" cy="538242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425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86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638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323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0410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86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INSTALASI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No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INDIKATOR MUTU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SASARAN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effectLst/>
                        </a:rPr>
                        <a:t>HASIL</a:t>
                      </a:r>
                      <a:r>
                        <a:rPr lang="id-ID" sz="1600" b="1" u="none" strike="noStrike" baseline="0" dirty="0" smtClean="0">
                          <a:effectLst/>
                        </a:rPr>
                        <a:t> AGUSTUS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5552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IGD FISIK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err="1">
                          <a:effectLst/>
                        </a:rPr>
                        <a:t>Kemampuan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menangani</a:t>
                      </a:r>
                      <a:r>
                        <a:rPr lang="en-US" sz="1600" u="none" strike="noStrike" dirty="0">
                          <a:effectLst/>
                        </a:rPr>
                        <a:t> life saving di </a:t>
                      </a:r>
                      <a:r>
                        <a:rPr lang="en-US" sz="1600" u="none" strike="noStrike" dirty="0" err="1">
                          <a:effectLst/>
                        </a:rPr>
                        <a:t>gawat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darurat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100%</a:t>
                      </a:r>
                      <a:endParaRPr lang="en-US" sz="1600" b="1" i="1" u="none" strike="noStrike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3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Jam </a:t>
                      </a:r>
                      <a:r>
                        <a:rPr lang="en-US" sz="1600" u="none" strike="noStrike" dirty="0" err="1">
                          <a:effectLst/>
                        </a:rPr>
                        <a:t>buka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pelayanan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gawat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darurat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24 jam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23,2258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91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err="1">
                          <a:effectLst/>
                        </a:rPr>
                        <a:t>Pemberi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pelayanan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kegawatdaruratan</a:t>
                      </a:r>
                      <a:r>
                        <a:rPr lang="en-US" sz="1600" u="none" strike="noStrike" dirty="0">
                          <a:effectLst/>
                        </a:rPr>
                        <a:t> yang </a:t>
                      </a:r>
                      <a:r>
                        <a:rPr lang="en-US" sz="1600" u="none" strike="noStrike" dirty="0" err="1">
                          <a:effectLst/>
                        </a:rPr>
                        <a:t>bersertifikat</a:t>
                      </a:r>
                      <a:r>
                        <a:rPr lang="en-US" sz="1600" u="none" strike="noStrike" dirty="0">
                          <a:effectLst/>
                        </a:rPr>
                        <a:t> BLS/PPGD/GELS/ALS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100%</a:t>
                      </a:r>
                      <a:endParaRPr lang="en-US" sz="1600" b="1" i="1" u="none" strike="noStrike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17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4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err="1">
                          <a:effectLst/>
                        </a:rPr>
                        <a:t>Waktu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tanggap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pelayanan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dokter</a:t>
                      </a:r>
                      <a:r>
                        <a:rPr lang="en-US" sz="1600" u="none" strike="noStrike" dirty="0">
                          <a:effectLst/>
                        </a:rPr>
                        <a:t> di </a:t>
                      </a:r>
                      <a:r>
                        <a:rPr lang="en-US" sz="1600" u="none" strike="noStrike" dirty="0" err="1">
                          <a:effectLst/>
                        </a:rPr>
                        <a:t>Instalasi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Gawat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Darurat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 dirty="0">
                          <a:effectLst/>
                        </a:rPr>
                        <a:t>≤ 5 menit terlayani setelah pasien datang</a:t>
                      </a:r>
                      <a:endParaRPr lang="nb-NO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2,2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3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5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err="1">
                          <a:effectLst/>
                        </a:rPr>
                        <a:t>Kepuasan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pelanggan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pada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gawat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darurat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≥ 70%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3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err="1">
                          <a:effectLst/>
                        </a:rPr>
                        <a:t>Kematian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pasien</a:t>
                      </a:r>
                      <a:r>
                        <a:rPr lang="en-US" sz="1600" u="none" strike="noStrike" dirty="0">
                          <a:effectLst/>
                        </a:rPr>
                        <a:t> ≤ 24 jam di </a:t>
                      </a:r>
                      <a:r>
                        <a:rPr lang="en-US" sz="1600" u="none" strike="noStrike" dirty="0" err="1">
                          <a:effectLst/>
                        </a:rPr>
                        <a:t>gawat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darurat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≤ 2 </a:t>
                      </a:r>
                      <a:r>
                        <a:rPr lang="en-US" sz="1600" u="none" strike="noStrike" dirty="0" err="1">
                          <a:effectLst/>
                        </a:rPr>
                        <a:t>perseribu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651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IGD PSIKIATRI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err="1">
                          <a:effectLst/>
                        </a:rPr>
                        <a:t>Pasien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jiwa</a:t>
                      </a:r>
                      <a:r>
                        <a:rPr lang="en-US" sz="1600" u="none" strike="noStrike" dirty="0">
                          <a:effectLst/>
                        </a:rPr>
                        <a:t> yang </a:t>
                      </a:r>
                      <a:r>
                        <a:rPr lang="en-US" sz="1600" u="none" strike="noStrike" dirty="0" err="1">
                          <a:effectLst/>
                        </a:rPr>
                        <a:t>dapat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ditenangkan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dalam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waktu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kurang</a:t>
                      </a:r>
                      <a:r>
                        <a:rPr lang="en-US" sz="1600" u="none" strike="noStrike" dirty="0">
                          <a:effectLst/>
                        </a:rPr>
                        <a:t> ≤ 48 jam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100%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55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err="1">
                          <a:effectLst/>
                        </a:rPr>
                        <a:t>Tidak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adanya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keharusan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untuk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membayar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uang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muka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100%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3904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RAWAT JALAN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err="1">
                          <a:effectLst/>
                        </a:rPr>
                        <a:t>Pemberi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pelayanan</a:t>
                      </a:r>
                      <a:r>
                        <a:rPr lang="en-US" sz="1600" u="none" strike="noStrike" dirty="0">
                          <a:effectLst/>
                        </a:rPr>
                        <a:t> di </a:t>
                      </a:r>
                      <a:r>
                        <a:rPr lang="en-US" sz="1600" u="none" strike="noStrike" dirty="0" err="1">
                          <a:effectLst/>
                        </a:rPr>
                        <a:t>klinik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spesialis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100%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90%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3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err="1">
                          <a:effectLst/>
                        </a:rPr>
                        <a:t>Ketersediaan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pelayanan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rawat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jalan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a. ....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3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u="none" strike="noStrike" dirty="0">
                          <a:effectLst/>
                        </a:rPr>
                        <a:t>Jam buka pelayanan sesuai ketentuan</a:t>
                      </a:r>
                      <a:endParaRPr lang="fi-FI" sz="1600" b="1" i="0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100%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91%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512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4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u="none" strike="noStrike">
                          <a:effectLst/>
                        </a:rPr>
                        <a:t>Waktu tunggu di rawat jalan</a:t>
                      </a:r>
                      <a:endParaRPr lang="fi-FI" sz="1600" b="1" i="0" u="none" strike="noStrike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≤ 60 </a:t>
                      </a:r>
                      <a:r>
                        <a:rPr lang="en-US" sz="1600" u="none" strike="noStrike" dirty="0" err="1">
                          <a:effectLst/>
                        </a:rPr>
                        <a:t>menit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57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93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5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err="1">
                          <a:effectLst/>
                        </a:rPr>
                        <a:t>Kepuasan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pelanggan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rawat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jalan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≥ 90%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370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Rectangle: Top Corners Rounded 246">
            <a:extLst>
              <a:ext uri="{FF2B5EF4-FFF2-40B4-BE49-F238E27FC236}">
                <a16:creationId xmlns="" xmlns:a16="http://schemas.microsoft.com/office/drawing/2014/main" id="{2573B5BF-096F-4A66-B0B5-F31C42151791}"/>
              </a:ext>
            </a:extLst>
          </p:cNvPr>
          <p:cNvSpPr/>
          <p:nvPr/>
        </p:nvSpPr>
        <p:spPr>
          <a:xfrm rot="5400000">
            <a:off x="7495169" y="-3509988"/>
            <a:ext cx="1114603" cy="8296758"/>
          </a:xfrm>
          <a:prstGeom prst="round2SameRect">
            <a:avLst>
              <a:gd name="adj1" fmla="val 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4118624" y="148574"/>
            <a:ext cx="782862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 sz="2800" b="1" dirty="0">
                <a:cs typeface="Arial" pitchFamily="34" charset="0"/>
              </a:rPr>
              <a:t>REKAP CAPAIAN </a:t>
            </a:r>
            <a:r>
              <a:rPr lang="id-ID" altLang="ko-KR" sz="2800" b="1" dirty="0" smtClean="0">
                <a:cs typeface="Arial" pitchFamily="34" charset="0"/>
              </a:rPr>
              <a:t>SPM </a:t>
            </a:r>
            <a:r>
              <a:rPr lang="id-ID" altLang="ko-KR" sz="2800" b="1" dirty="0">
                <a:cs typeface="Arial" pitchFamily="34" charset="0"/>
              </a:rPr>
              <a:t>Tahun 2019</a:t>
            </a:r>
          </a:p>
          <a:p>
            <a:r>
              <a:rPr lang="id-ID" altLang="ko-KR" sz="2800" b="1" dirty="0">
                <a:cs typeface="Arial" pitchFamily="34" charset="0"/>
              </a:rPr>
              <a:t>SESUAI PERGUB NO: 22 TAHUN 2017</a:t>
            </a:r>
            <a:endParaRPr lang="ko-KR" altLang="en-US" sz="2800" b="1" dirty="0">
              <a:cs typeface="Arial" pitchFamily="34" charset="0"/>
            </a:endParaRPr>
          </a:p>
        </p:txBody>
      </p:sp>
      <p:grpSp>
        <p:nvGrpSpPr>
          <p:cNvPr id="236" name="Group 235">
            <a:extLst>
              <a:ext uri="{FF2B5EF4-FFF2-40B4-BE49-F238E27FC236}">
                <a16:creationId xmlns="" xmlns:a16="http://schemas.microsoft.com/office/drawing/2014/main" id="{C2BB8104-3530-4C06-BCFE-83494F3D2F7E}"/>
              </a:ext>
            </a:extLst>
          </p:cNvPr>
          <p:cNvGrpSpPr/>
          <p:nvPr/>
        </p:nvGrpSpPr>
        <p:grpSpPr>
          <a:xfrm rot="7523209">
            <a:off x="5711085" y="1465946"/>
            <a:ext cx="769829" cy="815241"/>
            <a:chOff x="4121211" y="1005238"/>
            <a:chExt cx="1696343" cy="1796411"/>
          </a:xfrm>
          <a:solidFill>
            <a:schemeClr val="accent2"/>
          </a:solidFill>
        </p:grpSpPr>
        <p:sp>
          <p:nvSpPr>
            <p:cNvPr id="237" name="Rectangle 236">
              <a:extLst>
                <a:ext uri="{FF2B5EF4-FFF2-40B4-BE49-F238E27FC236}">
                  <a16:creationId xmlns="" xmlns:a16="http://schemas.microsoft.com/office/drawing/2014/main" id="{3551FEA2-AE32-4ADC-A559-2DEC1FA8D1BC}"/>
                </a:ext>
              </a:extLst>
            </p:cNvPr>
            <p:cNvSpPr/>
            <p:nvPr/>
          </p:nvSpPr>
          <p:spPr>
            <a:xfrm rot="2613694">
              <a:off x="5367631" y="1259674"/>
              <a:ext cx="65631" cy="54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="" xmlns:a16="http://schemas.microsoft.com/office/drawing/2014/main" id="{B79412D0-1765-42E4-A9C8-E9C1D7AF3F36}"/>
                </a:ext>
              </a:extLst>
            </p:cNvPr>
            <p:cNvSpPr/>
            <p:nvPr/>
          </p:nvSpPr>
          <p:spPr>
            <a:xfrm>
              <a:off x="5132704" y="1776958"/>
              <a:ext cx="99918" cy="5215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="" xmlns:a16="http://schemas.microsoft.com/office/drawing/2014/main" id="{61D1CCAE-095A-408C-99CE-9A45BFEC0064}"/>
                </a:ext>
              </a:extLst>
            </p:cNvPr>
            <p:cNvSpPr/>
            <p:nvPr/>
          </p:nvSpPr>
          <p:spPr>
            <a:xfrm>
              <a:off x="4763010" y="1958882"/>
              <a:ext cx="842767" cy="84276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="" xmlns:a16="http://schemas.microsoft.com/office/drawing/2014/main" id="{2FCAB7B8-5492-43CA-8D58-F7C3BC731C0B}"/>
                </a:ext>
              </a:extLst>
            </p:cNvPr>
            <p:cNvSpPr/>
            <p:nvPr/>
          </p:nvSpPr>
          <p:spPr>
            <a:xfrm>
              <a:off x="5344107" y="1086848"/>
              <a:ext cx="473447" cy="47344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="" xmlns:a16="http://schemas.microsoft.com/office/drawing/2014/main" id="{A9A080DE-98B8-47D7-966E-2794E5245C4F}"/>
                </a:ext>
              </a:extLst>
            </p:cNvPr>
            <p:cNvSpPr/>
            <p:nvPr/>
          </p:nvSpPr>
          <p:spPr>
            <a:xfrm rot="18000269" flipH="1">
              <a:off x="4709115" y="1170501"/>
              <a:ext cx="106964" cy="7500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="" xmlns:a16="http://schemas.microsoft.com/office/drawing/2014/main" id="{71ED0273-4623-4B75-A8AE-249606E896AF}"/>
                </a:ext>
              </a:extLst>
            </p:cNvPr>
            <p:cNvSpPr/>
            <p:nvPr/>
          </p:nvSpPr>
          <p:spPr>
            <a:xfrm flipH="1">
              <a:off x="4121211" y="1005238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="" xmlns:a16="http://schemas.microsoft.com/office/drawing/2014/main" id="{BC745DE2-CCDD-4A4B-BE13-72BBF1D8EBA0}"/>
                </a:ext>
              </a:extLst>
            </p:cNvPr>
            <p:cNvSpPr/>
            <p:nvPr/>
          </p:nvSpPr>
          <p:spPr>
            <a:xfrm>
              <a:off x="4860364" y="1440904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1" name="Group 300">
            <a:extLst>
              <a:ext uri="{FF2B5EF4-FFF2-40B4-BE49-F238E27FC236}">
                <a16:creationId xmlns="" xmlns:a16="http://schemas.microsoft.com/office/drawing/2014/main" id="{B85A96ED-2CA9-490F-ABC6-96360ACCF017}"/>
              </a:ext>
            </a:extLst>
          </p:cNvPr>
          <p:cNvGrpSpPr/>
          <p:nvPr/>
        </p:nvGrpSpPr>
        <p:grpSpPr>
          <a:xfrm>
            <a:off x="1005149" y="1226175"/>
            <a:ext cx="4202976" cy="5037168"/>
            <a:chOff x="1005149" y="1226175"/>
            <a:chExt cx="4202976" cy="5037168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8ED5B865-0674-4DF5-A9D5-5EE33A5323FF}"/>
                </a:ext>
              </a:extLst>
            </p:cNvPr>
            <p:cNvGrpSpPr/>
            <p:nvPr/>
          </p:nvGrpSpPr>
          <p:grpSpPr>
            <a:xfrm>
              <a:off x="2193664" y="2470136"/>
              <a:ext cx="1710429" cy="1738057"/>
              <a:chOff x="4288042" y="2256809"/>
              <a:chExt cx="2952665" cy="3000359"/>
            </a:xfrm>
            <a:solidFill>
              <a:schemeClr val="accent2"/>
            </a:solidFill>
          </p:grpSpPr>
          <p:sp>
            <p:nvSpPr>
              <p:cNvPr id="7" name="Freeform: Shape 6">
                <a:extLst>
                  <a:ext uri="{FF2B5EF4-FFF2-40B4-BE49-F238E27FC236}">
                    <a16:creationId xmlns="" xmlns:a16="http://schemas.microsoft.com/office/drawing/2014/main" id="{C2C7CFFB-4D44-4F90-8F37-307E0C162BCB}"/>
                  </a:ext>
                </a:extLst>
              </p:cNvPr>
              <p:cNvSpPr/>
              <p:nvPr/>
            </p:nvSpPr>
            <p:spPr>
              <a:xfrm>
                <a:off x="4392101" y="2382547"/>
                <a:ext cx="1560880" cy="1777670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="" xmlns:a16="http://schemas.microsoft.com/office/drawing/2014/main" id="{4ADAC6C0-8C1B-485D-9D2C-3692EC31DF32}"/>
                  </a:ext>
                </a:extLst>
              </p:cNvPr>
              <p:cNvSpPr/>
              <p:nvPr/>
            </p:nvSpPr>
            <p:spPr>
              <a:xfrm>
                <a:off x="4868287" y="2290747"/>
                <a:ext cx="607009" cy="607009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="" xmlns:a16="http://schemas.microsoft.com/office/drawing/2014/main" id="{02D97C58-F5CD-4C07-ACE5-7278540B54E2}"/>
                  </a:ext>
                </a:extLst>
              </p:cNvPr>
              <p:cNvSpPr/>
              <p:nvPr/>
            </p:nvSpPr>
            <p:spPr>
              <a:xfrm>
                <a:off x="5445695" y="3297396"/>
                <a:ext cx="607009" cy="607009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="" xmlns:a16="http://schemas.microsoft.com/office/drawing/2014/main" id="{D9718C1B-F9B9-4825-ACD8-60632F90FCD4}"/>
                  </a:ext>
                </a:extLst>
              </p:cNvPr>
              <p:cNvSpPr/>
              <p:nvPr/>
            </p:nvSpPr>
            <p:spPr>
              <a:xfrm>
                <a:off x="5606119" y="3297396"/>
                <a:ext cx="433578" cy="607009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="" xmlns:a16="http://schemas.microsoft.com/office/drawing/2014/main" id="{59FB9EDD-08EB-4138-9CFC-F35679CCEFC9}"/>
                  </a:ext>
                </a:extLst>
              </p:cNvPr>
              <p:cNvSpPr/>
              <p:nvPr/>
            </p:nvSpPr>
            <p:spPr>
              <a:xfrm>
                <a:off x="4288042" y="3301732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="" xmlns:a16="http://schemas.microsoft.com/office/drawing/2014/main" id="{96EC2FD3-930E-4580-B5C3-37B50E0345F6}"/>
                  </a:ext>
                </a:extLst>
              </p:cNvPr>
              <p:cNvSpPr/>
              <p:nvPr/>
            </p:nvSpPr>
            <p:spPr>
              <a:xfrm>
                <a:off x="4288042" y="262101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="" xmlns:a16="http://schemas.microsoft.com/office/drawing/2014/main" id="{E5788733-AA04-47CB-A221-3A63786B991B}"/>
                  </a:ext>
                </a:extLst>
              </p:cNvPr>
              <p:cNvSpPr/>
              <p:nvPr/>
            </p:nvSpPr>
            <p:spPr>
              <a:xfrm>
                <a:off x="5554090" y="2382547"/>
                <a:ext cx="1560880" cy="1734312"/>
              </a:xfrm>
              <a:custGeom>
                <a:avLst/>
                <a:gdLst>
                  <a:gd name="connsiteX0" fmla="*/ 789601 w 1560880"/>
                  <a:gd name="connsiteY0" fmla="*/ 147906 h 1734311"/>
                  <a:gd name="connsiteX1" fmla="*/ 1110449 w 1560880"/>
                  <a:gd name="connsiteY1" fmla="*/ 334345 h 1734311"/>
                  <a:gd name="connsiteX2" fmla="*/ 1431297 w 1560880"/>
                  <a:gd name="connsiteY2" fmla="*/ 520783 h 1734311"/>
                  <a:gd name="connsiteX3" fmla="*/ 1431297 w 1560880"/>
                  <a:gd name="connsiteY3" fmla="*/ 889324 h 1734311"/>
                  <a:gd name="connsiteX4" fmla="*/ 1431297 w 1560880"/>
                  <a:gd name="connsiteY4" fmla="*/ 1257866 h 1734311"/>
                  <a:gd name="connsiteX5" fmla="*/ 1110449 w 1560880"/>
                  <a:gd name="connsiteY5" fmla="*/ 1444304 h 1734311"/>
                  <a:gd name="connsiteX6" fmla="*/ 789601 w 1560880"/>
                  <a:gd name="connsiteY6" fmla="*/ 1622071 h 1734311"/>
                  <a:gd name="connsiteX7" fmla="*/ 468754 w 1560880"/>
                  <a:gd name="connsiteY7" fmla="*/ 1435632 h 1734311"/>
                  <a:gd name="connsiteX8" fmla="*/ 147906 w 1560880"/>
                  <a:gd name="connsiteY8" fmla="*/ 1249194 h 1734311"/>
                  <a:gd name="connsiteX9" fmla="*/ 147906 w 1560880"/>
                  <a:gd name="connsiteY9" fmla="*/ 880653 h 1734311"/>
                  <a:gd name="connsiteX10" fmla="*/ 147906 w 1560880"/>
                  <a:gd name="connsiteY10" fmla="*/ 512112 h 1734311"/>
                  <a:gd name="connsiteX11" fmla="*/ 468754 w 1560880"/>
                  <a:gd name="connsiteY11" fmla="*/ 325673 h 1734311"/>
                  <a:gd name="connsiteX12" fmla="*/ 789601 w 1560880"/>
                  <a:gd name="connsiteY12" fmla="*/ 147906 h 1734311"/>
                  <a:gd name="connsiteX13" fmla="*/ 789601 w 1560880"/>
                  <a:gd name="connsiteY13" fmla="*/ 147906 h 1734311"/>
                  <a:gd name="connsiteX14" fmla="*/ 789601 w 1560880"/>
                  <a:gd name="connsiteY14" fmla="*/ 277979 h 1734311"/>
                  <a:gd name="connsiteX15" fmla="*/ 264972 w 1560880"/>
                  <a:gd name="connsiteY15" fmla="*/ 581484 h 1734311"/>
                  <a:gd name="connsiteX16" fmla="*/ 264972 w 1560880"/>
                  <a:gd name="connsiteY16" fmla="*/ 1188493 h 1734311"/>
                  <a:gd name="connsiteX17" fmla="*/ 789601 w 1560880"/>
                  <a:gd name="connsiteY17" fmla="*/ 1491998 h 1734311"/>
                  <a:gd name="connsiteX18" fmla="*/ 1314231 w 1560880"/>
                  <a:gd name="connsiteY18" fmla="*/ 1188493 h 1734311"/>
                  <a:gd name="connsiteX19" fmla="*/ 1314231 w 1560880"/>
                  <a:gd name="connsiteY19" fmla="*/ 581484 h 1734311"/>
                  <a:gd name="connsiteX20" fmla="*/ 789601 w 1560880"/>
                  <a:gd name="connsiteY20" fmla="*/ 277979 h 1734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34311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22071"/>
                    </a:lnTo>
                    <a:lnTo>
                      <a:pt x="468754" y="1435632"/>
                    </a:lnTo>
                    <a:lnTo>
                      <a:pt x="147906" y="1249194"/>
                    </a:lnTo>
                    <a:lnTo>
                      <a:pt x="147906" y="880653"/>
                    </a:lnTo>
                    <a:lnTo>
                      <a:pt x="147906" y="512112"/>
                    </a:lnTo>
                    <a:lnTo>
                      <a:pt x="468754" y="325673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="" xmlns:a16="http://schemas.microsoft.com/office/drawing/2014/main" id="{4124ADEC-0B66-48CA-BA21-2DA77E6108BF}"/>
                  </a:ext>
                </a:extLst>
              </p:cNvPr>
              <p:cNvSpPr/>
              <p:nvPr/>
            </p:nvSpPr>
            <p:spPr>
              <a:xfrm>
                <a:off x="6057040" y="2256809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="" xmlns:a16="http://schemas.microsoft.com/office/drawing/2014/main" id="{B134031B-288E-40C4-9F1A-D9A9D52CAE95}"/>
                  </a:ext>
                </a:extLst>
              </p:cNvPr>
              <p:cNvSpPr/>
              <p:nvPr/>
            </p:nvSpPr>
            <p:spPr>
              <a:xfrm>
                <a:off x="6612019" y="262101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id="{1C3A804A-B945-4041-992C-BEC47E746A4F}"/>
                  </a:ext>
                </a:extLst>
              </p:cNvPr>
              <p:cNvSpPr/>
              <p:nvPr/>
            </p:nvSpPr>
            <p:spPr>
              <a:xfrm>
                <a:off x="6633698" y="3262710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8D442069-CA1B-407A-B677-835913C09748}"/>
                  </a:ext>
                </a:extLst>
              </p:cNvPr>
              <p:cNvSpPr/>
              <p:nvPr/>
            </p:nvSpPr>
            <p:spPr>
              <a:xfrm>
                <a:off x="5606119" y="3297396"/>
                <a:ext cx="433578" cy="607009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346D758D-7472-4928-A975-D98C50EEA8C1}"/>
                  </a:ext>
                </a:extLst>
              </p:cNvPr>
              <p:cNvSpPr/>
              <p:nvPr/>
            </p:nvSpPr>
            <p:spPr>
              <a:xfrm>
                <a:off x="5437023" y="2612343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="" xmlns:a16="http://schemas.microsoft.com/office/drawing/2014/main" id="{FE82409E-C831-4160-AD18-9EB9F832AD03}"/>
                  </a:ext>
                </a:extLst>
              </p:cNvPr>
              <p:cNvSpPr/>
              <p:nvPr/>
            </p:nvSpPr>
            <p:spPr>
              <a:xfrm>
                <a:off x="4973095" y="3392783"/>
                <a:ext cx="1560880" cy="1734312"/>
              </a:xfrm>
              <a:custGeom>
                <a:avLst/>
                <a:gdLst>
                  <a:gd name="connsiteX0" fmla="*/ 789601 w 1560880"/>
                  <a:gd name="connsiteY0" fmla="*/ 147906 h 1734311"/>
                  <a:gd name="connsiteX1" fmla="*/ 1110449 w 1560880"/>
                  <a:gd name="connsiteY1" fmla="*/ 334345 h 1734311"/>
                  <a:gd name="connsiteX2" fmla="*/ 1431297 w 1560880"/>
                  <a:gd name="connsiteY2" fmla="*/ 520783 h 1734311"/>
                  <a:gd name="connsiteX3" fmla="*/ 1431297 w 1560880"/>
                  <a:gd name="connsiteY3" fmla="*/ 889324 h 1734311"/>
                  <a:gd name="connsiteX4" fmla="*/ 1431297 w 1560880"/>
                  <a:gd name="connsiteY4" fmla="*/ 1257866 h 1734311"/>
                  <a:gd name="connsiteX5" fmla="*/ 1106113 w 1560880"/>
                  <a:gd name="connsiteY5" fmla="*/ 1439968 h 1734311"/>
                  <a:gd name="connsiteX6" fmla="*/ 785266 w 1560880"/>
                  <a:gd name="connsiteY6" fmla="*/ 1626407 h 1734311"/>
                  <a:gd name="connsiteX7" fmla="*/ 468754 w 1560880"/>
                  <a:gd name="connsiteY7" fmla="*/ 1439968 h 1734311"/>
                  <a:gd name="connsiteX8" fmla="*/ 147906 w 1560880"/>
                  <a:gd name="connsiteY8" fmla="*/ 1253530 h 1734311"/>
                  <a:gd name="connsiteX9" fmla="*/ 147906 w 1560880"/>
                  <a:gd name="connsiteY9" fmla="*/ 884989 h 1734311"/>
                  <a:gd name="connsiteX10" fmla="*/ 147906 w 1560880"/>
                  <a:gd name="connsiteY10" fmla="*/ 516447 h 1734311"/>
                  <a:gd name="connsiteX11" fmla="*/ 468754 w 1560880"/>
                  <a:gd name="connsiteY11" fmla="*/ 330009 h 1734311"/>
                  <a:gd name="connsiteX12" fmla="*/ 789601 w 1560880"/>
                  <a:gd name="connsiteY12" fmla="*/ 147906 h 1734311"/>
                  <a:gd name="connsiteX13" fmla="*/ 789601 w 1560880"/>
                  <a:gd name="connsiteY13" fmla="*/ 147906 h 1734311"/>
                  <a:gd name="connsiteX14" fmla="*/ 789601 w 1560880"/>
                  <a:gd name="connsiteY14" fmla="*/ 277979 h 1734311"/>
                  <a:gd name="connsiteX15" fmla="*/ 264972 w 1560880"/>
                  <a:gd name="connsiteY15" fmla="*/ 581484 h 1734311"/>
                  <a:gd name="connsiteX16" fmla="*/ 264972 w 1560880"/>
                  <a:gd name="connsiteY16" fmla="*/ 1188493 h 1734311"/>
                  <a:gd name="connsiteX17" fmla="*/ 789601 w 1560880"/>
                  <a:gd name="connsiteY17" fmla="*/ 1491998 h 1734311"/>
                  <a:gd name="connsiteX18" fmla="*/ 1314231 w 1560880"/>
                  <a:gd name="connsiteY18" fmla="*/ 1188493 h 1734311"/>
                  <a:gd name="connsiteX19" fmla="*/ 1314231 w 1560880"/>
                  <a:gd name="connsiteY19" fmla="*/ 581484 h 1734311"/>
                  <a:gd name="connsiteX20" fmla="*/ 789601 w 1560880"/>
                  <a:gd name="connsiteY20" fmla="*/ 277979 h 1734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34311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06113" y="1439968"/>
                    </a:lnTo>
                    <a:lnTo>
                      <a:pt x="785266" y="1626407"/>
                    </a:lnTo>
                    <a:lnTo>
                      <a:pt x="468754" y="1439968"/>
                    </a:lnTo>
                    <a:lnTo>
                      <a:pt x="147906" y="1253530"/>
                    </a:lnTo>
                    <a:lnTo>
                      <a:pt x="147906" y="884989"/>
                    </a:lnTo>
                    <a:lnTo>
                      <a:pt x="147906" y="516447"/>
                    </a:lnTo>
                    <a:lnTo>
                      <a:pt x="468754" y="330009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="" xmlns:a16="http://schemas.microsoft.com/office/drawing/2014/main" id="{9C739FEB-8EC0-484C-9A38-44F5B32947BF}"/>
                  </a:ext>
                </a:extLst>
              </p:cNvPr>
              <p:cNvSpPr/>
              <p:nvPr/>
            </p:nvSpPr>
            <p:spPr>
              <a:xfrm>
                <a:off x="5450031" y="4650159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315C419D-7DA6-4C70-910E-F6ABC0F89EA1}"/>
                  </a:ext>
                </a:extLst>
              </p:cNvPr>
              <p:cNvSpPr/>
              <p:nvPr/>
            </p:nvSpPr>
            <p:spPr>
              <a:xfrm>
                <a:off x="5437023" y="3280053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96E39EE6-B05C-4595-8BDA-B75A83C2768D}"/>
                  </a:ext>
                </a:extLst>
              </p:cNvPr>
              <p:cNvSpPr/>
              <p:nvPr/>
            </p:nvSpPr>
            <p:spPr>
              <a:xfrm>
                <a:off x="6026689" y="3626915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F7B5EBA4-D3E5-473B-BCB4-52CC4073D221}"/>
                  </a:ext>
                </a:extLst>
              </p:cNvPr>
              <p:cNvSpPr/>
              <p:nvPr/>
            </p:nvSpPr>
            <p:spPr>
              <a:xfrm>
                <a:off x="6013682" y="4320640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1614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="" xmlns:a16="http://schemas.microsoft.com/office/drawing/2014/main" id="{61F278AC-B57F-41D3-95A9-9E2A8FB0D4BE}"/>
                  </a:ext>
                </a:extLst>
              </p:cNvPr>
              <p:cNvSpPr/>
              <p:nvPr/>
            </p:nvSpPr>
            <p:spPr>
              <a:xfrm>
                <a:off x="4869036" y="4298961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1614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="" xmlns:a16="http://schemas.microsoft.com/office/drawing/2014/main" id="{A74175AC-2668-47C9-81F9-CA93BB64BF0F}"/>
                  </a:ext>
                </a:extLst>
              </p:cNvPr>
              <p:cNvSpPr/>
              <p:nvPr/>
            </p:nvSpPr>
            <p:spPr>
              <a:xfrm>
                <a:off x="4860365" y="3613908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D64752A8-E927-4180-8469-529410C741E1}"/>
                </a:ext>
              </a:extLst>
            </p:cNvPr>
            <p:cNvGrpSpPr/>
            <p:nvPr/>
          </p:nvGrpSpPr>
          <p:grpSpPr>
            <a:xfrm rot="19653185">
              <a:off x="3603047" y="1621327"/>
              <a:ext cx="878032" cy="929827"/>
              <a:chOff x="4121211" y="1005238"/>
              <a:chExt cx="1696343" cy="1796411"/>
            </a:xfrm>
            <a:solidFill>
              <a:schemeClr val="accent2"/>
            </a:solidFill>
          </p:grpSpPr>
          <p:sp>
            <p:nvSpPr>
              <p:cNvPr id="27" name="Rectangle 26">
                <a:extLst>
                  <a:ext uri="{FF2B5EF4-FFF2-40B4-BE49-F238E27FC236}">
                    <a16:creationId xmlns="" xmlns:a16="http://schemas.microsoft.com/office/drawing/2014/main" id="{78CAFD7C-2658-4D7F-A9C8-6C26F79E3088}"/>
                  </a:ext>
                </a:extLst>
              </p:cNvPr>
              <p:cNvSpPr/>
              <p:nvPr/>
            </p:nvSpPr>
            <p:spPr>
              <a:xfrm rot="2613694">
                <a:off x="5367631" y="1259674"/>
                <a:ext cx="65631" cy="542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id="{EAAE1D37-329C-42D4-987D-F4BC9885DDA4}"/>
                  </a:ext>
                </a:extLst>
              </p:cNvPr>
              <p:cNvSpPr/>
              <p:nvPr/>
            </p:nvSpPr>
            <p:spPr>
              <a:xfrm>
                <a:off x="5132704" y="1776958"/>
                <a:ext cx="99918" cy="5215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D5E73F49-421A-4CDE-96F6-83F3854E66F5}"/>
                  </a:ext>
                </a:extLst>
              </p:cNvPr>
              <p:cNvSpPr/>
              <p:nvPr/>
            </p:nvSpPr>
            <p:spPr>
              <a:xfrm>
                <a:off x="4763010" y="1958882"/>
                <a:ext cx="842767" cy="84276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="" xmlns:a16="http://schemas.microsoft.com/office/drawing/2014/main" id="{263F31F3-C515-4043-8C65-C796719ACCAB}"/>
                  </a:ext>
                </a:extLst>
              </p:cNvPr>
              <p:cNvSpPr/>
              <p:nvPr/>
            </p:nvSpPr>
            <p:spPr>
              <a:xfrm>
                <a:off x="5344107" y="1086848"/>
                <a:ext cx="473447" cy="47344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="" xmlns:a16="http://schemas.microsoft.com/office/drawing/2014/main" id="{FBCBCA99-DA6A-427E-B68B-502392C3EC63}"/>
                  </a:ext>
                </a:extLst>
              </p:cNvPr>
              <p:cNvSpPr/>
              <p:nvPr/>
            </p:nvSpPr>
            <p:spPr>
              <a:xfrm rot="18000269" flipH="1">
                <a:off x="4709115" y="1170501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="" xmlns:a16="http://schemas.microsoft.com/office/drawing/2014/main" id="{C5A7FFF7-C8D3-4FE4-9AE3-5AD9B1D35CF8}"/>
                  </a:ext>
                </a:extLst>
              </p:cNvPr>
              <p:cNvSpPr/>
              <p:nvPr/>
            </p:nvSpPr>
            <p:spPr>
              <a:xfrm flipH="1">
                <a:off x="4121211" y="1005238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31099D54-CEBD-4ECC-AE6E-A55D40DB62E2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="" xmlns:a16="http://schemas.microsoft.com/office/drawing/2014/main" id="{A93DFB35-5687-4649-AA38-F1753B516DF8}"/>
                </a:ext>
              </a:extLst>
            </p:cNvPr>
            <p:cNvGrpSpPr/>
            <p:nvPr/>
          </p:nvGrpSpPr>
          <p:grpSpPr>
            <a:xfrm rot="3638152">
              <a:off x="911272" y="2746735"/>
              <a:ext cx="1815715" cy="1627961"/>
              <a:chOff x="7643465" y="1330780"/>
              <a:chExt cx="2350271" cy="2107241"/>
            </a:xfrm>
          </p:grpSpPr>
          <p:grpSp>
            <p:nvGrpSpPr>
              <p:cNvPr id="158" name="Group 157">
                <a:extLst>
                  <a:ext uri="{FF2B5EF4-FFF2-40B4-BE49-F238E27FC236}">
                    <a16:creationId xmlns="" xmlns:a16="http://schemas.microsoft.com/office/drawing/2014/main" id="{9C21BCB9-8979-4278-A46B-27986D2ADF70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175" name="Rectangle 174">
                  <a:extLst>
                    <a:ext uri="{FF2B5EF4-FFF2-40B4-BE49-F238E27FC236}">
                      <a16:creationId xmlns="" xmlns:a16="http://schemas.microsoft.com/office/drawing/2014/main" id="{78D46A7A-8360-499E-86A6-F8D7AF654670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Freeform: Shape 175">
                  <a:extLst>
                    <a:ext uri="{FF2B5EF4-FFF2-40B4-BE49-F238E27FC236}">
                      <a16:creationId xmlns="" xmlns:a16="http://schemas.microsoft.com/office/drawing/2014/main" id="{C6B14454-3D6E-4274-A824-59CC2FDA593E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9" name="Group 158">
                <a:extLst>
                  <a:ext uri="{FF2B5EF4-FFF2-40B4-BE49-F238E27FC236}">
                    <a16:creationId xmlns="" xmlns:a16="http://schemas.microsoft.com/office/drawing/2014/main" id="{E52BFDFD-EBF8-49F8-8B25-8088FB8CA7F3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173" name="Rectangle 172">
                  <a:extLst>
                    <a:ext uri="{FF2B5EF4-FFF2-40B4-BE49-F238E27FC236}">
                      <a16:creationId xmlns="" xmlns:a16="http://schemas.microsoft.com/office/drawing/2014/main" id="{4703EFEE-81B2-4CEB-9920-7A49211EC349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="" xmlns:a16="http://schemas.microsoft.com/office/drawing/2014/main" id="{C4884DC0-1F10-46CD-A47D-A61C9F34A5FA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60" name="Freeform: Shape 159">
                <a:extLst>
                  <a:ext uri="{FF2B5EF4-FFF2-40B4-BE49-F238E27FC236}">
                    <a16:creationId xmlns="" xmlns:a16="http://schemas.microsoft.com/office/drawing/2014/main" id="{3BF7F295-27F7-4C7D-BF72-F2056DF57FD8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="" xmlns:a16="http://schemas.microsoft.com/office/drawing/2014/main" id="{7A7B3EE1-6695-41AB-9EF1-70A2E96D19CB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="" xmlns:a16="http://schemas.microsoft.com/office/drawing/2014/main" id="{6BDED3FF-8FA6-429A-AC97-B393BAEA6DEF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="" xmlns:a16="http://schemas.microsoft.com/office/drawing/2014/main" id="{BFBA4F4D-CCE7-4B67-9BAC-F382CB02AFE3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="" xmlns:a16="http://schemas.microsoft.com/office/drawing/2014/main" id="{37A4925D-E05B-435A-B2C1-3D5BBAB47C20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="" xmlns:a16="http://schemas.microsoft.com/office/drawing/2014/main" id="{C5CFF91C-DE9A-49C7-B0CA-4D92ED818F06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="" xmlns:a16="http://schemas.microsoft.com/office/drawing/2014/main" id="{AE4C223E-CED1-44DE-846D-DC0FF4BE5C35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="" xmlns:a16="http://schemas.microsoft.com/office/drawing/2014/main" id="{D1C87586-77AC-4B1D-9A64-6026281123A8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="" xmlns:a16="http://schemas.microsoft.com/office/drawing/2014/main" id="{F6071574-88E6-44E0-AB34-4BEC3B63D91C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="" xmlns:a16="http://schemas.microsoft.com/office/drawing/2014/main" id="{861AC6C1-EC4D-4338-A180-E5B42D5E0DF2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70" name="Group 169">
                <a:extLst>
                  <a:ext uri="{FF2B5EF4-FFF2-40B4-BE49-F238E27FC236}">
                    <a16:creationId xmlns="" xmlns:a16="http://schemas.microsoft.com/office/drawing/2014/main" id="{7451FA78-F2AB-4F1F-B782-C0C6DBB8C2A9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171" name="Rectangle 170">
                  <a:extLst>
                    <a:ext uri="{FF2B5EF4-FFF2-40B4-BE49-F238E27FC236}">
                      <a16:creationId xmlns="" xmlns:a16="http://schemas.microsoft.com/office/drawing/2014/main" id="{8EAB1A13-B289-4DB3-9134-9266539918FE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Freeform: Shape 171">
                  <a:extLst>
                    <a:ext uri="{FF2B5EF4-FFF2-40B4-BE49-F238E27FC236}">
                      <a16:creationId xmlns="" xmlns:a16="http://schemas.microsoft.com/office/drawing/2014/main" id="{6384CD85-6048-4DF7-86A3-B49DF84D35A6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96" name="Group 195">
              <a:extLst>
                <a:ext uri="{FF2B5EF4-FFF2-40B4-BE49-F238E27FC236}">
                  <a16:creationId xmlns="" xmlns:a16="http://schemas.microsoft.com/office/drawing/2014/main" id="{7146D8B7-BEF2-4BB1-A47E-BE57A63400D0}"/>
                </a:ext>
              </a:extLst>
            </p:cNvPr>
            <p:cNvGrpSpPr/>
            <p:nvPr/>
          </p:nvGrpSpPr>
          <p:grpSpPr>
            <a:xfrm rot="10800000">
              <a:off x="1822888" y="1226175"/>
              <a:ext cx="1815715" cy="1627961"/>
              <a:chOff x="7643465" y="1330780"/>
              <a:chExt cx="2350271" cy="2107241"/>
            </a:xfrm>
          </p:grpSpPr>
          <p:grpSp>
            <p:nvGrpSpPr>
              <p:cNvPr id="197" name="Group 196">
                <a:extLst>
                  <a:ext uri="{FF2B5EF4-FFF2-40B4-BE49-F238E27FC236}">
                    <a16:creationId xmlns="" xmlns:a16="http://schemas.microsoft.com/office/drawing/2014/main" id="{65120756-24CF-44E7-BEE6-E74F279427A5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14" name="Rectangle 213">
                  <a:extLst>
                    <a:ext uri="{FF2B5EF4-FFF2-40B4-BE49-F238E27FC236}">
                      <a16:creationId xmlns="" xmlns:a16="http://schemas.microsoft.com/office/drawing/2014/main" id="{0EACE0B1-04B6-4DD3-8210-FE3301B9D532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Freeform: Shape 214">
                  <a:extLst>
                    <a:ext uri="{FF2B5EF4-FFF2-40B4-BE49-F238E27FC236}">
                      <a16:creationId xmlns="" xmlns:a16="http://schemas.microsoft.com/office/drawing/2014/main" id="{B2FC14E9-CA28-4140-886E-AF921F01ED04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8" name="Group 197">
                <a:extLst>
                  <a:ext uri="{FF2B5EF4-FFF2-40B4-BE49-F238E27FC236}">
                    <a16:creationId xmlns="" xmlns:a16="http://schemas.microsoft.com/office/drawing/2014/main" id="{E19AAD93-0B90-444E-B8D6-7F358B86718E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12" name="Rectangle 211">
                  <a:extLst>
                    <a:ext uri="{FF2B5EF4-FFF2-40B4-BE49-F238E27FC236}">
                      <a16:creationId xmlns="" xmlns:a16="http://schemas.microsoft.com/office/drawing/2014/main" id="{5E0F09B1-8A3C-433A-BFBA-48F2C2174BE0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Freeform: Shape 212">
                  <a:extLst>
                    <a:ext uri="{FF2B5EF4-FFF2-40B4-BE49-F238E27FC236}">
                      <a16:creationId xmlns="" xmlns:a16="http://schemas.microsoft.com/office/drawing/2014/main" id="{59C877E5-4DA5-4608-9FC9-D676F7F4632F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99" name="Freeform: Shape 198">
                <a:extLst>
                  <a:ext uri="{FF2B5EF4-FFF2-40B4-BE49-F238E27FC236}">
                    <a16:creationId xmlns="" xmlns:a16="http://schemas.microsoft.com/office/drawing/2014/main" id="{CD56AC1C-415F-4E7F-B5BE-04594E8B5A77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="" xmlns:a16="http://schemas.microsoft.com/office/drawing/2014/main" id="{4261A207-EADB-4333-AF7E-B6B916D1F89D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="" xmlns:a16="http://schemas.microsoft.com/office/drawing/2014/main" id="{E33D489C-A52A-4C63-8E90-C4521689882F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="" xmlns:a16="http://schemas.microsoft.com/office/drawing/2014/main" id="{70468316-3F6A-4529-BE27-D001924EA3FC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="" xmlns:a16="http://schemas.microsoft.com/office/drawing/2014/main" id="{1850B667-7FB9-4E48-AF20-9977D5904C25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="" xmlns:a16="http://schemas.microsoft.com/office/drawing/2014/main" id="{A7BB8482-5B02-4696-B2C7-4E58DE11FC00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="" xmlns:a16="http://schemas.microsoft.com/office/drawing/2014/main" id="{10B83C8C-8D85-4062-B523-77E8099C7CAC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="" xmlns:a16="http://schemas.microsoft.com/office/drawing/2014/main" id="{4D2B6517-F68D-44E6-9EBD-711203EE9DC6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="" xmlns:a16="http://schemas.microsoft.com/office/drawing/2014/main" id="{5A518C9F-0F8C-48A1-B6D4-B356DA756AB8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="" xmlns:a16="http://schemas.microsoft.com/office/drawing/2014/main" id="{2E94665C-D3F0-42F3-8FA9-F0C5975352EC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09" name="Group 208">
                <a:extLst>
                  <a:ext uri="{FF2B5EF4-FFF2-40B4-BE49-F238E27FC236}">
                    <a16:creationId xmlns="" xmlns:a16="http://schemas.microsoft.com/office/drawing/2014/main" id="{7F9D3CD0-26F8-4F69-847A-E26131CE6587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10" name="Rectangle 209">
                  <a:extLst>
                    <a:ext uri="{FF2B5EF4-FFF2-40B4-BE49-F238E27FC236}">
                      <a16:creationId xmlns="" xmlns:a16="http://schemas.microsoft.com/office/drawing/2014/main" id="{9E7D4F80-7ACE-4C00-9B2D-D4A8B977DFBD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Freeform: Shape 210">
                  <a:extLst>
                    <a:ext uri="{FF2B5EF4-FFF2-40B4-BE49-F238E27FC236}">
                      <a16:creationId xmlns="" xmlns:a16="http://schemas.microsoft.com/office/drawing/2014/main" id="{46D452A5-9B8E-4154-8C93-FC58B62877EB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6" name="Group 215">
              <a:extLst>
                <a:ext uri="{FF2B5EF4-FFF2-40B4-BE49-F238E27FC236}">
                  <a16:creationId xmlns="" xmlns:a16="http://schemas.microsoft.com/office/drawing/2014/main" id="{646B83B2-5C12-4B4B-918D-E04093E24C87}"/>
                </a:ext>
              </a:extLst>
            </p:cNvPr>
            <p:cNvGrpSpPr/>
            <p:nvPr/>
          </p:nvGrpSpPr>
          <p:grpSpPr>
            <a:xfrm rot="10800000" flipV="1">
              <a:off x="2144331" y="3858068"/>
              <a:ext cx="1815715" cy="1627961"/>
              <a:chOff x="7643465" y="1330780"/>
              <a:chExt cx="2350271" cy="2107241"/>
            </a:xfrm>
          </p:grpSpPr>
          <p:grpSp>
            <p:nvGrpSpPr>
              <p:cNvPr id="217" name="Group 216">
                <a:extLst>
                  <a:ext uri="{FF2B5EF4-FFF2-40B4-BE49-F238E27FC236}">
                    <a16:creationId xmlns="" xmlns:a16="http://schemas.microsoft.com/office/drawing/2014/main" id="{FE3879A5-C7A2-47B3-9270-381AD7805C1F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34" name="Rectangle 233">
                  <a:extLst>
                    <a:ext uri="{FF2B5EF4-FFF2-40B4-BE49-F238E27FC236}">
                      <a16:creationId xmlns="" xmlns:a16="http://schemas.microsoft.com/office/drawing/2014/main" id="{DF682B80-7179-49B6-9DCF-073A955F9536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Freeform: Shape 234">
                  <a:extLst>
                    <a:ext uri="{FF2B5EF4-FFF2-40B4-BE49-F238E27FC236}">
                      <a16:creationId xmlns="" xmlns:a16="http://schemas.microsoft.com/office/drawing/2014/main" id="{8B4FA6AA-D9F7-45D7-8345-402BCB2C3263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8" name="Group 217">
                <a:extLst>
                  <a:ext uri="{FF2B5EF4-FFF2-40B4-BE49-F238E27FC236}">
                    <a16:creationId xmlns="" xmlns:a16="http://schemas.microsoft.com/office/drawing/2014/main" id="{96FB9221-B912-44B0-8024-C88CC43D891F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4B82ABEB-E2A4-4DBF-8681-613ED83E03CD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="" xmlns:a16="http://schemas.microsoft.com/office/drawing/2014/main" id="{4A76CF88-88C7-47AF-A92B-734EDB27DBF4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19" name="Freeform: Shape 218">
                <a:extLst>
                  <a:ext uri="{FF2B5EF4-FFF2-40B4-BE49-F238E27FC236}">
                    <a16:creationId xmlns="" xmlns:a16="http://schemas.microsoft.com/office/drawing/2014/main" id="{0706FD65-696F-4B8C-BDB2-CBFC95FEBD2D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="" xmlns:a16="http://schemas.microsoft.com/office/drawing/2014/main" id="{3583C68B-0DB3-4840-B3A5-EAA1AF0B80C9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="" xmlns:a16="http://schemas.microsoft.com/office/drawing/2014/main" id="{43DDAD7F-6AD2-4D69-9A88-E16CC08A37FC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="" xmlns:a16="http://schemas.microsoft.com/office/drawing/2014/main" id="{54314214-2FD1-4404-ABD9-67196AE99EB9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="" xmlns:a16="http://schemas.microsoft.com/office/drawing/2014/main" id="{7B8329FB-E31E-474B-9E73-0A1BD454C758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="" xmlns:a16="http://schemas.microsoft.com/office/drawing/2014/main" id="{FC41A55B-4DDF-4BB9-92EE-FDB20593390D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="" xmlns:a16="http://schemas.microsoft.com/office/drawing/2014/main" id="{293BCCF3-3FB0-40D8-81B0-3DE69F80D8B0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="" xmlns:a16="http://schemas.microsoft.com/office/drawing/2014/main" id="{48B4E1DE-3733-4096-8BEF-D8E2648E2B59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="" xmlns:a16="http://schemas.microsoft.com/office/drawing/2014/main" id="{D7F2C765-68CB-4F16-A71A-AD319AFC5F68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="" xmlns:a16="http://schemas.microsoft.com/office/drawing/2014/main" id="{A438B556-6FD3-467A-B7C3-325D3DFC20FF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29" name="Group 228">
                <a:extLst>
                  <a:ext uri="{FF2B5EF4-FFF2-40B4-BE49-F238E27FC236}">
                    <a16:creationId xmlns="" xmlns:a16="http://schemas.microsoft.com/office/drawing/2014/main" id="{4F85162B-A061-45E7-8836-55CD784D7A79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30" name="Rectangle 229">
                  <a:extLst>
                    <a:ext uri="{FF2B5EF4-FFF2-40B4-BE49-F238E27FC236}">
                      <a16:creationId xmlns="" xmlns:a16="http://schemas.microsoft.com/office/drawing/2014/main" id="{606169E1-10C9-4C82-A350-E0463B5A020D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Freeform: Shape 230">
                  <a:extLst>
                    <a:ext uri="{FF2B5EF4-FFF2-40B4-BE49-F238E27FC236}">
                      <a16:creationId xmlns="" xmlns:a16="http://schemas.microsoft.com/office/drawing/2014/main" id="{E33F71F4-4E08-40FE-9270-A3062A017715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8" name="Group 247">
              <a:extLst>
                <a:ext uri="{FF2B5EF4-FFF2-40B4-BE49-F238E27FC236}">
                  <a16:creationId xmlns="" xmlns:a16="http://schemas.microsoft.com/office/drawing/2014/main" id="{C3F096DD-7825-434F-A4D1-385F9F1488A7}"/>
                </a:ext>
              </a:extLst>
            </p:cNvPr>
            <p:cNvGrpSpPr/>
            <p:nvPr/>
          </p:nvGrpSpPr>
          <p:grpSpPr>
            <a:xfrm rot="5400000" flipV="1">
              <a:off x="3486287" y="4541505"/>
              <a:ext cx="1815715" cy="1627961"/>
              <a:chOff x="7643465" y="1330780"/>
              <a:chExt cx="2350271" cy="2107241"/>
            </a:xfrm>
          </p:grpSpPr>
          <p:grpSp>
            <p:nvGrpSpPr>
              <p:cNvPr id="249" name="Group 248">
                <a:extLst>
                  <a:ext uri="{FF2B5EF4-FFF2-40B4-BE49-F238E27FC236}">
                    <a16:creationId xmlns="" xmlns:a16="http://schemas.microsoft.com/office/drawing/2014/main" id="{EE44208C-7F67-4936-93D5-FE37C681F801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66" name="Rectangle 265">
                  <a:extLst>
                    <a:ext uri="{FF2B5EF4-FFF2-40B4-BE49-F238E27FC236}">
                      <a16:creationId xmlns="" xmlns:a16="http://schemas.microsoft.com/office/drawing/2014/main" id="{99D9F374-F220-4425-8161-6069960B4AE1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Freeform: Shape 266">
                  <a:extLst>
                    <a:ext uri="{FF2B5EF4-FFF2-40B4-BE49-F238E27FC236}">
                      <a16:creationId xmlns="" xmlns:a16="http://schemas.microsoft.com/office/drawing/2014/main" id="{C9D4D044-6C93-4D31-8630-95080C616223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0" name="Group 249">
                <a:extLst>
                  <a:ext uri="{FF2B5EF4-FFF2-40B4-BE49-F238E27FC236}">
                    <a16:creationId xmlns="" xmlns:a16="http://schemas.microsoft.com/office/drawing/2014/main" id="{F8EA9FF3-266D-419E-A430-8E0A602D56E9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64" name="Rectangle 263">
                  <a:extLst>
                    <a:ext uri="{FF2B5EF4-FFF2-40B4-BE49-F238E27FC236}">
                      <a16:creationId xmlns="" xmlns:a16="http://schemas.microsoft.com/office/drawing/2014/main" id="{3E67EF11-02DD-4E76-A70F-FD12A56F7852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Freeform: Shape 264">
                  <a:extLst>
                    <a:ext uri="{FF2B5EF4-FFF2-40B4-BE49-F238E27FC236}">
                      <a16:creationId xmlns="" xmlns:a16="http://schemas.microsoft.com/office/drawing/2014/main" id="{B1FAE0B2-0BA3-4A78-89F2-1AE0CB8B8EA1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51" name="Freeform: Shape 250">
                <a:extLst>
                  <a:ext uri="{FF2B5EF4-FFF2-40B4-BE49-F238E27FC236}">
                    <a16:creationId xmlns="" xmlns:a16="http://schemas.microsoft.com/office/drawing/2014/main" id="{4CF51128-B74F-4C4F-8706-DF7919A56A48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="" xmlns:a16="http://schemas.microsoft.com/office/drawing/2014/main" id="{21BDFC87-1F68-4099-ACC5-7CB791D34036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="" xmlns:a16="http://schemas.microsoft.com/office/drawing/2014/main" id="{F3116CFF-0FE6-4D97-9EEF-D084794DBBD5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="" xmlns:a16="http://schemas.microsoft.com/office/drawing/2014/main" id="{4F6E80B0-F022-4075-89DA-35839E1B2764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="" xmlns:a16="http://schemas.microsoft.com/office/drawing/2014/main" id="{5688BFF9-3E59-43C0-85F4-856A4B1A3DC4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="" xmlns:a16="http://schemas.microsoft.com/office/drawing/2014/main" id="{81A3B172-E1FF-41EC-B762-9145BF36A301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="" xmlns:a16="http://schemas.microsoft.com/office/drawing/2014/main" id="{362B118C-59A8-482D-95BE-A3224DA62040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="" xmlns:a16="http://schemas.microsoft.com/office/drawing/2014/main" id="{240A2C3D-81A0-4DFA-B348-424EB3F6233C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="" xmlns:a16="http://schemas.microsoft.com/office/drawing/2014/main" id="{CF308D9A-6505-46F2-BC85-00C924B6151F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="" xmlns:a16="http://schemas.microsoft.com/office/drawing/2014/main" id="{2C31A250-F614-44F6-B808-D91D64AED38E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61" name="Group 260">
                <a:extLst>
                  <a:ext uri="{FF2B5EF4-FFF2-40B4-BE49-F238E27FC236}">
                    <a16:creationId xmlns="" xmlns:a16="http://schemas.microsoft.com/office/drawing/2014/main" id="{C92D00D8-8E8E-4C05-90A4-76A9E8A136BB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62" name="Rectangle 261">
                  <a:extLst>
                    <a:ext uri="{FF2B5EF4-FFF2-40B4-BE49-F238E27FC236}">
                      <a16:creationId xmlns="" xmlns:a16="http://schemas.microsoft.com/office/drawing/2014/main" id="{73254FA2-A76E-4F75-B40A-1ADF31B9A2BC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Freeform: Shape 262">
                  <a:extLst>
                    <a:ext uri="{FF2B5EF4-FFF2-40B4-BE49-F238E27FC236}">
                      <a16:creationId xmlns="" xmlns:a16="http://schemas.microsoft.com/office/drawing/2014/main" id="{1BD635CA-ECB2-4062-B70C-69B49835A8E9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6" name="Group 275">
              <a:extLst>
                <a:ext uri="{FF2B5EF4-FFF2-40B4-BE49-F238E27FC236}">
                  <a16:creationId xmlns="" xmlns:a16="http://schemas.microsoft.com/office/drawing/2014/main" id="{9994E081-6D25-42BE-9DB7-953898268218}"/>
                </a:ext>
              </a:extLst>
            </p:cNvPr>
            <p:cNvGrpSpPr/>
            <p:nvPr/>
          </p:nvGrpSpPr>
          <p:grpSpPr>
            <a:xfrm>
              <a:off x="1257348" y="4876976"/>
              <a:ext cx="826550" cy="358906"/>
              <a:chOff x="7658774" y="5514706"/>
              <a:chExt cx="826550" cy="358906"/>
            </a:xfrm>
          </p:grpSpPr>
          <p:sp>
            <p:nvSpPr>
              <p:cNvPr id="273" name="Rectangle 272">
                <a:extLst>
                  <a:ext uri="{FF2B5EF4-FFF2-40B4-BE49-F238E27FC236}">
                    <a16:creationId xmlns="" xmlns:a16="http://schemas.microsoft.com/office/drawing/2014/main" id="{2AF5332A-F6AC-4D78-81C7-015493DD6CF3}"/>
                  </a:ext>
                </a:extLst>
              </p:cNvPr>
              <p:cNvSpPr/>
              <p:nvPr/>
            </p:nvSpPr>
            <p:spPr>
              <a:xfrm rot="16053454" flipH="1">
                <a:off x="8032513" y="5501122"/>
                <a:ext cx="60369" cy="42333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="" xmlns:a16="http://schemas.microsoft.com/office/drawing/2014/main" id="{4211C318-8ADC-425B-B7E9-52A7ADADECD0}"/>
                  </a:ext>
                </a:extLst>
              </p:cNvPr>
              <p:cNvSpPr/>
              <p:nvPr/>
            </p:nvSpPr>
            <p:spPr>
              <a:xfrm rot="19653185" flipH="1">
                <a:off x="7658774" y="5531026"/>
                <a:ext cx="342587" cy="342586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="" xmlns:a16="http://schemas.microsoft.com/office/drawing/2014/main" id="{5D89F6BC-10DD-4661-ABD0-CA33FBAB6AEA}"/>
                  </a:ext>
                </a:extLst>
              </p:cNvPr>
              <p:cNvSpPr/>
              <p:nvPr/>
            </p:nvSpPr>
            <p:spPr>
              <a:xfrm rot="19653185">
                <a:off x="8142737" y="5514706"/>
                <a:ext cx="342587" cy="342586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77" name="Group 276">
            <a:extLst>
              <a:ext uri="{FF2B5EF4-FFF2-40B4-BE49-F238E27FC236}">
                <a16:creationId xmlns="" xmlns:a16="http://schemas.microsoft.com/office/drawing/2014/main" id="{FCD49419-1FBA-4904-8511-898767175567}"/>
              </a:ext>
            </a:extLst>
          </p:cNvPr>
          <p:cNvGrpSpPr/>
          <p:nvPr/>
        </p:nvGrpSpPr>
        <p:grpSpPr>
          <a:xfrm rot="18886007">
            <a:off x="11187230" y="996479"/>
            <a:ext cx="826550" cy="358906"/>
            <a:chOff x="7658774" y="5514706"/>
            <a:chExt cx="826550" cy="358906"/>
          </a:xfrm>
        </p:grpSpPr>
        <p:sp>
          <p:nvSpPr>
            <p:cNvPr id="278" name="Rectangle 277">
              <a:extLst>
                <a:ext uri="{FF2B5EF4-FFF2-40B4-BE49-F238E27FC236}">
                  <a16:creationId xmlns="" xmlns:a16="http://schemas.microsoft.com/office/drawing/2014/main" id="{28D52B3F-D7AC-4719-8AA6-BAC791D68925}"/>
                </a:ext>
              </a:extLst>
            </p:cNvPr>
            <p:cNvSpPr/>
            <p:nvPr/>
          </p:nvSpPr>
          <p:spPr>
            <a:xfrm rot="16053454" flipH="1">
              <a:off x="8032513" y="5501122"/>
              <a:ext cx="60369" cy="42333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="" xmlns:a16="http://schemas.microsoft.com/office/drawing/2014/main" id="{364C1050-19DF-4900-A6A1-2B16E38FDF74}"/>
                </a:ext>
              </a:extLst>
            </p:cNvPr>
            <p:cNvSpPr/>
            <p:nvPr/>
          </p:nvSpPr>
          <p:spPr>
            <a:xfrm rot="19653185" flipH="1">
              <a:off x="7658774" y="5531026"/>
              <a:ext cx="342587" cy="342586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="" xmlns:a16="http://schemas.microsoft.com/office/drawing/2014/main" id="{EA928F47-830A-4304-89F7-A0548551A715}"/>
                </a:ext>
              </a:extLst>
            </p:cNvPr>
            <p:cNvSpPr/>
            <p:nvPr/>
          </p:nvSpPr>
          <p:spPr>
            <a:xfrm rot="19653185">
              <a:off x="8142737" y="5514706"/>
              <a:ext cx="342587" cy="342586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1" name="Group 280">
            <a:extLst>
              <a:ext uri="{FF2B5EF4-FFF2-40B4-BE49-F238E27FC236}">
                <a16:creationId xmlns="" xmlns:a16="http://schemas.microsoft.com/office/drawing/2014/main" id="{40BAB07A-8DA2-4835-B4A5-DC9D9EA2B0E7}"/>
              </a:ext>
            </a:extLst>
          </p:cNvPr>
          <p:cNvGrpSpPr/>
          <p:nvPr/>
        </p:nvGrpSpPr>
        <p:grpSpPr>
          <a:xfrm rot="5400000" flipV="1">
            <a:off x="10368581" y="5508922"/>
            <a:ext cx="1274057" cy="1142313"/>
            <a:chOff x="7643465" y="1330780"/>
            <a:chExt cx="2350271" cy="2107241"/>
          </a:xfrm>
        </p:grpSpPr>
        <p:grpSp>
          <p:nvGrpSpPr>
            <p:cNvPr id="282" name="Group 281">
              <a:extLst>
                <a:ext uri="{FF2B5EF4-FFF2-40B4-BE49-F238E27FC236}">
                  <a16:creationId xmlns="" xmlns:a16="http://schemas.microsoft.com/office/drawing/2014/main" id="{AD139328-267D-4BD1-8727-D691163C4B8D}"/>
                </a:ext>
              </a:extLst>
            </p:cNvPr>
            <p:cNvGrpSpPr/>
            <p:nvPr/>
          </p:nvGrpSpPr>
          <p:grpSpPr>
            <a:xfrm rot="14189974" flipH="1">
              <a:off x="7820788" y="2761873"/>
              <a:ext cx="449297" cy="803943"/>
              <a:chOff x="4860364" y="1440904"/>
              <a:chExt cx="607009" cy="1086144"/>
            </a:xfrm>
            <a:solidFill>
              <a:schemeClr val="accent2"/>
            </a:solidFill>
          </p:grpSpPr>
          <p:sp>
            <p:nvSpPr>
              <p:cNvPr id="299" name="Rectangle 298">
                <a:extLst>
                  <a:ext uri="{FF2B5EF4-FFF2-40B4-BE49-F238E27FC236}">
                    <a16:creationId xmlns="" xmlns:a16="http://schemas.microsoft.com/office/drawing/2014/main" id="{EA955226-0EAF-48EB-A81A-5D6255E40A9B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="" xmlns:a16="http://schemas.microsoft.com/office/drawing/2014/main" id="{CE700F0F-337D-46D8-95C8-2C6C137C4F7D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3" name="Group 282">
              <a:extLst>
                <a:ext uri="{FF2B5EF4-FFF2-40B4-BE49-F238E27FC236}">
                  <a16:creationId xmlns="" xmlns:a16="http://schemas.microsoft.com/office/drawing/2014/main" id="{5F5B6871-A72A-4B96-9435-E5F602D831BF}"/>
                </a:ext>
              </a:extLst>
            </p:cNvPr>
            <p:cNvGrpSpPr/>
            <p:nvPr/>
          </p:nvGrpSpPr>
          <p:grpSpPr>
            <a:xfrm>
              <a:off x="8590072" y="1330780"/>
              <a:ext cx="449297" cy="803943"/>
              <a:chOff x="4860364" y="1440904"/>
              <a:chExt cx="607009" cy="1086144"/>
            </a:xfrm>
            <a:solidFill>
              <a:schemeClr val="accent2"/>
            </a:solidFill>
          </p:grpSpPr>
          <p:sp>
            <p:nvSpPr>
              <p:cNvPr id="297" name="Rectangle 296">
                <a:extLst>
                  <a:ext uri="{FF2B5EF4-FFF2-40B4-BE49-F238E27FC236}">
                    <a16:creationId xmlns="" xmlns:a16="http://schemas.microsoft.com/office/drawing/2014/main" id="{C3D12746-E34B-4869-8B8F-A38D7DCCFC50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="" xmlns:a16="http://schemas.microsoft.com/office/drawing/2014/main" id="{67AC616C-5DCB-42A1-92FB-C67522FC7463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84" name="Freeform: Shape 283">
              <a:extLst>
                <a:ext uri="{FF2B5EF4-FFF2-40B4-BE49-F238E27FC236}">
                  <a16:creationId xmlns="" xmlns:a16="http://schemas.microsoft.com/office/drawing/2014/main" id="{93920EFD-3B96-4BA7-A914-0534BAB0F123}"/>
                </a:ext>
              </a:extLst>
            </p:cNvPr>
            <p:cNvSpPr/>
            <p:nvPr/>
          </p:nvSpPr>
          <p:spPr>
            <a:xfrm>
              <a:off x="8243473" y="2027766"/>
              <a:ext cx="1155334" cy="1315798"/>
            </a:xfrm>
            <a:custGeom>
              <a:avLst/>
              <a:gdLst>
                <a:gd name="connsiteX0" fmla="*/ 789601 w 1560880"/>
                <a:gd name="connsiteY0" fmla="*/ 147906 h 1777669"/>
                <a:gd name="connsiteX1" fmla="*/ 1110449 w 1560880"/>
                <a:gd name="connsiteY1" fmla="*/ 334345 h 1777669"/>
                <a:gd name="connsiteX2" fmla="*/ 1431297 w 1560880"/>
                <a:gd name="connsiteY2" fmla="*/ 520783 h 1777669"/>
                <a:gd name="connsiteX3" fmla="*/ 1431297 w 1560880"/>
                <a:gd name="connsiteY3" fmla="*/ 889324 h 1777669"/>
                <a:gd name="connsiteX4" fmla="*/ 1431297 w 1560880"/>
                <a:gd name="connsiteY4" fmla="*/ 1257866 h 1777669"/>
                <a:gd name="connsiteX5" fmla="*/ 1110449 w 1560880"/>
                <a:gd name="connsiteY5" fmla="*/ 1444304 h 1777669"/>
                <a:gd name="connsiteX6" fmla="*/ 789601 w 1560880"/>
                <a:gd name="connsiteY6" fmla="*/ 1630743 h 1777669"/>
                <a:gd name="connsiteX7" fmla="*/ 468754 w 1560880"/>
                <a:gd name="connsiteY7" fmla="*/ 1444304 h 1777669"/>
                <a:gd name="connsiteX8" fmla="*/ 147906 w 1560880"/>
                <a:gd name="connsiteY8" fmla="*/ 1257866 h 1777669"/>
                <a:gd name="connsiteX9" fmla="*/ 147906 w 1560880"/>
                <a:gd name="connsiteY9" fmla="*/ 889324 h 1777669"/>
                <a:gd name="connsiteX10" fmla="*/ 147906 w 1560880"/>
                <a:gd name="connsiteY10" fmla="*/ 520783 h 1777669"/>
                <a:gd name="connsiteX11" fmla="*/ 468754 w 1560880"/>
                <a:gd name="connsiteY11" fmla="*/ 334345 h 1777669"/>
                <a:gd name="connsiteX12" fmla="*/ 789601 w 1560880"/>
                <a:gd name="connsiteY12" fmla="*/ 147906 h 1777669"/>
                <a:gd name="connsiteX13" fmla="*/ 789601 w 1560880"/>
                <a:gd name="connsiteY13" fmla="*/ 147906 h 1777669"/>
                <a:gd name="connsiteX14" fmla="*/ 789601 w 1560880"/>
                <a:gd name="connsiteY14" fmla="*/ 277979 h 1777669"/>
                <a:gd name="connsiteX15" fmla="*/ 264972 w 1560880"/>
                <a:gd name="connsiteY15" fmla="*/ 581484 h 1777669"/>
                <a:gd name="connsiteX16" fmla="*/ 264972 w 1560880"/>
                <a:gd name="connsiteY16" fmla="*/ 1188493 h 1777669"/>
                <a:gd name="connsiteX17" fmla="*/ 789601 w 1560880"/>
                <a:gd name="connsiteY17" fmla="*/ 1491998 h 1777669"/>
                <a:gd name="connsiteX18" fmla="*/ 1314231 w 1560880"/>
                <a:gd name="connsiteY18" fmla="*/ 1188493 h 1777669"/>
                <a:gd name="connsiteX19" fmla="*/ 1314231 w 1560880"/>
                <a:gd name="connsiteY19" fmla="*/ 581484 h 1777669"/>
                <a:gd name="connsiteX20" fmla="*/ 789601 w 1560880"/>
                <a:gd name="connsiteY20" fmla="*/ 277979 h 177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60880" h="1777669">
                  <a:moveTo>
                    <a:pt x="789601" y="147906"/>
                  </a:moveTo>
                  <a:lnTo>
                    <a:pt x="1110449" y="334345"/>
                  </a:lnTo>
                  <a:lnTo>
                    <a:pt x="1431297" y="520783"/>
                  </a:lnTo>
                  <a:lnTo>
                    <a:pt x="1431297" y="889324"/>
                  </a:lnTo>
                  <a:lnTo>
                    <a:pt x="1431297" y="1257866"/>
                  </a:lnTo>
                  <a:lnTo>
                    <a:pt x="1110449" y="1444304"/>
                  </a:lnTo>
                  <a:lnTo>
                    <a:pt x="789601" y="1630743"/>
                  </a:lnTo>
                  <a:lnTo>
                    <a:pt x="468754" y="1444304"/>
                  </a:lnTo>
                  <a:lnTo>
                    <a:pt x="147906" y="1257866"/>
                  </a:lnTo>
                  <a:lnTo>
                    <a:pt x="147906" y="889324"/>
                  </a:lnTo>
                  <a:lnTo>
                    <a:pt x="147906" y="520783"/>
                  </a:lnTo>
                  <a:lnTo>
                    <a:pt x="468754" y="334345"/>
                  </a:lnTo>
                  <a:lnTo>
                    <a:pt x="789601" y="147906"/>
                  </a:lnTo>
                  <a:lnTo>
                    <a:pt x="789601" y="147906"/>
                  </a:lnTo>
                  <a:close/>
                  <a:moveTo>
                    <a:pt x="789601" y="277979"/>
                  </a:moveTo>
                  <a:lnTo>
                    <a:pt x="264972" y="581484"/>
                  </a:lnTo>
                  <a:lnTo>
                    <a:pt x="264972" y="1188493"/>
                  </a:lnTo>
                  <a:lnTo>
                    <a:pt x="789601" y="1491998"/>
                  </a:lnTo>
                  <a:lnTo>
                    <a:pt x="1314231" y="1188493"/>
                  </a:lnTo>
                  <a:lnTo>
                    <a:pt x="1314231" y="581484"/>
                  </a:lnTo>
                  <a:lnTo>
                    <a:pt x="789601" y="277979"/>
                  </a:ln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="" xmlns:a16="http://schemas.microsoft.com/office/drawing/2014/main" id="{997A904F-345D-426B-B70A-970D33DAFCD9}"/>
                </a:ext>
              </a:extLst>
            </p:cNvPr>
            <p:cNvSpPr/>
            <p:nvPr/>
          </p:nvSpPr>
          <p:spPr>
            <a:xfrm>
              <a:off x="8595937" y="1959818"/>
              <a:ext cx="449297" cy="449297"/>
            </a:xfrm>
            <a:custGeom>
              <a:avLst/>
              <a:gdLst>
                <a:gd name="connsiteX0" fmla="*/ 486846 w 607009"/>
                <a:gd name="connsiteY0" fmla="*/ 317351 h 607009"/>
                <a:gd name="connsiteX1" fmla="*/ 318150 w 607009"/>
                <a:gd name="connsiteY1" fmla="*/ 486846 h 607009"/>
                <a:gd name="connsiteX2" fmla="*/ 148655 w 607009"/>
                <a:gd name="connsiteY2" fmla="*/ 318150 h 607009"/>
                <a:gd name="connsiteX3" fmla="*/ 317351 w 607009"/>
                <a:gd name="connsiteY3" fmla="*/ 148655 h 607009"/>
                <a:gd name="connsiteX4" fmla="*/ 486846 w 607009"/>
                <a:gd name="connsiteY4" fmla="*/ 317351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486846" y="317351"/>
                  </a:moveTo>
                  <a:cubicBezTo>
                    <a:pt x="487066" y="410740"/>
                    <a:pt x="411538" y="486625"/>
                    <a:pt x="318150" y="486846"/>
                  </a:cubicBezTo>
                  <a:cubicBezTo>
                    <a:pt x="224761" y="487066"/>
                    <a:pt x="148875" y="411538"/>
                    <a:pt x="148655" y="318150"/>
                  </a:cubicBezTo>
                  <a:cubicBezTo>
                    <a:pt x="148434" y="224761"/>
                    <a:pt x="223962" y="148875"/>
                    <a:pt x="317351" y="148655"/>
                  </a:cubicBezTo>
                  <a:cubicBezTo>
                    <a:pt x="410740" y="148434"/>
                    <a:pt x="486625" y="223962"/>
                    <a:pt x="486846" y="317351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="" xmlns:a16="http://schemas.microsoft.com/office/drawing/2014/main" id="{870A1FF1-6EA2-486D-8EA9-2AD93BB43C9B}"/>
                </a:ext>
              </a:extLst>
            </p:cNvPr>
            <p:cNvSpPr/>
            <p:nvPr/>
          </p:nvSpPr>
          <p:spPr>
            <a:xfrm>
              <a:off x="9023323" y="2704920"/>
              <a:ext cx="449297" cy="449297"/>
            </a:xfrm>
            <a:custGeom>
              <a:avLst/>
              <a:gdLst>
                <a:gd name="connsiteX0" fmla="*/ 308330 w 607009"/>
                <a:gd name="connsiteY0" fmla="*/ 468754 h 607009"/>
                <a:gd name="connsiteX1" fmla="*/ 468754 w 607009"/>
                <a:gd name="connsiteY1" fmla="*/ 308330 h 607009"/>
                <a:gd name="connsiteX2" fmla="*/ 308330 w 607009"/>
                <a:gd name="connsiteY2" fmla="*/ 147906 h 607009"/>
                <a:gd name="connsiteX3" fmla="*/ 147906 w 607009"/>
                <a:gd name="connsiteY3" fmla="*/ 308330 h 607009"/>
                <a:gd name="connsiteX4" fmla="*/ 308330 w 607009"/>
                <a:gd name="connsiteY4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08330" y="468754"/>
                  </a:moveTo>
                  <a:cubicBezTo>
                    <a:pt x="395045" y="468754"/>
                    <a:pt x="468754" y="395045"/>
                    <a:pt x="468754" y="308330"/>
                  </a:cubicBezTo>
                  <a:cubicBezTo>
                    <a:pt x="468754" y="221614"/>
                    <a:pt x="395045" y="147906"/>
                    <a:pt x="308330" y="147906"/>
                  </a:cubicBezTo>
                  <a:cubicBezTo>
                    <a:pt x="221614" y="147906"/>
                    <a:pt x="147906" y="221614"/>
                    <a:pt x="147906" y="308330"/>
                  </a:cubicBezTo>
                  <a:cubicBezTo>
                    <a:pt x="147906" y="395045"/>
                    <a:pt x="221614" y="468754"/>
                    <a:pt x="308330" y="468754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="" xmlns:a16="http://schemas.microsoft.com/office/drawing/2014/main" id="{CA8CBA7F-5596-474C-87AF-C042F11824B9}"/>
                </a:ext>
              </a:extLst>
            </p:cNvPr>
            <p:cNvSpPr/>
            <p:nvPr/>
          </p:nvSpPr>
          <p:spPr>
            <a:xfrm>
              <a:off x="9142066" y="2704920"/>
              <a:ext cx="320926" cy="449297"/>
            </a:xfrm>
            <a:custGeom>
              <a:avLst/>
              <a:gdLst>
                <a:gd name="connsiteX0" fmla="*/ 147906 w 433577"/>
                <a:gd name="connsiteY0" fmla="*/ 468754 h 607009"/>
                <a:gd name="connsiteX1" fmla="*/ 147906 w 433577"/>
                <a:gd name="connsiteY1" fmla="*/ 147906 h 607009"/>
                <a:gd name="connsiteX2" fmla="*/ 308330 w 433577"/>
                <a:gd name="connsiteY2" fmla="*/ 308330 h 607009"/>
                <a:gd name="connsiteX3" fmla="*/ 147906 w 433577"/>
                <a:gd name="connsiteY3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577" h="607009">
                  <a:moveTo>
                    <a:pt x="147906" y="468754"/>
                  </a:moveTo>
                  <a:lnTo>
                    <a:pt x="147906" y="147906"/>
                  </a:lnTo>
                  <a:cubicBezTo>
                    <a:pt x="234622" y="147906"/>
                    <a:pt x="308330" y="221614"/>
                    <a:pt x="308330" y="308330"/>
                  </a:cubicBezTo>
                  <a:cubicBezTo>
                    <a:pt x="308330" y="395045"/>
                    <a:pt x="238957" y="468754"/>
                    <a:pt x="147906" y="468754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="" xmlns:a16="http://schemas.microsoft.com/office/drawing/2014/main" id="{39D2D0E2-189C-4353-9655-67943D717D95}"/>
                </a:ext>
              </a:extLst>
            </p:cNvPr>
            <p:cNvSpPr/>
            <p:nvPr/>
          </p:nvSpPr>
          <p:spPr>
            <a:xfrm>
              <a:off x="8166450" y="2708130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="" xmlns:a16="http://schemas.microsoft.com/office/drawing/2014/main" id="{48E77B67-5F25-48C2-986C-C525D123755D}"/>
                </a:ext>
              </a:extLst>
            </p:cNvPr>
            <p:cNvSpPr/>
            <p:nvPr/>
          </p:nvSpPr>
          <p:spPr>
            <a:xfrm>
              <a:off x="8166450" y="2204275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5950"/>
                    <a:pt x="147906" y="317001"/>
                  </a:cubicBezTo>
                  <a:cubicBezTo>
                    <a:pt x="147906" y="412389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="" xmlns:a16="http://schemas.microsoft.com/office/drawing/2014/main" id="{406A0E4A-FAE5-4268-A75D-A440AD688CE8}"/>
                </a:ext>
              </a:extLst>
            </p:cNvPr>
            <p:cNvSpPr/>
            <p:nvPr/>
          </p:nvSpPr>
          <p:spPr>
            <a:xfrm>
              <a:off x="9142066" y="2704920"/>
              <a:ext cx="320926" cy="449297"/>
            </a:xfrm>
            <a:custGeom>
              <a:avLst/>
              <a:gdLst>
                <a:gd name="connsiteX0" fmla="*/ 147906 w 433577"/>
                <a:gd name="connsiteY0" fmla="*/ 468754 h 607009"/>
                <a:gd name="connsiteX1" fmla="*/ 147906 w 433577"/>
                <a:gd name="connsiteY1" fmla="*/ 147906 h 607009"/>
                <a:gd name="connsiteX2" fmla="*/ 308330 w 433577"/>
                <a:gd name="connsiteY2" fmla="*/ 308330 h 607009"/>
                <a:gd name="connsiteX3" fmla="*/ 147906 w 433577"/>
                <a:gd name="connsiteY3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577" h="607009">
                  <a:moveTo>
                    <a:pt x="147906" y="468754"/>
                  </a:moveTo>
                  <a:lnTo>
                    <a:pt x="147906" y="147906"/>
                  </a:lnTo>
                  <a:cubicBezTo>
                    <a:pt x="234622" y="147906"/>
                    <a:pt x="308330" y="221614"/>
                    <a:pt x="308330" y="308330"/>
                  </a:cubicBezTo>
                  <a:cubicBezTo>
                    <a:pt x="308330" y="395045"/>
                    <a:pt x="238957" y="468754"/>
                    <a:pt x="147906" y="468754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="" xmlns:a16="http://schemas.microsoft.com/office/drawing/2014/main" id="{E65C2624-6606-43F5-BB5A-995C3A071E0E}"/>
                </a:ext>
              </a:extLst>
            </p:cNvPr>
            <p:cNvSpPr/>
            <p:nvPr/>
          </p:nvSpPr>
          <p:spPr>
            <a:xfrm>
              <a:off x="9016905" y="2197857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8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="" xmlns:a16="http://schemas.microsoft.com/office/drawing/2014/main" id="{53E28B02-F608-42B7-80FB-31F626DCAF97}"/>
                </a:ext>
              </a:extLst>
            </p:cNvPr>
            <p:cNvSpPr/>
            <p:nvPr/>
          </p:nvSpPr>
          <p:spPr>
            <a:xfrm>
              <a:off x="9016905" y="2692083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8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="" xmlns:a16="http://schemas.microsoft.com/office/drawing/2014/main" id="{9646BEA4-1CA6-4697-83AD-DEC1CC88A9E8}"/>
                </a:ext>
              </a:extLst>
            </p:cNvPr>
            <p:cNvSpPr/>
            <p:nvPr/>
          </p:nvSpPr>
          <p:spPr>
            <a:xfrm>
              <a:off x="8590073" y="2939196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94" name="Group 293">
              <a:extLst>
                <a:ext uri="{FF2B5EF4-FFF2-40B4-BE49-F238E27FC236}">
                  <a16:creationId xmlns="" xmlns:a16="http://schemas.microsoft.com/office/drawing/2014/main" id="{4AD3D0BF-C30A-4FBC-883E-40CD17A775AC}"/>
                </a:ext>
              </a:extLst>
            </p:cNvPr>
            <p:cNvGrpSpPr/>
            <p:nvPr/>
          </p:nvGrpSpPr>
          <p:grpSpPr>
            <a:xfrm rot="7661305" flipH="1">
              <a:off x="9367116" y="2811401"/>
              <a:ext cx="449297" cy="803943"/>
              <a:chOff x="4860364" y="1440904"/>
              <a:chExt cx="607009" cy="1086144"/>
            </a:xfrm>
            <a:solidFill>
              <a:schemeClr val="accent2"/>
            </a:solidFill>
          </p:grpSpPr>
          <p:sp>
            <p:nvSpPr>
              <p:cNvPr id="295" name="Rectangle 294">
                <a:extLst>
                  <a:ext uri="{FF2B5EF4-FFF2-40B4-BE49-F238E27FC236}">
                    <a16:creationId xmlns="" xmlns:a16="http://schemas.microsoft.com/office/drawing/2014/main" id="{6D97CB95-4784-408E-AACC-54999C1E3B3D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="" xmlns:a16="http://schemas.microsoft.com/office/drawing/2014/main" id="{E1E6644C-39C6-44EB-A8C5-45B074E505C7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459388"/>
              </p:ext>
            </p:extLst>
          </p:nvPr>
        </p:nvGraphicFramePr>
        <p:xfrm>
          <a:off x="193963" y="1335994"/>
          <a:ext cx="11956473" cy="543861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425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86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638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323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0410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86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INSTALASI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No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INDIKATOR MUTU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SASARAN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effectLst/>
                        </a:rPr>
                        <a:t>HASIL</a:t>
                      </a:r>
                      <a:r>
                        <a:rPr lang="id-ID" sz="1600" b="1" u="none" strike="noStrike" baseline="0" dirty="0" smtClean="0">
                          <a:effectLst/>
                        </a:rPr>
                        <a:t> AGUSTUS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5552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RAWAT INAP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Pemberi pelayanan di rawat inap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85%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3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Dokter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penanggung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jawab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pasien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rawat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inap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91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Ketersediaan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pelayanan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rawat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inap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di RS yang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memberikan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pelayanan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jiwa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Pelayanan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 : ...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114%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17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Jam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visite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dokter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spesialis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98%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3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kejadian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Infeksi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Nosokomial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≤ 1,5 %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0,00%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3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Tidak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adanya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kejadian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pasien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jatuh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yang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berakibat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kecacatan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/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kematian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65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Kematian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pasien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&gt; 48 jam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≤ 0,25%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0,77%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55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Pulang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paksa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≤ 5%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1,08%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3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Kepuasan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pelanggan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rawat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inap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≥ 90%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90%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3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Tidak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adanya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kejadian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kematian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pasien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jiwa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karena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bunuh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diri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3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Kejadian (re-admission) pasien gangguan jiwa tidak kembali dalam perawatan dalam waktu ≤ 1 bulan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512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Lama Hari Perawatan Pasien Gangguan Jiwa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 ≤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 </a:t>
                      </a:r>
                      <a:r>
                        <a:rPr lang="id-ID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6</a:t>
                      </a:r>
                      <a:r>
                        <a:rPr lang="id-ID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 Minggu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13,0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091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Rectangle: Top Corners Rounded 246">
            <a:extLst>
              <a:ext uri="{FF2B5EF4-FFF2-40B4-BE49-F238E27FC236}">
                <a16:creationId xmlns="" xmlns:a16="http://schemas.microsoft.com/office/drawing/2014/main" id="{2573B5BF-096F-4A66-B0B5-F31C42151791}"/>
              </a:ext>
            </a:extLst>
          </p:cNvPr>
          <p:cNvSpPr/>
          <p:nvPr/>
        </p:nvSpPr>
        <p:spPr>
          <a:xfrm rot="5400000">
            <a:off x="7495169" y="-3509988"/>
            <a:ext cx="1114603" cy="8296758"/>
          </a:xfrm>
          <a:prstGeom prst="round2SameRect">
            <a:avLst>
              <a:gd name="adj1" fmla="val 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4118624" y="148574"/>
            <a:ext cx="782862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 sz="2800" b="1" dirty="0">
                <a:cs typeface="Arial" pitchFamily="34" charset="0"/>
              </a:rPr>
              <a:t>REKAP CAPAIAN </a:t>
            </a:r>
            <a:r>
              <a:rPr lang="id-ID" altLang="ko-KR" sz="2800" b="1" dirty="0" smtClean="0">
                <a:cs typeface="Arial" pitchFamily="34" charset="0"/>
              </a:rPr>
              <a:t>SPM </a:t>
            </a:r>
            <a:r>
              <a:rPr lang="id-ID" altLang="ko-KR" sz="2800" b="1" dirty="0">
                <a:cs typeface="Arial" pitchFamily="34" charset="0"/>
              </a:rPr>
              <a:t>Tahun 2019</a:t>
            </a:r>
          </a:p>
          <a:p>
            <a:r>
              <a:rPr lang="id-ID" altLang="ko-KR" sz="2800" b="1" dirty="0">
                <a:cs typeface="Arial" pitchFamily="34" charset="0"/>
              </a:rPr>
              <a:t>SESUAI PERGUB NO: 22 TAHUN 2017</a:t>
            </a:r>
            <a:endParaRPr lang="ko-KR" altLang="en-US" sz="2800" b="1" dirty="0">
              <a:cs typeface="Arial" pitchFamily="34" charset="0"/>
            </a:endParaRPr>
          </a:p>
        </p:txBody>
      </p:sp>
      <p:grpSp>
        <p:nvGrpSpPr>
          <p:cNvPr id="236" name="Group 235">
            <a:extLst>
              <a:ext uri="{FF2B5EF4-FFF2-40B4-BE49-F238E27FC236}">
                <a16:creationId xmlns="" xmlns:a16="http://schemas.microsoft.com/office/drawing/2014/main" id="{C2BB8104-3530-4C06-BCFE-83494F3D2F7E}"/>
              </a:ext>
            </a:extLst>
          </p:cNvPr>
          <p:cNvGrpSpPr/>
          <p:nvPr/>
        </p:nvGrpSpPr>
        <p:grpSpPr>
          <a:xfrm rot="7523209">
            <a:off x="5711085" y="1465946"/>
            <a:ext cx="769829" cy="815241"/>
            <a:chOff x="4121211" y="1005238"/>
            <a:chExt cx="1696343" cy="1796411"/>
          </a:xfrm>
          <a:solidFill>
            <a:schemeClr val="accent2"/>
          </a:solidFill>
        </p:grpSpPr>
        <p:sp>
          <p:nvSpPr>
            <p:cNvPr id="237" name="Rectangle 236">
              <a:extLst>
                <a:ext uri="{FF2B5EF4-FFF2-40B4-BE49-F238E27FC236}">
                  <a16:creationId xmlns="" xmlns:a16="http://schemas.microsoft.com/office/drawing/2014/main" id="{3551FEA2-AE32-4ADC-A559-2DEC1FA8D1BC}"/>
                </a:ext>
              </a:extLst>
            </p:cNvPr>
            <p:cNvSpPr/>
            <p:nvPr/>
          </p:nvSpPr>
          <p:spPr>
            <a:xfrm rot="2613694">
              <a:off x="5367631" y="1259674"/>
              <a:ext cx="65631" cy="54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="" xmlns:a16="http://schemas.microsoft.com/office/drawing/2014/main" id="{B79412D0-1765-42E4-A9C8-E9C1D7AF3F36}"/>
                </a:ext>
              </a:extLst>
            </p:cNvPr>
            <p:cNvSpPr/>
            <p:nvPr/>
          </p:nvSpPr>
          <p:spPr>
            <a:xfrm>
              <a:off x="5132704" y="1776958"/>
              <a:ext cx="99918" cy="5215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="" xmlns:a16="http://schemas.microsoft.com/office/drawing/2014/main" id="{61D1CCAE-095A-408C-99CE-9A45BFEC0064}"/>
                </a:ext>
              </a:extLst>
            </p:cNvPr>
            <p:cNvSpPr/>
            <p:nvPr/>
          </p:nvSpPr>
          <p:spPr>
            <a:xfrm>
              <a:off x="4763010" y="1958882"/>
              <a:ext cx="842767" cy="84276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="" xmlns:a16="http://schemas.microsoft.com/office/drawing/2014/main" id="{2FCAB7B8-5492-43CA-8D58-F7C3BC731C0B}"/>
                </a:ext>
              </a:extLst>
            </p:cNvPr>
            <p:cNvSpPr/>
            <p:nvPr/>
          </p:nvSpPr>
          <p:spPr>
            <a:xfrm>
              <a:off x="5344107" y="1086848"/>
              <a:ext cx="473447" cy="47344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="" xmlns:a16="http://schemas.microsoft.com/office/drawing/2014/main" id="{A9A080DE-98B8-47D7-966E-2794E5245C4F}"/>
                </a:ext>
              </a:extLst>
            </p:cNvPr>
            <p:cNvSpPr/>
            <p:nvPr/>
          </p:nvSpPr>
          <p:spPr>
            <a:xfrm rot="18000269" flipH="1">
              <a:off x="4709115" y="1170501"/>
              <a:ext cx="106964" cy="7500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="" xmlns:a16="http://schemas.microsoft.com/office/drawing/2014/main" id="{71ED0273-4623-4B75-A8AE-249606E896AF}"/>
                </a:ext>
              </a:extLst>
            </p:cNvPr>
            <p:cNvSpPr/>
            <p:nvPr/>
          </p:nvSpPr>
          <p:spPr>
            <a:xfrm flipH="1">
              <a:off x="4121211" y="1005238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="" xmlns:a16="http://schemas.microsoft.com/office/drawing/2014/main" id="{BC745DE2-CCDD-4A4B-BE13-72BBF1D8EBA0}"/>
                </a:ext>
              </a:extLst>
            </p:cNvPr>
            <p:cNvSpPr/>
            <p:nvPr/>
          </p:nvSpPr>
          <p:spPr>
            <a:xfrm>
              <a:off x="4860364" y="1440904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1" name="Group 300">
            <a:extLst>
              <a:ext uri="{FF2B5EF4-FFF2-40B4-BE49-F238E27FC236}">
                <a16:creationId xmlns="" xmlns:a16="http://schemas.microsoft.com/office/drawing/2014/main" id="{B85A96ED-2CA9-490F-ABC6-96360ACCF017}"/>
              </a:ext>
            </a:extLst>
          </p:cNvPr>
          <p:cNvGrpSpPr/>
          <p:nvPr/>
        </p:nvGrpSpPr>
        <p:grpSpPr>
          <a:xfrm>
            <a:off x="1005149" y="1226175"/>
            <a:ext cx="4202976" cy="5037168"/>
            <a:chOff x="1005149" y="1226175"/>
            <a:chExt cx="4202976" cy="5037168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8ED5B865-0674-4DF5-A9D5-5EE33A5323FF}"/>
                </a:ext>
              </a:extLst>
            </p:cNvPr>
            <p:cNvGrpSpPr/>
            <p:nvPr/>
          </p:nvGrpSpPr>
          <p:grpSpPr>
            <a:xfrm>
              <a:off x="2193664" y="2470136"/>
              <a:ext cx="1710429" cy="1738057"/>
              <a:chOff x="4288042" y="2256809"/>
              <a:chExt cx="2952665" cy="3000359"/>
            </a:xfrm>
            <a:solidFill>
              <a:schemeClr val="accent2"/>
            </a:solidFill>
          </p:grpSpPr>
          <p:sp>
            <p:nvSpPr>
              <p:cNvPr id="7" name="Freeform: Shape 6">
                <a:extLst>
                  <a:ext uri="{FF2B5EF4-FFF2-40B4-BE49-F238E27FC236}">
                    <a16:creationId xmlns="" xmlns:a16="http://schemas.microsoft.com/office/drawing/2014/main" id="{C2C7CFFB-4D44-4F90-8F37-307E0C162BCB}"/>
                  </a:ext>
                </a:extLst>
              </p:cNvPr>
              <p:cNvSpPr/>
              <p:nvPr/>
            </p:nvSpPr>
            <p:spPr>
              <a:xfrm>
                <a:off x="4392101" y="2382547"/>
                <a:ext cx="1560880" cy="1777670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="" xmlns:a16="http://schemas.microsoft.com/office/drawing/2014/main" id="{4ADAC6C0-8C1B-485D-9D2C-3692EC31DF32}"/>
                  </a:ext>
                </a:extLst>
              </p:cNvPr>
              <p:cNvSpPr/>
              <p:nvPr/>
            </p:nvSpPr>
            <p:spPr>
              <a:xfrm>
                <a:off x="4868287" y="2290747"/>
                <a:ext cx="607009" cy="607009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="" xmlns:a16="http://schemas.microsoft.com/office/drawing/2014/main" id="{02D97C58-F5CD-4C07-ACE5-7278540B54E2}"/>
                  </a:ext>
                </a:extLst>
              </p:cNvPr>
              <p:cNvSpPr/>
              <p:nvPr/>
            </p:nvSpPr>
            <p:spPr>
              <a:xfrm>
                <a:off x="5445695" y="3297396"/>
                <a:ext cx="607009" cy="607009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="" xmlns:a16="http://schemas.microsoft.com/office/drawing/2014/main" id="{D9718C1B-F9B9-4825-ACD8-60632F90FCD4}"/>
                  </a:ext>
                </a:extLst>
              </p:cNvPr>
              <p:cNvSpPr/>
              <p:nvPr/>
            </p:nvSpPr>
            <p:spPr>
              <a:xfrm>
                <a:off x="5606119" y="3297396"/>
                <a:ext cx="433578" cy="607009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="" xmlns:a16="http://schemas.microsoft.com/office/drawing/2014/main" id="{59FB9EDD-08EB-4138-9CFC-F35679CCEFC9}"/>
                  </a:ext>
                </a:extLst>
              </p:cNvPr>
              <p:cNvSpPr/>
              <p:nvPr/>
            </p:nvSpPr>
            <p:spPr>
              <a:xfrm>
                <a:off x="4288042" y="3301732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="" xmlns:a16="http://schemas.microsoft.com/office/drawing/2014/main" id="{96EC2FD3-930E-4580-B5C3-37B50E0345F6}"/>
                  </a:ext>
                </a:extLst>
              </p:cNvPr>
              <p:cNvSpPr/>
              <p:nvPr/>
            </p:nvSpPr>
            <p:spPr>
              <a:xfrm>
                <a:off x="4288042" y="262101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="" xmlns:a16="http://schemas.microsoft.com/office/drawing/2014/main" id="{E5788733-AA04-47CB-A221-3A63786B991B}"/>
                  </a:ext>
                </a:extLst>
              </p:cNvPr>
              <p:cNvSpPr/>
              <p:nvPr/>
            </p:nvSpPr>
            <p:spPr>
              <a:xfrm>
                <a:off x="5554090" y="2382547"/>
                <a:ext cx="1560880" cy="1734312"/>
              </a:xfrm>
              <a:custGeom>
                <a:avLst/>
                <a:gdLst>
                  <a:gd name="connsiteX0" fmla="*/ 789601 w 1560880"/>
                  <a:gd name="connsiteY0" fmla="*/ 147906 h 1734311"/>
                  <a:gd name="connsiteX1" fmla="*/ 1110449 w 1560880"/>
                  <a:gd name="connsiteY1" fmla="*/ 334345 h 1734311"/>
                  <a:gd name="connsiteX2" fmla="*/ 1431297 w 1560880"/>
                  <a:gd name="connsiteY2" fmla="*/ 520783 h 1734311"/>
                  <a:gd name="connsiteX3" fmla="*/ 1431297 w 1560880"/>
                  <a:gd name="connsiteY3" fmla="*/ 889324 h 1734311"/>
                  <a:gd name="connsiteX4" fmla="*/ 1431297 w 1560880"/>
                  <a:gd name="connsiteY4" fmla="*/ 1257866 h 1734311"/>
                  <a:gd name="connsiteX5" fmla="*/ 1110449 w 1560880"/>
                  <a:gd name="connsiteY5" fmla="*/ 1444304 h 1734311"/>
                  <a:gd name="connsiteX6" fmla="*/ 789601 w 1560880"/>
                  <a:gd name="connsiteY6" fmla="*/ 1622071 h 1734311"/>
                  <a:gd name="connsiteX7" fmla="*/ 468754 w 1560880"/>
                  <a:gd name="connsiteY7" fmla="*/ 1435632 h 1734311"/>
                  <a:gd name="connsiteX8" fmla="*/ 147906 w 1560880"/>
                  <a:gd name="connsiteY8" fmla="*/ 1249194 h 1734311"/>
                  <a:gd name="connsiteX9" fmla="*/ 147906 w 1560880"/>
                  <a:gd name="connsiteY9" fmla="*/ 880653 h 1734311"/>
                  <a:gd name="connsiteX10" fmla="*/ 147906 w 1560880"/>
                  <a:gd name="connsiteY10" fmla="*/ 512112 h 1734311"/>
                  <a:gd name="connsiteX11" fmla="*/ 468754 w 1560880"/>
                  <a:gd name="connsiteY11" fmla="*/ 325673 h 1734311"/>
                  <a:gd name="connsiteX12" fmla="*/ 789601 w 1560880"/>
                  <a:gd name="connsiteY12" fmla="*/ 147906 h 1734311"/>
                  <a:gd name="connsiteX13" fmla="*/ 789601 w 1560880"/>
                  <a:gd name="connsiteY13" fmla="*/ 147906 h 1734311"/>
                  <a:gd name="connsiteX14" fmla="*/ 789601 w 1560880"/>
                  <a:gd name="connsiteY14" fmla="*/ 277979 h 1734311"/>
                  <a:gd name="connsiteX15" fmla="*/ 264972 w 1560880"/>
                  <a:gd name="connsiteY15" fmla="*/ 581484 h 1734311"/>
                  <a:gd name="connsiteX16" fmla="*/ 264972 w 1560880"/>
                  <a:gd name="connsiteY16" fmla="*/ 1188493 h 1734311"/>
                  <a:gd name="connsiteX17" fmla="*/ 789601 w 1560880"/>
                  <a:gd name="connsiteY17" fmla="*/ 1491998 h 1734311"/>
                  <a:gd name="connsiteX18" fmla="*/ 1314231 w 1560880"/>
                  <a:gd name="connsiteY18" fmla="*/ 1188493 h 1734311"/>
                  <a:gd name="connsiteX19" fmla="*/ 1314231 w 1560880"/>
                  <a:gd name="connsiteY19" fmla="*/ 581484 h 1734311"/>
                  <a:gd name="connsiteX20" fmla="*/ 789601 w 1560880"/>
                  <a:gd name="connsiteY20" fmla="*/ 277979 h 1734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34311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22071"/>
                    </a:lnTo>
                    <a:lnTo>
                      <a:pt x="468754" y="1435632"/>
                    </a:lnTo>
                    <a:lnTo>
                      <a:pt x="147906" y="1249194"/>
                    </a:lnTo>
                    <a:lnTo>
                      <a:pt x="147906" y="880653"/>
                    </a:lnTo>
                    <a:lnTo>
                      <a:pt x="147906" y="512112"/>
                    </a:lnTo>
                    <a:lnTo>
                      <a:pt x="468754" y="325673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="" xmlns:a16="http://schemas.microsoft.com/office/drawing/2014/main" id="{4124ADEC-0B66-48CA-BA21-2DA77E6108BF}"/>
                  </a:ext>
                </a:extLst>
              </p:cNvPr>
              <p:cNvSpPr/>
              <p:nvPr/>
            </p:nvSpPr>
            <p:spPr>
              <a:xfrm>
                <a:off x="6057040" y="2256809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="" xmlns:a16="http://schemas.microsoft.com/office/drawing/2014/main" id="{B134031B-288E-40C4-9F1A-D9A9D52CAE95}"/>
                  </a:ext>
                </a:extLst>
              </p:cNvPr>
              <p:cNvSpPr/>
              <p:nvPr/>
            </p:nvSpPr>
            <p:spPr>
              <a:xfrm>
                <a:off x="6612019" y="262101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id="{1C3A804A-B945-4041-992C-BEC47E746A4F}"/>
                  </a:ext>
                </a:extLst>
              </p:cNvPr>
              <p:cNvSpPr/>
              <p:nvPr/>
            </p:nvSpPr>
            <p:spPr>
              <a:xfrm>
                <a:off x="6633698" y="3262710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8D442069-CA1B-407A-B677-835913C09748}"/>
                  </a:ext>
                </a:extLst>
              </p:cNvPr>
              <p:cNvSpPr/>
              <p:nvPr/>
            </p:nvSpPr>
            <p:spPr>
              <a:xfrm>
                <a:off x="5606119" y="3297396"/>
                <a:ext cx="433578" cy="607009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346D758D-7472-4928-A975-D98C50EEA8C1}"/>
                  </a:ext>
                </a:extLst>
              </p:cNvPr>
              <p:cNvSpPr/>
              <p:nvPr/>
            </p:nvSpPr>
            <p:spPr>
              <a:xfrm>
                <a:off x="5437023" y="2612343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="" xmlns:a16="http://schemas.microsoft.com/office/drawing/2014/main" id="{FE82409E-C831-4160-AD18-9EB9F832AD03}"/>
                  </a:ext>
                </a:extLst>
              </p:cNvPr>
              <p:cNvSpPr/>
              <p:nvPr/>
            </p:nvSpPr>
            <p:spPr>
              <a:xfrm>
                <a:off x="4973095" y="3392783"/>
                <a:ext cx="1560880" cy="1734312"/>
              </a:xfrm>
              <a:custGeom>
                <a:avLst/>
                <a:gdLst>
                  <a:gd name="connsiteX0" fmla="*/ 789601 w 1560880"/>
                  <a:gd name="connsiteY0" fmla="*/ 147906 h 1734311"/>
                  <a:gd name="connsiteX1" fmla="*/ 1110449 w 1560880"/>
                  <a:gd name="connsiteY1" fmla="*/ 334345 h 1734311"/>
                  <a:gd name="connsiteX2" fmla="*/ 1431297 w 1560880"/>
                  <a:gd name="connsiteY2" fmla="*/ 520783 h 1734311"/>
                  <a:gd name="connsiteX3" fmla="*/ 1431297 w 1560880"/>
                  <a:gd name="connsiteY3" fmla="*/ 889324 h 1734311"/>
                  <a:gd name="connsiteX4" fmla="*/ 1431297 w 1560880"/>
                  <a:gd name="connsiteY4" fmla="*/ 1257866 h 1734311"/>
                  <a:gd name="connsiteX5" fmla="*/ 1106113 w 1560880"/>
                  <a:gd name="connsiteY5" fmla="*/ 1439968 h 1734311"/>
                  <a:gd name="connsiteX6" fmla="*/ 785266 w 1560880"/>
                  <a:gd name="connsiteY6" fmla="*/ 1626407 h 1734311"/>
                  <a:gd name="connsiteX7" fmla="*/ 468754 w 1560880"/>
                  <a:gd name="connsiteY7" fmla="*/ 1439968 h 1734311"/>
                  <a:gd name="connsiteX8" fmla="*/ 147906 w 1560880"/>
                  <a:gd name="connsiteY8" fmla="*/ 1253530 h 1734311"/>
                  <a:gd name="connsiteX9" fmla="*/ 147906 w 1560880"/>
                  <a:gd name="connsiteY9" fmla="*/ 884989 h 1734311"/>
                  <a:gd name="connsiteX10" fmla="*/ 147906 w 1560880"/>
                  <a:gd name="connsiteY10" fmla="*/ 516447 h 1734311"/>
                  <a:gd name="connsiteX11" fmla="*/ 468754 w 1560880"/>
                  <a:gd name="connsiteY11" fmla="*/ 330009 h 1734311"/>
                  <a:gd name="connsiteX12" fmla="*/ 789601 w 1560880"/>
                  <a:gd name="connsiteY12" fmla="*/ 147906 h 1734311"/>
                  <a:gd name="connsiteX13" fmla="*/ 789601 w 1560880"/>
                  <a:gd name="connsiteY13" fmla="*/ 147906 h 1734311"/>
                  <a:gd name="connsiteX14" fmla="*/ 789601 w 1560880"/>
                  <a:gd name="connsiteY14" fmla="*/ 277979 h 1734311"/>
                  <a:gd name="connsiteX15" fmla="*/ 264972 w 1560880"/>
                  <a:gd name="connsiteY15" fmla="*/ 581484 h 1734311"/>
                  <a:gd name="connsiteX16" fmla="*/ 264972 w 1560880"/>
                  <a:gd name="connsiteY16" fmla="*/ 1188493 h 1734311"/>
                  <a:gd name="connsiteX17" fmla="*/ 789601 w 1560880"/>
                  <a:gd name="connsiteY17" fmla="*/ 1491998 h 1734311"/>
                  <a:gd name="connsiteX18" fmla="*/ 1314231 w 1560880"/>
                  <a:gd name="connsiteY18" fmla="*/ 1188493 h 1734311"/>
                  <a:gd name="connsiteX19" fmla="*/ 1314231 w 1560880"/>
                  <a:gd name="connsiteY19" fmla="*/ 581484 h 1734311"/>
                  <a:gd name="connsiteX20" fmla="*/ 789601 w 1560880"/>
                  <a:gd name="connsiteY20" fmla="*/ 277979 h 1734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34311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06113" y="1439968"/>
                    </a:lnTo>
                    <a:lnTo>
                      <a:pt x="785266" y="1626407"/>
                    </a:lnTo>
                    <a:lnTo>
                      <a:pt x="468754" y="1439968"/>
                    </a:lnTo>
                    <a:lnTo>
                      <a:pt x="147906" y="1253530"/>
                    </a:lnTo>
                    <a:lnTo>
                      <a:pt x="147906" y="884989"/>
                    </a:lnTo>
                    <a:lnTo>
                      <a:pt x="147906" y="516447"/>
                    </a:lnTo>
                    <a:lnTo>
                      <a:pt x="468754" y="330009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="" xmlns:a16="http://schemas.microsoft.com/office/drawing/2014/main" id="{9C739FEB-8EC0-484C-9A38-44F5B32947BF}"/>
                  </a:ext>
                </a:extLst>
              </p:cNvPr>
              <p:cNvSpPr/>
              <p:nvPr/>
            </p:nvSpPr>
            <p:spPr>
              <a:xfrm>
                <a:off x="5450031" y="4650159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315C419D-7DA6-4C70-910E-F6ABC0F89EA1}"/>
                  </a:ext>
                </a:extLst>
              </p:cNvPr>
              <p:cNvSpPr/>
              <p:nvPr/>
            </p:nvSpPr>
            <p:spPr>
              <a:xfrm>
                <a:off x="5437023" y="3280053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96E39EE6-B05C-4595-8BDA-B75A83C2768D}"/>
                  </a:ext>
                </a:extLst>
              </p:cNvPr>
              <p:cNvSpPr/>
              <p:nvPr/>
            </p:nvSpPr>
            <p:spPr>
              <a:xfrm>
                <a:off x="6026689" y="3626915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F7B5EBA4-D3E5-473B-BCB4-52CC4073D221}"/>
                  </a:ext>
                </a:extLst>
              </p:cNvPr>
              <p:cNvSpPr/>
              <p:nvPr/>
            </p:nvSpPr>
            <p:spPr>
              <a:xfrm>
                <a:off x="6013682" y="4320640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1614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="" xmlns:a16="http://schemas.microsoft.com/office/drawing/2014/main" id="{61F278AC-B57F-41D3-95A9-9E2A8FB0D4BE}"/>
                  </a:ext>
                </a:extLst>
              </p:cNvPr>
              <p:cNvSpPr/>
              <p:nvPr/>
            </p:nvSpPr>
            <p:spPr>
              <a:xfrm>
                <a:off x="4869036" y="4298961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1614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="" xmlns:a16="http://schemas.microsoft.com/office/drawing/2014/main" id="{A74175AC-2668-47C9-81F9-CA93BB64BF0F}"/>
                  </a:ext>
                </a:extLst>
              </p:cNvPr>
              <p:cNvSpPr/>
              <p:nvPr/>
            </p:nvSpPr>
            <p:spPr>
              <a:xfrm>
                <a:off x="4860365" y="3613908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D64752A8-E927-4180-8469-529410C741E1}"/>
                </a:ext>
              </a:extLst>
            </p:cNvPr>
            <p:cNvGrpSpPr/>
            <p:nvPr/>
          </p:nvGrpSpPr>
          <p:grpSpPr>
            <a:xfrm rot="19653185">
              <a:off x="3603047" y="1621327"/>
              <a:ext cx="878032" cy="929827"/>
              <a:chOff x="4121211" y="1005238"/>
              <a:chExt cx="1696343" cy="1796411"/>
            </a:xfrm>
            <a:solidFill>
              <a:schemeClr val="accent2"/>
            </a:solidFill>
          </p:grpSpPr>
          <p:sp>
            <p:nvSpPr>
              <p:cNvPr id="27" name="Rectangle 26">
                <a:extLst>
                  <a:ext uri="{FF2B5EF4-FFF2-40B4-BE49-F238E27FC236}">
                    <a16:creationId xmlns="" xmlns:a16="http://schemas.microsoft.com/office/drawing/2014/main" id="{78CAFD7C-2658-4D7F-A9C8-6C26F79E3088}"/>
                  </a:ext>
                </a:extLst>
              </p:cNvPr>
              <p:cNvSpPr/>
              <p:nvPr/>
            </p:nvSpPr>
            <p:spPr>
              <a:xfrm rot="2613694">
                <a:off x="5367631" y="1259674"/>
                <a:ext cx="65631" cy="542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id="{EAAE1D37-329C-42D4-987D-F4BC9885DDA4}"/>
                  </a:ext>
                </a:extLst>
              </p:cNvPr>
              <p:cNvSpPr/>
              <p:nvPr/>
            </p:nvSpPr>
            <p:spPr>
              <a:xfrm>
                <a:off x="5132704" y="1776958"/>
                <a:ext cx="99918" cy="5215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D5E73F49-421A-4CDE-96F6-83F3854E66F5}"/>
                  </a:ext>
                </a:extLst>
              </p:cNvPr>
              <p:cNvSpPr/>
              <p:nvPr/>
            </p:nvSpPr>
            <p:spPr>
              <a:xfrm>
                <a:off x="4763010" y="1958882"/>
                <a:ext cx="842767" cy="84276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="" xmlns:a16="http://schemas.microsoft.com/office/drawing/2014/main" id="{263F31F3-C515-4043-8C65-C796719ACCAB}"/>
                  </a:ext>
                </a:extLst>
              </p:cNvPr>
              <p:cNvSpPr/>
              <p:nvPr/>
            </p:nvSpPr>
            <p:spPr>
              <a:xfrm>
                <a:off x="5344107" y="1086848"/>
                <a:ext cx="473447" cy="47344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="" xmlns:a16="http://schemas.microsoft.com/office/drawing/2014/main" id="{FBCBCA99-DA6A-427E-B68B-502392C3EC63}"/>
                  </a:ext>
                </a:extLst>
              </p:cNvPr>
              <p:cNvSpPr/>
              <p:nvPr/>
            </p:nvSpPr>
            <p:spPr>
              <a:xfrm rot="18000269" flipH="1">
                <a:off x="4709115" y="1170501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="" xmlns:a16="http://schemas.microsoft.com/office/drawing/2014/main" id="{C5A7FFF7-C8D3-4FE4-9AE3-5AD9B1D35CF8}"/>
                  </a:ext>
                </a:extLst>
              </p:cNvPr>
              <p:cNvSpPr/>
              <p:nvPr/>
            </p:nvSpPr>
            <p:spPr>
              <a:xfrm flipH="1">
                <a:off x="4121211" y="1005238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31099D54-CEBD-4ECC-AE6E-A55D40DB62E2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="" xmlns:a16="http://schemas.microsoft.com/office/drawing/2014/main" id="{A93DFB35-5687-4649-AA38-F1753B516DF8}"/>
                </a:ext>
              </a:extLst>
            </p:cNvPr>
            <p:cNvGrpSpPr/>
            <p:nvPr/>
          </p:nvGrpSpPr>
          <p:grpSpPr>
            <a:xfrm rot="3638152">
              <a:off x="911272" y="2746735"/>
              <a:ext cx="1815715" cy="1627961"/>
              <a:chOff x="7643465" y="1330780"/>
              <a:chExt cx="2350271" cy="2107241"/>
            </a:xfrm>
          </p:grpSpPr>
          <p:grpSp>
            <p:nvGrpSpPr>
              <p:cNvPr id="158" name="Group 157">
                <a:extLst>
                  <a:ext uri="{FF2B5EF4-FFF2-40B4-BE49-F238E27FC236}">
                    <a16:creationId xmlns="" xmlns:a16="http://schemas.microsoft.com/office/drawing/2014/main" id="{9C21BCB9-8979-4278-A46B-27986D2ADF70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175" name="Rectangle 174">
                  <a:extLst>
                    <a:ext uri="{FF2B5EF4-FFF2-40B4-BE49-F238E27FC236}">
                      <a16:creationId xmlns="" xmlns:a16="http://schemas.microsoft.com/office/drawing/2014/main" id="{78D46A7A-8360-499E-86A6-F8D7AF654670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Freeform: Shape 175">
                  <a:extLst>
                    <a:ext uri="{FF2B5EF4-FFF2-40B4-BE49-F238E27FC236}">
                      <a16:creationId xmlns="" xmlns:a16="http://schemas.microsoft.com/office/drawing/2014/main" id="{C6B14454-3D6E-4274-A824-59CC2FDA593E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9" name="Group 158">
                <a:extLst>
                  <a:ext uri="{FF2B5EF4-FFF2-40B4-BE49-F238E27FC236}">
                    <a16:creationId xmlns="" xmlns:a16="http://schemas.microsoft.com/office/drawing/2014/main" id="{E52BFDFD-EBF8-49F8-8B25-8088FB8CA7F3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173" name="Rectangle 172">
                  <a:extLst>
                    <a:ext uri="{FF2B5EF4-FFF2-40B4-BE49-F238E27FC236}">
                      <a16:creationId xmlns="" xmlns:a16="http://schemas.microsoft.com/office/drawing/2014/main" id="{4703EFEE-81B2-4CEB-9920-7A49211EC349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="" xmlns:a16="http://schemas.microsoft.com/office/drawing/2014/main" id="{C4884DC0-1F10-46CD-A47D-A61C9F34A5FA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60" name="Freeform: Shape 159">
                <a:extLst>
                  <a:ext uri="{FF2B5EF4-FFF2-40B4-BE49-F238E27FC236}">
                    <a16:creationId xmlns="" xmlns:a16="http://schemas.microsoft.com/office/drawing/2014/main" id="{3BF7F295-27F7-4C7D-BF72-F2056DF57FD8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="" xmlns:a16="http://schemas.microsoft.com/office/drawing/2014/main" id="{7A7B3EE1-6695-41AB-9EF1-70A2E96D19CB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="" xmlns:a16="http://schemas.microsoft.com/office/drawing/2014/main" id="{6BDED3FF-8FA6-429A-AC97-B393BAEA6DEF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="" xmlns:a16="http://schemas.microsoft.com/office/drawing/2014/main" id="{BFBA4F4D-CCE7-4B67-9BAC-F382CB02AFE3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="" xmlns:a16="http://schemas.microsoft.com/office/drawing/2014/main" id="{37A4925D-E05B-435A-B2C1-3D5BBAB47C20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="" xmlns:a16="http://schemas.microsoft.com/office/drawing/2014/main" id="{C5CFF91C-DE9A-49C7-B0CA-4D92ED818F06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="" xmlns:a16="http://schemas.microsoft.com/office/drawing/2014/main" id="{AE4C223E-CED1-44DE-846D-DC0FF4BE5C35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="" xmlns:a16="http://schemas.microsoft.com/office/drawing/2014/main" id="{D1C87586-77AC-4B1D-9A64-6026281123A8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="" xmlns:a16="http://schemas.microsoft.com/office/drawing/2014/main" id="{F6071574-88E6-44E0-AB34-4BEC3B63D91C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="" xmlns:a16="http://schemas.microsoft.com/office/drawing/2014/main" id="{861AC6C1-EC4D-4338-A180-E5B42D5E0DF2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70" name="Group 169">
                <a:extLst>
                  <a:ext uri="{FF2B5EF4-FFF2-40B4-BE49-F238E27FC236}">
                    <a16:creationId xmlns="" xmlns:a16="http://schemas.microsoft.com/office/drawing/2014/main" id="{7451FA78-F2AB-4F1F-B782-C0C6DBB8C2A9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171" name="Rectangle 170">
                  <a:extLst>
                    <a:ext uri="{FF2B5EF4-FFF2-40B4-BE49-F238E27FC236}">
                      <a16:creationId xmlns="" xmlns:a16="http://schemas.microsoft.com/office/drawing/2014/main" id="{8EAB1A13-B289-4DB3-9134-9266539918FE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Freeform: Shape 171">
                  <a:extLst>
                    <a:ext uri="{FF2B5EF4-FFF2-40B4-BE49-F238E27FC236}">
                      <a16:creationId xmlns="" xmlns:a16="http://schemas.microsoft.com/office/drawing/2014/main" id="{6384CD85-6048-4DF7-86A3-B49DF84D35A6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96" name="Group 195">
              <a:extLst>
                <a:ext uri="{FF2B5EF4-FFF2-40B4-BE49-F238E27FC236}">
                  <a16:creationId xmlns="" xmlns:a16="http://schemas.microsoft.com/office/drawing/2014/main" id="{7146D8B7-BEF2-4BB1-A47E-BE57A63400D0}"/>
                </a:ext>
              </a:extLst>
            </p:cNvPr>
            <p:cNvGrpSpPr/>
            <p:nvPr/>
          </p:nvGrpSpPr>
          <p:grpSpPr>
            <a:xfrm rot="10800000">
              <a:off x="1822888" y="1226175"/>
              <a:ext cx="1815715" cy="1627961"/>
              <a:chOff x="7643465" y="1330780"/>
              <a:chExt cx="2350271" cy="2107241"/>
            </a:xfrm>
          </p:grpSpPr>
          <p:grpSp>
            <p:nvGrpSpPr>
              <p:cNvPr id="197" name="Group 196">
                <a:extLst>
                  <a:ext uri="{FF2B5EF4-FFF2-40B4-BE49-F238E27FC236}">
                    <a16:creationId xmlns="" xmlns:a16="http://schemas.microsoft.com/office/drawing/2014/main" id="{65120756-24CF-44E7-BEE6-E74F279427A5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14" name="Rectangle 213">
                  <a:extLst>
                    <a:ext uri="{FF2B5EF4-FFF2-40B4-BE49-F238E27FC236}">
                      <a16:creationId xmlns="" xmlns:a16="http://schemas.microsoft.com/office/drawing/2014/main" id="{0EACE0B1-04B6-4DD3-8210-FE3301B9D532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Freeform: Shape 214">
                  <a:extLst>
                    <a:ext uri="{FF2B5EF4-FFF2-40B4-BE49-F238E27FC236}">
                      <a16:creationId xmlns="" xmlns:a16="http://schemas.microsoft.com/office/drawing/2014/main" id="{B2FC14E9-CA28-4140-886E-AF921F01ED04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8" name="Group 197">
                <a:extLst>
                  <a:ext uri="{FF2B5EF4-FFF2-40B4-BE49-F238E27FC236}">
                    <a16:creationId xmlns="" xmlns:a16="http://schemas.microsoft.com/office/drawing/2014/main" id="{E19AAD93-0B90-444E-B8D6-7F358B86718E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12" name="Rectangle 211">
                  <a:extLst>
                    <a:ext uri="{FF2B5EF4-FFF2-40B4-BE49-F238E27FC236}">
                      <a16:creationId xmlns="" xmlns:a16="http://schemas.microsoft.com/office/drawing/2014/main" id="{5E0F09B1-8A3C-433A-BFBA-48F2C2174BE0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Freeform: Shape 212">
                  <a:extLst>
                    <a:ext uri="{FF2B5EF4-FFF2-40B4-BE49-F238E27FC236}">
                      <a16:creationId xmlns="" xmlns:a16="http://schemas.microsoft.com/office/drawing/2014/main" id="{59C877E5-4DA5-4608-9FC9-D676F7F4632F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99" name="Freeform: Shape 198">
                <a:extLst>
                  <a:ext uri="{FF2B5EF4-FFF2-40B4-BE49-F238E27FC236}">
                    <a16:creationId xmlns="" xmlns:a16="http://schemas.microsoft.com/office/drawing/2014/main" id="{CD56AC1C-415F-4E7F-B5BE-04594E8B5A77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="" xmlns:a16="http://schemas.microsoft.com/office/drawing/2014/main" id="{4261A207-EADB-4333-AF7E-B6B916D1F89D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="" xmlns:a16="http://schemas.microsoft.com/office/drawing/2014/main" id="{E33D489C-A52A-4C63-8E90-C4521689882F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="" xmlns:a16="http://schemas.microsoft.com/office/drawing/2014/main" id="{70468316-3F6A-4529-BE27-D001924EA3FC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="" xmlns:a16="http://schemas.microsoft.com/office/drawing/2014/main" id="{1850B667-7FB9-4E48-AF20-9977D5904C25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="" xmlns:a16="http://schemas.microsoft.com/office/drawing/2014/main" id="{A7BB8482-5B02-4696-B2C7-4E58DE11FC00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="" xmlns:a16="http://schemas.microsoft.com/office/drawing/2014/main" id="{10B83C8C-8D85-4062-B523-77E8099C7CAC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="" xmlns:a16="http://schemas.microsoft.com/office/drawing/2014/main" id="{4D2B6517-F68D-44E6-9EBD-711203EE9DC6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="" xmlns:a16="http://schemas.microsoft.com/office/drawing/2014/main" id="{5A518C9F-0F8C-48A1-B6D4-B356DA756AB8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="" xmlns:a16="http://schemas.microsoft.com/office/drawing/2014/main" id="{2E94665C-D3F0-42F3-8FA9-F0C5975352EC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09" name="Group 208">
                <a:extLst>
                  <a:ext uri="{FF2B5EF4-FFF2-40B4-BE49-F238E27FC236}">
                    <a16:creationId xmlns="" xmlns:a16="http://schemas.microsoft.com/office/drawing/2014/main" id="{7F9D3CD0-26F8-4F69-847A-E26131CE6587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10" name="Rectangle 209">
                  <a:extLst>
                    <a:ext uri="{FF2B5EF4-FFF2-40B4-BE49-F238E27FC236}">
                      <a16:creationId xmlns="" xmlns:a16="http://schemas.microsoft.com/office/drawing/2014/main" id="{9E7D4F80-7ACE-4C00-9B2D-D4A8B977DFBD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Freeform: Shape 210">
                  <a:extLst>
                    <a:ext uri="{FF2B5EF4-FFF2-40B4-BE49-F238E27FC236}">
                      <a16:creationId xmlns="" xmlns:a16="http://schemas.microsoft.com/office/drawing/2014/main" id="{46D452A5-9B8E-4154-8C93-FC58B62877EB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6" name="Group 215">
              <a:extLst>
                <a:ext uri="{FF2B5EF4-FFF2-40B4-BE49-F238E27FC236}">
                  <a16:creationId xmlns="" xmlns:a16="http://schemas.microsoft.com/office/drawing/2014/main" id="{646B83B2-5C12-4B4B-918D-E04093E24C87}"/>
                </a:ext>
              </a:extLst>
            </p:cNvPr>
            <p:cNvGrpSpPr/>
            <p:nvPr/>
          </p:nvGrpSpPr>
          <p:grpSpPr>
            <a:xfrm rot="10800000" flipV="1">
              <a:off x="2144331" y="3858068"/>
              <a:ext cx="1815715" cy="1627961"/>
              <a:chOff x="7643465" y="1330780"/>
              <a:chExt cx="2350271" cy="2107241"/>
            </a:xfrm>
          </p:grpSpPr>
          <p:grpSp>
            <p:nvGrpSpPr>
              <p:cNvPr id="217" name="Group 216">
                <a:extLst>
                  <a:ext uri="{FF2B5EF4-FFF2-40B4-BE49-F238E27FC236}">
                    <a16:creationId xmlns="" xmlns:a16="http://schemas.microsoft.com/office/drawing/2014/main" id="{FE3879A5-C7A2-47B3-9270-381AD7805C1F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34" name="Rectangle 233">
                  <a:extLst>
                    <a:ext uri="{FF2B5EF4-FFF2-40B4-BE49-F238E27FC236}">
                      <a16:creationId xmlns="" xmlns:a16="http://schemas.microsoft.com/office/drawing/2014/main" id="{DF682B80-7179-49B6-9DCF-073A955F9536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Freeform: Shape 234">
                  <a:extLst>
                    <a:ext uri="{FF2B5EF4-FFF2-40B4-BE49-F238E27FC236}">
                      <a16:creationId xmlns="" xmlns:a16="http://schemas.microsoft.com/office/drawing/2014/main" id="{8B4FA6AA-D9F7-45D7-8345-402BCB2C3263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8" name="Group 217">
                <a:extLst>
                  <a:ext uri="{FF2B5EF4-FFF2-40B4-BE49-F238E27FC236}">
                    <a16:creationId xmlns="" xmlns:a16="http://schemas.microsoft.com/office/drawing/2014/main" id="{96FB9221-B912-44B0-8024-C88CC43D891F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4B82ABEB-E2A4-4DBF-8681-613ED83E03CD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="" xmlns:a16="http://schemas.microsoft.com/office/drawing/2014/main" id="{4A76CF88-88C7-47AF-A92B-734EDB27DBF4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19" name="Freeform: Shape 218">
                <a:extLst>
                  <a:ext uri="{FF2B5EF4-FFF2-40B4-BE49-F238E27FC236}">
                    <a16:creationId xmlns="" xmlns:a16="http://schemas.microsoft.com/office/drawing/2014/main" id="{0706FD65-696F-4B8C-BDB2-CBFC95FEBD2D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="" xmlns:a16="http://schemas.microsoft.com/office/drawing/2014/main" id="{3583C68B-0DB3-4840-B3A5-EAA1AF0B80C9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="" xmlns:a16="http://schemas.microsoft.com/office/drawing/2014/main" id="{43DDAD7F-6AD2-4D69-9A88-E16CC08A37FC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="" xmlns:a16="http://schemas.microsoft.com/office/drawing/2014/main" id="{54314214-2FD1-4404-ABD9-67196AE99EB9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="" xmlns:a16="http://schemas.microsoft.com/office/drawing/2014/main" id="{7B8329FB-E31E-474B-9E73-0A1BD454C758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="" xmlns:a16="http://schemas.microsoft.com/office/drawing/2014/main" id="{FC41A55B-4DDF-4BB9-92EE-FDB20593390D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="" xmlns:a16="http://schemas.microsoft.com/office/drawing/2014/main" id="{293BCCF3-3FB0-40D8-81B0-3DE69F80D8B0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="" xmlns:a16="http://schemas.microsoft.com/office/drawing/2014/main" id="{48B4E1DE-3733-4096-8BEF-D8E2648E2B59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="" xmlns:a16="http://schemas.microsoft.com/office/drawing/2014/main" id="{D7F2C765-68CB-4F16-A71A-AD319AFC5F68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="" xmlns:a16="http://schemas.microsoft.com/office/drawing/2014/main" id="{A438B556-6FD3-467A-B7C3-325D3DFC20FF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29" name="Group 228">
                <a:extLst>
                  <a:ext uri="{FF2B5EF4-FFF2-40B4-BE49-F238E27FC236}">
                    <a16:creationId xmlns="" xmlns:a16="http://schemas.microsoft.com/office/drawing/2014/main" id="{4F85162B-A061-45E7-8836-55CD784D7A79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30" name="Rectangle 229">
                  <a:extLst>
                    <a:ext uri="{FF2B5EF4-FFF2-40B4-BE49-F238E27FC236}">
                      <a16:creationId xmlns="" xmlns:a16="http://schemas.microsoft.com/office/drawing/2014/main" id="{606169E1-10C9-4C82-A350-E0463B5A020D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Freeform: Shape 230">
                  <a:extLst>
                    <a:ext uri="{FF2B5EF4-FFF2-40B4-BE49-F238E27FC236}">
                      <a16:creationId xmlns="" xmlns:a16="http://schemas.microsoft.com/office/drawing/2014/main" id="{E33F71F4-4E08-40FE-9270-A3062A017715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8" name="Group 247">
              <a:extLst>
                <a:ext uri="{FF2B5EF4-FFF2-40B4-BE49-F238E27FC236}">
                  <a16:creationId xmlns="" xmlns:a16="http://schemas.microsoft.com/office/drawing/2014/main" id="{C3F096DD-7825-434F-A4D1-385F9F1488A7}"/>
                </a:ext>
              </a:extLst>
            </p:cNvPr>
            <p:cNvGrpSpPr/>
            <p:nvPr/>
          </p:nvGrpSpPr>
          <p:grpSpPr>
            <a:xfrm rot="5400000" flipV="1">
              <a:off x="3486287" y="4541505"/>
              <a:ext cx="1815715" cy="1627961"/>
              <a:chOff x="7643465" y="1330780"/>
              <a:chExt cx="2350271" cy="2107241"/>
            </a:xfrm>
          </p:grpSpPr>
          <p:grpSp>
            <p:nvGrpSpPr>
              <p:cNvPr id="249" name="Group 248">
                <a:extLst>
                  <a:ext uri="{FF2B5EF4-FFF2-40B4-BE49-F238E27FC236}">
                    <a16:creationId xmlns="" xmlns:a16="http://schemas.microsoft.com/office/drawing/2014/main" id="{EE44208C-7F67-4936-93D5-FE37C681F801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66" name="Rectangle 265">
                  <a:extLst>
                    <a:ext uri="{FF2B5EF4-FFF2-40B4-BE49-F238E27FC236}">
                      <a16:creationId xmlns="" xmlns:a16="http://schemas.microsoft.com/office/drawing/2014/main" id="{99D9F374-F220-4425-8161-6069960B4AE1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Freeform: Shape 266">
                  <a:extLst>
                    <a:ext uri="{FF2B5EF4-FFF2-40B4-BE49-F238E27FC236}">
                      <a16:creationId xmlns="" xmlns:a16="http://schemas.microsoft.com/office/drawing/2014/main" id="{C9D4D044-6C93-4D31-8630-95080C616223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0" name="Group 249">
                <a:extLst>
                  <a:ext uri="{FF2B5EF4-FFF2-40B4-BE49-F238E27FC236}">
                    <a16:creationId xmlns="" xmlns:a16="http://schemas.microsoft.com/office/drawing/2014/main" id="{F8EA9FF3-266D-419E-A430-8E0A602D56E9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64" name="Rectangle 263">
                  <a:extLst>
                    <a:ext uri="{FF2B5EF4-FFF2-40B4-BE49-F238E27FC236}">
                      <a16:creationId xmlns="" xmlns:a16="http://schemas.microsoft.com/office/drawing/2014/main" id="{3E67EF11-02DD-4E76-A70F-FD12A56F7852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Freeform: Shape 264">
                  <a:extLst>
                    <a:ext uri="{FF2B5EF4-FFF2-40B4-BE49-F238E27FC236}">
                      <a16:creationId xmlns="" xmlns:a16="http://schemas.microsoft.com/office/drawing/2014/main" id="{B1FAE0B2-0BA3-4A78-89F2-1AE0CB8B8EA1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51" name="Freeform: Shape 250">
                <a:extLst>
                  <a:ext uri="{FF2B5EF4-FFF2-40B4-BE49-F238E27FC236}">
                    <a16:creationId xmlns="" xmlns:a16="http://schemas.microsoft.com/office/drawing/2014/main" id="{4CF51128-B74F-4C4F-8706-DF7919A56A48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="" xmlns:a16="http://schemas.microsoft.com/office/drawing/2014/main" id="{21BDFC87-1F68-4099-ACC5-7CB791D34036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="" xmlns:a16="http://schemas.microsoft.com/office/drawing/2014/main" id="{F3116CFF-0FE6-4D97-9EEF-D084794DBBD5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="" xmlns:a16="http://schemas.microsoft.com/office/drawing/2014/main" id="{4F6E80B0-F022-4075-89DA-35839E1B2764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="" xmlns:a16="http://schemas.microsoft.com/office/drawing/2014/main" id="{5688BFF9-3E59-43C0-85F4-856A4B1A3DC4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="" xmlns:a16="http://schemas.microsoft.com/office/drawing/2014/main" id="{81A3B172-E1FF-41EC-B762-9145BF36A301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="" xmlns:a16="http://schemas.microsoft.com/office/drawing/2014/main" id="{362B118C-59A8-482D-95BE-A3224DA62040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="" xmlns:a16="http://schemas.microsoft.com/office/drawing/2014/main" id="{240A2C3D-81A0-4DFA-B348-424EB3F6233C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="" xmlns:a16="http://schemas.microsoft.com/office/drawing/2014/main" id="{CF308D9A-6505-46F2-BC85-00C924B6151F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="" xmlns:a16="http://schemas.microsoft.com/office/drawing/2014/main" id="{2C31A250-F614-44F6-B808-D91D64AED38E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61" name="Group 260">
                <a:extLst>
                  <a:ext uri="{FF2B5EF4-FFF2-40B4-BE49-F238E27FC236}">
                    <a16:creationId xmlns="" xmlns:a16="http://schemas.microsoft.com/office/drawing/2014/main" id="{C92D00D8-8E8E-4C05-90A4-76A9E8A136BB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62" name="Rectangle 261">
                  <a:extLst>
                    <a:ext uri="{FF2B5EF4-FFF2-40B4-BE49-F238E27FC236}">
                      <a16:creationId xmlns="" xmlns:a16="http://schemas.microsoft.com/office/drawing/2014/main" id="{73254FA2-A76E-4F75-B40A-1ADF31B9A2BC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Freeform: Shape 262">
                  <a:extLst>
                    <a:ext uri="{FF2B5EF4-FFF2-40B4-BE49-F238E27FC236}">
                      <a16:creationId xmlns="" xmlns:a16="http://schemas.microsoft.com/office/drawing/2014/main" id="{1BD635CA-ECB2-4062-B70C-69B49835A8E9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6" name="Group 275">
              <a:extLst>
                <a:ext uri="{FF2B5EF4-FFF2-40B4-BE49-F238E27FC236}">
                  <a16:creationId xmlns="" xmlns:a16="http://schemas.microsoft.com/office/drawing/2014/main" id="{9994E081-6D25-42BE-9DB7-953898268218}"/>
                </a:ext>
              </a:extLst>
            </p:cNvPr>
            <p:cNvGrpSpPr/>
            <p:nvPr/>
          </p:nvGrpSpPr>
          <p:grpSpPr>
            <a:xfrm>
              <a:off x="1257348" y="4876976"/>
              <a:ext cx="826550" cy="358906"/>
              <a:chOff x="7658774" y="5514706"/>
              <a:chExt cx="826550" cy="358906"/>
            </a:xfrm>
          </p:grpSpPr>
          <p:sp>
            <p:nvSpPr>
              <p:cNvPr id="273" name="Rectangle 272">
                <a:extLst>
                  <a:ext uri="{FF2B5EF4-FFF2-40B4-BE49-F238E27FC236}">
                    <a16:creationId xmlns="" xmlns:a16="http://schemas.microsoft.com/office/drawing/2014/main" id="{2AF5332A-F6AC-4D78-81C7-015493DD6CF3}"/>
                  </a:ext>
                </a:extLst>
              </p:cNvPr>
              <p:cNvSpPr/>
              <p:nvPr/>
            </p:nvSpPr>
            <p:spPr>
              <a:xfrm rot="16053454" flipH="1">
                <a:off x="8032513" y="5501122"/>
                <a:ext cx="60369" cy="42333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="" xmlns:a16="http://schemas.microsoft.com/office/drawing/2014/main" id="{4211C318-8ADC-425B-B7E9-52A7ADADECD0}"/>
                  </a:ext>
                </a:extLst>
              </p:cNvPr>
              <p:cNvSpPr/>
              <p:nvPr/>
            </p:nvSpPr>
            <p:spPr>
              <a:xfrm rot="19653185" flipH="1">
                <a:off x="7658774" y="5531026"/>
                <a:ext cx="342587" cy="342586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="" xmlns:a16="http://schemas.microsoft.com/office/drawing/2014/main" id="{5D89F6BC-10DD-4661-ABD0-CA33FBAB6AEA}"/>
                  </a:ext>
                </a:extLst>
              </p:cNvPr>
              <p:cNvSpPr/>
              <p:nvPr/>
            </p:nvSpPr>
            <p:spPr>
              <a:xfrm rot="19653185">
                <a:off x="8142737" y="5514706"/>
                <a:ext cx="342587" cy="342586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77" name="Group 276">
            <a:extLst>
              <a:ext uri="{FF2B5EF4-FFF2-40B4-BE49-F238E27FC236}">
                <a16:creationId xmlns="" xmlns:a16="http://schemas.microsoft.com/office/drawing/2014/main" id="{FCD49419-1FBA-4904-8511-898767175567}"/>
              </a:ext>
            </a:extLst>
          </p:cNvPr>
          <p:cNvGrpSpPr/>
          <p:nvPr/>
        </p:nvGrpSpPr>
        <p:grpSpPr>
          <a:xfrm rot="18886007">
            <a:off x="11187230" y="996479"/>
            <a:ext cx="826550" cy="358906"/>
            <a:chOff x="7658774" y="5514706"/>
            <a:chExt cx="826550" cy="358906"/>
          </a:xfrm>
        </p:grpSpPr>
        <p:sp>
          <p:nvSpPr>
            <p:cNvPr id="278" name="Rectangle 277">
              <a:extLst>
                <a:ext uri="{FF2B5EF4-FFF2-40B4-BE49-F238E27FC236}">
                  <a16:creationId xmlns="" xmlns:a16="http://schemas.microsoft.com/office/drawing/2014/main" id="{28D52B3F-D7AC-4719-8AA6-BAC791D68925}"/>
                </a:ext>
              </a:extLst>
            </p:cNvPr>
            <p:cNvSpPr/>
            <p:nvPr/>
          </p:nvSpPr>
          <p:spPr>
            <a:xfrm rot="16053454" flipH="1">
              <a:off x="8032513" y="5501122"/>
              <a:ext cx="60369" cy="42333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="" xmlns:a16="http://schemas.microsoft.com/office/drawing/2014/main" id="{364C1050-19DF-4900-A6A1-2B16E38FDF74}"/>
                </a:ext>
              </a:extLst>
            </p:cNvPr>
            <p:cNvSpPr/>
            <p:nvPr/>
          </p:nvSpPr>
          <p:spPr>
            <a:xfrm rot="19653185" flipH="1">
              <a:off x="7658774" y="5531026"/>
              <a:ext cx="342587" cy="342586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="" xmlns:a16="http://schemas.microsoft.com/office/drawing/2014/main" id="{EA928F47-830A-4304-89F7-A0548551A715}"/>
                </a:ext>
              </a:extLst>
            </p:cNvPr>
            <p:cNvSpPr/>
            <p:nvPr/>
          </p:nvSpPr>
          <p:spPr>
            <a:xfrm rot="19653185">
              <a:off x="8142737" y="5514706"/>
              <a:ext cx="342587" cy="342586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1" name="Group 280">
            <a:extLst>
              <a:ext uri="{FF2B5EF4-FFF2-40B4-BE49-F238E27FC236}">
                <a16:creationId xmlns="" xmlns:a16="http://schemas.microsoft.com/office/drawing/2014/main" id="{40BAB07A-8DA2-4835-B4A5-DC9D9EA2B0E7}"/>
              </a:ext>
            </a:extLst>
          </p:cNvPr>
          <p:cNvGrpSpPr/>
          <p:nvPr/>
        </p:nvGrpSpPr>
        <p:grpSpPr>
          <a:xfrm rot="5400000" flipV="1">
            <a:off x="10368581" y="5508922"/>
            <a:ext cx="1274057" cy="1142313"/>
            <a:chOff x="7643465" y="1330780"/>
            <a:chExt cx="2350271" cy="2107241"/>
          </a:xfrm>
        </p:grpSpPr>
        <p:grpSp>
          <p:nvGrpSpPr>
            <p:cNvPr id="282" name="Group 281">
              <a:extLst>
                <a:ext uri="{FF2B5EF4-FFF2-40B4-BE49-F238E27FC236}">
                  <a16:creationId xmlns="" xmlns:a16="http://schemas.microsoft.com/office/drawing/2014/main" id="{AD139328-267D-4BD1-8727-D691163C4B8D}"/>
                </a:ext>
              </a:extLst>
            </p:cNvPr>
            <p:cNvGrpSpPr/>
            <p:nvPr/>
          </p:nvGrpSpPr>
          <p:grpSpPr>
            <a:xfrm rot="14189974" flipH="1">
              <a:off x="7820788" y="2761873"/>
              <a:ext cx="449297" cy="803943"/>
              <a:chOff x="4860364" y="1440904"/>
              <a:chExt cx="607009" cy="1086144"/>
            </a:xfrm>
            <a:solidFill>
              <a:schemeClr val="accent2"/>
            </a:solidFill>
          </p:grpSpPr>
          <p:sp>
            <p:nvSpPr>
              <p:cNvPr id="299" name="Rectangle 298">
                <a:extLst>
                  <a:ext uri="{FF2B5EF4-FFF2-40B4-BE49-F238E27FC236}">
                    <a16:creationId xmlns="" xmlns:a16="http://schemas.microsoft.com/office/drawing/2014/main" id="{EA955226-0EAF-48EB-A81A-5D6255E40A9B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="" xmlns:a16="http://schemas.microsoft.com/office/drawing/2014/main" id="{CE700F0F-337D-46D8-95C8-2C6C137C4F7D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3" name="Group 282">
              <a:extLst>
                <a:ext uri="{FF2B5EF4-FFF2-40B4-BE49-F238E27FC236}">
                  <a16:creationId xmlns="" xmlns:a16="http://schemas.microsoft.com/office/drawing/2014/main" id="{5F5B6871-A72A-4B96-9435-E5F602D831BF}"/>
                </a:ext>
              </a:extLst>
            </p:cNvPr>
            <p:cNvGrpSpPr/>
            <p:nvPr/>
          </p:nvGrpSpPr>
          <p:grpSpPr>
            <a:xfrm>
              <a:off x="8590072" y="1330780"/>
              <a:ext cx="449297" cy="803943"/>
              <a:chOff x="4860364" y="1440904"/>
              <a:chExt cx="607009" cy="1086144"/>
            </a:xfrm>
            <a:solidFill>
              <a:schemeClr val="accent2"/>
            </a:solidFill>
          </p:grpSpPr>
          <p:sp>
            <p:nvSpPr>
              <p:cNvPr id="297" name="Rectangle 296">
                <a:extLst>
                  <a:ext uri="{FF2B5EF4-FFF2-40B4-BE49-F238E27FC236}">
                    <a16:creationId xmlns="" xmlns:a16="http://schemas.microsoft.com/office/drawing/2014/main" id="{C3D12746-E34B-4869-8B8F-A38D7DCCFC50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="" xmlns:a16="http://schemas.microsoft.com/office/drawing/2014/main" id="{67AC616C-5DCB-42A1-92FB-C67522FC7463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84" name="Freeform: Shape 283">
              <a:extLst>
                <a:ext uri="{FF2B5EF4-FFF2-40B4-BE49-F238E27FC236}">
                  <a16:creationId xmlns="" xmlns:a16="http://schemas.microsoft.com/office/drawing/2014/main" id="{93920EFD-3B96-4BA7-A914-0534BAB0F123}"/>
                </a:ext>
              </a:extLst>
            </p:cNvPr>
            <p:cNvSpPr/>
            <p:nvPr/>
          </p:nvSpPr>
          <p:spPr>
            <a:xfrm>
              <a:off x="8243473" y="2027766"/>
              <a:ext cx="1155334" cy="1315798"/>
            </a:xfrm>
            <a:custGeom>
              <a:avLst/>
              <a:gdLst>
                <a:gd name="connsiteX0" fmla="*/ 789601 w 1560880"/>
                <a:gd name="connsiteY0" fmla="*/ 147906 h 1777669"/>
                <a:gd name="connsiteX1" fmla="*/ 1110449 w 1560880"/>
                <a:gd name="connsiteY1" fmla="*/ 334345 h 1777669"/>
                <a:gd name="connsiteX2" fmla="*/ 1431297 w 1560880"/>
                <a:gd name="connsiteY2" fmla="*/ 520783 h 1777669"/>
                <a:gd name="connsiteX3" fmla="*/ 1431297 w 1560880"/>
                <a:gd name="connsiteY3" fmla="*/ 889324 h 1777669"/>
                <a:gd name="connsiteX4" fmla="*/ 1431297 w 1560880"/>
                <a:gd name="connsiteY4" fmla="*/ 1257866 h 1777669"/>
                <a:gd name="connsiteX5" fmla="*/ 1110449 w 1560880"/>
                <a:gd name="connsiteY5" fmla="*/ 1444304 h 1777669"/>
                <a:gd name="connsiteX6" fmla="*/ 789601 w 1560880"/>
                <a:gd name="connsiteY6" fmla="*/ 1630743 h 1777669"/>
                <a:gd name="connsiteX7" fmla="*/ 468754 w 1560880"/>
                <a:gd name="connsiteY7" fmla="*/ 1444304 h 1777669"/>
                <a:gd name="connsiteX8" fmla="*/ 147906 w 1560880"/>
                <a:gd name="connsiteY8" fmla="*/ 1257866 h 1777669"/>
                <a:gd name="connsiteX9" fmla="*/ 147906 w 1560880"/>
                <a:gd name="connsiteY9" fmla="*/ 889324 h 1777669"/>
                <a:gd name="connsiteX10" fmla="*/ 147906 w 1560880"/>
                <a:gd name="connsiteY10" fmla="*/ 520783 h 1777669"/>
                <a:gd name="connsiteX11" fmla="*/ 468754 w 1560880"/>
                <a:gd name="connsiteY11" fmla="*/ 334345 h 1777669"/>
                <a:gd name="connsiteX12" fmla="*/ 789601 w 1560880"/>
                <a:gd name="connsiteY12" fmla="*/ 147906 h 1777669"/>
                <a:gd name="connsiteX13" fmla="*/ 789601 w 1560880"/>
                <a:gd name="connsiteY13" fmla="*/ 147906 h 1777669"/>
                <a:gd name="connsiteX14" fmla="*/ 789601 w 1560880"/>
                <a:gd name="connsiteY14" fmla="*/ 277979 h 1777669"/>
                <a:gd name="connsiteX15" fmla="*/ 264972 w 1560880"/>
                <a:gd name="connsiteY15" fmla="*/ 581484 h 1777669"/>
                <a:gd name="connsiteX16" fmla="*/ 264972 w 1560880"/>
                <a:gd name="connsiteY16" fmla="*/ 1188493 h 1777669"/>
                <a:gd name="connsiteX17" fmla="*/ 789601 w 1560880"/>
                <a:gd name="connsiteY17" fmla="*/ 1491998 h 1777669"/>
                <a:gd name="connsiteX18" fmla="*/ 1314231 w 1560880"/>
                <a:gd name="connsiteY18" fmla="*/ 1188493 h 1777669"/>
                <a:gd name="connsiteX19" fmla="*/ 1314231 w 1560880"/>
                <a:gd name="connsiteY19" fmla="*/ 581484 h 1777669"/>
                <a:gd name="connsiteX20" fmla="*/ 789601 w 1560880"/>
                <a:gd name="connsiteY20" fmla="*/ 277979 h 177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60880" h="1777669">
                  <a:moveTo>
                    <a:pt x="789601" y="147906"/>
                  </a:moveTo>
                  <a:lnTo>
                    <a:pt x="1110449" y="334345"/>
                  </a:lnTo>
                  <a:lnTo>
                    <a:pt x="1431297" y="520783"/>
                  </a:lnTo>
                  <a:lnTo>
                    <a:pt x="1431297" y="889324"/>
                  </a:lnTo>
                  <a:lnTo>
                    <a:pt x="1431297" y="1257866"/>
                  </a:lnTo>
                  <a:lnTo>
                    <a:pt x="1110449" y="1444304"/>
                  </a:lnTo>
                  <a:lnTo>
                    <a:pt x="789601" y="1630743"/>
                  </a:lnTo>
                  <a:lnTo>
                    <a:pt x="468754" y="1444304"/>
                  </a:lnTo>
                  <a:lnTo>
                    <a:pt x="147906" y="1257866"/>
                  </a:lnTo>
                  <a:lnTo>
                    <a:pt x="147906" y="889324"/>
                  </a:lnTo>
                  <a:lnTo>
                    <a:pt x="147906" y="520783"/>
                  </a:lnTo>
                  <a:lnTo>
                    <a:pt x="468754" y="334345"/>
                  </a:lnTo>
                  <a:lnTo>
                    <a:pt x="789601" y="147906"/>
                  </a:lnTo>
                  <a:lnTo>
                    <a:pt x="789601" y="147906"/>
                  </a:lnTo>
                  <a:close/>
                  <a:moveTo>
                    <a:pt x="789601" y="277979"/>
                  </a:moveTo>
                  <a:lnTo>
                    <a:pt x="264972" y="581484"/>
                  </a:lnTo>
                  <a:lnTo>
                    <a:pt x="264972" y="1188493"/>
                  </a:lnTo>
                  <a:lnTo>
                    <a:pt x="789601" y="1491998"/>
                  </a:lnTo>
                  <a:lnTo>
                    <a:pt x="1314231" y="1188493"/>
                  </a:lnTo>
                  <a:lnTo>
                    <a:pt x="1314231" y="581484"/>
                  </a:lnTo>
                  <a:lnTo>
                    <a:pt x="789601" y="277979"/>
                  </a:ln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="" xmlns:a16="http://schemas.microsoft.com/office/drawing/2014/main" id="{997A904F-345D-426B-B70A-970D33DAFCD9}"/>
                </a:ext>
              </a:extLst>
            </p:cNvPr>
            <p:cNvSpPr/>
            <p:nvPr/>
          </p:nvSpPr>
          <p:spPr>
            <a:xfrm>
              <a:off x="8595937" y="1959818"/>
              <a:ext cx="449297" cy="449297"/>
            </a:xfrm>
            <a:custGeom>
              <a:avLst/>
              <a:gdLst>
                <a:gd name="connsiteX0" fmla="*/ 486846 w 607009"/>
                <a:gd name="connsiteY0" fmla="*/ 317351 h 607009"/>
                <a:gd name="connsiteX1" fmla="*/ 318150 w 607009"/>
                <a:gd name="connsiteY1" fmla="*/ 486846 h 607009"/>
                <a:gd name="connsiteX2" fmla="*/ 148655 w 607009"/>
                <a:gd name="connsiteY2" fmla="*/ 318150 h 607009"/>
                <a:gd name="connsiteX3" fmla="*/ 317351 w 607009"/>
                <a:gd name="connsiteY3" fmla="*/ 148655 h 607009"/>
                <a:gd name="connsiteX4" fmla="*/ 486846 w 607009"/>
                <a:gd name="connsiteY4" fmla="*/ 317351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486846" y="317351"/>
                  </a:moveTo>
                  <a:cubicBezTo>
                    <a:pt x="487066" y="410740"/>
                    <a:pt x="411538" y="486625"/>
                    <a:pt x="318150" y="486846"/>
                  </a:cubicBezTo>
                  <a:cubicBezTo>
                    <a:pt x="224761" y="487066"/>
                    <a:pt x="148875" y="411538"/>
                    <a:pt x="148655" y="318150"/>
                  </a:cubicBezTo>
                  <a:cubicBezTo>
                    <a:pt x="148434" y="224761"/>
                    <a:pt x="223962" y="148875"/>
                    <a:pt x="317351" y="148655"/>
                  </a:cubicBezTo>
                  <a:cubicBezTo>
                    <a:pt x="410740" y="148434"/>
                    <a:pt x="486625" y="223962"/>
                    <a:pt x="486846" y="317351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="" xmlns:a16="http://schemas.microsoft.com/office/drawing/2014/main" id="{870A1FF1-6EA2-486D-8EA9-2AD93BB43C9B}"/>
                </a:ext>
              </a:extLst>
            </p:cNvPr>
            <p:cNvSpPr/>
            <p:nvPr/>
          </p:nvSpPr>
          <p:spPr>
            <a:xfrm>
              <a:off x="9023323" y="2704920"/>
              <a:ext cx="449297" cy="449297"/>
            </a:xfrm>
            <a:custGeom>
              <a:avLst/>
              <a:gdLst>
                <a:gd name="connsiteX0" fmla="*/ 308330 w 607009"/>
                <a:gd name="connsiteY0" fmla="*/ 468754 h 607009"/>
                <a:gd name="connsiteX1" fmla="*/ 468754 w 607009"/>
                <a:gd name="connsiteY1" fmla="*/ 308330 h 607009"/>
                <a:gd name="connsiteX2" fmla="*/ 308330 w 607009"/>
                <a:gd name="connsiteY2" fmla="*/ 147906 h 607009"/>
                <a:gd name="connsiteX3" fmla="*/ 147906 w 607009"/>
                <a:gd name="connsiteY3" fmla="*/ 308330 h 607009"/>
                <a:gd name="connsiteX4" fmla="*/ 308330 w 607009"/>
                <a:gd name="connsiteY4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08330" y="468754"/>
                  </a:moveTo>
                  <a:cubicBezTo>
                    <a:pt x="395045" y="468754"/>
                    <a:pt x="468754" y="395045"/>
                    <a:pt x="468754" y="308330"/>
                  </a:cubicBezTo>
                  <a:cubicBezTo>
                    <a:pt x="468754" y="221614"/>
                    <a:pt x="395045" y="147906"/>
                    <a:pt x="308330" y="147906"/>
                  </a:cubicBezTo>
                  <a:cubicBezTo>
                    <a:pt x="221614" y="147906"/>
                    <a:pt x="147906" y="221614"/>
                    <a:pt x="147906" y="308330"/>
                  </a:cubicBezTo>
                  <a:cubicBezTo>
                    <a:pt x="147906" y="395045"/>
                    <a:pt x="221614" y="468754"/>
                    <a:pt x="308330" y="468754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="" xmlns:a16="http://schemas.microsoft.com/office/drawing/2014/main" id="{CA8CBA7F-5596-474C-87AF-C042F11824B9}"/>
                </a:ext>
              </a:extLst>
            </p:cNvPr>
            <p:cNvSpPr/>
            <p:nvPr/>
          </p:nvSpPr>
          <p:spPr>
            <a:xfrm>
              <a:off x="9142066" y="2704920"/>
              <a:ext cx="320926" cy="449297"/>
            </a:xfrm>
            <a:custGeom>
              <a:avLst/>
              <a:gdLst>
                <a:gd name="connsiteX0" fmla="*/ 147906 w 433577"/>
                <a:gd name="connsiteY0" fmla="*/ 468754 h 607009"/>
                <a:gd name="connsiteX1" fmla="*/ 147906 w 433577"/>
                <a:gd name="connsiteY1" fmla="*/ 147906 h 607009"/>
                <a:gd name="connsiteX2" fmla="*/ 308330 w 433577"/>
                <a:gd name="connsiteY2" fmla="*/ 308330 h 607009"/>
                <a:gd name="connsiteX3" fmla="*/ 147906 w 433577"/>
                <a:gd name="connsiteY3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577" h="607009">
                  <a:moveTo>
                    <a:pt x="147906" y="468754"/>
                  </a:moveTo>
                  <a:lnTo>
                    <a:pt x="147906" y="147906"/>
                  </a:lnTo>
                  <a:cubicBezTo>
                    <a:pt x="234622" y="147906"/>
                    <a:pt x="308330" y="221614"/>
                    <a:pt x="308330" y="308330"/>
                  </a:cubicBezTo>
                  <a:cubicBezTo>
                    <a:pt x="308330" y="395045"/>
                    <a:pt x="238957" y="468754"/>
                    <a:pt x="147906" y="468754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="" xmlns:a16="http://schemas.microsoft.com/office/drawing/2014/main" id="{39D2D0E2-189C-4353-9655-67943D717D95}"/>
                </a:ext>
              </a:extLst>
            </p:cNvPr>
            <p:cNvSpPr/>
            <p:nvPr/>
          </p:nvSpPr>
          <p:spPr>
            <a:xfrm>
              <a:off x="8166450" y="2708130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="" xmlns:a16="http://schemas.microsoft.com/office/drawing/2014/main" id="{48E77B67-5F25-48C2-986C-C525D123755D}"/>
                </a:ext>
              </a:extLst>
            </p:cNvPr>
            <p:cNvSpPr/>
            <p:nvPr/>
          </p:nvSpPr>
          <p:spPr>
            <a:xfrm>
              <a:off x="8166450" y="2204275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5950"/>
                    <a:pt x="147906" y="317001"/>
                  </a:cubicBezTo>
                  <a:cubicBezTo>
                    <a:pt x="147906" y="412389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="" xmlns:a16="http://schemas.microsoft.com/office/drawing/2014/main" id="{406A0E4A-FAE5-4268-A75D-A440AD688CE8}"/>
                </a:ext>
              </a:extLst>
            </p:cNvPr>
            <p:cNvSpPr/>
            <p:nvPr/>
          </p:nvSpPr>
          <p:spPr>
            <a:xfrm>
              <a:off x="9142066" y="2704920"/>
              <a:ext cx="320926" cy="449297"/>
            </a:xfrm>
            <a:custGeom>
              <a:avLst/>
              <a:gdLst>
                <a:gd name="connsiteX0" fmla="*/ 147906 w 433577"/>
                <a:gd name="connsiteY0" fmla="*/ 468754 h 607009"/>
                <a:gd name="connsiteX1" fmla="*/ 147906 w 433577"/>
                <a:gd name="connsiteY1" fmla="*/ 147906 h 607009"/>
                <a:gd name="connsiteX2" fmla="*/ 308330 w 433577"/>
                <a:gd name="connsiteY2" fmla="*/ 308330 h 607009"/>
                <a:gd name="connsiteX3" fmla="*/ 147906 w 433577"/>
                <a:gd name="connsiteY3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577" h="607009">
                  <a:moveTo>
                    <a:pt x="147906" y="468754"/>
                  </a:moveTo>
                  <a:lnTo>
                    <a:pt x="147906" y="147906"/>
                  </a:lnTo>
                  <a:cubicBezTo>
                    <a:pt x="234622" y="147906"/>
                    <a:pt x="308330" y="221614"/>
                    <a:pt x="308330" y="308330"/>
                  </a:cubicBezTo>
                  <a:cubicBezTo>
                    <a:pt x="308330" y="395045"/>
                    <a:pt x="238957" y="468754"/>
                    <a:pt x="147906" y="468754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="" xmlns:a16="http://schemas.microsoft.com/office/drawing/2014/main" id="{E65C2624-6606-43F5-BB5A-995C3A071E0E}"/>
                </a:ext>
              </a:extLst>
            </p:cNvPr>
            <p:cNvSpPr/>
            <p:nvPr/>
          </p:nvSpPr>
          <p:spPr>
            <a:xfrm>
              <a:off x="9016905" y="2197857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8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="" xmlns:a16="http://schemas.microsoft.com/office/drawing/2014/main" id="{53E28B02-F608-42B7-80FB-31F626DCAF97}"/>
                </a:ext>
              </a:extLst>
            </p:cNvPr>
            <p:cNvSpPr/>
            <p:nvPr/>
          </p:nvSpPr>
          <p:spPr>
            <a:xfrm>
              <a:off x="9016905" y="2692083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8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="" xmlns:a16="http://schemas.microsoft.com/office/drawing/2014/main" id="{9646BEA4-1CA6-4697-83AD-DEC1CC88A9E8}"/>
                </a:ext>
              </a:extLst>
            </p:cNvPr>
            <p:cNvSpPr/>
            <p:nvPr/>
          </p:nvSpPr>
          <p:spPr>
            <a:xfrm>
              <a:off x="8590073" y="2939196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94" name="Group 293">
              <a:extLst>
                <a:ext uri="{FF2B5EF4-FFF2-40B4-BE49-F238E27FC236}">
                  <a16:creationId xmlns="" xmlns:a16="http://schemas.microsoft.com/office/drawing/2014/main" id="{4AD3D0BF-C30A-4FBC-883E-40CD17A775AC}"/>
                </a:ext>
              </a:extLst>
            </p:cNvPr>
            <p:cNvGrpSpPr/>
            <p:nvPr/>
          </p:nvGrpSpPr>
          <p:grpSpPr>
            <a:xfrm rot="7661305" flipH="1">
              <a:off x="9367116" y="2811401"/>
              <a:ext cx="449297" cy="803943"/>
              <a:chOff x="4860364" y="1440904"/>
              <a:chExt cx="607009" cy="1086144"/>
            </a:xfrm>
            <a:solidFill>
              <a:schemeClr val="accent2"/>
            </a:solidFill>
          </p:grpSpPr>
          <p:sp>
            <p:nvSpPr>
              <p:cNvPr id="295" name="Rectangle 294">
                <a:extLst>
                  <a:ext uri="{FF2B5EF4-FFF2-40B4-BE49-F238E27FC236}">
                    <a16:creationId xmlns="" xmlns:a16="http://schemas.microsoft.com/office/drawing/2014/main" id="{6D97CB95-4784-408E-AACC-54999C1E3B3D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="" xmlns:a16="http://schemas.microsoft.com/office/drawing/2014/main" id="{E1E6644C-39C6-44EB-A8C5-45B074E505C7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804957"/>
              </p:ext>
            </p:extLst>
          </p:nvPr>
        </p:nvGraphicFramePr>
        <p:xfrm>
          <a:off x="193963" y="1335994"/>
          <a:ext cx="11956473" cy="548900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425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86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638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323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0410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86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INSTALASI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No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INDIKATOR MUTU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SASARAN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effectLst/>
                        </a:rPr>
                        <a:t>HASIL</a:t>
                      </a:r>
                      <a:r>
                        <a:rPr lang="id-ID" sz="1600" b="1" u="none" strike="noStrike" baseline="0" dirty="0" smtClean="0">
                          <a:effectLst/>
                        </a:rPr>
                        <a:t> AGUSTUS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5552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PELAYANAN BEDAH SENTRAL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Waktu tunggu operasi efektif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≤ 2hari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3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Kejadian kematian dimeja operasi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≤ 1%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0,00%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42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Tidak adanya kejadian operasi salah sisi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≤ 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2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Tidak adanya kejadian operasi salah orang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≤ 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3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Tidak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adanya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kejadian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salah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tindakan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pada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operasi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≤ 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3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Tidak adanya kejadian tertinggalnya benda asing pada tubuh pasien setelah operasi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≤ 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65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Komplikasi anastesi karena over dosis, reaksi anantesi dan salah penempatan endotracheal tube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≤ 6%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0,00%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5552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PELAYANAN PERSALINAN, PERINATOLOGI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Kejadian kematian ibu karena persalinan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Pendarahan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 ≤ 1 % pre-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eklampsia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 ≤ 30 % sepsis ≤ 0,2 %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0,00%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3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Pemberi persalinan normal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100 %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3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Pemberi pelayanan persalinan dengan penyulit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100 %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3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Pemberi pelayanan persalinan dengan tindakan operasi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100 %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512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Kemampuan menangani BBLR 1500 gr – 2500 gr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71%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93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Pertolongan persalinan melalui seksio cesaria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≤ 100 %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49%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400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">
            <a:extLst>
              <a:ext uri="{FF2B5EF4-FFF2-40B4-BE49-F238E27FC236}">
                <a16:creationId xmlns="" xmlns:a16="http://schemas.microsoft.com/office/drawing/2014/main" id="{335BEF94-F8B5-4034-8E17-61E9A625C245}"/>
              </a:ext>
            </a:extLst>
          </p:cNvPr>
          <p:cNvGrpSpPr/>
          <p:nvPr/>
        </p:nvGrpSpPr>
        <p:grpSpPr>
          <a:xfrm>
            <a:off x="9549924" y="2117422"/>
            <a:ext cx="1983128" cy="1984900"/>
            <a:chOff x="8582298" y="2310847"/>
            <a:chExt cx="2026966" cy="2028775"/>
          </a:xfrm>
        </p:grpSpPr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8914A12A-D1AB-4938-A4B3-DA802C997468}"/>
                </a:ext>
              </a:extLst>
            </p:cNvPr>
            <p:cNvSpPr/>
            <p:nvPr/>
          </p:nvSpPr>
          <p:spPr>
            <a:xfrm>
              <a:off x="8582298" y="2310847"/>
              <a:ext cx="2026966" cy="2028775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380950BB-A798-4AF6-829E-3E238499BA00}"/>
                </a:ext>
              </a:extLst>
            </p:cNvPr>
            <p:cNvSpPr/>
            <p:nvPr/>
          </p:nvSpPr>
          <p:spPr>
            <a:xfrm>
              <a:off x="10287809" y="2607228"/>
              <a:ext cx="205017" cy="205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1" name="그룹 4">
            <a:extLst>
              <a:ext uri="{FF2B5EF4-FFF2-40B4-BE49-F238E27FC236}">
                <a16:creationId xmlns="" xmlns:a16="http://schemas.microsoft.com/office/drawing/2014/main" id="{A030F15D-5F66-4BB6-88F0-8BDDE5615D85}"/>
              </a:ext>
            </a:extLst>
          </p:cNvPr>
          <p:cNvGrpSpPr/>
          <p:nvPr/>
        </p:nvGrpSpPr>
        <p:grpSpPr>
          <a:xfrm>
            <a:off x="4749061" y="2117422"/>
            <a:ext cx="1983128" cy="1984900"/>
            <a:chOff x="853440" y="2310847"/>
            <a:chExt cx="2026966" cy="2028775"/>
          </a:xfrm>
        </p:grpSpPr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BC02DA93-3B0D-4053-B893-2AA90A321940}"/>
                </a:ext>
              </a:extLst>
            </p:cNvPr>
            <p:cNvSpPr/>
            <p:nvPr/>
          </p:nvSpPr>
          <p:spPr>
            <a:xfrm>
              <a:off x="853440" y="2310847"/>
              <a:ext cx="2026966" cy="2028775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="" xmlns:a16="http://schemas.microsoft.com/office/drawing/2014/main" id="{B159ED32-EB48-43DA-B95D-0933C8B3C925}"/>
                </a:ext>
              </a:extLst>
            </p:cNvPr>
            <p:cNvSpPr/>
            <p:nvPr/>
          </p:nvSpPr>
          <p:spPr>
            <a:xfrm>
              <a:off x="2558951" y="2607228"/>
              <a:ext cx="205017" cy="205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4" name="그룹 3">
            <a:extLst>
              <a:ext uri="{FF2B5EF4-FFF2-40B4-BE49-F238E27FC236}">
                <a16:creationId xmlns="" xmlns:a16="http://schemas.microsoft.com/office/drawing/2014/main" id="{17BE73EA-EA3E-4867-95C9-E37FDC00EE52}"/>
              </a:ext>
            </a:extLst>
          </p:cNvPr>
          <p:cNvGrpSpPr/>
          <p:nvPr/>
        </p:nvGrpSpPr>
        <p:grpSpPr>
          <a:xfrm>
            <a:off x="7149493" y="2117422"/>
            <a:ext cx="1983128" cy="1984900"/>
            <a:chOff x="4717869" y="2310847"/>
            <a:chExt cx="2026966" cy="2028775"/>
          </a:xfrm>
        </p:grpSpPr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2D52C3ED-427C-408A-B1CB-C8425846901B}"/>
                </a:ext>
              </a:extLst>
            </p:cNvPr>
            <p:cNvSpPr/>
            <p:nvPr/>
          </p:nvSpPr>
          <p:spPr>
            <a:xfrm>
              <a:off x="4717869" y="2310847"/>
              <a:ext cx="2026966" cy="2028775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93D6A8A0-EF68-4AED-B0F8-FD2490D2E588}"/>
                </a:ext>
              </a:extLst>
            </p:cNvPr>
            <p:cNvSpPr/>
            <p:nvPr/>
          </p:nvSpPr>
          <p:spPr>
            <a:xfrm>
              <a:off x="6423380" y="2607228"/>
              <a:ext cx="205017" cy="205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56B39072-1F57-41A0-9EB4-8D37B38AFD30}"/>
              </a:ext>
            </a:extLst>
          </p:cNvPr>
          <p:cNvCxnSpPr>
            <a:cxnSpLocks/>
          </p:cNvCxnSpPr>
          <p:nvPr/>
        </p:nvCxnSpPr>
        <p:spPr>
          <a:xfrm flipV="1">
            <a:off x="4734785" y="5023615"/>
            <a:ext cx="2011680" cy="2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47C893D1-3418-44AE-B4CB-7CDB178FB94D}"/>
              </a:ext>
            </a:extLst>
          </p:cNvPr>
          <p:cNvCxnSpPr>
            <a:cxnSpLocks/>
          </p:cNvCxnSpPr>
          <p:nvPr/>
        </p:nvCxnSpPr>
        <p:spPr>
          <a:xfrm flipV="1">
            <a:off x="7135217" y="5023614"/>
            <a:ext cx="2011680" cy="3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E44D6974-FD20-4224-897D-FE5A96305521}"/>
              </a:ext>
            </a:extLst>
          </p:cNvPr>
          <p:cNvCxnSpPr>
            <a:cxnSpLocks/>
          </p:cNvCxnSpPr>
          <p:nvPr/>
        </p:nvCxnSpPr>
        <p:spPr>
          <a:xfrm flipV="1">
            <a:off x="9535648" y="5023616"/>
            <a:ext cx="2011680" cy="1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8D787729-8893-44EB-8A1B-3FD13DF72802}"/>
              </a:ext>
            </a:extLst>
          </p:cNvPr>
          <p:cNvSpPr txBox="1"/>
          <p:nvPr/>
        </p:nvSpPr>
        <p:spPr>
          <a:xfrm>
            <a:off x="3472772" y="631092"/>
            <a:ext cx="8716759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altLang="ko-KR" sz="4000" b="1" dirty="0">
                <a:solidFill>
                  <a:srgbClr val="FFFF00"/>
                </a:solidFill>
                <a:cs typeface="Arial" pitchFamily="34" charset="0"/>
              </a:rPr>
              <a:t>MONEV KINERJA </a:t>
            </a:r>
            <a:br>
              <a:rPr lang="es-ES" altLang="ko-KR" sz="4000" b="1" dirty="0">
                <a:solidFill>
                  <a:srgbClr val="FFFF00"/>
                </a:solidFill>
                <a:cs typeface="Arial" pitchFamily="34" charset="0"/>
              </a:rPr>
            </a:br>
            <a:r>
              <a:rPr lang="es-ES" altLang="ko-KR" sz="4000" b="1" dirty="0">
                <a:solidFill>
                  <a:srgbClr val="FFFF00"/>
                </a:solidFill>
                <a:cs typeface="Arial" pitchFamily="34" charset="0"/>
              </a:rPr>
              <a:t>RSJD Dr. AMINO GONDOHUTOMO</a:t>
            </a:r>
            <a:endParaRPr lang="ko-KR" altLang="en-US" sz="4000" b="1" dirty="0">
              <a:solidFill>
                <a:srgbClr val="FFFF00"/>
              </a:solidFill>
              <a:cs typeface="Arial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9692920" y="2624345"/>
            <a:ext cx="1712636" cy="980173"/>
            <a:chOff x="5840772" y="9031931"/>
            <a:chExt cx="1224136" cy="647005"/>
          </a:xfrm>
        </p:grpSpPr>
        <p:sp>
          <p:nvSpPr>
            <p:cNvPr id="52" name="Rectangle 51"/>
            <p:cNvSpPr/>
            <p:nvPr/>
          </p:nvSpPr>
          <p:spPr>
            <a:xfrm>
              <a:off x="5840772" y="9031931"/>
              <a:ext cx="1224136" cy="6470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>
                <a:solidFill>
                  <a:schemeClr val="bg1"/>
                </a:solidFill>
              </a:endParaRPr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7363" y="9090383"/>
              <a:ext cx="485233" cy="588553"/>
            </a:xfrm>
            <a:prstGeom prst="rect">
              <a:avLst/>
            </a:prstGeom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951" y="2650468"/>
            <a:ext cx="1706949" cy="98610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581" y="2608155"/>
            <a:ext cx="1706949" cy="99021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526586" y="4479231"/>
            <a:ext cx="20453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PELAYANAN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612527" y="4451160"/>
            <a:ext cx="22561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chemeClr val="bg1"/>
                </a:solidFill>
              </a:rPr>
              <a:t>PENDAPATAN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234267" y="4454384"/>
            <a:ext cx="17468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KEGIATAN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Rectangle: Top Corners Rounded 246">
            <a:extLst>
              <a:ext uri="{FF2B5EF4-FFF2-40B4-BE49-F238E27FC236}">
                <a16:creationId xmlns="" xmlns:a16="http://schemas.microsoft.com/office/drawing/2014/main" id="{2573B5BF-096F-4A66-B0B5-F31C42151791}"/>
              </a:ext>
            </a:extLst>
          </p:cNvPr>
          <p:cNvSpPr/>
          <p:nvPr/>
        </p:nvSpPr>
        <p:spPr>
          <a:xfrm rot="5400000">
            <a:off x="7495169" y="-3551553"/>
            <a:ext cx="1114603" cy="8296758"/>
          </a:xfrm>
          <a:prstGeom prst="round2SameRect">
            <a:avLst>
              <a:gd name="adj1" fmla="val 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4118624" y="107009"/>
            <a:ext cx="782862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 sz="2800" b="1" dirty="0">
                <a:cs typeface="Arial" pitchFamily="34" charset="0"/>
              </a:rPr>
              <a:t>REKAP CAPAIAN </a:t>
            </a:r>
            <a:r>
              <a:rPr lang="id-ID" altLang="ko-KR" sz="2800" b="1" dirty="0" smtClean="0">
                <a:cs typeface="Arial" pitchFamily="34" charset="0"/>
              </a:rPr>
              <a:t>SPM </a:t>
            </a:r>
            <a:r>
              <a:rPr lang="id-ID" altLang="ko-KR" sz="2800" b="1" dirty="0">
                <a:cs typeface="Arial" pitchFamily="34" charset="0"/>
              </a:rPr>
              <a:t>Tahun 2019</a:t>
            </a:r>
          </a:p>
          <a:p>
            <a:r>
              <a:rPr lang="id-ID" altLang="ko-KR" sz="2800" b="1" dirty="0">
                <a:cs typeface="Arial" pitchFamily="34" charset="0"/>
              </a:rPr>
              <a:t>SESUAI PERGUB NO: 22 TAHUN 2017</a:t>
            </a:r>
            <a:endParaRPr lang="ko-KR" altLang="en-US" sz="2800" b="1" dirty="0">
              <a:cs typeface="Arial" pitchFamily="34" charset="0"/>
            </a:endParaRPr>
          </a:p>
        </p:txBody>
      </p:sp>
      <p:grpSp>
        <p:nvGrpSpPr>
          <p:cNvPr id="236" name="Group 235">
            <a:extLst>
              <a:ext uri="{FF2B5EF4-FFF2-40B4-BE49-F238E27FC236}">
                <a16:creationId xmlns="" xmlns:a16="http://schemas.microsoft.com/office/drawing/2014/main" id="{C2BB8104-3530-4C06-BCFE-83494F3D2F7E}"/>
              </a:ext>
            </a:extLst>
          </p:cNvPr>
          <p:cNvGrpSpPr/>
          <p:nvPr/>
        </p:nvGrpSpPr>
        <p:grpSpPr>
          <a:xfrm rot="7523209">
            <a:off x="5711085" y="1465946"/>
            <a:ext cx="769829" cy="815241"/>
            <a:chOff x="4121211" y="1005238"/>
            <a:chExt cx="1696343" cy="1796411"/>
          </a:xfrm>
          <a:solidFill>
            <a:schemeClr val="accent2"/>
          </a:solidFill>
        </p:grpSpPr>
        <p:sp>
          <p:nvSpPr>
            <p:cNvPr id="237" name="Rectangle 236">
              <a:extLst>
                <a:ext uri="{FF2B5EF4-FFF2-40B4-BE49-F238E27FC236}">
                  <a16:creationId xmlns="" xmlns:a16="http://schemas.microsoft.com/office/drawing/2014/main" id="{3551FEA2-AE32-4ADC-A559-2DEC1FA8D1BC}"/>
                </a:ext>
              </a:extLst>
            </p:cNvPr>
            <p:cNvSpPr/>
            <p:nvPr/>
          </p:nvSpPr>
          <p:spPr>
            <a:xfrm rot="2613694">
              <a:off x="5367631" y="1259674"/>
              <a:ext cx="65631" cy="54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="" xmlns:a16="http://schemas.microsoft.com/office/drawing/2014/main" id="{B79412D0-1765-42E4-A9C8-E9C1D7AF3F36}"/>
                </a:ext>
              </a:extLst>
            </p:cNvPr>
            <p:cNvSpPr/>
            <p:nvPr/>
          </p:nvSpPr>
          <p:spPr>
            <a:xfrm>
              <a:off x="5132704" y="1776958"/>
              <a:ext cx="99918" cy="5215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="" xmlns:a16="http://schemas.microsoft.com/office/drawing/2014/main" id="{61D1CCAE-095A-408C-99CE-9A45BFEC0064}"/>
                </a:ext>
              </a:extLst>
            </p:cNvPr>
            <p:cNvSpPr/>
            <p:nvPr/>
          </p:nvSpPr>
          <p:spPr>
            <a:xfrm>
              <a:off x="4763010" y="1958882"/>
              <a:ext cx="842767" cy="84276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="" xmlns:a16="http://schemas.microsoft.com/office/drawing/2014/main" id="{2FCAB7B8-5492-43CA-8D58-F7C3BC731C0B}"/>
                </a:ext>
              </a:extLst>
            </p:cNvPr>
            <p:cNvSpPr/>
            <p:nvPr/>
          </p:nvSpPr>
          <p:spPr>
            <a:xfrm>
              <a:off x="5344107" y="1086848"/>
              <a:ext cx="473447" cy="47344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="" xmlns:a16="http://schemas.microsoft.com/office/drawing/2014/main" id="{A9A080DE-98B8-47D7-966E-2794E5245C4F}"/>
                </a:ext>
              </a:extLst>
            </p:cNvPr>
            <p:cNvSpPr/>
            <p:nvPr/>
          </p:nvSpPr>
          <p:spPr>
            <a:xfrm rot="18000269" flipH="1">
              <a:off x="4709115" y="1170501"/>
              <a:ext cx="106964" cy="7500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="" xmlns:a16="http://schemas.microsoft.com/office/drawing/2014/main" id="{71ED0273-4623-4B75-A8AE-249606E896AF}"/>
                </a:ext>
              </a:extLst>
            </p:cNvPr>
            <p:cNvSpPr/>
            <p:nvPr/>
          </p:nvSpPr>
          <p:spPr>
            <a:xfrm flipH="1">
              <a:off x="4121211" y="1005238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="" xmlns:a16="http://schemas.microsoft.com/office/drawing/2014/main" id="{BC745DE2-CCDD-4A4B-BE13-72BBF1D8EBA0}"/>
                </a:ext>
              </a:extLst>
            </p:cNvPr>
            <p:cNvSpPr/>
            <p:nvPr/>
          </p:nvSpPr>
          <p:spPr>
            <a:xfrm>
              <a:off x="4860364" y="1440904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1" name="Group 300">
            <a:extLst>
              <a:ext uri="{FF2B5EF4-FFF2-40B4-BE49-F238E27FC236}">
                <a16:creationId xmlns="" xmlns:a16="http://schemas.microsoft.com/office/drawing/2014/main" id="{B85A96ED-2CA9-490F-ABC6-96360ACCF017}"/>
              </a:ext>
            </a:extLst>
          </p:cNvPr>
          <p:cNvGrpSpPr/>
          <p:nvPr/>
        </p:nvGrpSpPr>
        <p:grpSpPr>
          <a:xfrm>
            <a:off x="1005149" y="1226175"/>
            <a:ext cx="4202976" cy="5037168"/>
            <a:chOff x="1005149" y="1226175"/>
            <a:chExt cx="4202976" cy="5037168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8ED5B865-0674-4DF5-A9D5-5EE33A5323FF}"/>
                </a:ext>
              </a:extLst>
            </p:cNvPr>
            <p:cNvGrpSpPr/>
            <p:nvPr/>
          </p:nvGrpSpPr>
          <p:grpSpPr>
            <a:xfrm>
              <a:off x="2193664" y="2470136"/>
              <a:ext cx="1710429" cy="1738057"/>
              <a:chOff x="4288042" y="2256809"/>
              <a:chExt cx="2952665" cy="3000359"/>
            </a:xfrm>
            <a:solidFill>
              <a:schemeClr val="accent2"/>
            </a:solidFill>
          </p:grpSpPr>
          <p:sp>
            <p:nvSpPr>
              <p:cNvPr id="7" name="Freeform: Shape 6">
                <a:extLst>
                  <a:ext uri="{FF2B5EF4-FFF2-40B4-BE49-F238E27FC236}">
                    <a16:creationId xmlns="" xmlns:a16="http://schemas.microsoft.com/office/drawing/2014/main" id="{C2C7CFFB-4D44-4F90-8F37-307E0C162BCB}"/>
                  </a:ext>
                </a:extLst>
              </p:cNvPr>
              <p:cNvSpPr/>
              <p:nvPr/>
            </p:nvSpPr>
            <p:spPr>
              <a:xfrm>
                <a:off x="4392101" y="2382547"/>
                <a:ext cx="1560880" cy="1777670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="" xmlns:a16="http://schemas.microsoft.com/office/drawing/2014/main" id="{4ADAC6C0-8C1B-485D-9D2C-3692EC31DF32}"/>
                  </a:ext>
                </a:extLst>
              </p:cNvPr>
              <p:cNvSpPr/>
              <p:nvPr/>
            </p:nvSpPr>
            <p:spPr>
              <a:xfrm>
                <a:off x="4868287" y="2290747"/>
                <a:ext cx="607009" cy="607009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="" xmlns:a16="http://schemas.microsoft.com/office/drawing/2014/main" id="{02D97C58-F5CD-4C07-ACE5-7278540B54E2}"/>
                  </a:ext>
                </a:extLst>
              </p:cNvPr>
              <p:cNvSpPr/>
              <p:nvPr/>
            </p:nvSpPr>
            <p:spPr>
              <a:xfrm>
                <a:off x="5445695" y="3297396"/>
                <a:ext cx="607009" cy="607009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="" xmlns:a16="http://schemas.microsoft.com/office/drawing/2014/main" id="{D9718C1B-F9B9-4825-ACD8-60632F90FCD4}"/>
                  </a:ext>
                </a:extLst>
              </p:cNvPr>
              <p:cNvSpPr/>
              <p:nvPr/>
            </p:nvSpPr>
            <p:spPr>
              <a:xfrm>
                <a:off x="5606119" y="3297396"/>
                <a:ext cx="433578" cy="607009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="" xmlns:a16="http://schemas.microsoft.com/office/drawing/2014/main" id="{59FB9EDD-08EB-4138-9CFC-F35679CCEFC9}"/>
                  </a:ext>
                </a:extLst>
              </p:cNvPr>
              <p:cNvSpPr/>
              <p:nvPr/>
            </p:nvSpPr>
            <p:spPr>
              <a:xfrm>
                <a:off x="4288042" y="3301732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="" xmlns:a16="http://schemas.microsoft.com/office/drawing/2014/main" id="{96EC2FD3-930E-4580-B5C3-37B50E0345F6}"/>
                  </a:ext>
                </a:extLst>
              </p:cNvPr>
              <p:cNvSpPr/>
              <p:nvPr/>
            </p:nvSpPr>
            <p:spPr>
              <a:xfrm>
                <a:off x="4288042" y="262101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="" xmlns:a16="http://schemas.microsoft.com/office/drawing/2014/main" id="{E5788733-AA04-47CB-A221-3A63786B991B}"/>
                  </a:ext>
                </a:extLst>
              </p:cNvPr>
              <p:cNvSpPr/>
              <p:nvPr/>
            </p:nvSpPr>
            <p:spPr>
              <a:xfrm>
                <a:off x="5554090" y="2382547"/>
                <a:ext cx="1560880" cy="1734312"/>
              </a:xfrm>
              <a:custGeom>
                <a:avLst/>
                <a:gdLst>
                  <a:gd name="connsiteX0" fmla="*/ 789601 w 1560880"/>
                  <a:gd name="connsiteY0" fmla="*/ 147906 h 1734311"/>
                  <a:gd name="connsiteX1" fmla="*/ 1110449 w 1560880"/>
                  <a:gd name="connsiteY1" fmla="*/ 334345 h 1734311"/>
                  <a:gd name="connsiteX2" fmla="*/ 1431297 w 1560880"/>
                  <a:gd name="connsiteY2" fmla="*/ 520783 h 1734311"/>
                  <a:gd name="connsiteX3" fmla="*/ 1431297 w 1560880"/>
                  <a:gd name="connsiteY3" fmla="*/ 889324 h 1734311"/>
                  <a:gd name="connsiteX4" fmla="*/ 1431297 w 1560880"/>
                  <a:gd name="connsiteY4" fmla="*/ 1257866 h 1734311"/>
                  <a:gd name="connsiteX5" fmla="*/ 1110449 w 1560880"/>
                  <a:gd name="connsiteY5" fmla="*/ 1444304 h 1734311"/>
                  <a:gd name="connsiteX6" fmla="*/ 789601 w 1560880"/>
                  <a:gd name="connsiteY6" fmla="*/ 1622071 h 1734311"/>
                  <a:gd name="connsiteX7" fmla="*/ 468754 w 1560880"/>
                  <a:gd name="connsiteY7" fmla="*/ 1435632 h 1734311"/>
                  <a:gd name="connsiteX8" fmla="*/ 147906 w 1560880"/>
                  <a:gd name="connsiteY8" fmla="*/ 1249194 h 1734311"/>
                  <a:gd name="connsiteX9" fmla="*/ 147906 w 1560880"/>
                  <a:gd name="connsiteY9" fmla="*/ 880653 h 1734311"/>
                  <a:gd name="connsiteX10" fmla="*/ 147906 w 1560880"/>
                  <a:gd name="connsiteY10" fmla="*/ 512112 h 1734311"/>
                  <a:gd name="connsiteX11" fmla="*/ 468754 w 1560880"/>
                  <a:gd name="connsiteY11" fmla="*/ 325673 h 1734311"/>
                  <a:gd name="connsiteX12" fmla="*/ 789601 w 1560880"/>
                  <a:gd name="connsiteY12" fmla="*/ 147906 h 1734311"/>
                  <a:gd name="connsiteX13" fmla="*/ 789601 w 1560880"/>
                  <a:gd name="connsiteY13" fmla="*/ 147906 h 1734311"/>
                  <a:gd name="connsiteX14" fmla="*/ 789601 w 1560880"/>
                  <a:gd name="connsiteY14" fmla="*/ 277979 h 1734311"/>
                  <a:gd name="connsiteX15" fmla="*/ 264972 w 1560880"/>
                  <a:gd name="connsiteY15" fmla="*/ 581484 h 1734311"/>
                  <a:gd name="connsiteX16" fmla="*/ 264972 w 1560880"/>
                  <a:gd name="connsiteY16" fmla="*/ 1188493 h 1734311"/>
                  <a:gd name="connsiteX17" fmla="*/ 789601 w 1560880"/>
                  <a:gd name="connsiteY17" fmla="*/ 1491998 h 1734311"/>
                  <a:gd name="connsiteX18" fmla="*/ 1314231 w 1560880"/>
                  <a:gd name="connsiteY18" fmla="*/ 1188493 h 1734311"/>
                  <a:gd name="connsiteX19" fmla="*/ 1314231 w 1560880"/>
                  <a:gd name="connsiteY19" fmla="*/ 581484 h 1734311"/>
                  <a:gd name="connsiteX20" fmla="*/ 789601 w 1560880"/>
                  <a:gd name="connsiteY20" fmla="*/ 277979 h 1734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34311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22071"/>
                    </a:lnTo>
                    <a:lnTo>
                      <a:pt x="468754" y="1435632"/>
                    </a:lnTo>
                    <a:lnTo>
                      <a:pt x="147906" y="1249194"/>
                    </a:lnTo>
                    <a:lnTo>
                      <a:pt x="147906" y="880653"/>
                    </a:lnTo>
                    <a:lnTo>
                      <a:pt x="147906" y="512112"/>
                    </a:lnTo>
                    <a:lnTo>
                      <a:pt x="468754" y="325673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="" xmlns:a16="http://schemas.microsoft.com/office/drawing/2014/main" id="{4124ADEC-0B66-48CA-BA21-2DA77E6108BF}"/>
                  </a:ext>
                </a:extLst>
              </p:cNvPr>
              <p:cNvSpPr/>
              <p:nvPr/>
            </p:nvSpPr>
            <p:spPr>
              <a:xfrm>
                <a:off x="6057040" y="2256809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="" xmlns:a16="http://schemas.microsoft.com/office/drawing/2014/main" id="{B134031B-288E-40C4-9F1A-D9A9D52CAE95}"/>
                  </a:ext>
                </a:extLst>
              </p:cNvPr>
              <p:cNvSpPr/>
              <p:nvPr/>
            </p:nvSpPr>
            <p:spPr>
              <a:xfrm>
                <a:off x="6612019" y="262101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id="{1C3A804A-B945-4041-992C-BEC47E746A4F}"/>
                  </a:ext>
                </a:extLst>
              </p:cNvPr>
              <p:cNvSpPr/>
              <p:nvPr/>
            </p:nvSpPr>
            <p:spPr>
              <a:xfrm>
                <a:off x="6633698" y="3262710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8D442069-CA1B-407A-B677-835913C09748}"/>
                  </a:ext>
                </a:extLst>
              </p:cNvPr>
              <p:cNvSpPr/>
              <p:nvPr/>
            </p:nvSpPr>
            <p:spPr>
              <a:xfrm>
                <a:off x="5606119" y="3297396"/>
                <a:ext cx="433578" cy="607009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346D758D-7472-4928-A975-D98C50EEA8C1}"/>
                  </a:ext>
                </a:extLst>
              </p:cNvPr>
              <p:cNvSpPr/>
              <p:nvPr/>
            </p:nvSpPr>
            <p:spPr>
              <a:xfrm>
                <a:off x="5437023" y="2612343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="" xmlns:a16="http://schemas.microsoft.com/office/drawing/2014/main" id="{FE82409E-C831-4160-AD18-9EB9F832AD03}"/>
                  </a:ext>
                </a:extLst>
              </p:cNvPr>
              <p:cNvSpPr/>
              <p:nvPr/>
            </p:nvSpPr>
            <p:spPr>
              <a:xfrm>
                <a:off x="4973095" y="3392783"/>
                <a:ext cx="1560880" cy="1734312"/>
              </a:xfrm>
              <a:custGeom>
                <a:avLst/>
                <a:gdLst>
                  <a:gd name="connsiteX0" fmla="*/ 789601 w 1560880"/>
                  <a:gd name="connsiteY0" fmla="*/ 147906 h 1734311"/>
                  <a:gd name="connsiteX1" fmla="*/ 1110449 w 1560880"/>
                  <a:gd name="connsiteY1" fmla="*/ 334345 h 1734311"/>
                  <a:gd name="connsiteX2" fmla="*/ 1431297 w 1560880"/>
                  <a:gd name="connsiteY2" fmla="*/ 520783 h 1734311"/>
                  <a:gd name="connsiteX3" fmla="*/ 1431297 w 1560880"/>
                  <a:gd name="connsiteY3" fmla="*/ 889324 h 1734311"/>
                  <a:gd name="connsiteX4" fmla="*/ 1431297 w 1560880"/>
                  <a:gd name="connsiteY4" fmla="*/ 1257866 h 1734311"/>
                  <a:gd name="connsiteX5" fmla="*/ 1106113 w 1560880"/>
                  <a:gd name="connsiteY5" fmla="*/ 1439968 h 1734311"/>
                  <a:gd name="connsiteX6" fmla="*/ 785266 w 1560880"/>
                  <a:gd name="connsiteY6" fmla="*/ 1626407 h 1734311"/>
                  <a:gd name="connsiteX7" fmla="*/ 468754 w 1560880"/>
                  <a:gd name="connsiteY7" fmla="*/ 1439968 h 1734311"/>
                  <a:gd name="connsiteX8" fmla="*/ 147906 w 1560880"/>
                  <a:gd name="connsiteY8" fmla="*/ 1253530 h 1734311"/>
                  <a:gd name="connsiteX9" fmla="*/ 147906 w 1560880"/>
                  <a:gd name="connsiteY9" fmla="*/ 884989 h 1734311"/>
                  <a:gd name="connsiteX10" fmla="*/ 147906 w 1560880"/>
                  <a:gd name="connsiteY10" fmla="*/ 516447 h 1734311"/>
                  <a:gd name="connsiteX11" fmla="*/ 468754 w 1560880"/>
                  <a:gd name="connsiteY11" fmla="*/ 330009 h 1734311"/>
                  <a:gd name="connsiteX12" fmla="*/ 789601 w 1560880"/>
                  <a:gd name="connsiteY12" fmla="*/ 147906 h 1734311"/>
                  <a:gd name="connsiteX13" fmla="*/ 789601 w 1560880"/>
                  <a:gd name="connsiteY13" fmla="*/ 147906 h 1734311"/>
                  <a:gd name="connsiteX14" fmla="*/ 789601 w 1560880"/>
                  <a:gd name="connsiteY14" fmla="*/ 277979 h 1734311"/>
                  <a:gd name="connsiteX15" fmla="*/ 264972 w 1560880"/>
                  <a:gd name="connsiteY15" fmla="*/ 581484 h 1734311"/>
                  <a:gd name="connsiteX16" fmla="*/ 264972 w 1560880"/>
                  <a:gd name="connsiteY16" fmla="*/ 1188493 h 1734311"/>
                  <a:gd name="connsiteX17" fmla="*/ 789601 w 1560880"/>
                  <a:gd name="connsiteY17" fmla="*/ 1491998 h 1734311"/>
                  <a:gd name="connsiteX18" fmla="*/ 1314231 w 1560880"/>
                  <a:gd name="connsiteY18" fmla="*/ 1188493 h 1734311"/>
                  <a:gd name="connsiteX19" fmla="*/ 1314231 w 1560880"/>
                  <a:gd name="connsiteY19" fmla="*/ 581484 h 1734311"/>
                  <a:gd name="connsiteX20" fmla="*/ 789601 w 1560880"/>
                  <a:gd name="connsiteY20" fmla="*/ 277979 h 1734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34311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06113" y="1439968"/>
                    </a:lnTo>
                    <a:lnTo>
                      <a:pt x="785266" y="1626407"/>
                    </a:lnTo>
                    <a:lnTo>
                      <a:pt x="468754" y="1439968"/>
                    </a:lnTo>
                    <a:lnTo>
                      <a:pt x="147906" y="1253530"/>
                    </a:lnTo>
                    <a:lnTo>
                      <a:pt x="147906" y="884989"/>
                    </a:lnTo>
                    <a:lnTo>
                      <a:pt x="147906" y="516447"/>
                    </a:lnTo>
                    <a:lnTo>
                      <a:pt x="468754" y="330009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="" xmlns:a16="http://schemas.microsoft.com/office/drawing/2014/main" id="{9C739FEB-8EC0-484C-9A38-44F5B32947BF}"/>
                  </a:ext>
                </a:extLst>
              </p:cNvPr>
              <p:cNvSpPr/>
              <p:nvPr/>
            </p:nvSpPr>
            <p:spPr>
              <a:xfrm>
                <a:off x="5450031" y="4650159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315C419D-7DA6-4C70-910E-F6ABC0F89EA1}"/>
                  </a:ext>
                </a:extLst>
              </p:cNvPr>
              <p:cNvSpPr/>
              <p:nvPr/>
            </p:nvSpPr>
            <p:spPr>
              <a:xfrm>
                <a:off x="5437023" y="3280053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96E39EE6-B05C-4595-8BDA-B75A83C2768D}"/>
                  </a:ext>
                </a:extLst>
              </p:cNvPr>
              <p:cNvSpPr/>
              <p:nvPr/>
            </p:nvSpPr>
            <p:spPr>
              <a:xfrm>
                <a:off x="6026689" y="3626915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F7B5EBA4-D3E5-473B-BCB4-52CC4073D221}"/>
                  </a:ext>
                </a:extLst>
              </p:cNvPr>
              <p:cNvSpPr/>
              <p:nvPr/>
            </p:nvSpPr>
            <p:spPr>
              <a:xfrm>
                <a:off x="6013682" y="4320640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1614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="" xmlns:a16="http://schemas.microsoft.com/office/drawing/2014/main" id="{61F278AC-B57F-41D3-95A9-9E2A8FB0D4BE}"/>
                  </a:ext>
                </a:extLst>
              </p:cNvPr>
              <p:cNvSpPr/>
              <p:nvPr/>
            </p:nvSpPr>
            <p:spPr>
              <a:xfrm>
                <a:off x="4869036" y="4298961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1614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="" xmlns:a16="http://schemas.microsoft.com/office/drawing/2014/main" id="{A74175AC-2668-47C9-81F9-CA93BB64BF0F}"/>
                  </a:ext>
                </a:extLst>
              </p:cNvPr>
              <p:cNvSpPr/>
              <p:nvPr/>
            </p:nvSpPr>
            <p:spPr>
              <a:xfrm>
                <a:off x="4860365" y="3613908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D64752A8-E927-4180-8469-529410C741E1}"/>
                </a:ext>
              </a:extLst>
            </p:cNvPr>
            <p:cNvGrpSpPr/>
            <p:nvPr/>
          </p:nvGrpSpPr>
          <p:grpSpPr>
            <a:xfrm rot="19653185">
              <a:off x="3603047" y="1621327"/>
              <a:ext cx="878032" cy="929827"/>
              <a:chOff x="4121211" y="1005238"/>
              <a:chExt cx="1696343" cy="1796411"/>
            </a:xfrm>
            <a:solidFill>
              <a:schemeClr val="accent2"/>
            </a:solidFill>
          </p:grpSpPr>
          <p:sp>
            <p:nvSpPr>
              <p:cNvPr id="27" name="Rectangle 26">
                <a:extLst>
                  <a:ext uri="{FF2B5EF4-FFF2-40B4-BE49-F238E27FC236}">
                    <a16:creationId xmlns="" xmlns:a16="http://schemas.microsoft.com/office/drawing/2014/main" id="{78CAFD7C-2658-4D7F-A9C8-6C26F79E3088}"/>
                  </a:ext>
                </a:extLst>
              </p:cNvPr>
              <p:cNvSpPr/>
              <p:nvPr/>
            </p:nvSpPr>
            <p:spPr>
              <a:xfrm rot="2613694">
                <a:off x="5367631" y="1259674"/>
                <a:ext cx="65631" cy="542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id="{EAAE1D37-329C-42D4-987D-F4BC9885DDA4}"/>
                  </a:ext>
                </a:extLst>
              </p:cNvPr>
              <p:cNvSpPr/>
              <p:nvPr/>
            </p:nvSpPr>
            <p:spPr>
              <a:xfrm>
                <a:off x="5132704" y="1776958"/>
                <a:ext cx="99918" cy="5215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D5E73F49-421A-4CDE-96F6-83F3854E66F5}"/>
                  </a:ext>
                </a:extLst>
              </p:cNvPr>
              <p:cNvSpPr/>
              <p:nvPr/>
            </p:nvSpPr>
            <p:spPr>
              <a:xfrm>
                <a:off x="4763010" y="1958882"/>
                <a:ext cx="842767" cy="84276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="" xmlns:a16="http://schemas.microsoft.com/office/drawing/2014/main" id="{263F31F3-C515-4043-8C65-C796719ACCAB}"/>
                  </a:ext>
                </a:extLst>
              </p:cNvPr>
              <p:cNvSpPr/>
              <p:nvPr/>
            </p:nvSpPr>
            <p:spPr>
              <a:xfrm>
                <a:off x="5344107" y="1086848"/>
                <a:ext cx="473447" cy="47344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="" xmlns:a16="http://schemas.microsoft.com/office/drawing/2014/main" id="{FBCBCA99-DA6A-427E-B68B-502392C3EC63}"/>
                  </a:ext>
                </a:extLst>
              </p:cNvPr>
              <p:cNvSpPr/>
              <p:nvPr/>
            </p:nvSpPr>
            <p:spPr>
              <a:xfrm rot="18000269" flipH="1">
                <a:off x="4709115" y="1170501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="" xmlns:a16="http://schemas.microsoft.com/office/drawing/2014/main" id="{C5A7FFF7-C8D3-4FE4-9AE3-5AD9B1D35CF8}"/>
                  </a:ext>
                </a:extLst>
              </p:cNvPr>
              <p:cNvSpPr/>
              <p:nvPr/>
            </p:nvSpPr>
            <p:spPr>
              <a:xfrm flipH="1">
                <a:off x="4121211" y="1005238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31099D54-CEBD-4ECC-AE6E-A55D40DB62E2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="" xmlns:a16="http://schemas.microsoft.com/office/drawing/2014/main" id="{A93DFB35-5687-4649-AA38-F1753B516DF8}"/>
                </a:ext>
              </a:extLst>
            </p:cNvPr>
            <p:cNvGrpSpPr/>
            <p:nvPr/>
          </p:nvGrpSpPr>
          <p:grpSpPr>
            <a:xfrm rot="3638152">
              <a:off x="911272" y="2746735"/>
              <a:ext cx="1815715" cy="1627961"/>
              <a:chOff x="7643465" y="1330780"/>
              <a:chExt cx="2350271" cy="2107241"/>
            </a:xfrm>
          </p:grpSpPr>
          <p:grpSp>
            <p:nvGrpSpPr>
              <p:cNvPr id="158" name="Group 157">
                <a:extLst>
                  <a:ext uri="{FF2B5EF4-FFF2-40B4-BE49-F238E27FC236}">
                    <a16:creationId xmlns="" xmlns:a16="http://schemas.microsoft.com/office/drawing/2014/main" id="{9C21BCB9-8979-4278-A46B-27986D2ADF70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175" name="Rectangle 174">
                  <a:extLst>
                    <a:ext uri="{FF2B5EF4-FFF2-40B4-BE49-F238E27FC236}">
                      <a16:creationId xmlns="" xmlns:a16="http://schemas.microsoft.com/office/drawing/2014/main" id="{78D46A7A-8360-499E-86A6-F8D7AF654670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Freeform: Shape 175">
                  <a:extLst>
                    <a:ext uri="{FF2B5EF4-FFF2-40B4-BE49-F238E27FC236}">
                      <a16:creationId xmlns="" xmlns:a16="http://schemas.microsoft.com/office/drawing/2014/main" id="{C6B14454-3D6E-4274-A824-59CC2FDA593E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9" name="Group 158">
                <a:extLst>
                  <a:ext uri="{FF2B5EF4-FFF2-40B4-BE49-F238E27FC236}">
                    <a16:creationId xmlns="" xmlns:a16="http://schemas.microsoft.com/office/drawing/2014/main" id="{E52BFDFD-EBF8-49F8-8B25-8088FB8CA7F3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173" name="Rectangle 172">
                  <a:extLst>
                    <a:ext uri="{FF2B5EF4-FFF2-40B4-BE49-F238E27FC236}">
                      <a16:creationId xmlns="" xmlns:a16="http://schemas.microsoft.com/office/drawing/2014/main" id="{4703EFEE-81B2-4CEB-9920-7A49211EC349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="" xmlns:a16="http://schemas.microsoft.com/office/drawing/2014/main" id="{C4884DC0-1F10-46CD-A47D-A61C9F34A5FA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60" name="Freeform: Shape 159">
                <a:extLst>
                  <a:ext uri="{FF2B5EF4-FFF2-40B4-BE49-F238E27FC236}">
                    <a16:creationId xmlns="" xmlns:a16="http://schemas.microsoft.com/office/drawing/2014/main" id="{3BF7F295-27F7-4C7D-BF72-F2056DF57FD8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="" xmlns:a16="http://schemas.microsoft.com/office/drawing/2014/main" id="{7A7B3EE1-6695-41AB-9EF1-70A2E96D19CB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="" xmlns:a16="http://schemas.microsoft.com/office/drawing/2014/main" id="{6BDED3FF-8FA6-429A-AC97-B393BAEA6DEF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="" xmlns:a16="http://schemas.microsoft.com/office/drawing/2014/main" id="{BFBA4F4D-CCE7-4B67-9BAC-F382CB02AFE3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="" xmlns:a16="http://schemas.microsoft.com/office/drawing/2014/main" id="{37A4925D-E05B-435A-B2C1-3D5BBAB47C20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="" xmlns:a16="http://schemas.microsoft.com/office/drawing/2014/main" id="{C5CFF91C-DE9A-49C7-B0CA-4D92ED818F06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="" xmlns:a16="http://schemas.microsoft.com/office/drawing/2014/main" id="{AE4C223E-CED1-44DE-846D-DC0FF4BE5C35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="" xmlns:a16="http://schemas.microsoft.com/office/drawing/2014/main" id="{D1C87586-77AC-4B1D-9A64-6026281123A8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="" xmlns:a16="http://schemas.microsoft.com/office/drawing/2014/main" id="{F6071574-88E6-44E0-AB34-4BEC3B63D91C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="" xmlns:a16="http://schemas.microsoft.com/office/drawing/2014/main" id="{861AC6C1-EC4D-4338-A180-E5B42D5E0DF2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70" name="Group 169">
                <a:extLst>
                  <a:ext uri="{FF2B5EF4-FFF2-40B4-BE49-F238E27FC236}">
                    <a16:creationId xmlns="" xmlns:a16="http://schemas.microsoft.com/office/drawing/2014/main" id="{7451FA78-F2AB-4F1F-B782-C0C6DBB8C2A9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171" name="Rectangle 170">
                  <a:extLst>
                    <a:ext uri="{FF2B5EF4-FFF2-40B4-BE49-F238E27FC236}">
                      <a16:creationId xmlns="" xmlns:a16="http://schemas.microsoft.com/office/drawing/2014/main" id="{8EAB1A13-B289-4DB3-9134-9266539918FE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Freeform: Shape 171">
                  <a:extLst>
                    <a:ext uri="{FF2B5EF4-FFF2-40B4-BE49-F238E27FC236}">
                      <a16:creationId xmlns="" xmlns:a16="http://schemas.microsoft.com/office/drawing/2014/main" id="{6384CD85-6048-4DF7-86A3-B49DF84D35A6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96" name="Group 195">
              <a:extLst>
                <a:ext uri="{FF2B5EF4-FFF2-40B4-BE49-F238E27FC236}">
                  <a16:creationId xmlns="" xmlns:a16="http://schemas.microsoft.com/office/drawing/2014/main" id="{7146D8B7-BEF2-4BB1-A47E-BE57A63400D0}"/>
                </a:ext>
              </a:extLst>
            </p:cNvPr>
            <p:cNvGrpSpPr/>
            <p:nvPr/>
          </p:nvGrpSpPr>
          <p:grpSpPr>
            <a:xfrm rot="10800000">
              <a:off x="1822888" y="1226175"/>
              <a:ext cx="1815715" cy="1627961"/>
              <a:chOff x="7643465" y="1330780"/>
              <a:chExt cx="2350271" cy="2107241"/>
            </a:xfrm>
          </p:grpSpPr>
          <p:grpSp>
            <p:nvGrpSpPr>
              <p:cNvPr id="197" name="Group 196">
                <a:extLst>
                  <a:ext uri="{FF2B5EF4-FFF2-40B4-BE49-F238E27FC236}">
                    <a16:creationId xmlns="" xmlns:a16="http://schemas.microsoft.com/office/drawing/2014/main" id="{65120756-24CF-44E7-BEE6-E74F279427A5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14" name="Rectangle 213">
                  <a:extLst>
                    <a:ext uri="{FF2B5EF4-FFF2-40B4-BE49-F238E27FC236}">
                      <a16:creationId xmlns="" xmlns:a16="http://schemas.microsoft.com/office/drawing/2014/main" id="{0EACE0B1-04B6-4DD3-8210-FE3301B9D532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Freeform: Shape 214">
                  <a:extLst>
                    <a:ext uri="{FF2B5EF4-FFF2-40B4-BE49-F238E27FC236}">
                      <a16:creationId xmlns="" xmlns:a16="http://schemas.microsoft.com/office/drawing/2014/main" id="{B2FC14E9-CA28-4140-886E-AF921F01ED04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8" name="Group 197">
                <a:extLst>
                  <a:ext uri="{FF2B5EF4-FFF2-40B4-BE49-F238E27FC236}">
                    <a16:creationId xmlns="" xmlns:a16="http://schemas.microsoft.com/office/drawing/2014/main" id="{E19AAD93-0B90-444E-B8D6-7F358B86718E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12" name="Rectangle 211">
                  <a:extLst>
                    <a:ext uri="{FF2B5EF4-FFF2-40B4-BE49-F238E27FC236}">
                      <a16:creationId xmlns="" xmlns:a16="http://schemas.microsoft.com/office/drawing/2014/main" id="{5E0F09B1-8A3C-433A-BFBA-48F2C2174BE0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Freeform: Shape 212">
                  <a:extLst>
                    <a:ext uri="{FF2B5EF4-FFF2-40B4-BE49-F238E27FC236}">
                      <a16:creationId xmlns="" xmlns:a16="http://schemas.microsoft.com/office/drawing/2014/main" id="{59C877E5-4DA5-4608-9FC9-D676F7F4632F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99" name="Freeform: Shape 198">
                <a:extLst>
                  <a:ext uri="{FF2B5EF4-FFF2-40B4-BE49-F238E27FC236}">
                    <a16:creationId xmlns="" xmlns:a16="http://schemas.microsoft.com/office/drawing/2014/main" id="{CD56AC1C-415F-4E7F-B5BE-04594E8B5A77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="" xmlns:a16="http://schemas.microsoft.com/office/drawing/2014/main" id="{4261A207-EADB-4333-AF7E-B6B916D1F89D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="" xmlns:a16="http://schemas.microsoft.com/office/drawing/2014/main" id="{E33D489C-A52A-4C63-8E90-C4521689882F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="" xmlns:a16="http://schemas.microsoft.com/office/drawing/2014/main" id="{70468316-3F6A-4529-BE27-D001924EA3FC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="" xmlns:a16="http://schemas.microsoft.com/office/drawing/2014/main" id="{1850B667-7FB9-4E48-AF20-9977D5904C25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="" xmlns:a16="http://schemas.microsoft.com/office/drawing/2014/main" id="{A7BB8482-5B02-4696-B2C7-4E58DE11FC00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="" xmlns:a16="http://schemas.microsoft.com/office/drawing/2014/main" id="{10B83C8C-8D85-4062-B523-77E8099C7CAC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="" xmlns:a16="http://schemas.microsoft.com/office/drawing/2014/main" id="{4D2B6517-F68D-44E6-9EBD-711203EE9DC6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="" xmlns:a16="http://schemas.microsoft.com/office/drawing/2014/main" id="{5A518C9F-0F8C-48A1-B6D4-B356DA756AB8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="" xmlns:a16="http://schemas.microsoft.com/office/drawing/2014/main" id="{2E94665C-D3F0-42F3-8FA9-F0C5975352EC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09" name="Group 208">
                <a:extLst>
                  <a:ext uri="{FF2B5EF4-FFF2-40B4-BE49-F238E27FC236}">
                    <a16:creationId xmlns="" xmlns:a16="http://schemas.microsoft.com/office/drawing/2014/main" id="{7F9D3CD0-26F8-4F69-847A-E26131CE6587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10" name="Rectangle 209">
                  <a:extLst>
                    <a:ext uri="{FF2B5EF4-FFF2-40B4-BE49-F238E27FC236}">
                      <a16:creationId xmlns="" xmlns:a16="http://schemas.microsoft.com/office/drawing/2014/main" id="{9E7D4F80-7ACE-4C00-9B2D-D4A8B977DFBD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Freeform: Shape 210">
                  <a:extLst>
                    <a:ext uri="{FF2B5EF4-FFF2-40B4-BE49-F238E27FC236}">
                      <a16:creationId xmlns="" xmlns:a16="http://schemas.microsoft.com/office/drawing/2014/main" id="{46D452A5-9B8E-4154-8C93-FC58B62877EB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6" name="Group 215">
              <a:extLst>
                <a:ext uri="{FF2B5EF4-FFF2-40B4-BE49-F238E27FC236}">
                  <a16:creationId xmlns="" xmlns:a16="http://schemas.microsoft.com/office/drawing/2014/main" id="{646B83B2-5C12-4B4B-918D-E04093E24C87}"/>
                </a:ext>
              </a:extLst>
            </p:cNvPr>
            <p:cNvGrpSpPr/>
            <p:nvPr/>
          </p:nvGrpSpPr>
          <p:grpSpPr>
            <a:xfrm rot="10800000" flipV="1">
              <a:off x="2144331" y="3858068"/>
              <a:ext cx="1815715" cy="1627961"/>
              <a:chOff x="7643465" y="1330780"/>
              <a:chExt cx="2350271" cy="2107241"/>
            </a:xfrm>
          </p:grpSpPr>
          <p:grpSp>
            <p:nvGrpSpPr>
              <p:cNvPr id="217" name="Group 216">
                <a:extLst>
                  <a:ext uri="{FF2B5EF4-FFF2-40B4-BE49-F238E27FC236}">
                    <a16:creationId xmlns="" xmlns:a16="http://schemas.microsoft.com/office/drawing/2014/main" id="{FE3879A5-C7A2-47B3-9270-381AD7805C1F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34" name="Rectangle 233">
                  <a:extLst>
                    <a:ext uri="{FF2B5EF4-FFF2-40B4-BE49-F238E27FC236}">
                      <a16:creationId xmlns="" xmlns:a16="http://schemas.microsoft.com/office/drawing/2014/main" id="{DF682B80-7179-49B6-9DCF-073A955F9536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Freeform: Shape 234">
                  <a:extLst>
                    <a:ext uri="{FF2B5EF4-FFF2-40B4-BE49-F238E27FC236}">
                      <a16:creationId xmlns="" xmlns:a16="http://schemas.microsoft.com/office/drawing/2014/main" id="{8B4FA6AA-D9F7-45D7-8345-402BCB2C3263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8" name="Group 217">
                <a:extLst>
                  <a:ext uri="{FF2B5EF4-FFF2-40B4-BE49-F238E27FC236}">
                    <a16:creationId xmlns="" xmlns:a16="http://schemas.microsoft.com/office/drawing/2014/main" id="{96FB9221-B912-44B0-8024-C88CC43D891F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4B82ABEB-E2A4-4DBF-8681-613ED83E03CD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="" xmlns:a16="http://schemas.microsoft.com/office/drawing/2014/main" id="{4A76CF88-88C7-47AF-A92B-734EDB27DBF4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19" name="Freeform: Shape 218">
                <a:extLst>
                  <a:ext uri="{FF2B5EF4-FFF2-40B4-BE49-F238E27FC236}">
                    <a16:creationId xmlns="" xmlns:a16="http://schemas.microsoft.com/office/drawing/2014/main" id="{0706FD65-696F-4B8C-BDB2-CBFC95FEBD2D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="" xmlns:a16="http://schemas.microsoft.com/office/drawing/2014/main" id="{3583C68B-0DB3-4840-B3A5-EAA1AF0B80C9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="" xmlns:a16="http://schemas.microsoft.com/office/drawing/2014/main" id="{43DDAD7F-6AD2-4D69-9A88-E16CC08A37FC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="" xmlns:a16="http://schemas.microsoft.com/office/drawing/2014/main" id="{54314214-2FD1-4404-ABD9-67196AE99EB9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="" xmlns:a16="http://schemas.microsoft.com/office/drawing/2014/main" id="{7B8329FB-E31E-474B-9E73-0A1BD454C758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="" xmlns:a16="http://schemas.microsoft.com/office/drawing/2014/main" id="{FC41A55B-4DDF-4BB9-92EE-FDB20593390D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="" xmlns:a16="http://schemas.microsoft.com/office/drawing/2014/main" id="{293BCCF3-3FB0-40D8-81B0-3DE69F80D8B0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="" xmlns:a16="http://schemas.microsoft.com/office/drawing/2014/main" id="{48B4E1DE-3733-4096-8BEF-D8E2648E2B59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="" xmlns:a16="http://schemas.microsoft.com/office/drawing/2014/main" id="{D7F2C765-68CB-4F16-A71A-AD319AFC5F68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="" xmlns:a16="http://schemas.microsoft.com/office/drawing/2014/main" id="{A438B556-6FD3-467A-B7C3-325D3DFC20FF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29" name="Group 228">
                <a:extLst>
                  <a:ext uri="{FF2B5EF4-FFF2-40B4-BE49-F238E27FC236}">
                    <a16:creationId xmlns="" xmlns:a16="http://schemas.microsoft.com/office/drawing/2014/main" id="{4F85162B-A061-45E7-8836-55CD784D7A79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30" name="Rectangle 229">
                  <a:extLst>
                    <a:ext uri="{FF2B5EF4-FFF2-40B4-BE49-F238E27FC236}">
                      <a16:creationId xmlns="" xmlns:a16="http://schemas.microsoft.com/office/drawing/2014/main" id="{606169E1-10C9-4C82-A350-E0463B5A020D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Freeform: Shape 230">
                  <a:extLst>
                    <a:ext uri="{FF2B5EF4-FFF2-40B4-BE49-F238E27FC236}">
                      <a16:creationId xmlns="" xmlns:a16="http://schemas.microsoft.com/office/drawing/2014/main" id="{E33F71F4-4E08-40FE-9270-A3062A017715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8" name="Group 247">
              <a:extLst>
                <a:ext uri="{FF2B5EF4-FFF2-40B4-BE49-F238E27FC236}">
                  <a16:creationId xmlns="" xmlns:a16="http://schemas.microsoft.com/office/drawing/2014/main" id="{C3F096DD-7825-434F-A4D1-385F9F1488A7}"/>
                </a:ext>
              </a:extLst>
            </p:cNvPr>
            <p:cNvGrpSpPr/>
            <p:nvPr/>
          </p:nvGrpSpPr>
          <p:grpSpPr>
            <a:xfrm rot="5400000" flipV="1">
              <a:off x="3486287" y="4541505"/>
              <a:ext cx="1815715" cy="1627961"/>
              <a:chOff x="7643465" y="1330780"/>
              <a:chExt cx="2350271" cy="2107241"/>
            </a:xfrm>
          </p:grpSpPr>
          <p:grpSp>
            <p:nvGrpSpPr>
              <p:cNvPr id="249" name="Group 248">
                <a:extLst>
                  <a:ext uri="{FF2B5EF4-FFF2-40B4-BE49-F238E27FC236}">
                    <a16:creationId xmlns="" xmlns:a16="http://schemas.microsoft.com/office/drawing/2014/main" id="{EE44208C-7F67-4936-93D5-FE37C681F801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66" name="Rectangle 265">
                  <a:extLst>
                    <a:ext uri="{FF2B5EF4-FFF2-40B4-BE49-F238E27FC236}">
                      <a16:creationId xmlns="" xmlns:a16="http://schemas.microsoft.com/office/drawing/2014/main" id="{99D9F374-F220-4425-8161-6069960B4AE1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Freeform: Shape 266">
                  <a:extLst>
                    <a:ext uri="{FF2B5EF4-FFF2-40B4-BE49-F238E27FC236}">
                      <a16:creationId xmlns="" xmlns:a16="http://schemas.microsoft.com/office/drawing/2014/main" id="{C9D4D044-6C93-4D31-8630-95080C616223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0" name="Group 249">
                <a:extLst>
                  <a:ext uri="{FF2B5EF4-FFF2-40B4-BE49-F238E27FC236}">
                    <a16:creationId xmlns="" xmlns:a16="http://schemas.microsoft.com/office/drawing/2014/main" id="{F8EA9FF3-266D-419E-A430-8E0A602D56E9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64" name="Rectangle 263">
                  <a:extLst>
                    <a:ext uri="{FF2B5EF4-FFF2-40B4-BE49-F238E27FC236}">
                      <a16:creationId xmlns="" xmlns:a16="http://schemas.microsoft.com/office/drawing/2014/main" id="{3E67EF11-02DD-4E76-A70F-FD12A56F7852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Freeform: Shape 264">
                  <a:extLst>
                    <a:ext uri="{FF2B5EF4-FFF2-40B4-BE49-F238E27FC236}">
                      <a16:creationId xmlns="" xmlns:a16="http://schemas.microsoft.com/office/drawing/2014/main" id="{B1FAE0B2-0BA3-4A78-89F2-1AE0CB8B8EA1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51" name="Freeform: Shape 250">
                <a:extLst>
                  <a:ext uri="{FF2B5EF4-FFF2-40B4-BE49-F238E27FC236}">
                    <a16:creationId xmlns="" xmlns:a16="http://schemas.microsoft.com/office/drawing/2014/main" id="{4CF51128-B74F-4C4F-8706-DF7919A56A48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="" xmlns:a16="http://schemas.microsoft.com/office/drawing/2014/main" id="{21BDFC87-1F68-4099-ACC5-7CB791D34036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="" xmlns:a16="http://schemas.microsoft.com/office/drawing/2014/main" id="{F3116CFF-0FE6-4D97-9EEF-D084794DBBD5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="" xmlns:a16="http://schemas.microsoft.com/office/drawing/2014/main" id="{4F6E80B0-F022-4075-89DA-35839E1B2764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="" xmlns:a16="http://schemas.microsoft.com/office/drawing/2014/main" id="{5688BFF9-3E59-43C0-85F4-856A4B1A3DC4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="" xmlns:a16="http://schemas.microsoft.com/office/drawing/2014/main" id="{81A3B172-E1FF-41EC-B762-9145BF36A301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="" xmlns:a16="http://schemas.microsoft.com/office/drawing/2014/main" id="{362B118C-59A8-482D-95BE-A3224DA62040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="" xmlns:a16="http://schemas.microsoft.com/office/drawing/2014/main" id="{240A2C3D-81A0-4DFA-B348-424EB3F6233C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="" xmlns:a16="http://schemas.microsoft.com/office/drawing/2014/main" id="{CF308D9A-6505-46F2-BC85-00C924B6151F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="" xmlns:a16="http://schemas.microsoft.com/office/drawing/2014/main" id="{2C31A250-F614-44F6-B808-D91D64AED38E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61" name="Group 260">
                <a:extLst>
                  <a:ext uri="{FF2B5EF4-FFF2-40B4-BE49-F238E27FC236}">
                    <a16:creationId xmlns="" xmlns:a16="http://schemas.microsoft.com/office/drawing/2014/main" id="{C92D00D8-8E8E-4C05-90A4-76A9E8A136BB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62" name="Rectangle 261">
                  <a:extLst>
                    <a:ext uri="{FF2B5EF4-FFF2-40B4-BE49-F238E27FC236}">
                      <a16:creationId xmlns="" xmlns:a16="http://schemas.microsoft.com/office/drawing/2014/main" id="{73254FA2-A76E-4F75-B40A-1ADF31B9A2BC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Freeform: Shape 262">
                  <a:extLst>
                    <a:ext uri="{FF2B5EF4-FFF2-40B4-BE49-F238E27FC236}">
                      <a16:creationId xmlns="" xmlns:a16="http://schemas.microsoft.com/office/drawing/2014/main" id="{1BD635CA-ECB2-4062-B70C-69B49835A8E9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6" name="Group 275">
              <a:extLst>
                <a:ext uri="{FF2B5EF4-FFF2-40B4-BE49-F238E27FC236}">
                  <a16:creationId xmlns="" xmlns:a16="http://schemas.microsoft.com/office/drawing/2014/main" id="{9994E081-6D25-42BE-9DB7-953898268218}"/>
                </a:ext>
              </a:extLst>
            </p:cNvPr>
            <p:cNvGrpSpPr/>
            <p:nvPr/>
          </p:nvGrpSpPr>
          <p:grpSpPr>
            <a:xfrm>
              <a:off x="1257348" y="4876976"/>
              <a:ext cx="826550" cy="358906"/>
              <a:chOff x="7658774" y="5514706"/>
              <a:chExt cx="826550" cy="358906"/>
            </a:xfrm>
          </p:grpSpPr>
          <p:sp>
            <p:nvSpPr>
              <p:cNvPr id="273" name="Rectangle 272">
                <a:extLst>
                  <a:ext uri="{FF2B5EF4-FFF2-40B4-BE49-F238E27FC236}">
                    <a16:creationId xmlns="" xmlns:a16="http://schemas.microsoft.com/office/drawing/2014/main" id="{2AF5332A-F6AC-4D78-81C7-015493DD6CF3}"/>
                  </a:ext>
                </a:extLst>
              </p:cNvPr>
              <p:cNvSpPr/>
              <p:nvPr/>
            </p:nvSpPr>
            <p:spPr>
              <a:xfrm rot="16053454" flipH="1">
                <a:off x="8032513" y="5501122"/>
                <a:ext cx="60369" cy="42333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="" xmlns:a16="http://schemas.microsoft.com/office/drawing/2014/main" id="{4211C318-8ADC-425B-B7E9-52A7ADADECD0}"/>
                  </a:ext>
                </a:extLst>
              </p:cNvPr>
              <p:cNvSpPr/>
              <p:nvPr/>
            </p:nvSpPr>
            <p:spPr>
              <a:xfrm rot="19653185" flipH="1">
                <a:off x="7658774" y="5531026"/>
                <a:ext cx="342587" cy="342586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="" xmlns:a16="http://schemas.microsoft.com/office/drawing/2014/main" id="{5D89F6BC-10DD-4661-ABD0-CA33FBAB6AEA}"/>
                  </a:ext>
                </a:extLst>
              </p:cNvPr>
              <p:cNvSpPr/>
              <p:nvPr/>
            </p:nvSpPr>
            <p:spPr>
              <a:xfrm rot="19653185">
                <a:off x="8142737" y="5514706"/>
                <a:ext cx="342587" cy="342586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77" name="Group 276">
            <a:extLst>
              <a:ext uri="{FF2B5EF4-FFF2-40B4-BE49-F238E27FC236}">
                <a16:creationId xmlns="" xmlns:a16="http://schemas.microsoft.com/office/drawing/2014/main" id="{FCD49419-1FBA-4904-8511-898767175567}"/>
              </a:ext>
            </a:extLst>
          </p:cNvPr>
          <p:cNvGrpSpPr/>
          <p:nvPr/>
        </p:nvGrpSpPr>
        <p:grpSpPr>
          <a:xfrm rot="18886007">
            <a:off x="11187230" y="996479"/>
            <a:ext cx="826550" cy="358906"/>
            <a:chOff x="7658774" y="5514706"/>
            <a:chExt cx="826550" cy="358906"/>
          </a:xfrm>
        </p:grpSpPr>
        <p:sp>
          <p:nvSpPr>
            <p:cNvPr id="278" name="Rectangle 277">
              <a:extLst>
                <a:ext uri="{FF2B5EF4-FFF2-40B4-BE49-F238E27FC236}">
                  <a16:creationId xmlns="" xmlns:a16="http://schemas.microsoft.com/office/drawing/2014/main" id="{28D52B3F-D7AC-4719-8AA6-BAC791D68925}"/>
                </a:ext>
              </a:extLst>
            </p:cNvPr>
            <p:cNvSpPr/>
            <p:nvPr/>
          </p:nvSpPr>
          <p:spPr>
            <a:xfrm rot="16053454" flipH="1">
              <a:off x="8032513" y="5501122"/>
              <a:ext cx="60369" cy="42333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="" xmlns:a16="http://schemas.microsoft.com/office/drawing/2014/main" id="{364C1050-19DF-4900-A6A1-2B16E38FDF74}"/>
                </a:ext>
              </a:extLst>
            </p:cNvPr>
            <p:cNvSpPr/>
            <p:nvPr/>
          </p:nvSpPr>
          <p:spPr>
            <a:xfrm rot="19653185" flipH="1">
              <a:off x="7658774" y="5531026"/>
              <a:ext cx="342587" cy="342586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="" xmlns:a16="http://schemas.microsoft.com/office/drawing/2014/main" id="{EA928F47-830A-4304-89F7-A0548551A715}"/>
                </a:ext>
              </a:extLst>
            </p:cNvPr>
            <p:cNvSpPr/>
            <p:nvPr/>
          </p:nvSpPr>
          <p:spPr>
            <a:xfrm rot="19653185">
              <a:off x="8142737" y="5514706"/>
              <a:ext cx="342587" cy="342586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1" name="Group 280">
            <a:extLst>
              <a:ext uri="{FF2B5EF4-FFF2-40B4-BE49-F238E27FC236}">
                <a16:creationId xmlns="" xmlns:a16="http://schemas.microsoft.com/office/drawing/2014/main" id="{40BAB07A-8DA2-4835-B4A5-DC9D9EA2B0E7}"/>
              </a:ext>
            </a:extLst>
          </p:cNvPr>
          <p:cNvGrpSpPr/>
          <p:nvPr/>
        </p:nvGrpSpPr>
        <p:grpSpPr>
          <a:xfrm rot="5400000" flipV="1">
            <a:off x="10368581" y="5508922"/>
            <a:ext cx="1274057" cy="1142313"/>
            <a:chOff x="7643465" y="1330780"/>
            <a:chExt cx="2350271" cy="2107241"/>
          </a:xfrm>
        </p:grpSpPr>
        <p:grpSp>
          <p:nvGrpSpPr>
            <p:cNvPr id="282" name="Group 281">
              <a:extLst>
                <a:ext uri="{FF2B5EF4-FFF2-40B4-BE49-F238E27FC236}">
                  <a16:creationId xmlns="" xmlns:a16="http://schemas.microsoft.com/office/drawing/2014/main" id="{AD139328-267D-4BD1-8727-D691163C4B8D}"/>
                </a:ext>
              </a:extLst>
            </p:cNvPr>
            <p:cNvGrpSpPr/>
            <p:nvPr/>
          </p:nvGrpSpPr>
          <p:grpSpPr>
            <a:xfrm rot="14189974" flipH="1">
              <a:off x="7820788" y="2761873"/>
              <a:ext cx="449297" cy="803943"/>
              <a:chOff x="4860364" y="1440904"/>
              <a:chExt cx="607009" cy="1086144"/>
            </a:xfrm>
            <a:solidFill>
              <a:schemeClr val="accent2"/>
            </a:solidFill>
          </p:grpSpPr>
          <p:sp>
            <p:nvSpPr>
              <p:cNvPr id="299" name="Rectangle 298">
                <a:extLst>
                  <a:ext uri="{FF2B5EF4-FFF2-40B4-BE49-F238E27FC236}">
                    <a16:creationId xmlns="" xmlns:a16="http://schemas.microsoft.com/office/drawing/2014/main" id="{EA955226-0EAF-48EB-A81A-5D6255E40A9B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="" xmlns:a16="http://schemas.microsoft.com/office/drawing/2014/main" id="{CE700F0F-337D-46D8-95C8-2C6C137C4F7D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3" name="Group 282">
              <a:extLst>
                <a:ext uri="{FF2B5EF4-FFF2-40B4-BE49-F238E27FC236}">
                  <a16:creationId xmlns="" xmlns:a16="http://schemas.microsoft.com/office/drawing/2014/main" id="{5F5B6871-A72A-4B96-9435-E5F602D831BF}"/>
                </a:ext>
              </a:extLst>
            </p:cNvPr>
            <p:cNvGrpSpPr/>
            <p:nvPr/>
          </p:nvGrpSpPr>
          <p:grpSpPr>
            <a:xfrm>
              <a:off x="8590072" y="1330780"/>
              <a:ext cx="449297" cy="803943"/>
              <a:chOff x="4860364" y="1440904"/>
              <a:chExt cx="607009" cy="1086144"/>
            </a:xfrm>
            <a:solidFill>
              <a:schemeClr val="accent2"/>
            </a:solidFill>
          </p:grpSpPr>
          <p:sp>
            <p:nvSpPr>
              <p:cNvPr id="297" name="Rectangle 296">
                <a:extLst>
                  <a:ext uri="{FF2B5EF4-FFF2-40B4-BE49-F238E27FC236}">
                    <a16:creationId xmlns="" xmlns:a16="http://schemas.microsoft.com/office/drawing/2014/main" id="{C3D12746-E34B-4869-8B8F-A38D7DCCFC50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="" xmlns:a16="http://schemas.microsoft.com/office/drawing/2014/main" id="{67AC616C-5DCB-42A1-92FB-C67522FC7463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84" name="Freeform: Shape 283">
              <a:extLst>
                <a:ext uri="{FF2B5EF4-FFF2-40B4-BE49-F238E27FC236}">
                  <a16:creationId xmlns="" xmlns:a16="http://schemas.microsoft.com/office/drawing/2014/main" id="{93920EFD-3B96-4BA7-A914-0534BAB0F123}"/>
                </a:ext>
              </a:extLst>
            </p:cNvPr>
            <p:cNvSpPr/>
            <p:nvPr/>
          </p:nvSpPr>
          <p:spPr>
            <a:xfrm>
              <a:off x="8243473" y="2027766"/>
              <a:ext cx="1155334" cy="1315798"/>
            </a:xfrm>
            <a:custGeom>
              <a:avLst/>
              <a:gdLst>
                <a:gd name="connsiteX0" fmla="*/ 789601 w 1560880"/>
                <a:gd name="connsiteY0" fmla="*/ 147906 h 1777669"/>
                <a:gd name="connsiteX1" fmla="*/ 1110449 w 1560880"/>
                <a:gd name="connsiteY1" fmla="*/ 334345 h 1777669"/>
                <a:gd name="connsiteX2" fmla="*/ 1431297 w 1560880"/>
                <a:gd name="connsiteY2" fmla="*/ 520783 h 1777669"/>
                <a:gd name="connsiteX3" fmla="*/ 1431297 w 1560880"/>
                <a:gd name="connsiteY3" fmla="*/ 889324 h 1777669"/>
                <a:gd name="connsiteX4" fmla="*/ 1431297 w 1560880"/>
                <a:gd name="connsiteY4" fmla="*/ 1257866 h 1777669"/>
                <a:gd name="connsiteX5" fmla="*/ 1110449 w 1560880"/>
                <a:gd name="connsiteY5" fmla="*/ 1444304 h 1777669"/>
                <a:gd name="connsiteX6" fmla="*/ 789601 w 1560880"/>
                <a:gd name="connsiteY6" fmla="*/ 1630743 h 1777669"/>
                <a:gd name="connsiteX7" fmla="*/ 468754 w 1560880"/>
                <a:gd name="connsiteY7" fmla="*/ 1444304 h 1777669"/>
                <a:gd name="connsiteX8" fmla="*/ 147906 w 1560880"/>
                <a:gd name="connsiteY8" fmla="*/ 1257866 h 1777669"/>
                <a:gd name="connsiteX9" fmla="*/ 147906 w 1560880"/>
                <a:gd name="connsiteY9" fmla="*/ 889324 h 1777669"/>
                <a:gd name="connsiteX10" fmla="*/ 147906 w 1560880"/>
                <a:gd name="connsiteY10" fmla="*/ 520783 h 1777669"/>
                <a:gd name="connsiteX11" fmla="*/ 468754 w 1560880"/>
                <a:gd name="connsiteY11" fmla="*/ 334345 h 1777669"/>
                <a:gd name="connsiteX12" fmla="*/ 789601 w 1560880"/>
                <a:gd name="connsiteY12" fmla="*/ 147906 h 1777669"/>
                <a:gd name="connsiteX13" fmla="*/ 789601 w 1560880"/>
                <a:gd name="connsiteY13" fmla="*/ 147906 h 1777669"/>
                <a:gd name="connsiteX14" fmla="*/ 789601 w 1560880"/>
                <a:gd name="connsiteY14" fmla="*/ 277979 h 1777669"/>
                <a:gd name="connsiteX15" fmla="*/ 264972 w 1560880"/>
                <a:gd name="connsiteY15" fmla="*/ 581484 h 1777669"/>
                <a:gd name="connsiteX16" fmla="*/ 264972 w 1560880"/>
                <a:gd name="connsiteY16" fmla="*/ 1188493 h 1777669"/>
                <a:gd name="connsiteX17" fmla="*/ 789601 w 1560880"/>
                <a:gd name="connsiteY17" fmla="*/ 1491998 h 1777669"/>
                <a:gd name="connsiteX18" fmla="*/ 1314231 w 1560880"/>
                <a:gd name="connsiteY18" fmla="*/ 1188493 h 1777669"/>
                <a:gd name="connsiteX19" fmla="*/ 1314231 w 1560880"/>
                <a:gd name="connsiteY19" fmla="*/ 581484 h 1777669"/>
                <a:gd name="connsiteX20" fmla="*/ 789601 w 1560880"/>
                <a:gd name="connsiteY20" fmla="*/ 277979 h 177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60880" h="1777669">
                  <a:moveTo>
                    <a:pt x="789601" y="147906"/>
                  </a:moveTo>
                  <a:lnTo>
                    <a:pt x="1110449" y="334345"/>
                  </a:lnTo>
                  <a:lnTo>
                    <a:pt x="1431297" y="520783"/>
                  </a:lnTo>
                  <a:lnTo>
                    <a:pt x="1431297" y="889324"/>
                  </a:lnTo>
                  <a:lnTo>
                    <a:pt x="1431297" y="1257866"/>
                  </a:lnTo>
                  <a:lnTo>
                    <a:pt x="1110449" y="1444304"/>
                  </a:lnTo>
                  <a:lnTo>
                    <a:pt x="789601" y="1630743"/>
                  </a:lnTo>
                  <a:lnTo>
                    <a:pt x="468754" y="1444304"/>
                  </a:lnTo>
                  <a:lnTo>
                    <a:pt x="147906" y="1257866"/>
                  </a:lnTo>
                  <a:lnTo>
                    <a:pt x="147906" y="889324"/>
                  </a:lnTo>
                  <a:lnTo>
                    <a:pt x="147906" y="520783"/>
                  </a:lnTo>
                  <a:lnTo>
                    <a:pt x="468754" y="334345"/>
                  </a:lnTo>
                  <a:lnTo>
                    <a:pt x="789601" y="147906"/>
                  </a:lnTo>
                  <a:lnTo>
                    <a:pt x="789601" y="147906"/>
                  </a:lnTo>
                  <a:close/>
                  <a:moveTo>
                    <a:pt x="789601" y="277979"/>
                  </a:moveTo>
                  <a:lnTo>
                    <a:pt x="264972" y="581484"/>
                  </a:lnTo>
                  <a:lnTo>
                    <a:pt x="264972" y="1188493"/>
                  </a:lnTo>
                  <a:lnTo>
                    <a:pt x="789601" y="1491998"/>
                  </a:lnTo>
                  <a:lnTo>
                    <a:pt x="1314231" y="1188493"/>
                  </a:lnTo>
                  <a:lnTo>
                    <a:pt x="1314231" y="581484"/>
                  </a:lnTo>
                  <a:lnTo>
                    <a:pt x="789601" y="277979"/>
                  </a:ln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="" xmlns:a16="http://schemas.microsoft.com/office/drawing/2014/main" id="{997A904F-345D-426B-B70A-970D33DAFCD9}"/>
                </a:ext>
              </a:extLst>
            </p:cNvPr>
            <p:cNvSpPr/>
            <p:nvPr/>
          </p:nvSpPr>
          <p:spPr>
            <a:xfrm>
              <a:off x="8595937" y="1959818"/>
              <a:ext cx="449297" cy="449297"/>
            </a:xfrm>
            <a:custGeom>
              <a:avLst/>
              <a:gdLst>
                <a:gd name="connsiteX0" fmla="*/ 486846 w 607009"/>
                <a:gd name="connsiteY0" fmla="*/ 317351 h 607009"/>
                <a:gd name="connsiteX1" fmla="*/ 318150 w 607009"/>
                <a:gd name="connsiteY1" fmla="*/ 486846 h 607009"/>
                <a:gd name="connsiteX2" fmla="*/ 148655 w 607009"/>
                <a:gd name="connsiteY2" fmla="*/ 318150 h 607009"/>
                <a:gd name="connsiteX3" fmla="*/ 317351 w 607009"/>
                <a:gd name="connsiteY3" fmla="*/ 148655 h 607009"/>
                <a:gd name="connsiteX4" fmla="*/ 486846 w 607009"/>
                <a:gd name="connsiteY4" fmla="*/ 317351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486846" y="317351"/>
                  </a:moveTo>
                  <a:cubicBezTo>
                    <a:pt x="487066" y="410740"/>
                    <a:pt x="411538" y="486625"/>
                    <a:pt x="318150" y="486846"/>
                  </a:cubicBezTo>
                  <a:cubicBezTo>
                    <a:pt x="224761" y="487066"/>
                    <a:pt x="148875" y="411538"/>
                    <a:pt x="148655" y="318150"/>
                  </a:cubicBezTo>
                  <a:cubicBezTo>
                    <a:pt x="148434" y="224761"/>
                    <a:pt x="223962" y="148875"/>
                    <a:pt x="317351" y="148655"/>
                  </a:cubicBezTo>
                  <a:cubicBezTo>
                    <a:pt x="410740" y="148434"/>
                    <a:pt x="486625" y="223962"/>
                    <a:pt x="486846" y="317351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="" xmlns:a16="http://schemas.microsoft.com/office/drawing/2014/main" id="{870A1FF1-6EA2-486D-8EA9-2AD93BB43C9B}"/>
                </a:ext>
              </a:extLst>
            </p:cNvPr>
            <p:cNvSpPr/>
            <p:nvPr/>
          </p:nvSpPr>
          <p:spPr>
            <a:xfrm>
              <a:off x="9023323" y="2704920"/>
              <a:ext cx="449297" cy="449297"/>
            </a:xfrm>
            <a:custGeom>
              <a:avLst/>
              <a:gdLst>
                <a:gd name="connsiteX0" fmla="*/ 308330 w 607009"/>
                <a:gd name="connsiteY0" fmla="*/ 468754 h 607009"/>
                <a:gd name="connsiteX1" fmla="*/ 468754 w 607009"/>
                <a:gd name="connsiteY1" fmla="*/ 308330 h 607009"/>
                <a:gd name="connsiteX2" fmla="*/ 308330 w 607009"/>
                <a:gd name="connsiteY2" fmla="*/ 147906 h 607009"/>
                <a:gd name="connsiteX3" fmla="*/ 147906 w 607009"/>
                <a:gd name="connsiteY3" fmla="*/ 308330 h 607009"/>
                <a:gd name="connsiteX4" fmla="*/ 308330 w 607009"/>
                <a:gd name="connsiteY4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08330" y="468754"/>
                  </a:moveTo>
                  <a:cubicBezTo>
                    <a:pt x="395045" y="468754"/>
                    <a:pt x="468754" y="395045"/>
                    <a:pt x="468754" y="308330"/>
                  </a:cubicBezTo>
                  <a:cubicBezTo>
                    <a:pt x="468754" y="221614"/>
                    <a:pt x="395045" y="147906"/>
                    <a:pt x="308330" y="147906"/>
                  </a:cubicBezTo>
                  <a:cubicBezTo>
                    <a:pt x="221614" y="147906"/>
                    <a:pt x="147906" y="221614"/>
                    <a:pt x="147906" y="308330"/>
                  </a:cubicBezTo>
                  <a:cubicBezTo>
                    <a:pt x="147906" y="395045"/>
                    <a:pt x="221614" y="468754"/>
                    <a:pt x="308330" y="468754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="" xmlns:a16="http://schemas.microsoft.com/office/drawing/2014/main" id="{CA8CBA7F-5596-474C-87AF-C042F11824B9}"/>
                </a:ext>
              </a:extLst>
            </p:cNvPr>
            <p:cNvSpPr/>
            <p:nvPr/>
          </p:nvSpPr>
          <p:spPr>
            <a:xfrm>
              <a:off x="9142066" y="2704920"/>
              <a:ext cx="320926" cy="449297"/>
            </a:xfrm>
            <a:custGeom>
              <a:avLst/>
              <a:gdLst>
                <a:gd name="connsiteX0" fmla="*/ 147906 w 433577"/>
                <a:gd name="connsiteY0" fmla="*/ 468754 h 607009"/>
                <a:gd name="connsiteX1" fmla="*/ 147906 w 433577"/>
                <a:gd name="connsiteY1" fmla="*/ 147906 h 607009"/>
                <a:gd name="connsiteX2" fmla="*/ 308330 w 433577"/>
                <a:gd name="connsiteY2" fmla="*/ 308330 h 607009"/>
                <a:gd name="connsiteX3" fmla="*/ 147906 w 433577"/>
                <a:gd name="connsiteY3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577" h="607009">
                  <a:moveTo>
                    <a:pt x="147906" y="468754"/>
                  </a:moveTo>
                  <a:lnTo>
                    <a:pt x="147906" y="147906"/>
                  </a:lnTo>
                  <a:cubicBezTo>
                    <a:pt x="234622" y="147906"/>
                    <a:pt x="308330" y="221614"/>
                    <a:pt x="308330" y="308330"/>
                  </a:cubicBezTo>
                  <a:cubicBezTo>
                    <a:pt x="308330" y="395045"/>
                    <a:pt x="238957" y="468754"/>
                    <a:pt x="147906" y="468754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="" xmlns:a16="http://schemas.microsoft.com/office/drawing/2014/main" id="{39D2D0E2-189C-4353-9655-67943D717D95}"/>
                </a:ext>
              </a:extLst>
            </p:cNvPr>
            <p:cNvSpPr/>
            <p:nvPr/>
          </p:nvSpPr>
          <p:spPr>
            <a:xfrm>
              <a:off x="8166450" y="2708130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="" xmlns:a16="http://schemas.microsoft.com/office/drawing/2014/main" id="{48E77B67-5F25-48C2-986C-C525D123755D}"/>
                </a:ext>
              </a:extLst>
            </p:cNvPr>
            <p:cNvSpPr/>
            <p:nvPr/>
          </p:nvSpPr>
          <p:spPr>
            <a:xfrm>
              <a:off x="8166450" y="2204275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5950"/>
                    <a:pt x="147906" y="317001"/>
                  </a:cubicBezTo>
                  <a:cubicBezTo>
                    <a:pt x="147906" y="412389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="" xmlns:a16="http://schemas.microsoft.com/office/drawing/2014/main" id="{406A0E4A-FAE5-4268-A75D-A440AD688CE8}"/>
                </a:ext>
              </a:extLst>
            </p:cNvPr>
            <p:cNvSpPr/>
            <p:nvPr/>
          </p:nvSpPr>
          <p:spPr>
            <a:xfrm>
              <a:off x="9142066" y="2704920"/>
              <a:ext cx="320926" cy="449297"/>
            </a:xfrm>
            <a:custGeom>
              <a:avLst/>
              <a:gdLst>
                <a:gd name="connsiteX0" fmla="*/ 147906 w 433577"/>
                <a:gd name="connsiteY0" fmla="*/ 468754 h 607009"/>
                <a:gd name="connsiteX1" fmla="*/ 147906 w 433577"/>
                <a:gd name="connsiteY1" fmla="*/ 147906 h 607009"/>
                <a:gd name="connsiteX2" fmla="*/ 308330 w 433577"/>
                <a:gd name="connsiteY2" fmla="*/ 308330 h 607009"/>
                <a:gd name="connsiteX3" fmla="*/ 147906 w 433577"/>
                <a:gd name="connsiteY3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577" h="607009">
                  <a:moveTo>
                    <a:pt x="147906" y="468754"/>
                  </a:moveTo>
                  <a:lnTo>
                    <a:pt x="147906" y="147906"/>
                  </a:lnTo>
                  <a:cubicBezTo>
                    <a:pt x="234622" y="147906"/>
                    <a:pt x="308330" y="221614"/>
                    <a:pt x="308330" y="308330"/>
                  </a:cubicBezTo>
                  <a:cubicBezTo>
                    <a:pt x="308330" y="395045"/>
                    <a:pt x="238957" y="468754"/>
                    <a:pt x="147906" y="468754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="" xmlns:a16="http://schemas.microsoft.com/office/drawing/2014/main" id="{E65C2624-6606-43F5-BB5A-995C3A071E0E}"/>
                </a:ext>
              </a:extLst>
            </p:cNvPr>
            <p:cNvSpPr/>
            <p:nvPr/>
          </p:nvSpPr>
          <p:spPr>
            <a:xfrm>
              <a:off x="9016905" y="2197857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8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="" xmlns:a16="http://schemas.microsoft.com/office/drawing/2014/main" id="{53E28B02-F608-42B7-80FB-31F626DCAF97}"/>
                </a:ext>
              </a:extLst>
            </p:cNvPr>
            <p:cNvSpPr/>
            <p:nvPr/>
          </p:nvSpPr>
          <p:spPr>
            <a:xfrm>
              <a:off x="9016905" y="2692083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8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="" xmlns:a16="http://schemas.microsoft.com/office/drawing/2014/main" id="{9646BEA4-1CA6-4697-83AD-DEC1CC88A9E8}"/>
                </a:ext>
              </a:extLst>
            </p:cNvPr>
            <p:cNvSpPr/>
            <p:nvPr/>
          </p:nvSpPr>
          <p:spPr>
            <a:xfrm>
              <a:off x="8590073" y="2939196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94" name="Group 293">
              <a:extLst>
                <a:ext uri="{FF2B5EF4-FFF2-40B4-BE49-F238E27FC236}">
                  <a16:creationId xmlns="" xmlns:a16="http://schemas.microsoft.com/office/drawing/2014/main" id="{4AD3D0BF-C30A-4FBC-883E-40CD17A775AC}"/>
                </a:ext>
              </a:extLst>
            </p:cNvPr>
            <p:cNvGrpSpPr/>
            <p:nvPr/>
          </p:nvGrpSpPr>
          <p:grpSpPr>
            <a:xfrm rot="7661305" flipH="1">
              <a:off x="9367116" y="2811401"/>
              <a:ext cx="449297" cy="803943"/>
              <a:chOff x="4860364" y="1440904"/>
              <a:chExt cx="607009" cy="1086144"/>
            </a:xfrm>
            <a:solidFill>
              <a:schemeClr val="accent2"/>
            </a:solidFill>
          </p:grpSpPr>
          <p:sp>
            <p:nvSpPr>
              <p:cNvPr id="295" name="Rectangle 294">
                <a:extLst>
                  <a:ext uri="{FF2B5EF4-FFF2-40B4-BE49-F238E27FC236}">
                    <a16:creationId xmlns="" xmlns:a16="http://schemas.microsoft.com/office/drawing/2014/main" id="{6D97CB95-4784-408E-AACC-54999C1E3B3D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="" xmlns:a16="http://schemas.microsoft.com/office/drawing/2014/main" id="{E1E6644C-39C6-44EB-A8C5-45B074E505C7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124070"/>
              </p:ext>
            </p:extLst>
          </p:nvPr>
        </p:nvGraphicFramePr>
        <p:xfrm>
          <a:off x="193963" y="1072749"/>
          <a:ext cx="11956473" cy="575896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425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86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638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323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0410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86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INSTALASI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No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INDIKATOR MUTU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SASARAN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effectLst/>
                        </a:rPr>
                        <a:t>HASIL</a:t>
                      </a:r>
                      <a:r>
                        <a:rPr lang="id-ID" sz="1600" b="1" u="none" strike="noStrike" baseline="0" dirty="0" smtClean="0">
                          <a:effectLst/>
                        </a:rPr>
                        <a:t> AGUSTUS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555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PELAYANAN RADIOLOGI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Waktu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tunggu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hasil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pelayanan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thorax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foto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3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Pelaksana ekspertisi hasil pemeriksaan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10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Kejadian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kegagalan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pelayanan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rontgen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≤ 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70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Kepuasan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pelanggan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≥ 80%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390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PELAYANAN LABORATORIUM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Waktu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tunggu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hasil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pelayanan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laboratorium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≤ 140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menit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3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Pelaksanaan ekspertisi hasil pemeriksaan laboratorium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65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Tidak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adanya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kesalahan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penyerahan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hasil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pemeriksaan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laboratorium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55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Kepuasan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pelanggan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≥ 80%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390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PELAYANAN REHAB MEDIK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Kejadian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drop out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pasien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terhadap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pelayanan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rehabilitasi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yang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direncanakan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≤ 10 %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4,35%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3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Tidak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adanya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kejadian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kesalahan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tindakan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rehabilitasi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medik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3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Kepuasan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Pelanggan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51298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PELAYANAN FARMASI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Waktu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tunggu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Pelayanan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obat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jadi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≤ 30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menit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7,43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93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Waktu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tunggu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Pelayanan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obat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racikan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≤ 60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menit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21,77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93904">
                <a:tc vMerge="1"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Tidak ada kejadian kesalahan pemberian obat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93904">
                <a:tc vMerge="1"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Kepuasan pelanggan pelayanan farmasi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≥ 80%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98%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93904">
                <a:tc vMerge="1"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Penulisan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Resep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sesuai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formularium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049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Rectangle: Top Corners Rounded 246">
            <a:extLst>
              <a:ext uri="{FF2B5EF4-FFF2-40B4-BE49-F238E27FC236}">
                <a16:creationId xmlns="" xmlns:a16="http://schemas.microsoft.com/office/drawing/2014/main" id="{2573B5BF-096F-4A66-B0B5-F31C42151791}"/>
              </a:ext>
            </a:extLst>
          </p:cNvPr>
          <p:cNvSpPr/>
          <p:nvPr/>
        </p:nvSpPr>
        <p:spPr>
          <a:xfrm rot="5400000">
            <a:off x="7495169" y="-3537698"/>
            <a:ext cx="1114603" cy="8296758"/>
          </a:xfrm>
          <a:prstGeom prst="round2SameRect">
            <a:avLst>
              <a:gd name="adj1" fmla="val 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4118624" y="65444"/>
            <a:ext cx="782862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 sz="2800" b="1" dirty="0">
                <a:cs typeface="Arial" pitchFamily="34" charset="0"/>
              </a:rPr>
              <a:t>REKAP CAPAIAN </a:t>
            </a:r>
            <a:r>
              <a:rPr lang="id-ID" altLang="ko-KR" sz="2800" b="1" dirty="0" smtClean="0">
                <a:cs typeface="Arial" pitchFamily="34" charset="0"/>
              </a:rPr>
              <a:t>SPM </a:t>
            </a:r>
            <a:r>
              <a:rPr lang="id-ID" altLang="ko-KR" sz="2800" b="1" dirty="0">
                <a:cs typeface="Arial" pitchFamily="34" charset="0"/>
              </a:rPr>
              <a:t>Tahun 2019</a:t>
            </a:r>
          </a:p>
          <a:p>
            <a:r>
              <a:rPr lang="id-ID" altLang="ko-KR" sz="2800" b="1" dirty="0">
                <a:cs typeface="Arial" pitchFamily="34" charset="0"/>
              </a:rPr>
              <a:t>SESUAI PERGUB NO: 22 TAHUN 2017</a:t>
            </a:r>
            <a:endParaRPr lang="ko-KR" altLang="en-US" sz="2800" b="1" dirty="0">
              <a:cs typeface="Arial" pitchFamily="34" charset="0"/>
            </a:endParaRPr>
          </a:p>
        </p:txBody>
      </p:sp>
      <p:grpSp>
        <p:nvGrpSpPr>
          <p:cNvPr id="236" name="Group 235">
            <a:extLst>
              <a:ext uri="{FF2B5EF4-FFF2-40B4-BE49-F238E27FC236}">
                <a16:creationId xmlns="" xmlns:a16="http://schemas.microsoft.com/office/drawing/2014/main" id="{C2BB8104-3530-4C06-BCFE-83494F3D2F7E}"/>
              </a:ext>
            </a:extLst>
          </p:cNvPr>
          <p:cNvGrpSpPr/>
          <p:nvPr/>
        </p:nvGrpSpPr>
        <p:grpSpPr>
          <a:xfrm rot="7523209">
            <a:off x="5711085" y="1465946"/>
            <a:ext cx="769829" cy="815241"/>
            <a:chOff x="4121211" y="1005238"/>
            <a:chExt cx="1696343" cy="1796411"/>
          </a:xfrm>
          <a:solidFill>
            <a:schemeClr val="accent2"/>
          </a:solidFill>
        </p:grpSpPr>
        <p:sp>
          <p:nvSpPr>
            <p:cNvPr id="237" name="Rectangle 236">
              <a:extLst>
                <a:ext uri="{FF2B5EF4-FFF2-40B4-BE49-F238E27FC236}">
                  <a16:creationId xmlns="" xmlns:a16="http://schemas.microsoft.com/office/drawing/2014/main" id="{3551FEA2-AE32-4ADC-A559-2DEC1FA8D1BC}"/>
                </a:ext>
              </a:extLst>
            </p:cNvPr>
            <p:cNvSpPr/>
            <p:nvPr/>
          </p:nvSpPr>
          <p:spPr>
            <a:xfrm rot="2613694">
              <a:off x="5367631" y="1259674"/>
              <a:ext cx="65631" cy="54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="" xmlns:a16="http://schemas.microsoft.com/office/drawing/2014/main" id="{B79412D0-1765-42E4-A9C8-E9C1D7AF3F36}"/>
                </a:ext>
              </a:extLst>
            </p:cNvPr>
            <p:cNvSpPr/>
            <p:nvPr/>
          </p:nvSpPr>
          <p:spPr>
            <a:xfrm>
              <a:off x="5132704" y="1776958"/>
              <a:ext cx="99918" cy="5215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="" xmlns:a16="http://schemas.microsoft.com/office/drawing/2014/main" id="{61D1CCAE-095A-408C-99CE-9A45BFEC0064}"/>
                </a:ext>
              </a:extLst>
            </p:cNvPr>
            <p:cNvSpPr/>
            <p:nvPr/>
          </p:nvSpPr>
          <p:spPr>
            <a:xfrm>
              <a:off x="4763010" y="1958882"/>
              <a:ext cx="842767" cy="84276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="" xmlns:a16="http://schemas.microsoft.com/office/drawing/2014/main" id="{2FCAB7B8-5492-43CA-8D58-F7C3BC731C0B}"/>
                </a:ext>
              </a:extLst>
            </p:cNvPr>
            <p:cNvSpPr/>
            <p:nvPr/>
          </p:nvSpPr>
          <p:spPr>
            <a:xfrm>
              <a:off x="5344107" y="1086848"/>
              <a:ext cx="473447" cy="47344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="" xmlns:a16="http://schemas.microsoft.com/office/drawing/2014/main" id="{A9A080DE-98B8-47D7-966E-2794E5245C4F}"/>
                </a:ext>
              </a:extLst>
            </p:cNvPr>
            <p:cNvSpPr/>
            <p:nvPr/>
          </p:nvSpPr>
          <p:spPr>
            <a:xfrm rot="18000269" flipH="1">
              <a:off x="4709115" y="1170501"/>
              <a:ext cx="106964" cy="7500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="" xmlns:a16="http://schemas.microsoft.com/office/drawing/2014/main" id="{71ED0273-4623-4B75-A8AE-249606E896AF}"/>
                </a:ext>
              </a:extLst>
            </p:cNvPr>
            <p:cNvSpPr/>
            <p:nvPr/>
          </p:nvSpPr>
          <p:spPr>
            <a:xfrm flipH="1">
              <a:off x="4121211" y="1005238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="" xmlns:a16="http://schemas.microsoft.com/office/drawing/2014/main" id="{BC745DE2-CCDD-4A4B-BE13-72BBF1D8EBA0}"/>
                </a:ext>
              </a:extLst>
            </p:cNvPr>
            <p:cNvSpPr/>
            <p:nvPr/>
          </p:nvSpPr>
          <p:spPr>
            <a:xfrm>
              <a:off x="4860364" y="1440904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1" name="Group 300">
            <a:extLst>
              <a:ext uri="{FF2B5EF4-FFF2-40B4-BE49-F238E27FC236}">
                <a16:creationId xmlns="" xmlns:a16="http://schemas.microsoft.com/office/drawing/2014/main" id="{B85A96ED-2CA9-490F-ABC6-96360ACCF017}"/>
              </a:ext>
            </a:extLst>
          </p:cNvPr>
          <p:cNvGrpSpPr/>
          <p:nvPr/>
        </p:nvGrpSpPr>
        <p:grpSpPr>
          <a:xfrm>
            <a:off x="1005149" y="1226175"/>
            <a:ext cx="4202976" cy="5037168"/>
            <a:chOff x="1005149" y="1226175"/>
            <a:chExt cx="4202976" cy="5037168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8ED5B865-0674-4DF5-A9D5-5EE33A5323FF}"/>
                </a:ext>
              </a:extLst>
            </p:cNvPr>
            <p:cNvGrpSpPr/>
            <p:nvPr/>
          </p:nvGrpSpPr>
          <p:grpSpPr>
            <a:xfrm>
              <a:off x="2193664" y="2470136"/>
              <a:ext cx="1710429" cy="1738057"/>
              <a:chOff x="4288042" y="2256809"/>
              <a:chExt cx="2952665" cy="3000359"/>
            </a:xfrm>
            <a:solidFill>
              <a:schemeClr val="accent2"/>
            </a:solidFill>
          </p:grpSpPr>
          <p:sp>
            <p:nvSpPr>
              <p:cNvPr id="7" name="Freeform: Shape 6">
                <a:extLst>
                  <a:ext uri="{FF2B5EF4-FFF2-40B4-BE49-F238E27FC236}">
                    <a16:creationId xmlns="" xmlns:a16="http://schemas.microsoft.com/office/drawing/2014/main" id="{C2C7CFFB-4D44-4F90-8F37-307E0C162BCB}"/>
                  </a:ext>
                </a:extLst>
              </p:cNvPr>
              <p:cNvSpPr/>
              <p:nvPr/>
            </p:nvSpPr>
            <p:spPr>
              <a:xfrm>
                <a:off x="4392101" y="2382547"/>
                <a:ext cx="1560880" cy="1777670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="" xmlns:a16="http://schemas.microsoft.com/office/drawing/2014/main" id="{4ADAC6C0-8C1B-485D-9D2C-3692EC31DF32}"/>
                  </a:ext>
                </a:extLst>
              </p:cNvPr>
              <p:cNvSpPr/>
              <p:nvPr/>
            </p:nvSpPr>
            <p:spPr>
              <a:xfrm>
                <a:off x="4868287" y="2290747"/>
                <a:ext cx="607009" cy="607009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="" xmlns:a16="http://schemas.microsoft.com/office/drawing/2014/main" id="{02D97C58-F5CD-4C07-ACE5-7278540B54E2}"/>
                  </a:ext>
                </a:extLst>
              </p:cNvPr>
              <p:cNvSpPr/>
              <p:nvPr/>
            </p:nvSpPr>
            <p:spPr>
              <a:xfrm>
                <a:off x="5445695" y="3297396"/>
                <a:ext cx="607009" cy="607009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="" xmlns:a16="http://schemas.microsoft.com/office/drawing/2014/main" id="{D9718C1B-F9B9-4825-ACD8-60632F90FCD4}"/>
                  </a:ext>
                </a:extLst>
              </p:cNvPr>
              <p:cNvSpPr/>
              <p:nvPr/>
            </p:nvSpPr>
            <p:spPr>
              <a:xfrm>
                <a:off x="5606119" y="3297396"/>
                <a:ext cx="433578" cy="607009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="" xmlns:a16="http://schemas.microsoft.com/office/drawing/2014/main" id="{59FB9EDD-08EB-4138-9CFC-F35679CCEFC9}"/>
                  </a:ext>
                </a:extLst>
              </p:cNvPr>
              <p:cNvSpPr/>
              <p:nvPr/>
            </p:nvSpPr>
            <p:spPr>
              <a:xfrm>
                <a:off x="4288042" y="3301732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="" xmlns:a16="http://schemas.microsoft.com/office/drawing/2014/main" id="{96EC2FD3-930E-4580-B5C3-37B50E0345F6}"/>
                  </a:ext>
                </a:extLst>
              </p:cNvPr>
              <p:cNvSpPr/>
              <p:nvPr/>
            </p:nvSpPr>
            <p:spPr>
              <a:xfrm>
                <a:off x="4288042" y="262101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="" xmlns:a16="http://schemas.microsoft.com/office/drawing/2014/main" id="{E5788733-AA04-47CB-A221-3A63786B991B}"/>
                  </a:ext>
                </a:extLst>
              </p:cNvPr>
              <p:cNvSpPr/>
              <p:nvPr/>
            </p:nvSpPr>
            <p:spPr>
              <a:xfrm>
                <a:off x="5554090" y="2382547"/>
                <a:ext cx="1560880" cy="1734312"/>
              </a:xfrm>
              <a:custGeom>
                <a:avLst/>
                <a:gdLst>
                  <a:gd name="connsiteX0" fmla="*/ 789601 w 1560880"/>
                  <a:gd name="connsiteY0" fmla="*/ 147906 h 1734311"/>
                  <a:gd name="connsiteX1" fmla="*/ 1110449 w 1560880"/>
                  <a:gd name="connsiteY1" fmla="*/ 334345 h 1734311"/>
                  <a:gd name="connsiteX2" fmla="*/ 1431297 w 1560880"/>
                  <a:gd name="connsiteY2" fmla="*/ 520783 h 1734311"/>
                  <a:gd name="connsiteX3" fmla="*/ 1431297 w 1560880"/>
                  <a:gd name="connsiteY3" fmla="*/ 889324 h 1734311"/>
                  <a:gd name="connsiteX4" fmla="*/ 1431297 w 1560880"/>
                  <a:gd name="connsiteY4" fmla="*/ 1257866 h 1734311"/>
                  <a:gd name="connsiteX5" fmla="*/ 1110449 w 1560880"/>
                  <a:gd name="connsiteY5" fmla="*/ 1444304 h 1734311"/>
                  <a:gd name="connsiteX6" fmla="*/ 789601 w 1560880"/>
                  <a:gd name="connsiteY6" fmla="*/ 1622071 h 1734311"/>
                  <a:gd name="connsiteX7" fmla="*/ 468754 w 1560880"/>
                  <a:gd name="connsiteY7" fmla="*/ 1435632 h 1734311"/>
                  <a:gd name="connsiteX8" fmla="*/ 147906 w 1560880"/>
                  <a:gd name="connsiteY8" fmla="*/ 1249194 h 1734311"/>
                  <a:gd name="connsiteX9" fmla="*/ 147906 w 1560880"/>
                  <a:gd name="connsiteY9" fmla="*/ 880653 h 1734311"/>
                  <a:gd name="connsiteX10" fmla="*/ 147906 w 1560880"/>
                  <a:gd name="connsiteY10" fmla="*/ 512112 h 1734311"/>
                  <a:gd name="connsiteX11" fmla="*/ 468754 w 1560880"/>
                  <a:gd name="connsiteY11" fmla="*/ 325673 h 1734311"/>
                  <a:gd name="connsiteX12" fmla="*/ 789601 w 1560880"/>
                  <a:gd name="connsiteY12" fmla="*/ 147906 h 1734311"/>
                  <a:gd name="connsiteX13" fmla="*/ 789601 w 1560880"/>
                  <a:gd name="connsiteY13" fmla="*/ 147906 h 1734311"/>
                  <a:gd name="connsiteX14" fmla="*/ 789601 w 1560880"/>
                  <a:gd name="connsiteY14" fmla="*/ 277979 h 1734311"/>
                  <a:gd name="connsiteX15" fmla="*/ 264972 w 1560880"/>
                  <a:gd name="connsiteY15" fmla="*/ 581484 h 1734311"/>
                  <a:gd name="connsiteX16" fmla="*/ 264972 w 1560880"/>
                  <a:gd name="connsiteY16" fmla="*/ 1188493 h 1734311"/>
                  <a:gd name="connsiteX17" fmla="*/ 789601 w 1560880"/>
                  <a:gd name="connsiteY17" fmla="*/ 1491998 h 1734311"/>
                  <a:gd name="connsiteX18" fmla="*/ 1314231 w 1560880"/>
                  <a:gd name="connsiteY18" fmla="*/ 1188493 h 1734311"/>
                  <a:gd name="connsiteX19" fmla="*/ 1314231 w 1560880"/>
                  <a:gd name="connsiteY19" fmla="*/ 581484 h 1734311"/>
                  <a:gd name="connsiteX20" fmla="*/ 789601 w 1560880"/>
                  <a:gd name="connsiteY20" fmla="*/ 277979 h 1734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34311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22071"/>
                    </a:lnTo>
                    <a:lnTo>
                      <a:pt x="468754" y="1435632"/>
                    </a:lnTo>
                    <a:lnTo>
                      <a:pt x="147906" y="1249194"/>
                    </a:lnTo>
                    <a:lnTo>
                      <a:pt x="147906" y="880653"/>
                    </a:lnTo>
                    <a:lnTo>
                      <a:pt x="147906" y="512112"/>
                    </a:lnTo>
                    <a:lnTo>
                      <a:pt x="468754" y="325673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="" xmlns:a16="http://schemas.microsoft.com/office/drawing/2014/main" id="{4124ADEC-0B66-48CA-BA21-2DA77E6108BF}"/>
                  </a:ext>
                </a:extLst>
              </p:cNvPr>
              <p:cNvSpPr/>
              <p:nvPr/>
            </p:nvSpPr>
            <p:spPr>
              <a:xfrm>
                <a:off x="6057040" y="2256809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="" xmlns:a16="http://schemas.microsoft.com/office/drawing/2014/main" id="{B134031B-288E-40C4-9F1A-D9A9D52CAE95}"/>
                  </a:ext>
                </a:extLst>
              </p:cNvPr>
              <p:cNvSpPr/>
              <p:nvPr/>
            </p:nvSpPr>
            <p:spPr>
              <a:xfrm>
                <a:off x="6612019" y="262101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id="{1C3A804A-B945-4041-992C-BEC47E746A4F}"/>
                  </a:ext>
                </a:extLst>
              </p:cNvPr>
              <p:cNvSpPr/>
              <p:nvPr/>
            </p:nvSpPr>
            <p:spPr>
              <a:xfrm>
                <a:off x="6633698" y="3262710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8D442069-CA1B-407A-B677-835913C09748}"/>
                  </a:ext>
                </a:extLst>
              </p:cNvPr>
              <p:cNvSpPr/>
              <p:nvPr/>
            </p:nvSpPr>
            <p:spPr>
              <a:xfrm>
                <a:off x="5606119" y="3297396"/>
                <a:ext cx="433578" cy="607009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346D758D-7472-4928-A975-D98C50EEA8C1}"/>
                  </a:ext>
                </a:extLst>
              </p:cNvPr>
              <p:cNvSpPr/>
              <p:nvPr/>
            </p:nvSpPr>
            <p:spPr>
              <a:xfrm>
                <a:off x="5437023" y="2612343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="" xmlns:a16="http://schemas.microsoft.com/office/drawing/2014/main" id="{FE82409E-C831-4160-AD18-9EB9F832AD03}"/>
                  </a:ext>
                </a:extLst>
              </p:cNvPr>
              <p:cNvSpPr/>
              <p:nvPr/>
            </p:nvSpPr>
            <p:spPr>
              <a:xfrm>
                <a:off x="4973095" y="3392783"/>
                <a:ext cx="1560880" cy="1734312"/>
              </a:xfrm>
              <a:custGeom>
                <a:avLst/>
                <a:gdLst>
                  <a:gd name="connsiteX0" fmla="*/ 789601 w 1560880"/>
                  <a:gd name="connsiteY0" fmla="*/ 147906 h 1734311"/>
                  <a:gd name="connsiteX1" fmla="*/ 1110449 w 1560880"/>
                  <a:gd name="connsiteY1" fmla="*/ 334345 h 1734311"/>
                  <a:gd name="connsiteX2" fmla="*/ 1431297 w 1560880"/>
                  <a:gd name="connsiteY2" fmla="*/ 520783 h 1734311"/>
                  <a:gd name="connsiteX3" fmla="*/ 1431297 w 1560880"/>
                  <a:gd name="connsiteY3" fmla="*/ 889324 h 1734311"/>
                  <a:gd name="connsiteX4" fmla="*/ 1431297 w 1560880"/>
                  <a:gd name="connsiteY4" fmla="*/ 1257866 h 1734311"/>
                  <a:gd name="connsiteX5" fmla="*/ 1106113 w 1560880"/>
                  <a:gd name="connsiteY5" fmla="*/ 1439968 h 1734311"/>
                  <a:gd name="connsiteX6" fmla="*/ 785266 w 1560880"/>
                  <a:gd name="connsiteY6" fmla="*/ 1626407 h 1734311"/>
                  <a:gd name="connsiteX7" fmla="*/ 468754 w 1560880"/>
                  <a:gd name="connsiteY7" fmla="*/ 1439968 h 1734311"/>
                  <a:gd name="connsiteX8" fmla="*/ 147906 w 1560880"/>
                  <a:gd name="connsiteY8" fmla="*/ 1253530 h 1734311"/>
                  <a:gd name="connsiteX9" fmla="*/ 147906 w 1560880"/>
                  <a:gd name="connsiteY9" fmla="*/ 884989 h 1734311"/>
                  <a:gd name="connsiteX10" fmla="*/ 147906 w 1560880"/>
                  <a:gd name="connsiteY10" fmla="*/ 516447 h 1734311"/>
                  <a:gd name="connsiteX11" fmla="*/ 468754 w 1560880"/>
                  <a:gd name="connsiteY11" fmla="*/ 330009 h 1734311"/>
                  <a:gd name="connsiteX12" fmla="*/ 789601 w 1560880"/>
                  <a:gd name="connsiteY12" fmla="*/ 147906 h 1734311"/>
                  <a:gd name="connsiteX13" fmla="*/ 789601 w 1560880"/>
                  <a:gd name="connsiteY13" fmla="*/ 147906 h 1734311"/>
                  <a:gd name="connsiteX14" fmla="*/ 789601 w 1560880"/>
                  <a:gd name="connsiteY14" fmla="*/ 277979 h 1734311"/>
                  <a:gd name="connsiteX15" fmla="*/ 264972 w 1560880"/>
                  <a:gd name="connsiteY15" fmla="*/ 581484 h 1734311"/>
                  <a:gd name="connsiteX16" fmla="*/ 264972 w 1560880"/>
                  <a:gd name="connsiteY16" fmla="*/ 1188493 h 1734311"/>
                  <a:gd name="connsiteX17" fmla="*/ 789601 w 1560880"/>
                  <a:gd name="connsiteY17" fmla="*/ 1491998 h 1734311"/>
                  <a:gd name="connsiteX18" fmla="*/ 1314231 w 1560880"/>
                  <a:gd name="connsiteY18" fmla="*/ 1188493 h 1734311"/>
                  <a:gd name="connsiteX19" fmla="*/ 1314231 w 1560880"/>
                  <a:gd name="connsiteY19" fmla="*/ 581484 h 1734311"/>
                  <a:gd name="connsiteX20" fmla="*/ 789601 w 1560880"/>
                  <a:gd name="connsiteY20" fmla="*/ 277979 h 1734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34311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06113" y="1439968"/>
                    </a:lnTo>
                    <a:lnTo>
                      <a:pt x="785266" y="1626407"/>
                    </a:lnTo>
                    <a:lnTo>
                      <a:pt x="468754" y="1439968"/>
                    </a:lnTo>
                    <a:lnTo>
                      <a:pt x="147906" y="1253530"/>
                    </a:lnTo>
                    <a:lnTo>
                      <a:pt x="147906" y="884989"/>
                    </a:lnTo>
                    <a:lnTo>
                      <a:pt x="147906" y="516447"/>
                    </a:lnTo>
                    <a:lnTo>
                      <a:pt x="468754" y="330009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="" xmlns:a16="http://schemas.microsoft.com/office/drawing/2014/main" id="{9C739FEB-8EC0-484C-9A38-44F5B32947BF}"/>
                  </a:ext>
                </a:extLst>
              </p:cNvPr>
              <p:cNvSpPr/>
              <p:nvPr/>
            </p:nvSpPr>
            <p:spPr>
              <a:xfrm>
                <a:off x="5450031" y="4650159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315C419D-7DA6-4C70-910E-F6ABC0F89EA1}"/>
                  </a:ext>
                </a:extLst>
              </p:cNvPr>
              <p:cNvSpPr/>
              <p:nvPr/>
            </p:nvSpPr>
            <p:spPr>
              <a:xfrm>
                <a:off x="5437023" y="3280053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96E39EE6-B05C-4595-8BDA-B75A83C2768D}"/>
                  </a:ext>
                </a:extLst>
              </p:cNvPr>
              <p:cNvSpPr/>
              <p:nvPr/>
            </p:nvSpPr>
            <p:spPr>
              <a:xfrm>
                <a:off x="6026689" y="3626915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F7B5EBA4-D3E5-473B-BCB4-52CC4073D221}"/>
                  </a:ext>
                </a:extLst>
              </p:cNvPr>
              <p:cNvSpPr/>
              <p:nvPr/>
            </p:nvSpPr>
            <p:spPr>
              <a:xfrm>
                <a:off x="6013682" y="4320640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1614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="" xmlns:a16="http://schemas.microsoft.com/office/drawing/2014/main" id="{61F278AC-B57F-41D3-95A9-9E2A8FB0D4BE}"/>
                  </a:ext>
                </a:extLst>
              </p:cNvPr>
              <p:cNvSpPr/>
              <p:nvPr/>
            </p:nvSpPr>
            <p:spPr>
              <a:xfrm>
                <a:off x="4869036" y="4298961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1614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="" xmlns:a16="http://schemas.microsoft.com/office/drawing/2014/main" id="{A74175AC-2668-47C9-81F9-CA93BB64BF0F}"/>
                  </a:ext>
                </a:extLst>
              </p:cNvPr>
              <p:cNvSpPr/>
              <p:nvPr/>
            </p:nvSpPr>
            <p:spPr>
              <a:xfrm>
                <a:off x="4860365" y="3613908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D64752A8-E927-4180-8469-529410C741E1}"/>
                </a:ext>
              </a:extLst>
            </p:cNvPr>
            <p:cNvGrpSpPr/>
            <p:nvPr/>
          </p:nvGrpSpPr>
          <p:grpSpPr>
            <a:xfrm rot="19653185">
              <a:off x="3603047" y="1621327"/>
              <a:ext cx="878032" cy="929827"/>
              <a:chOff x="4121211" y="1005238"/>
              <a:chExt cx="1696343" cy="1796411"/>
            </a:xfrm>
            <a:solidFill>
              <a:schemeClr val="accent2"/>
            </a:solidFill>
          </p:grpSpPr>
          <p:sp>
            <p:nvSpPr>
              <p:cNvPr id="27" name="Rectangle 26">
                <a:extLst>
                  <a:ext uri="{FF2B5EF4-FFF2-40B4-BE49-F238E27FC236}">
                    <a16:creationId xmlns="" xmlns:a16="http://schemas.microsoft.com/office/drawing/2014/main" id="{78CAFD7C-2658-4D7F-A9C8-6C26F79E3088}"/>
                  </a:ext>
                </a:extLst>
              </p:cNvPr>
              <p:cNvSpPr/>
              <p:nvPr/>
            </p:nvSpPr>
            <p:spPr>
              <a:xfrm rot="2613694">
                <a:off x="5367631" y="1259674"/>
                <a:ext cx="65631" cy="542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id="{EAAE1D37-329C-42D4-987D-F4BC9885DDA4}"/>
                  </a:ext>
                </a:extLst>
              </p:cNvPr>
              <p:cNvSpPr/>
              <p:nvPr/>
            </p:nvSpPr>
            <p:spPr>
              <a:xfrm>
                <a:off x="5132704" y="1776958"/>
                <a:ext cx="99918" cy="5215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D5E73F49-421A-4CDE-96F6-83F3854E66F5}"/>
                  </a:ext>
                </a:extLst>
              </p:cNvPr>
              <p:cNvSpPr/>
              <p:nvPr/>
            </p:nvSpPr>
            <p:spPr>
              <a:xfrm>
                <a:off x="4763010" y="1958882"/>
                <a:ext cx="842767" cy="84276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="" xmlns:a16="http://schemas.microsoft.com/office/drawing/2014/main" id="{263F31F3-C515-4043-8C65-C796719ACCAB}"/>
                  </a:ext>
                </a:extLst>
              </p:cNvPr>
              <p:cNvSpPr/>
              <p:nvPr/>
            </p:nvSpPr>
            <p:spPr>
              <a:xfrm>
                <a:off x="5344107" y="1086848"/>
                <a:ext cx="473447" cy="47344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="" xmlns:a16="http://schemas.microsoft.com/office/drawing/2014/main" id="{FBCBCA99-DA6A-427E-B68B-502392C3EC63}"/>
                  </a:ext>
                </a:extLst>
              </p:cNvPr>
              <p:cNvSpPr/>
              <p:nvPr/>
            </p:nvSpPr>
            <p:spPr>
              <a:xfrm rot="18000269" flipH="1">
                <a:off x="4709115" y="1170501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="" xmlns:a16="http://schemas.microsoft.com/office/drawing/2014/main" id="{C5A7FFF7-C8D3-4FE4-9AE3-5AD9B1D35CF8}"/>
                  </a:ext>
                </a:extLst>
              </p:cNvPr>
              <p:cNvSpPr/>
              <p:nvPr/>
            </p:nvSpPr>
            <p:spPr>
              <a:xfrm flipH="1">
                <a:off x="4121211" y="1005238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31099D54-CEBD-4ECC-AE6E-A55D40DB62E2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="" xmlns:a16="http://schemas.microsoft.com/office/drawing/2014/main" id="{A93DFB35-5687-4649-AA38-F1753B516DF8}"/>
                </a:ext>
              </a:extLst>
            </p:cNvPr>
            <p:cNvGrpSpPr/>
            <p:nvPr/>
          </p:nvGrpSpPr>
          <p:grpSpPr>
            <a:xfrm rot="3638152">
              <a:off x="911272" y="2746735"/>
              <a:ext cx="1815715" cy="1627961"/>
              <a:chOff x="7643465" y="1330780"/>
              <a:chExt cx="2350271" cy="2107241"/>
            </a:xfrm>
          </p:grpSpPr>
          <p:grpSp>
            <p:nvGrpSpPr>
              <p:cNvPr id="158" name="Group 157">
                <a:extLst>
                  <a:ext uri="{FF2B5EF4-FFF2-40B4-BE49-F238E27FC236}">
                    <a16:creationId xmlns="" xmlns:a16="http://schemas.microsoft.com/office/drawing/2014/main" id="{9C21BCB9-8979-4278-A46B-27986D2ADF70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175" name="Rectangle 174">
                  <a:extLst>
                    <a:ext uri="{FF2B5EF4-FFF2-40B4-BE49-F238E27FC236}">
                      <a16:creationId xmlns="" xmlns:a16="http://schemas.microsoft.com/office/drawing/2014/main" id="{78D46A7A-8360-499E-86A6-F8D7AF654670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Freeform: Shape 175">
                  <a:extLst>
                    <a:ext uri="{FF2B5EF4-FFF2-40B4-BE49-F238E27FC236}">
                      <a16:creationId xmlns="" xmlns:a16="http://schemas.microsoft.com/office/drawing/2014/main" id="{C6B14454-3D6E-4274-A824-59CC2FDA593E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9" name="Group 158">
                <a:extLst>
                  <a:ext uri="{FF2B5EF4-FFF2-40B4-BE49-F238E27FC236}">
                    <a16:creationId xmlns="" xmlns:a16="http://schemas.microsoft.com/office/drawing/2014/main" id="{E52BFDFD-EBF8-49F8-8B25-8088FB8CA7F3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173" name="Rectangle 172">
                  <a:extLst>
                    <a:ext uri="{FF2B5EF4-FFF2-40B4-BE49-F238E27FC236}">
                      <a16:creationId xmlns="" xmlns:a16="http://schemas.microsoft.com/office/drawing/2014/main" id="{4703EFEE-81B2-4CEB-9920-7A49211EC349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="" xmlns:a16="http://schemas.microsoft.com/office/drawing/2014/main" id="{C4884DC0-1F10-46CD-A47D-A61C9F34A5FA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60" name="Freeform: Shape 159">
                <a:extLst>
                  <a:ext uri="{FF2B5EF4-FFF2-40B4-BE49-F238E27FC236}">
                    <a16:creationId xmlns="" xmlns:a16="http://schemas.microsoft.com/office/drawing/2014/main" id="{3BF7F295-27F7-4C7D-BF72-F2056DF57FD8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="" xmlns:a16="http://schemas.microsoft.com/office/drawing/2014/main" id="{7A7B3EE1-6695-41AB-9EF1-70A2E96D19CB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="" xmlns:a16="http://schemas.microsoft.com/office/drawing/2014/main" id="{6BDED3FF-8FA6-429A-AC97-B393BAEA6DEF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="" xmlns:a16="http://schemas.microsoft.com/office/drawing/2014/main" id="{BFBA4F4D-CCE7-4B67-9BAC-F382CB02AFE3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="" xmlns:a16="http://schemas.microsoft.com/office/drawing/2014/main" id="{37A4925D-E05B-435A-B2C1-3D5BBAB47C20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="" xmlns:a16="http://schemas.microsoft.com/office/drawing/2014/main" id="{C5CFF91C-DE9A-49C7-B0CA-4D92ED818F06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="" xmlns:a16="http://schemas.microsoft.com/office/drawing/2014/main" id="{AE4C223E-CED1-44DE-846D-DC0FF4BE5C35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="" xmlns:a16="http://schemas.microsoft.com/office/drawing/2014/main" id="{D1C87586-77AC-4B1D-9A64-6026281123A8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="" xmlns:a16="http://schemas.microsoft.com/office/drawing/2014/main" id="{F6071574-88E6-44E0-AB34-4BEC3B63D91C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="" xmlns:a16="http://schemas.microsoft.com/office/drawing/2014/main" id="{861AC6C1-EC4D-4338-A180-E5B42D5E0DF2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70" name="Group 169">
                <a:extLst>
                  <a:ext uri="{FF2B5EF4-FFF2-40B4-BE49-F238E27FC236}">
                    <a16:creationId xmlns="" xmlns:a16="http://schemas.microsoft.com/office/drawing/2014/main" id="{7451FA78-F2AB-4F1F-B782-C0C6DBB8C2A9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171" name="Rectangle 170">
                  <a:extLst>
                    <a:ext uri="{FF2B5EF4-FFF2-40B4-BE49-F238E27FC236}">
                      <a16:creationId xmlns="" xmlns:a16="http://schemas.microsoft.com/office/drawing/2014/main" id="{8EAB1A13-B289-4DB3-9134-9266539918FE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Freeform: Shape 171">
                  <a:extLst>
                    <a:ext uri="{FF2B5EF4-FFF2-40B4-BE49-F238E27FC236}">
                      <a16:creationId xmlns="" xmlns:a16="http://schemas.microsoft.com/office/drawing/2014/main" id="{6384CD85-6048-4DF7-86A3-B49DF84D35A6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96" name="Group 195">
              <a:extLst>
                <a:ext uri="{FF2B5EF4-FFF2-40B4-BE49-F238E27FC236}">
                  <a16:creationId xmlns="" xmlns:a16="http://schemas.microsoft.com/office/drawing/2014/main" id="{7146D8B7-BEF2-4BB1-A47E-BE57A63400D0}"/>
                </a:ext>
              </a:extLst>
            </p:cNvPr>
            <p:cNvGrpSpPr/>
            <p:nvPr/>
          </p:nvGrpSpPr>
          <p:grpSpPr>
            <a:xfrm rot="10800000">
              <a:off x="1822888" y="1226175"/>
              <a:ext cx="1815715" cy="1627961"/>
              <a:chOff x="7643465" y="1330780"/>
              <a:chExt cx="2350271" cy="2107241"/>
            </a:xfrm>
          </p:grpSpPr>
          <p:grpSp>
            <p:nvGrpSpPr>
              <p:cNvPr id="197" name="Group 196">
                <a:extLst>
                  <a:ext uri="{FF2B5EF4-FFF2-40B4-BE49-F238E27FC236}">
                    <a16:creationId xmlns="" xmlns:a16="http://schemas.microsoft.com/office/drawing/2014/main" id="{65120756-24CF-44E7-BEE6-E74F279427A5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14" name="Rectangle 213">
                  <a:extLst>
                    <a:ext uri="{FF2B5EF4-FFF2-40B4-BE49-F238E27FC236}">
                      <a16:creationId xmlns="" xmlns:a16="http://schemas.microsoft.com/office/drawing/2014/main" id="{0EACE0B1-04B6-4DD3-8210-FE3301B9D532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Freeform: Shape 214">
                  <a:extLst>
                    <a:ext uri="{FF2B5EF4-FFF2-40B4-BE49-F238E27FC236}">
                      <a16:creationId xmlns="" xmlns:a16="http://schemas.microsoft.com/office/drawing/2014/main" id="{B2FC14E9-CA28-4140-886E-AF921F01ED04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8" name="Group 197">
                <a:extLst>
                  <a:ext uri="{FF2B5EF4-FFF2-40B4-BE49-F238E27FC236}">
                    <a16:creationId xmlns="" xmlns:a16="http://schemas.microsoft.com/office/drawing/2014/main" id="{E19AAD93-0B90-444E-B8D6-7F358B86718E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12" name="Rectangle 211">
                  <a:extLst>
                    <a:ext uri="{FF2B5EF4-FFF2-40B4-BE49-F238E27FC236}">
                      <a16:creationId xmlns="" xmlns:a16="http://schemas.microsoft.com/office/drawing/2014/main" id="{5E0F09B1-8A3C-433A-BFBA-48F2C2174BE0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Freeform: Shape 212">
                  <a:extLst>
                    <a:ext uri="{FF2B5EF4-FFF2-40B4-BE49-F238E27FC236}">
                      <a16:creationId xmlns="" xmlns:a16="http://schemas.microsoft.com/office/drawing/2014/main" id="{59C877E5-4DA5-4608-9FC9-D676F7F4632F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99" name="Freeform: Shape 198">
                <a:extLst>
                  <a:ext uri="{FF2B5EF4-FFF2-40B4-BE49-F238E27FC236}">
                    <a16:creationId xmlns="" xmlns:a16="http://schemas.microsoft.com/office/drawing/2014/main" id="{CD56AC1C-415F-4E7F-B5BE-04594E8B5A77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="" xmlns:a16="http://schemas.microsoft.com/office/drawing/2014/main" id="{4261A207-EADB-4333-AF7E-B6B916D1F89D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="" xmlns:a16="http://schemas.microsoft.com/office/drawing/2014/main" id="{E33D489C-A52A-4C63-8E90-C4521689882F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="" xmlns:a16="http://schemas.microsoft.com/office/drawing/2014/main" id="{70468316-3F6A-4529-BE27-D001924EA3FC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="" xmlns:a16="http://schemas.microsoft.com/office/drawing/2014/main" id="{1850B667-7FB9-4E48-AF20-9977D5904C25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="" xmlns:a16="http://schemas.microsoft.com/office/drawing/2014/main" id="{A7BB8482-5B02-4696-B2C7-4E58DE11FC00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="" xmlns:a16="http://schemas.microsoft.com/office/drawing/2014/main" id="{10B83C8C-8D85-4062-B523-77E8099C7CAC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="" xmlns:a16="http://schemas.microsoft.com/office/drawing/2014/main" id="{4D2B6517-F68D-44E6-9EBD-711203EE9DC6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="" xmlns:a16="http://schemas.microsoft.com/office/drawing/2014/main" id="{5A518C9F-0F8C-48A1-B6D4-B356DA756AB8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="" xmlns:a16="http://schemas.microsoft.com/office/drawing/2014/main" id="{2E94665C-D3F0-42F3-8FA9-F0C5975352EC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09" name="Group 208">
                <a:extLst>
                  <a:ext uri="{FF2B5EF4-FFF2-40B4-BE49-F238E27FC236}">
                    <a16:creationId xmlns="" xmlns:a16="http://schemas.microsoft.com/office/drawing/2014/main" id="{7F9D3CD0-26F8-4F69-847A-E26131CE6587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10" name="Rectangle 209">
                  <a:extLst>
                    <a:ext uri="{FF2B5EF4-FFF2-40B4-BE49-F238E27FC236}">
                      <a16:creationId xmlns="" xmlns:a16="http://schemas.microsoft.com/office/drawing/2014/main" id="{9E7D4F80-7ACE-4C00-9B2D-D4A8B977DFBD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Freeform: Shape 210">
                  <a:extLst>
                    <a:ext uri="{FF2B5EF4-FFF2-40B4-BE49-F238E27FC236}">
                      <a16:creationId xmlns="" xmlns:a16="http://schemas.microsoft.com/office/drawing/2014/main" id="{46D452A5-9B8E-4154-8C93-FC58B62877EB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6" name="Group 215">
              <a:extLst>
                <a:ext uri="{FF2B5EF4-FFF2-40B4-BE49-F238E27FC236}">
                  <a16:creationId xmlns="" xmlns:a16="http://schemas.microsoft.com/office/drawing/2014/main" id="{646B83B2-5C12-4B4B-918D-E04093E24C87}"/>
                </a:ext>
              </a:extLst>
            </p:cNvPr>
            <p:cNvGrpSpPr/>
            <p:nvPr/>
          </p:nvGrpSpPr>
          <p:grpSpPr>
            <a:xfrm rot="10800000" flipV="1">
              <a:off x="2144331" y="3858068"/>
              <a:ext cx="1815715" cy="1627961"/>
              <a:chOff x="7643465" y="1330780"/>
              <a:chExt cx="2350271" cy="2107241"/>
            </a:xfrm>
          </p:grpSpPr>
          <p:grpSp>
            <p:nvGrpSpPr>
              <p:cNvPr id="217" name="Group 216">
                <a:extLst>
                  <a:ext uri="{FF2B5EF4-FFF2-40B4-BE49-F238E27FC236}">
                    <a16:creationId xmlns="" xmlns:a16="http://schemas.microsoft.com/office/drawing/2014/main" id="{FE3879A5-C7A2-47B3-9270-381AD7805C1F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34" name="Rectangle 233">
                  <a:extLst>
                    <a:ext uri="{FF2B5EF4-FFF2-40B4-BE49-F238E27FC236}">
                      <a16:creationId xmlns="" xmlns:a16="http://schemas.microsoft.com/office/drawing/2014/main" id="{DF682B80-7179-49B6-9DCF-073A955F9536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Freeform: Shape 234">
                  <a:extLst>
                    <a:ext uri="{FF2B5EF4-FFF2-40B4-BE49-F238E27FC236}">
                      <a16:creationId xmlns="" xmlns:a16="http://schemas.microsoft.com/office/drawing/2014/main" id="{8B4FA6AA-D9F7-45D7-8345-402BCB2C3263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8" name="Group 217">
                <a:extLst>
                  <a:ext uri="{FF2B5EF4-FFF2-40B4-BE49-F238E27FC236}">
                    <a16:creationId xmlns="" xmlns:a16="http://schemas.microsoft.com/office/drawing/2014/main" id="{96FB9221-B912-44B0-8024-C88CC43D891F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4B82ABEB-E2A4-4DBF-8681-613ED83E03CD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="" xmlns:a16="http://schemas.microsoft.com/office/drawing/2014/main" id="{4A76CF88-88C7-47AF-A92B-734EDB27DBF4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19" name="Freeform: Shape 218">
                <a:extLst>
                  <a:ext uri="{FF2B5EF4-FFF2-40B4-BE49-F238E27FC236}">
                    <a16:creationId xmlns="" xmlns:a16="http://schemas.microsoft.com/office/drawing/2014/main" id="{0706FD65-696F-4B8C-BDB2-CBFC95FEBD2D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="" xmlns:a16="http://schemas.microsoft.com/office/drawing/2014/main" id="{3583C68B-0DB3-4840-B3A5-EAA1AF0B80C9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="" xmlns:a16="http://schemas.microsoft.com/office/drawing/2014/main" id="{43DDAD7F-6AD2-4D69-9A88-E16CC08A37FC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="" xmlns:a16="http://schemas.microsoft.com/office/drawing/2014/main" id="{54314214-2FD1-4404-ABD9-67196AE99EB9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="" xmlns:a16="http://schemas.microsoft.com/office/drawing/2014/main" id="{7B8329FB-E31E-474B-9E73-0A1BD454C758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="" xmlns:a16="http://schemas.microsoft.com/office/drawing/2014/main" id="{FC41A55B-4DDF-4BB9-92EE-FDB20593390D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="" xmlns:a16="http://schemas.microsoft.com/office/drawing/2014/main" id="{293BCCF3-3FB0-40D8-81B0-3DE69F80D8B0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="" xmlns:a16="http://schemas.microsoft.com/office/drawing/2014/main" id="{48B4E1DE-3733-4096-8BEF-D8E2648E2B59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="" xmlns:a16="http://schemas.microsoft.com/office/drawing/2014/main" id="{D7F2C765-68CB-4F16-A71A-AD319AFC5F68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="" xmlns:a16="http://schemas.microsoft.com/office/drawing/2014/main" id="{A438B556-6FD3-467A-B7C3-325D3DFC20FF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29" name="Group 228">
                <a:extLst>
                  <a:ext uri="{FF2B5EF4-FFF2-40B4-BE49-F238E27FC236}">
                    <a16:creationId xmlns="" xmlns:a16="http://schemas.microsoft.com/office/drawing/2014/main" id="{4F85162B-A061-45E7-8836-55CD784D7A79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30" name="Rectangle 229">
                  <a:extLst>
                    <a:ext uri="{FF2B5EF4-FFF2-40B4-BE49-F238E27FC236}">
                      <a16:creationId xmlns="" xmlns:a16="http://schemas.microsoft.com/office/drawing/2014/main" id="{606169E1-10C9-4C82-A350-E0463B5A020D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Freeform: Shape 230">
                  <a:extLst>
                    <a:ext uri="{FF2B5EF4-FFF2-40B4-BE49-F238E27FC236}">
                      <a16:creationId xmlns="" xmlns:a16="http://schemas.microsoft.com/office/drawing/2014/main" id="{E33F71F4-4E08-40FE-9270-A3062A017715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8" name="Group 247">
              <a:extLst>
                <a:ext uri="{FF2B5EF4-FFF2-40B4-BE49-F238E27FC236}">
                  <a16:creationId xmlns="" xmlns:a16="http://schemas.microsoft.com/office/drawing/2014/main" id="{C3F096DD-7825-434F-A4D1-385F9F1488A7}"/>
                </a:ext>
              </a:extLst>
            </p:cNvPr>
            <p:cNvGrpSpPr/>
            <p:nvPr/>
          </p:nvGrpSpPr>
          <p:grpSpPr>
            <a:xfrm rot="5400000" flipV="1">
              <a:off x="3486287" y="4541505"/>
              <a:ext cx="1815715" cy="1627961"/>
              <a:chOff x="7643465" y="1330780"/>
              <a:chExt cx="2350271" cy="2107241"/>
            </a:xfrm>
          </p:grpSpPr>
          <p:grpSp>
            <p:nvGrpSpPr>
              <p:cNvPr id="249" name="Group 248">
                <a:extLst>
                  <a:ext uri="{FF2B5EF4-FFF2-40B4-BE49-F238E27FC236}">
                    <a16:creationId xmlns="" xmlns:a16="http://schemas.microsoft.com/office/drawing/2014/main" id="{EE44208C-7F67-4936-93D5-FE37C681F801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66" name="Rectangle 265">
                  <a:extLst>
                    <a:ext uri="{FF2B5EF4-FFF2-40B4-BE49-F238E27FC236}">
                      <a16:creationId xmlns="" xmlns:a16="http://schemas.microsoft.com/office/drawing/2014/main" id="{99D9F374-F220-4425-8161-6069960B4AE1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Freeform: Shape 266">
                  <a:extLst>
                    <a:ext uri="{FF2B5EF4-FFF2-40B4-BE49-F238E27FC236}">
                      <a16:creationId xmlns="" xmlns:a16="http://schemas.microsoft.com/office/drawing/2014/main" id="{C9D4D044-6C93-4D31-8630-95080C616223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0" name="Group 249">
                <a:extLst>
                  <a:ext uri="{FF2B5EF4-FFF2-40B4-BE49-F238E27FC236}">
                    <a16:creationId xmlns="" xmlns:a16="http://schemas.microsoft.com/office/drawing/2014/main" id="{F8EA9FF3-266D-419E-A430-8E0A602D56E9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64" name="Rectangle 263">
                  <a:extLst>
                    <a:ext uri="{FF2B5EF4-FFF2-40B4-BE49-F238E27FC236}">
                      <a16:creationId xmlns="" xmlns:a16="http://schemas.microsoft.com/office/drawing/2014/main" id="{3E67EF11-02DD-4E76-A70F-FD12A56F7852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Freeform: Shape 264">
                  <a:extLst>
                    <a:ext uri="{FF2B5EF4-FFF2-40B4-BE49-F238E27FC236}">
                      <a16:creationId xmlns="" xmlns:a16="http://schemas.microsoft.com/office/drawing/2014/main" id="{B1FAE0B2-0BA3-4A78-89F2-1AE0CB8B8EA1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51" name="Freeform: Shape 250">
                <a:extLst>
                  <a:ext uri="{FF2B5EF4-FFF2-40B4-BE49-F238E27FC236}">
                    <a16:creationId xmlns="" xmlns:a16="http://schemas.microsoft.com/office/drawing/2014/main" id="{4CF51128-B74F-4C4F-8706-DF7919A56A48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="" xmlns:a16="http://schemas.microsoft.com/office/drawing/2014/main" id="{21BDFC87-1F68-4099-ACC5-7CB791D34036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="" xmlns:a16="http://schemas.microsoft.com/office/drawing/2014/main" id="{F3116CFF-0FE6-4D97-9EEF-D084794DBBD5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="" xmlns:a16="http://schemas.microsoft.com/office/drawing/2014/main" id="{4F6E80B0-F022-4075-89DA-35839E1B2764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="" xmlns:a16="http://schemas.microsoft.com/office/drawing/2014/main" id="{5688BFF9-3E59-43C0-85F4-856A4B1A3DC4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="" xmlns:a16="http://schemas.microsoft.com/office/drawing/2014/main" id="{81A3B172-E1FF-41EC-B762-9145BF36A301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="" xmlns:a16="http://schemas.microsoft.com/office/drawing/2014/main" id="{362B118C-59A8-482D-95BE-A3224DA62040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="" xmlns:a16="http://schemas.microsoft.com/office/drawing/2014/main" id="{240A2C3D-81A0-4DFA-B348-424EB3F6233C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="" xmlns:a16="http://schemas.microsoft.com/office/drawing/2014/main" id="{CF308D9A-6505-46F2-BC85-00C924B6151F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="" xmlns:a16="http://schemas.microsoft.com/office/drawing/2014/main" id="{2C31A250-F614-44F6-B808-D91D64AED38E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61" name="Group 260">
                <a:extLst>
                  <a:ext uri="{FF2B5EF4-FFF2-40B4-BE49-F238E27FC236}">
                    <a16:creationId xmlns="" xmlns:a16="http://schemas.microsoft.com/office/drawing/2014/main" id="{C92D00D8-8E8E-4C05-90A4-76A9E8A136BB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62" name="Rectangle 261">
                  <a:extLst>
                    <a:ext uri="{FF2B5EF4-FFF2-40B4-BE49-F238E27FC236}">
                      <a16:creationId xmlns="" xmlns:a16="http://schemas.microsoft.com/office/drawing/2014/main" id="{73254FA2-A76E-4F75-B40A-1ADF31B9A2BC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Freeform: Shape 262">
                  <a:extLst>
                    <a:ext uri="{FF2B5EF4-FFF2-40B4-BE49-F238E27FC236}">
                      <a16:creationId xmlns="" xmlns:a16="http://schemas.microsoft.com/office/drawing/2014/main" id="{1BD635CA-ECB2-4062-B70C-69B49835A8E9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6" name="Group 275">
              <a:extLst>
                <a:ext uri="{FF2B5EF4-FFF2-40B4-BE49-F238E27FC236}">
                  <a16:creationId xmlns="" xmlns:a16="http://schemas.microsoft.com/office/drawing/2014/main" id="{9994E081-6D25-42BE-9DB7-953898268218}"/>
                </a:ext>
              </a:extLst>
            </p:cNvPr>
            <p:cNvGrpSpPr/>
            <p:nvPr/>
          </p:nvGrpSpPr>
          <p:grpSpPr>
            <a:xfrm>
              <a:off x="1257348" y="4876976"/>
              <a:ext cx="826550" cy="358906"/>
              <a:chOff x="7658774" y="5514706"/>
              <a:chExt cx="826550" cy="358906"/>
            </a:xfrm>
          </p:grpSpPr>
          <p:sp>
            <p:nvSpPr>
              <p:cNvPr id="273" name="Rectangle 272">
                <a:extLst>
                  <a:ext uri="{FF2B5EF4-FFF2-40B4-BE49-F238E27FC236}">
                    <a16:creationId xmlns="" xmlns:a16="http://schemas.microsoft.com/office/drawing/2014/main" id="{2AF5332A-F6AC-4D78-81C7-015493DD6CF3}"/>
                  </a:ext>
                </a:extLst>
              </p:cNvPr>
              <p:cNvSpPr/>
              <p:nvPr/>
            </p:nvSpPr>
            <p:spPr>
              <a:xfrm rot="16053454" flipH="1">
                <a:off x="8032513" y="5501122"/>
                <a:ext cx="60369" cy="42333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="" xmlns:a16="http://schemas.microsoft.com/office/drawing/2014/main" id="{4211C318-8ADC-425B-B7E9-52A7ADADECD0}"/>
                  </a:ext>
                </a:extLst>
              </p:cNvPr>
              <p:cNvSpPr/>
              <p:nvPr/>
            </p:nvSpPr>
            <p:spPr>
              <a:xfrm rot="19653185" flipH="1">
                <a:off x="7658774" y="5531026"/>
                <a:ext cx="342587" cy="342586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="" xmlns:a16="http://schemas.microsoft.com/office/drawing/2014/main" id="{5D89F6BC-10DD-4661-ABD0-CA33FBAB6AEA}"/>
                  </a:ext>
                </a:extLst>
              </p:cNvPr>
              <p:cNvSpPr/>
              <p:nvPr/>
            </p:nvSpPr>
            <p:spPr>
              <a:xfrm rot="19653185">
                <a:off x="8142737" y="5514706"/>
                <a:ext cx="342587" cy="342586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77" name="Group 276">
            <a:extLst>
              <a:ext uri="{FF2B5EF4-FFF2-40B4-BE49-F238E27FC236}">
                <a16:creationId xmlns="" xmlns:a16="http://schemas.microsoft.com/office/drawing/2014/main" id="{FCD49419-1FBA-4904-8511-898767175567}"/>
              </a:ext>
            </a:extLst>
          </p:cNvPr>
          <p:cNvGrpSpPr/>
          <p:nvPr/>
        </p:nvGrpSpPr>
        <p:grpSpPr>
          <a:xfrm rot="18886007">
            <a:off x="11187230" y="996479"/>
            <a:ext cx="826550" cy="358906"/>
            <a:chOff x="7658774" y="5514706"/>
            <a:chExt cx="826550" cy="358906"/>
          </a:xfrm>
        </p:grpSpPr>
        <p:sp>
          <p:nvSpPr>
            <p:cNvPr id="278" name="Rectangle 277">
              <a:extLst>
                <a:ext uri="{FF2B5EF4-FFF2-40B4-BE49-F238E27FC236}">
                  <a16:creationId xmlns="" xmlns:a16="http://schemas.microsoft.com/office/drawing/2014/main" id="{28D52B3F-D7AC-4719-8AA6-BAC791D68925}"/>
                </a:ext>
              </a:extLst>
            </p:cNvPr>
            <p:cNvSpPr/>
            <p:nvPr/>
          </p:nvSpPr>
          <p:spPr>
            <a:xfrm rot="16053454" flipH="1">
              <a:off x="8032513" y="5501122"/>
              <a:ext cx="60369" cy="42333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="" xmlns:a16="http://schemas.microsoft.com/office/drawing/2014/main" id="{364C1050-19DF-4900-A6A1-2B16E38FDF74}"/>
                </a:ext>
              </a:extLst>
            </p:cNvPr>
            <p:cNvSpPr/>
            <p:nvPr/>
          </p:nvSpPr>
          <p:spPr>
            <a:xfrm rot="19653185" flipH="1">
              <a:off x="7658774" y="5531026"/>
              <a:ext cx="342587" cy="342586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="" xmlns:a16="http://schemas.microsoft.com/office/drawing/2014/main" id="{EA928F47-830A-4304-89F7-A0548551A715}"/>
                </a:ext>
              </a:extLst>
            </p:cNvPr>
            <p:cNvSpPr/>
            <p:nvPr/>
          </p:nvSpPr>
          <p:spPr>
            <a:xfrm rot="19653185">
              <a:off x="8142737" y="5514706"/>
              <a:ext cx="342587" cy="342586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1" name="Group 280">
            <a:extLst>
              <a:ext uri="{FF2B5EF4-FFF2-40B4-BE49-F238E27FC236}">
                <a16:creationId xmlns="" xmlns:a16="http://schemas.microsoft.com/office/drawing/2014/main" id="{40BAB07A-8DA2-4835-B4A5-DC9D9EA2B0E7}"/>
              </a:ext>
            </a:extLst>
          </p:cNvPr>
          <p:cNvGrpSpPr/>
          <p:nvPr/>
        </p:nvGrpSpPr>
        <p:grpSpPr>
          <a:xfrm rot="5400000" flipV="1">
            <a:off x="10368581" y="5508922"/>
            <a:ext cx="1274057" cy="1142313"/>
            <a:chOff x="7643465" y="1330780"/>
            <a:chExt cx="2350271" cy="2107241"/>
          </a:xfrm>
        </p:grpSpPr>
        <p:grpSp>
          <p:nvGrpSpPr>
            <p:cNvPr id="282" name="Group 281">
              <a:extLst>
                <a:ext uri="{FF2B5EF4-FFF2-40B4-BE49-F238E27FC236}">
                  <a16:creationId xmlns="" xmlns:a16="http://schemas.microsoft.com/office/drawing/2014/main" id="{AD139328-267D-4BD1-8727-D691163C4B8D}"/>
                </a:ext>
              </a:extLst>
            </p:cNvPr>
            <p:cNvGrpSpPr/>
            <p:nvPr/>
          </p:nvGrpSpPr>
          <p:grpSpPr>
            <a:xfrm rot="14189974" flipH="1">
              <a:off x="7820788" y="2761873"/>
              <a:ext cx="449297" cy="803943"/>
              <a:chOff x="4860364" y="1440904"/>
              <a:chExt cx="607009" cy="1086144"/>
            </a:xfrm>
            <a:solidFill>
              <a:schemeClr val="accent2"/>
            </a:solidFill>
          </p:grpSpPr>
          <p:sp>
            <p:nvSpPr>
              <p:cNvPr id="299" name="Rectangle 298">
                <a:extLst>
                  <a:ext uri="{FF2B5EF4-FFF2-40B4-BE49-F238E27FC236}">
                    <a16:creationId xmlns="" xmlns:a16="http://schemas.microsoft.com/office/drawing/2014/main" id="{EA955226-0EAF-48EB-A81A-5D6255E40A9B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="" xmlns:a16="http://schemas.microsoft.com/office/drawing/2014/main" id="{CE700F0F-337D-46D8-95C8-2C6C137C4F7D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3" name="Group 282">
              <a:extLst>
                <a:ext uri="{FF2B5EF4-FFF2-40B4-BE49-F238E27FC236}">
                  <a16:creationId xmlns="" xmlns:a16="http://schemas.microsoft.com/office/drawing/2014/main" id="{5F5B6871-A72A-4B96-9435-E5F602D831BF}"/>
                </a:ext>
              </a:extLst>
            </p:cNvPr>
            <p:cNvGrpSpPr/>
            <p:nvPr/>
          </p:nvGrpSpPr>
          <p:grpSpPr>
            <a:xfrm>
              <a:off x="8590072" y="1330780"/>
              <a:ext cx="449297" cy="803943"/>
              <a:chOff x="4860364" y="1440904"/>
              <a:chExt cx="607009" cy="1086144"/>
            </a:xfrm>
            <a:solidFill>
              <a:schemeClr val="accent2"/>
            </a:solidFill>
          </p:grpSpPr>
          <p:sp>
            <p:nvSpPr>
              <p:cNvPr id="297" name="Rectangle 296">
                <a:extLst>
                  <a:ext uri="{FF2B5EF4-FFF2-40B4-BE49-F238E27FC236}">
                    <a16:creationId xmlns="" xmlns:a16="http://schemas.microsoft.com/office/drawing/2014/main" id="{C3D12746-E34B-4869-8B8F-A38D7DCCFC50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="" xmlns:a16="http://schemas.microsoft.com/office/drawing/2014/main" id="{67AC616C-5DCB-42A1-92FB-C67522FC7463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84" name="Freeform: Shape 283">
              <a:extLst>
                <a:ext uri="{FF2B5EF4-FFF2-40B4-BE49-F238E27FC236}">
                  <a16:creationId xmlns="" xmlns:a16="http://schemas.microsoft.com/office/drawing/2014/main" id="{93920EFD-3B96-4BA7-A914-0534BAB0F123}"/>
                </a:ext>
              </a:extLst>
            </p:cNvPr>
            <p:cNvSpPr/>
            <p:nvPr/>
          </p:nvSpPr>
          <p:spPr>
            <a:xfrm>
              <a:off x="8243473" y="2027766"/>
              <a:ext cx="1155334" cy="1315798"/>
            </a:xfrm>
            <a:custGeom>
              <a:avLst/>
              <a:gdLst>
                <a:gd name="connsiteX0" fmla="*/ 789601 w 1560880"/>
                <a:gd name="connsiteY0" fmla="*/ 147906 h 1777669"/>
                <a:gd name="connsiteX1" fmla="*/ 1110449 w 1560880"/>
                <a:gd name="connsiteY1" fmla="*/ 334345 h 1777669"/>
                <a:gd name="connsiteX2" fmla="*/ 1431297 w 1560880"/>
                <a:gd name="connsiteY2" fmla="*/ 520783 h 1777669"/>
                <a:gd name="connsiteX3" fmla="*/ 1431297 w 1560880"/>
                <a:gd name="connsiteY3" fmla="*/ 889324 h 1777669"/>
                <a:gd name="connsiteX4" fmla="*/ 1431297 w 1560880"/>
                <a:gd name="connsiteY4" fmla="*/ 1257866 h 1777669"/>
                <a:gd name="connsiteX5" fmla="*/ 1110449 w 1560880"/>
                <a:gd name="connsiteY5" fmla="*/ 1444304 h 1777669"/>
                <a:gd name="connsiteX6" fmla="*/ 789601 w 1560880"/>
                <a:gd name="connsiteY6" fmla="*/ 1630743 h 1777669"/>
                <a:gd name="connsiteX7" fmla="*/ 468754 w 1560880"/>
                <a:gd name="connsiteY7" fmla="*/ 1444304 h 1777669"/>
                <a:gd name="connsiteX8" fmla="*/ 147906 w 1560880"/>
                <a:gd name="connsiteY8" fmla="*/ 1257866 h 1777669"/>
                <a:gd name="connsiteX9" fmla="*/ 147906 w 1560880"/>
                <a:gd name="connsiteY9" fmla="*/ 889324 h 1777669"/>
                <a:gd name="connsiteX10" fmla="*/ 147906 w 1560880"/>
                <a:gd name="connsiteY10" fmla="*/ 520783 h 1777669"/>
                <a:gd name="connsiteX11" fmla="*/ 468754 w 1560880"/>
                <a:gd name="connsiteY11" fmla="*/ 334345 h 1777669"/>
                <a:gd name="connsiteX12" fmla="*/ 789601 w 1560880"/>
                <a:gd name="connsiteY12" fmla="*/ 147906 h 1777669"/>
                <a:gd name="connsiteX13" fmla="*/ 789601 w 1560880"/>
                <a:gd name="connsiteY13" fmla="*/ 147906 h 1777669"/>
                <a:gd name="connsiteX14" fmla="*/ 789601 w 1560880"/>
                <a:gd name="connsiteY14" fmla="*/ 277979 h 1777669"/>
                <a:gd name="connsiteX15" fmla="*/ 264972 w 1560880"/>
                <a:gd name="connsiteY15" fmla="*/ 581484 h 1777669"/>
                <a:gd name="connsiteX16" fmla="*/ 264972 w 1560880"/>
                <a:gd name="connsiteY16" fmla="*/ 1188493 h 1777669"/>
                <a:gd name="connsiteX17" fmla="*/ 789601 w 1560880"/>
                <a:gd name="connsiteY17" fmla="*/ 1491998 h 1777669"/>
                <a:gd name="connsiteX18" fmla="*/ 1314231 w 1560880"/>
                <a:gd name="connsiteY18" fmla="*/ 1188493 h 1777669"/>
                <a:gd name="connsiteX19" fmla="*/ 1314231 w 1560880"/>
                <a:gd name="connsiteY19" fmla="*/ 581484 h 1777669"/>
                <a:gd name="connsiteX20" fmla="*/ 789601 w 1560880"/>
                <a:gd name="connsiteY20" fmla="*/ 277979 h 177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60880" h="1777669">
                  <a:moveTo>
                    <a:pt x="789601" y="147906"/>
                  </a:moveTo>
                  <a:lnTo>
                    <a:pt x="1110449" y="334345"/>
                  </a:lnTo>
                  <a:lnTo>
                    <a:pt x="1431297" y="520783"/>
                  </a:lnTo>
                  <a:lnTo>
                    <a:pt x="1431297" y="889324"/>
                  </a:lnTo>
                  <a:lnTo>
                    <a:pt x="1431297" y="1257866"/>
                  </a:lnTo>
                  <a:lnTo>
                    <a:pt x="1110449" y="1444304"/>
                  </a:lnTo>
                  <a:lnTo>
                    <a:pt x="789601" y="1630743"/>
                  </a:lnTo>
                  <a:lnTo>
                    <a:pt x="468754" y="1444304"/>
                  </a:lnTo>
                  <a:lnTo>
                    <a:pt x="147906" y="1257866"/>
                  </a:lnTo>
                  <a:lnTo>
                    <a:pt x="147906" y="889324"/>
                  </a:lnTo>
                  <a:lnTo>
                    <a:pt x="147906" y="520783"/>
                  </a:lnTo>
                  <a:lnTo>
                    <a:pt x="468754" y="334345"/>
                  </a:lnTo>
                  <a:lnTo>
                    <a:pt x="789601" y="147906"/>
                  </a:lnTo>
                  <a:lnTo>
                    <a:pt x="789601" y="147906"/>
                  </a:lnTo>
                  <a:close/>
                  <a:moveTo>
                    <a:pt x="789601" y="277979"/>
                  </a:moveTo>
                  <a:lnTo>
                    <a:pt x="264972" y="581484"/>
                  </a:lnTo>
                  <a:lnTo>
                    <a:pt x="264972" y="1188493"/>
                  </a:lnTo>
                  <a:lnTo>
                    <a:pt x="789601" y="1491998"/>
                  </a:lnTo>
                  <a:lnTo>
                    <a:pt x="1314231" y="1188493"/>
                  </a:lnTo>
                  <a:lnTo>
                    <a:pt x="1314231" y="581484"/>
                  </a:lnTo>
                  <a:lnTo>
                    <a:pt x="789601" y="277979"/>
                  </a:ln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="" xmlns:a16="http://schemas.microsoft.com/office/drawing/2014/main" id="{997A904F-345D-426B-B70A-970D33DAFCD9}"/>
                </a:ext>
              </a:extLst>
            </p:cNvPr>
            <p:cNvSpPr/>
            <p:nvPr/>
          </p:nvSpPr>
          <p:spPr>
            <a:xfrm>
              <a:off x="8595937" y="1959818"/>
              <a:ext cx="449297" cy="449297"/>
            </a:xfrm>
            <a:custGeom>
              <a:avLst/>
              <a:gdLst>
                <a:gd name="connsiteX0" fmla="*/ 486846 w 607009"/>
                <a:gd name="connsiteY0" fmla="*/ 317351 h 607009"/>
                <a:gd name="connsiteX1" fmla="*/ 318150 w 607009"/>
                <a:gd name="connsiteY1" fmla="*/ 486846 h 607009"/>
                <a:gd name="connsiteX2" fmla="*/ 148655 w 607009"/>
                <a:gd name="connsiteY2" fmla="*/ 318150 h 607009"/>
                <a:gd name="connsiteX3" fmla="*/ 317351 w 607009"/>
                <a:gd name="connsiteY3" fmla="*/ 148655 h 607009"/>
                <a:gd name="connsiteX4" fmla="*/ 486846 w 607009"/>
                <a:gd name="connsiteY4" fmla="*/ 317351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486846" y="317351"/>
                  </a:moveTo>
                  <a:cubicBezTo>
                    <a:pt x="487066" y="410740"/>
                    <a:pt x="411538" y="486625"/>
                    <a:pt x="318150" y="486846"/>
                  </a:cubicBezTo>
                  <a:cubicBezTo>
                    <a:pt x="224761" y="487066"/>
                    <a:pt x="148875" y="411538"/>
                    <a:pt x="148655" y="318150"/>
                  </a:cubicBezTo>
                  <a:cubicBezTo>
                    <a:pt x="148434" y="224761"/>
                    <a:pt x="223962" y="148875"/>
                    <a:pt x="317351" y="148655"/>
                  </a:cubicBezTo>
                  <a:cubicBezTo>
                    <a:pt x="410740" y="148434"/>
                    <a:pt x="486625" y="223962"/>
                    <a:pt x="486846" y="317351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="" xmlns:a16="http://schemas.microsoft.com/office/drawing/2014/main" id="{870A1FF1-6EA2-486D-8EA9-2AD93BB43C9B}"/>
                </a:ext>
              </a:extLst>
            </p:cNvPr>
            <p:cNvSpPr/>
            <p:nvPr/>
          </p:nvSpPr>
          <p:spPr>
            <a:xfrm>
              <a:off x="9023323" y="2704920"/>
              <a:ext cx="449297" cy="449297"/>
            </a:xfrm>
            <a:custGeom>
              <a:avLst/>
              <a:gdLst>
                <a:gd name="connsiteX0" fmla="*/ 308330 w 607009"/>
                <a:gd name="connsiteY0" fmla="*/ 468754 h 607009"/>
                <a:gd name="connsiteX1" fmla="*/ 468754 w 607009"/>
                <a:gd name="connsiteY1" fmla="*/ 308330 h 607009"/>
                <a:gd name="connsiteX2" fmla="*/ 308330 w 607009"/>
                <a:gd name="connsiteY2" fmla="*/ 147906 h 607009"/>
                <a:gd name="connsiteX3" fmla="*/ 147906 w 607009"/>
                <a:gd name="connsiteY3" fmla="*/ 308330 h 607009"/>
                <a:gd name="connsiteX4" fmla="*/ 308330 w 607009"/>
                <a:gd name="connsiteY4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08330" y="468754"/>
                  </a:moveTo>
                  <a:cubicBezTo>
                    <a:pt x="395045" y="468754"/>
                    <a:pt x="468754" y="395045"/>
                    <a:pt x="468754" y="308330"/>
                  </a:cubicBezTo>
                  <a:cubicBezTo>
                    <a:pt x="468754" y="221614"/>
                    <a:pt x="395045" y="147906"/>
                    <a:pt x="308330" y="147906"/>
                  </a:cubicBezTo>
                  <a:cubicBezTo>
                    <a:pt x="221614" y="147906"/>
                    <a:pt x="147906" y="221614"/>
                    <a:pt x="147906" y="308330"/>
                  </a:cubicBezTo>
                  <a:cubicBezTo>
                    <a:pt x="147906" y="395045"/>
                    <a:pt x="221614" y="468754"/>
                    <a:pt x="308330" y="468754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="" xmlns:a16="http://schemas.microsoft.com/office/drawing/2014/main" id="{CA8CBA7F-5596-474C-87AF-C042F11824B9}"/>
                </a:ext>
              </a:extLst>
            </p:cNvPr>
            <p:cNvSpPr/>
            <p:nvPr/>
          </p:nvSpPr>
          <p:spPr>
            <a:xfrm>
              <a:off x="9142066" y="2704920"/>
              <a:ext cx="320926" cy="449297"/>
            </a:xfrm>
            <a:custGeom>
              <a:avLst/>
              <a:gdLst>
                <a:gd name="connsiteX0" fmla="*/ 147906 w 433577"/>
                <a:gd name="connsiteY0" fmla="*/ 468754 h 607009"/>
                <a:gd name="connsiteX1" fmla="*/ 147906 w 433577"/>
                <a:gd name="connsiteY1" fmla="*/ 147906 h 607009"/>
                <a:gd name="connsiteX2" fmla="*/ 308330 w 433577"/>
                <a:gd name="connsiteY2" fmla="*/ 308330 h 607009"/>
                <a:gd name="connsiteX3" fmla="*/ 147906 w 433577"/>
                <a:gd name="connsiteY3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577" h="607009">
                  <a:moveTo>
                    <a:pt x="147906" y="468754"/>
                  </a:moveTo>
                  <a:lnTo>
                    <a:pt x="147906" y="147906"/>
                  </a:lnTo>
                  <a:cubicBezTo>
                    <a:pt x="234622" y="147906"/>
                    <a:pt x="308330" y="221614"/>
                    <a:pt x="308330" y="308330"/>
                  </a:cubicBezTo>
                  <a:cubicBezTo>
                    <a:pt x="308330" y="395045"/>
                    <a:pt x="238957" y="468754"/>
                    <a:pt x="147906" y="468754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="" xmlns:a16="http://schemas.microsoft.com/office/drawing/2014/main" id="{39D2D0E2-189C-4353-9655-67943D717D95}"/>
                </a:ext>
              </a:extLst>
            </p:cNvPr>
            <p:cNvSpPr/>
            <p:nvPr/>
          </p:nvSpPr>
          <p:spPr>
            <a:xfrm>
              <a:off x="8166450" y="2708130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="" xmlns:a16="http://schemas.microsoft.com/office/drawing/2014/main" id="{48E77B67-5F25-48C2-986C-C525D123755D}"/>
                </a:ext>
              </a:extLst>
            </p:cNvPr>
            <p:cNvSpPr/>
            <p:nvPr/>
          </p:nvSpPr>
          <p:spPr>
            <a:xfrm>
              <a:off x="8166450" y="2204275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5950"/>
                    <a:pt x="147906" y="317001"/>
                  </a:cubicBezTo>
                  <a:cubicBezTo>
                    <a:pt x="147906" y="412389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="" xmlns:a16="http://schemas.microsoft.com/office/drawing/2014/main" id="{406A0E4A-FAE5-4268-A75D-A440AD688CE8}"/>
                </a:ext>
              </a:extLst>
            </p:cNvPr>
            <p:cNvSpPr/>
            <p:nvPr/>
          </p:nvSpPr>
          <p:spPr>
            <a:xfrm>
              <a:off x="9142066" y="2704920"/>
              <a:ext cx="320926" cy="449297"/>
            </a:xfrm>
            <a:custGeom>
              <a:avLst/>
              <a:gdLst>
                <a:gd name="connsiteX0" fmla="*/ 147906 w 433577"/>
                <a:gd name="connsiteY0" fmla="*/ 468754 h 607009"/>
                <a:gd name="connsiteX1" fmla="*/ 147906 w 433577"/>
                <a:gd name="connsiteY1" fmla="*/ 147906 h 607009"/>
                <a:gd name="connsiteX2" fmla="*/ 308330 w 433577"/>
                <a:gd name="connsiteY2" fmla="*/ 308330 h 607009"/>
                <a:gd name="connsiteX3" fmla="*/ 147906 w 433577"/>
                <a:gd name="connsiteY3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577" h="607009">
                  <a:moveTo>
                    <a:pt x="147906" y="468754"/>
                  </a:moveTo>
                  <a:lnTo>
                    <a:pt x="147906" y="147906"/>
                  </a:lnTo>
                  <a:cubicBezTo>
                    <a:pt x="234622" y="147906"/>
                    <a:pt x="308330" y="221614"/>
                    <a:pt x="308330" y="308330"/>
                  </a:cubicBezTo>
                  <a:cubicBezTo>
                    <a:pt x="308330" y="395045"/>
                    <a:pt x="238957" y="468754"/>
                    <a:pt x="147906" y="468754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="" xmlns:a16="http://schemas.microsoft.com/office/drawing/2014/main" id="{E65C2624-6606-43F5-BB5A-995C3A071E0E}"/>
                </a:ext>
              </a:extLst>
            </p:cNvPr>
            <p:cNvSpPr/>
            <p:nvPr/>
          </p:nvSpPr>
          <p:spPr>
            <a:xfrm>
              <a:off x="9016905" y="2197857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8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="" xmlns:a16="http://schemas.microsoft.com/office/drawing/2014/main" id="{53E28B02-F608-42B7-80FB-31F626DCAF97}"/>
                </a:ext>
              </a:extLst>
            </p:cNvPr>
            <p:cNvSpPr/>
            <p:nvPr/>
          </p:nvSpPr>
          <p:spPr>
            <a:xfrm>
              <a:off x="9016905" y="2692083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8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="" xmlns:a16="http://schemas.microsoft.com/office/drawing/2014/main" id="{9646BEA4-1CA6-4697-83AD-DEC1CC88A9E8}"/>
                </a:ext>
              </a:extLst>
            </p:cNvPr>
            <p:cNvSpPr/>
            <p:nvPr/>
          </p:nvSpPr>
          <p:spPr>
            <a:xfrm>
              <a:off x="8590073" y="2939196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94" name="Group 293">
              <a:extLst>
                <a:ext uri="{FF2B5EF4-FFF2-40B4-BE49-F238E27FC236}">
                  <a16:creationId xmlns="" xmlns:a16="http://schemas.microsoft.com/office/drawing/2014/main" id="{4AD3D0BF-C30A-4FBC-883E-40CD17A775AC}"/>
                </a:ext>
              </a:extLst>
            </p:cNvPr>
            <p:cNvGrpSpPr/>
            <p:nvPr/>
          </p:nvGrpSpPr>
          <p:grpSpPr>
            <a:xfrm rot="7661305" flipH="1">
              <a:off x="9367116" y="2811401"/>
              <a:ext cx="449297" cy="803943"/>
              <a:chOff x="4860364" y="1440904"/>
              <a:chExt cx="607009" cy="1086144"/>
            </a:xfrm>
            <a:solidFill>
              <a:schemeClr val="accent2"/>
            </a:solidFill>
          </p:grpSpPr>
          <p:sp>
            <p:nvSpPr>
              <p:cNvPr id="295" name="Rectangle 294">
                <a:extLst>
                  <a:ext uri="{FF2B5EF4-FFF2-40B4-BE49-F238E27FC236}">
                    <a16:creationId xmlns="" xmlns:a16="http://schemas.microsoft.com/office/drawing/2014/main" id="{6D97CB95-4784-408E-AACC-54999C1E3B3D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="" xmlns:a16="http://schemas.microsoft.com/office/drawing/2014/main" id="{E1E6644C-39C6-44EB-A8C5-45B074E505C7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228230"/>
              </p:ext>
            </p:extLst>
          </p:nvPr>
        </p:nvGraphicFramePr>
        <p:xfrm>
          <a:off x="193963" y="969868"/>
          <a:ext cx="11956473" cy="588222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425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86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638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323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0410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86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INSTALASI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No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INDIKATOR MUTU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effectLst/>
                        </a:rPr>
                        <a:t>SASARAN</a:t>
                      </a:r>
                      <a:r>
                        <a:rPr lang="id-ID" sz="1600" b="1" u="none" strike="noStrike" dirty="0" smtClean="0">
                          <a:effectLst/>
                        </a:rPr>
                        <a:t> / TARGET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effectLst/>
                        </a:rPr>
                        <a:t>HASIL</a:t>
                      </a:r>
                      <a:r>
                        <a:rPr lang="id-ID" sz="1600" b="1" u="none" strike="noStrike" baseline="0" dirty="0" smtClean="0">
                          <a:effectLst/>
                        </a:rPr>
                        <a:t> AGUSTUS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555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PELAYANAN GIZI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Ketepatan waktu pemberian makanan pada pasien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≥ 90%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94%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3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Sisa makanan yang tidak termakan oleh pasien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≤ 20%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18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Tidak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adanya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kesalahan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dalam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pemberian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diet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084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TRANSFUSI DARAH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Pemenuhan kebutuhan darah bagi setiap pelayanan transfuse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3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Kejadian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reaksi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transfuse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≤ 0,01 %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39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PELAYANAN GAKIN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Pelayanan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terhadap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pasien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GAKIN yang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datang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RS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pada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setiap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unit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pelayanan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651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PELAYANAN REKAM MEDIK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Kelengkapan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pengisian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rekam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medik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2x24 jam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setelah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selesai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pelayanan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pulang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55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Kelengkapan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informed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concent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setelah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mendapatkan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informasi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yang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jelas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3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Waktu penyediaan dokumen rekam medik pelayanan rawat jalan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≤ 10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menit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2,5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3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Waktu penyediaan dokumen rekam medik pelayanan rawat inap (dari menerima DRM dari perawat IGD/rawat jalan ke petugas TPPRI sampai dilengkapi dan dikembalikan lagi ke perawat IGD/rawat jalan)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≤ 15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menit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12,5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390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PELAYANAN PENGELOLAAN LIMBAH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Baku mutu limbah cair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802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Pengelolaan limbah padat berbahaya sesuai dengan aturan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587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Rectangle: Top Corners Rounded 246">
            <a:extLst>
              <a:ext uri="{FF2B5EF4-FFF2-40B4-BE49-F238E27FC236}">
                <a16:creationId xmlns="" xmlns:a16="http://schemas.microsoft.com/office/drawing/2014/main" id="{2573B5BF-096F-4A66-B0B5-F31C42151791}"/>
              </a:ext>
            </a:extLst>
          </p:cNvPr>
          <p:cNvSpPr/>
          <p:nvPr/>
        </p:nvSpPr>
        <p:spPr>
          <a:xfrm rot="5400000">
            <a:off x="7495169" y="-3509988"/>
            <a:ext cx="1114603" cy="8296758"/>
          </a:xfrm>
          <a:prstGeom prst="round2SameRect">
            <a:avLst>
              <a:gd name="adj1" fmla="val 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4118624" y="148574"/>
            <a:ext cx="782862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 sz="2800" b="1" dirty="0">
                <a:cs typeface="Arial" pitchFamily="34" charset="0"/>
              </a:rPr>
              <a:t>REKAP CAPAIAN </a:t>
            </a:r>
            <a:r>
              <a:rPr lang="id-ID" altLang="ko-KR" sz="2800" b="1" dirty="0" smtClean="0">
                <a:cs typeface="Arial" pitchFamily="34" charset="0"/>
              </a:rPr>
              <a:t>SPM </a:t>
            </a:r>
            <a:r>
              <a:rPr lang="id-ID" altLang="ko-KR" sz="2800" b="1" dirty="0">
                <a:cs typeface="Arial" pitchFamily="34" charset="0"/>
              </a:rPr>
              <a:t>Tahun 2019</a:t>
            </a:r>
          </a:p>
          <a:p>
            <a:r>
              <a:rPr lang="id-ID" altLang="ko-KR" sz="2800" b="1" dirty="0">
                <a:cs typeface="Arial" pitchFamily="34" charset="0"/>
              </a:rPr>
              <a:t>SESUAI PERGUB NO: 22 TAHUN 2017</a:t>
            </a:r>
            <a:endParaRPr lang="ko-KR" altLang="en-US" sz="2800" b="1" dirty="0">
              <a:cs typeface="Arial" pitchFamily="34" charset="0"/>
            </a:endParaRPr>
          </a:p>
        </p:txBody>
      </p:sp>
      <p:grpSp>
        <p:nvGrpSpPr>
          <p:cNvPr id="236" name="Group 235">
            <a:extLst>
              <a:ext uri="{FF2B5EF4-FFF2-40B4-BE49-F238E27FC236}">
                <a16:creationId xmlns="" xmlns:a16="http://schemas.microsoft.com/office/drawing/2014/main" id="{C2BB8104-3530-4C06-BCFE-83494F3D2F7E}"/>
              </a:ext>
            </a:extLst>
          </p:cNvPr>
          <p:cNvGrpSpPr/>
          <p:nvPr/>
        </p:nvGrpSpPr>
        <p:grpSpPr>
          <a:xfrm rot="7523209">
            <a:off x="5711085" y="1465946"/>
            <a:ext cx="769829" cy="815241"/>
            <a:chOff x="4121211" y="1005238"/>
            <a:chExt cx="1696343" cy="1796411"/>
          </a:xfrm>
          <a:solidFill>
            <a:schemeClr val="accent2"/>
          </a:solidFill>
        </p:grpSpPr>
        <p:sp>
          <p:nvSpPr>
            <p:cNvPr id="237" name="Rectangle 236">
              <a:extLst>
                <a:ext uri="{FF2B5EF4-FFF2-40B4-BE49-F238E27FC236}">
                  <a16:creationId xmlns="" xmlns:a16="http://schemas.microsoft.com/office/drawing/2014/main" id="{3551FEA2-AE32-4ADC-A559-2DEC1FA8D1BC}"/>
                </a:ext>
              </a:extLst>
            </p:cNvPr>
            <p:cNvSpPr/>
            <p:nvPr/>
          </p:nvSpPr>
          <p:spPr>
            <a:xfrm rot="2613694">
              <a:off x="5367631" y="1259674"/>
              <a:ext cx="65631" cy="54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="" xmlns:a16="http://schemas.microsoft.com/office/drawing/2014/main" id="{B79412D0-1765-42E4-A9C8-E9C1D7AF3F36}"/>
                </a:ext>
              </a:extLst>
            </p:cNvPr>
            <p:cNvSpPr/>
            <p:nvPr/>
          </p:nvSpPr>
          <p:spPr>
            <a:xfrm>
              <a:off x="5132704" y="1776958"/>
              <a:ext cx="99918" cy="5215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="" xmlns:a16="http://schemas.microsoft.com/office/drawing/2014/main" id="{61D1CCAE-095A-408C-99CE-9A45BFEC0064}"/>
                </a:ext>
              </a:extLst>
            </p:cNvPr>
            <p:cNvSpPr/>
            <p:nvPr/>
          </p:nvSpPr>
          <p:spPr>
            <a:xfrm>
              <a:off x="4763010" y="1958882"/>
              <a:ext cx="842767" cy="84276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="" xmlns:a16="http://schemas.microsoft.com/office/drawing/2014/main" id="{2FCAB7B8-5492-43CA-8D58-F7C3BC731C0B}"/>
                </a:ext>
              </a:extLst>
            </p:cNvPr>
            <p:cNvSpPr/>
            <p:nvPr/>
          </p:nvSpPr>
          <p:spPr>
            <a:xfrm>
              <a:off x="5344107" y="1086848"/>
              <a:ext cx="473447" cy="47344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="" xmlns:a16="http://schemas.microsoft.com/office/drawing/2014/main" id="{A9A080DE-98B8-47D7-966E-2794E5245C4F}"/>
                </a:ext>
              </a:extLst>
            </p:cNvPr>
            <p:cNvSpPr/>
            <p:nvPr/>
          </p:nvSpPr>
          <p:spPr>
            <a:xfrm rot="18000269" flipH="1">
              <a:off x="4709115" y="1170501"/>
              <a:ext cx="106964" cy="7500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="" xmlns:a16="http://schemas.microsoft.com/office/drawing/2014/main" id="{71ED0273-4623-4B75-A8AE-249606E896AF}"/>
                </a:ext>
              </a:extLst>
            </p:cNvPr>
            <p:cNvSpPr/>
            <p:nvPr/>
          </p:nvSpPr>
          <p:spPr>
            <a:xfrm flipH="1">
              <a:off x="4121211" y="1005238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="" xmlns:a16="http://schemas.microsoft.com/office/drawing/2014/main" id="{BC745DE2-CCDD-4A4B-BE13-72BBF1D8EBA0}"/>
                </a:ext>
              </a:extLst>
            </p:cNvPr>
            <p:cNvSpPr/>
            <p:nvPr/>
          </p:nvSpPr>
          <p:spPr>
            <a:xfrm>
              <a:off x="4860364" y="1440904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1" name="Group 300">
            <a:extLst>
              <a:ext uri="{FF2B5EF4-FFF2-40B4-BE49-F238E27FC236}">
                <a16:creationId xmlns="" xmlns:a16="http://schemas.microsoft.com/office/drawing/2014/main" id="{B85A96ED-2CA9-490F-ABC6-96360ACCF017}"/>
              </a:ext>
            </a:extLst>
          </p:cNvPr>
          <p:cNvGrpSpPr/>
          <p:nvPr/>
        </p:nvGrpSpPr>
        <p:grpSpPr>
          <a:xfrm>
            <a:off x="1005149" y="1226175"/>
            <a:ext cx="4202976" cy="5037168"/>
            <a:chOff x="1005149" y="1226175"/>
            <a:chExt cx="4202976" cy="5037168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8ED5B865-0674-4DF5-A9D5-5EE33A5323FF}"/>
                </a:ext>
              </a:extLst>
            </p:cNvPr>
            <p:cNvGrpSpPr/>
            <p:nvPr/>
          </p:nvGrpSpPr>
          <p:grpSpPr>
            <a:xfrm>
              <a:off x="2193664" y="2470136"/>
              <a:ext cx="1710429" cy="1738057"/>
              <a:chOff x="4288042" y="2256809"/>
              <a:chExt cx="2952665" cy="3000359"/>
            </a:xfrm>
            <a:solidFill>
              <a:schemeClr val="accent2"/>
            </a:solidFill>
          </p:grpSpPr>
          <p:sp>
            <p:nvSpPr>
              <p:cNvPr id="7" name="Freeform: Shape 6">
                <a:extLst>
                  <a:ext uri="{FF2B5EF4-FFF2-40B4-BE49-F238E27FC236}">
                    <a16:creationId xmlns="" xmlns:a16="http://schemas.microsoft.com/office/drawing/2014/main" id="{C2C7CFFB-4D44-4F90-8F37-307E0C162BCB}"/>
                  </a:ext>
                </a:extLst>
              </p:cNvPr>
              <p:cNvSpPr/>
              <p:nvPr/>
            </p:nvSpPr>
            <p:spPr>
              <a:xfrm>
                <a:off x="4392101" y="2382547"/>
                <a:ext cx="1560880" cy="1777670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="" xmlns:a16="http://schemas.microsoft.com/office/drawing/2014/main" id="{4ADAC6C0-8C1B-485D-9D2C-3692EC31DF32}"/>
                  </a:ext>
                </a:extLst>
              </p:cNvPr>
              <p:cNvSpPr/>
              <p:nvPr/>
            </p:nvSpPr>
            <p:spPr>
              <a:xfrm>
                <a:off x="4868287" y="2290747"/>
                <a:ext cx="607009" cy="607009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="" xmlns:a16="http://schemas.microsoft.com/office/drawing/2014/main" id="{02D97C58-F5CD-4C07-ACE5-7278540B54E2}"/>
                  </a:ext>
                </a:extLst>
              </p:cNvPr>
              <p:cNvSpPr/>
              <p:nvPr/>
            </p:nvSpPr>
            <p:spPr>
              <a:xfrm>
                <a:off x="5445695" y="3297396"/>
                <a:ext cx="607009" cy="607009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="" xmlns:a16="http://schemas.microsoft.com/office/drawing/2014/main" id="{D9718C1B-F9B9-4825-ACD8-60632F90FCD4}"/>
                  </a:ext>
                </a:extLst>
              </p:cNvPr>
              <p:cNvSpPr/>
              <p:nvPr/>
            </p:nvSpPr>
            <p:spPr>
              <a:xfrm>
                <a:off x="5606119" y="3297396"/>
                <a:ext cx="433578" cy="607009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="" xmlns:a16="http://schemas.microsoft.com/office/drawing/2014/main" id="{59FB9EDD-08EB-4138-9CFC-F35679CCEFC9}"/>
                  </a:ext>
                </a:extLst>
              </p:cNvPr>
              <p:cNvSpPr/>
              <p:nvPr/>
            </p:nvSpPr>
            <p:spPr>
              <a:xfrm>
                <a:off x="4288042" y="3301732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="" xmlns:a16="http://schemas.microsoft.com/office/drawing/2014/main" id="{96EC2FD3-930E-4580-B5C3-37B50E0345F6}"/>
                  </a:ext>
                </a:extLst>
              </p:cNvPr>
              <p:cNvSpPr/>
              <p:nvPr/>
            </p:nvSpPr>
            <p:spPr>
              <a:xfrm>
                <a:off x="4288042" y="262101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="" xmlns:a16="http://schemas.microsoft.com/office/drawing/2014/main" id="{E5788733-AA04-47CB-A221-3A63786B991B}"/>
                  </a:ext>
                </a:extLst>
              </p:cNvPr>
              <p:cNvSpPr/>
              <p:nvPr/>
            </p:nvSpPr>
            <p:spPr>
              <a:xfrm>
                <a:off x="5554090" y="2382547"/>
                <a:ext cx="1560880" cy="1734312"/>
              </a:xfrm>
              <a:custGeom>
                <a:avLst/>
                <a:gdLst>
                  <a:gd name="connsiteX0" fmla="*/ 789601 w 1560880"/>
                  <a:gd name="connsiteY0" fmla="*/ 147906 h 1734311"/>
                  <a:gd name="connsiteX1" fmla="*/ 1110449 w 1560880"/>
                  <a:gd name="connsiteY1" fmla="*/ 334345 h 1734311"/>
                  <a:gd name="connsiteX2" fmla="*/ 1431297 w 1560880"/>
                  <a:gd name="connsiteY2" fmla="*/ 520783 h 1734311"/>
                  <a:gd name="connsiteX3" fmla="*/ 1431297 w 1560880"/>
                  <a:gd name="connsiteY3" fmla="*/ 889324 h 1734311"/>
                  <a:gd name="connsiteX4" fmla="*/ 1431297 w 1560880"/>
                  <a:gd name="connsiteY4" fmla="*/ 1257866 h 1734311"/>
                  <a:gd name="connsiteX5" fmla="*/ 1110449 w 1560880"/>
                  <a:gd name="connsiteY5" fmla="*/ 1444304 h 1734311"/>
                  <a:gd name="connsiteX6" fmla="*/ 789601 w 1560880"/>
                  <a:gd name="connsiteY6" fmla="*/ 1622071 h 1734311"/>
                  <a:gd name="connsiteX7" fmla="*/ 468754 w 1560880"/>
                  <a:gd name="connsiteY7" fmla="*/ 1435632 h 1734311"/>
                  <a:gd name="connsiteX8" fmla="*/ 147906 w 1560880"/>
                  <a:gd name="connsiteY8" fmla="*/ 1249194 h 1734311"/>
                  <a:gd name="connsiteX9" fmla="*/ 147906 w 1560880"/>
                  <a:gd name="connsiteY9" fmla="*/ 880653 h 1734311"/>
                  <a:gd name="connsiteX10" fmla="*/ 147906 w 1560880"/>
                  <a:gd name="connsiteY10" fmla="*/ 512112 h 1734311"/>
                  <a:gd name="connsiteX11" fmla="*/ 468754 w 1560880"/>
                  <a:gd name="connsiteY11" fmla="*/ 325673 h 1734311"/>
                  <a:gd name="connsiteX12" fmla="*/ 789601 w 1560880"/>
                  <a:gd name="connsiteY12" fmla="*/ 147906 h 1734311"/>
                  <a:gd name="connsiteX13" fmla="*/ 789601 w 1560880"/>
                  <a:gd name="connsiteY13" fmla="*/ 147906 h 1734311"/>
                  <a:gd name="connsiteX14" fmla="*/ 789601 w 1560880"/>
                  <a:gd name="connsiteY14" fmla="*/ 277979 h 1734311"/>
                  <a:gd name="connsiteX15" fmla="*/ 264972 w 1560880"/>
                  <a:gd name="connsiteY15" fmla="*/ 581484 h 1734311"/>
                  <a:gd name="connsiteX16" fmla="*/ 264972 w 1560880"/>
                  <a:gd name="connsiteY16" fmla="*/ 1188493 h 1734311"/>
                  <a:gd name="connsiteX17" fmla="*/ 789601 w 1560880"/>
                  <a:gd name="connsiteY17" fmla="*/ 1491998 h 1734311"/>
                  <a:gd name="connsiteX18" fmla="*/ 1314231 w 1560880"/>
                  <a:gd name="connsiteY18" fmla="*/ 1188493 h 1734311"/>
                  <a:gd name="connsiteX19" fmla="*/ 1314231 w 1560880"/>
                  <a:gd name="connsiteY19" fmla="*/ 581484 h 1734311"/>
                  <a:gd name="connsiteX20" fmla="*/ 789601 w 1560880"/>
                  <a:gd name="connsiteY20" fmla="*/ 277979 h 1734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34311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22071"/>
                    </a:lnTo>
                    <a:lnTo>
                      <a:pt x="468754" y="1435632"/>
                    </a:lnTo>
                    <a:lnTo>
                      <a:pt x="147906" y="1249194"/>
                    </a:lnTo>
                    <a:lnTo>
                      <a:pt x="147906" y="880653"/>
                    </a:lnTo>
                    <a:lnTo>
                      <a:pt x="147906" y="512112"/>
                    </a:lnTo>
                    <a:lnTo>
                      <a:pt x="468754" y="325673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="" xmlns:a16="http://schemas.microsoft.com/office/drawing/2014/main" id="{4124ADEC-0B66-48CA-BA21-2DA77E6108BF}"/>
                  </a:ext>
                </a:extLst>
              </p:cNvPr>
              <p:cNvSpPr/>
              <p:nvPr/>
            </p:nvSpPr>
            <p:spPr>
              <a:xfrm>
                <a:off x="6057040" y="2256809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="" xmlns:a16="http://schemas.microsoft.com/office/drawing/2014/main" id="{B134031B-288E-40C4-9F1A-D9A9D52CAE95}"/>
                  </a:ext>
                </a:extLst>
              </p:cNvPr>
              <p:cNvSpPr/>
              <p:nvPr/>
            </p:nvSpPr>
            <p:spPr>
              <a:xfrm>
                <a:off x="6612019" y="262101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id="{1C3A804A-B945-4041-992C-BEC47E746A4F}"/>
                  </a:ext>
                </a:extLst>
              </p:cNvPr>
              <p:cNvSpPr/>
              <p:nvPr/>
            </p:nvSpPr>
            <p:spPr>
              <a:xfrm>
                <a:off x="6633698" y="3262710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8D442069-CA1B-407A-B677-835913C09748}"/>
                  </a:ext>
                </a:extLst>
              </p:cNvPr>
              <p:cNvSpPr/>
              <p:nvPr/>
            </p:nvSpPr>
            <p:spPr>
              <a:xfrm>
                <a:off x="5606119" y="3297396"/>
                <a:ext cx="433578" cy="607009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346D758D-7472-4928-A975-D98C50EEA8C1}"/>
                  </a:ext>
                </a:extLst>
              </p:cNvPr>
              <p:cNvSpPr/>
              <p:nvPr/>
            </p:nvSpPr>
            <p:spPr>
              <a:xfrm>
                <a:off x="5437023" y="2612343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="" xmlns:a16="http://schemas.microsoft.com/office/drawing/2014/main" id="{FE82409E-C831-4160-AD18-9EB9F832AD03}"/>
                  </a:ext>
                </a:extLst>
              </p:cNvPr>
              <p:cNvSpPr/>
              <p:nvPr/>
            </p:nvSpPr>
            <p:spPr>
              <a:xfrm>
                <a:off x="4973095" y="3392783"/>
                <a:ext cx="1560880" cy="1734312"/>
              </a:xfrm>
              <a:custGeom>
                <a:avLst/>
                <a:gdLst>
                  <a:gd name="connsiteX0" fmla="*/ 789601 w 1560880"/>
                  <a:gd name="connsiteY0" fmla="*/ 147906 h 1734311"/>
                  <a:gd name="connsiteX1" fmla="*/ 1110449 w 1560880"/>
                  <a:gd name="connsiteY1" fmla="*/ 334345 h 1734311"/>
                  <a:gd name="connsiteX2" fmla="*/ 1431297 w 1560880"/>
                  <a:gd name="connsiteY2" fmla="*/ 520783 h 1734311"/>
                  <a:gd name="connsiteX3" fmla="*/ 1431297 w 1560880"/>
                  <a:gd name="connsiteY3" fmla="*/ 889324 h 1734311"/>
                  <a:gd name="connsiteX4" fmla="*/ 1431297 w 1560880"/>
                  <a:gd name="connsiteY4" fmla="*/ 1257866 h 1734311"/>
                  <a:gd name="connsiteX5" fmla="*/ 1106113 w 1560880"/>
                  <a:gd name="connsiteY5" fmla="*/ 1439968 h 1734311"/>
                  <a:gd name="connsiteX6" fmla="*/ 785266 w 1560880"/>
                  <a:gd name="connsiteY6" fmla="*/ 1626407 h 1734311"/>
                  <a:gd name="connsiteX7" fmla="*/ 468754 w 1560880"/>
                  <a:gd name="connsiteY7" fmla="*/ 1439968 h 1734311"/>
                  <a:gd name="connsiteX8" fmla="*/ 147906 w 1560880"/>
                  <a:gd name="connsiteY8" fmla="*/ 1253530 h 1734311"/>
                  <a:gd name="connsiteX9" fmla="*/ 147906 w 1560880"/>
                  <a:gd name="connsiteY9" fmla="*/ 884989 h 1734311"/>
                  <a:gd name="connsiteX10" fmla="*/ 147906 w 1560880"/>
                  <a:gd name="connsiteY10" fmla="*/ 516447 h 1734311"/>
                  <a:gd name="connsiteX11" fmla="*/ 468754 w 1560880"/>
                  <a:gd name="connsiteY11" fmla="*/ 330009 h 1734311"/>
                  <a:gd name="connsiteX12" fmla="*/ 789601 w 1560880"/>
                  <a:gd name="connsiteY12" fmla="*/ 147906 h 1734311"/>
                  <a:gd name="connsiteX13" fmla="*/ 789601 w 1560880"/>
                  <a:gd name="connsiteY13" fmla="*/ 147906 h 1734311"/>
                  <a:gd name="connsiteX14" fmla="*/ 789601 w 1560880"/>
                  <a:gd name="connsiteY14" fmla="*/ 277979 h 1734311"/>
                  <a:gd name="connsiteX15" fmla="*/ 264972 w 1560880"/>
                  <a:gd name="connsiteY15" fmla="*/ 581484 h 1734311"/>
                  <a:gd name="connsiteX16" fmla="*/ 264972 w 1560880"/>
                  <a:gd name="connsiteY16" fmla="*/ 1188493 h 1734311"/>
                  <a:gd name="connsiteX17" fmla="*/ 789601 w 1560880"/>
                  <a:gd name="connsiteY17" fmla="*/ 1491998 h 1734311"/>
                  <a:gd name="connsiteX18" fmla="*/ 1314231 w 1560880"/>
                  <a:gd name="connsiteY18" fmla="*/ 1188493 h 1734311"/>
                  <a:gd name="connsiteX19" fmla="*/ 1314231 w 1560880"/>
                  <a:gd name="connsiteY19" fmla="*/ 581484 h 1734311"/>
                  <a:gd name="connsiteX20" fmla="*/ 789601 w 1560880"/>
                  <a:gd name="connsiteY20" fmla="*/ 277979 h 1734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34311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06113" y="1439968"/>
                    </a:lnTo>
                    <a:lnTo>
                      <a:pt x="785266" y="1626407"/>
                    </a:lnTo>
                    <a:lnTo>
                      <a:pt x="468754" y="1439968"/>
                    </a:lnTo>
                    <a:lnTo>
                      <a:pt x="147906" y="1253530"/>
                    </a:lnTo>
                    <a:lnTo>
                      <a:pt x="147906" y="884989"/>
                    </a:lnTo>
                    <a:lnTo>
                      <a:pt x="147906" y="516447"/>
                    </a:lnTo>
                    <a:lnTo>
                      <a:pt x="468754" y="330009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="" xmlns:a16="http://schemas.microsoft.com/office/drawing/2014/main" id="{9C739FEB-8EC0-484C-9A38-44F5B32947BF}"/>
                  </a:ext>
                </a:extLst>
              </p:cNvPr>
              <p:cNvSpPr/>
              <p:nvPr/>
            </p:nvSpPr>
            <p:spPr>
              <a:xfrm>
                <a:off x="5450031" y="4650159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315C419D-7DA6-4C70-910E-F6ABC0F89EA1}"/>
                  </a:ext>
                </a:extLst>
              </p:cNvPr>
              <p:cNvSpPr/>
              <p:nvPr/>
            </p:nvSpPr>
            <p:spPr>
              <a:xfrm>
                <a:off x="5437023" y="3280053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96E39EE6-B05C-4595-8BDA-B75A83C2768D}"/>
                  </a:ext>
                </a:extLst>
              </p:cNvPr>
              <p:cNvSpPr/>
              <p:nvPr/>
            </p:nvSpPr>
            <p:spPr>
              <a:xfrm>
                <a:off x="6026689" y="3626915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F7B5EBA4-D3E5-473B-BCB4-52CC4073D221}"/>
                  </a:ext>
                </a:extLst>
              </p:cNvPr>
              <p:cNvSpPr/>
              <p:nvPr/>
            </p:nvSpPr>
            <p:spPr>
              <a:xfrm>
                <a:off x="6013682" y="4320640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1614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="" xmlns:a16="http://schemas.microsoft.com/office/drawing/2014/main" id="{61F278AC-B57F-41D3-95A9-9E2A8FB0D4BE}"/>
                  </a:ext>
                </a:extLst>
              </p:cNvPr>
              <p:cNvSpPr/>
              <p:nvPr/>
            </p:nvSpPr>
            <p:spPr>
              <a:xfrm>
                <a:off x="4869036" y="4298961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1614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="" xmlns:a16="http://schemas.microsoft.com/office/drawing/2014/main" id="{A74175AC-2668-47C9-81F9-CA93BB64BF0F}"/>
                  </a:ext>
                </a:extLst>
              </p:cNvPr>
              <p:cNvSpPr/>
              <p:nvPr/>
            </p:nvSpPr>
            <p:spPr>
              <a:xfrm>
                <a:off x="4860365" y="3613908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D64752A8-E927-4180-8469-529410C741E1}"/>
                </a:ext>
              </a:extLst>
            </p:cNvPr>
            <p:cNvGrpSpPr/>
            <p:nvPr/>
          </p:nvGrpSpPr>
          <p:grpSpPr>
            <a:xfrm rot="19653185">
              <a:off x="3603047" y="1621327"/>
              <a:ext cx="878032" cy="929827"/>
              <a:chOff x="4121211" y="1005238"/>
              <a:chExt cx="1696343" cy="1796411"/>
            </a:xfrm>
            <a:solidFill>
              <a:schemeClr val="accent2"/>
            </a:solidFill>
          </p:grpSpPr>
          <p:sp>
            <p:nvSpPr>
              <p:cNvPr id="27" name="Rectangle 26">
                <a:extLst>
                  <a:ext uri="{FF2B5EF4-FFF2-40B4-BE49-F238E27FC236}">
                    <a16:creationId xmlns="" xmlns:a16="http://schemas.microsoft.com/office/drawing/2014/main" id="{78CAFD7C-2658-4D7F-A9C8-6C26F79E3088}"/>
                  </a:ext>
                </a:extLst>
              </p:cNvPr>
              <p:cNvSpPr/>
              <p:nvPr/>
            </p:nvSpPr>
            <p:spPr>
              <a:xfrm rot="2613694">
                <a:off x="5367631" y="1259674"/>
                <a:ext cx="65631" cy="542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id="{EAAE1D37-329C-42D4-987D-F4BC9885DDA4}"/>
                  </a:ext>
                </a:extLst>
              </p:cNvPr>
              <p:cNvSpPr/>
              <p:nvPr/>
            </p:nvSpPr>
            <p:spPr>
              <a:xfrm>
                <a:off x="5132704" y="1776958"/>
                <a:ext cx="99918" cy="5215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D5E73F49-421A-4CDE-96F6-83F3854E66F5}"/>
                  </a:ext>
                </a:extLst>
              </p:cNvPr>
              <p:cNvSpPr/>
              <p:nvPr/>
            </p:nvSpPr>
            <p:spPr>
              <a:xfrm>
                <a:off x="4763010" y="1958882"/>
                <a:ext cx="842767" cy="84276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="" xmlns:a16="http://schemas.microsoft.com/office/drawing/2014/main" id="{263F31F3-C515-4043-8C65-C796719ACCAB}"/>
                  </a:ext>
                </a:extLst>
              </p:cNvPr>
              <p:cNvSpPr/>
              <p:nvPr/>
            </p:nvSpPr>
            <p:spPr>
              <a:xfrm>
                <a:off x="5344107" y="1086848"/>
                <a:ext cx="473447" cy="47344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="" xmlns:a16="http://schemas.microsoft.com/office/drawing/2014/main" id="{FBCBCA99-DA6A-427E-B68B-502392C3EC63}"/>
                  </a:ext>
                </a:extLst>
              </p:cNvPr>
              <p:cNvSpPr/>
              <p:nvPr/>
            </p:nvSpPr>
            <p:spPr>
              <a:xfrm rot="18000269" flipH="1">
                <a:off x="4709115" y="1170501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="" xmlns:a16="http://schemas.microsoft.com/office/drawing/2014/main" id="{C5A7FFF7-C8D3-4FE4-9AE3-5AD9B1D35CF8}"/>
                  </a:ext>
                </a:extLst>
              </p:cNvPr>
              <p:cNvSpPr/>
              <p:nvPr/>
            </p:nvSpPr>
            <p:spPr>
              <a:xfrm flipH="1">
                <a:off x="4121211" y="1005238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31099D54-CEBD-4ECC-AE6E-A55D40DB62E2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="" xmlns:a16="http://schemas.microsoft.com/office/drawing/2014/main" id="{A93DFB35-5687-4649-AA38-F1753B516DF8}"/>
                </a:ext>
              </a:extLst>
            </p:cNvPr>
            <p:cNvGrpSpPr/>
            <p:nvPr/>
          </p:nvGrpSpPr>
          <p:grpSpPr>
            <a:xfrm rot="3638152">
              <a:off x="911272" y="2746735"/>
              <a:ext cx="1815715" cy="1627961"/>
              <a:chOff x="7643465" y="1330780"/>
              <a:chExt cx="2350271" cy="2107241"/>
            </a:xfrm>
          </p:grpSpPr>
          <p:grpSp>
            <p:nvGrpSpPr>
              <p:cNvPr id="158" name="Group 157">
                <a:extLst>
                  <a:ext uri="{FF2B5EF4-FFF2-40B4-BE49-F238E27FC236}">
                    <a16:creationId xmlns="" xmlns:a16="http://schemas.microsoft.com/office/drawing/2014/main" id="{9C21BCB9-8979-4278-A46B-27986D2ADF70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175" name="Rectangle 174">
                  <a:extLst>
                    <a:ext uri="{FF2B5EF4-FFF2-40B4-BE49-F238E27FC236}">
                      <a16:creationId xmlns="" xmlns:a16="http://schemas.microsoft.com/office/drawing/2014/main" id="{78D46A7A-8360-499E-86A6-F8D7AF654670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Freeform: Shape 175">
                  <a:extLst>
                    <a:ext uri="{FF2B5EF4-FFF2-40B4-BE49-F238E27FC236}">
                      <a16:creationId xmlns="" xmlns:a16="http://schemas.microsoft.com/office/drawing/2014/main" id="{C6B14454-3D6E-4274-A824-59CC2FDA593E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9" name="Group 158">
                <a:extLst>
                  <a:ext uri="{FF2B5EF4-FFF2-40B4-BE49-F238E27FC236}">
                    <a16:creationId xmlns="" xmlns:a16="http://schemas.microsoft.com/office/drawing/2014/main" id="{E52BFDFD-EBF8-49F8-8B25-8088FB8CA7F3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173" name="Rectangle 172">
                  <a:extLst>
                    <a:ext uri="{FF2B5EF4-FFF2-40B4-BE49-F238E27FC236}">
                      <a16:creationId xmlns="" xmlns:a16="http://schemas.microsoft.com/office/drawing/2014/main" id="{4703EFEE-81B2-4CEB-9920-7A49211EC349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="" xmlns:a16="http://schemas.microsoft.com/office/drawing/2014/main" id="{C4884DC0-1F10-46CD-A47D-A61C9F34A5FA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60" name="Freeform: Shape 159">
                <a:extLst>
                  <a:ext uri="{FF2B5EF4-FFF2-40B4-BE49-F238E27FC236}">
                    <a16:creationId xmlns="" xmlns:a16="http://schemas.microsoft.com/office/drawing/2014/main" id="{3BF7F295-27F7-4C7D-BF72-F2056DF57FD8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="" xmlns:a16="http://schemas.microsoft.com/office/drawing/2014/main" id="{7A7B3EE1-6695-41AB-9EF1-70A2E96D19CB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="" xmlns:a16="http://schemas.microsoft.com/office/drawing/2014/main" id="{6BDED3FF-8FA6-429A-AC97-B393BAEA6DEF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="" xmlns:a16="http://schemas.microsoft.com/office/drawing/2014/main" id="{BFBA4F4D-CCE7-4B67-9BAC-F382CB02AFE3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="" xmlns:a16="http://schemas.microsoft.com/office/drawing/2014/main" id="{37A4925D-E05B-435A-B2C1-3D5BBAB47C20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="" xmlns:a16="http://schemas.microsoft.com/office/drawing/2014/main" id="{C5CFF91C-DE9A-49C7-B0CA-4D92ED818F06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="" xmlns:a16="http://schemas.microsoft.com/office/drawing/2014/main" id="{AE4C223E-CED1-44DE-846D-DC0FF4BE5C35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="" xmlns:a16="http://schemas.microsoft.com/office/drawing/2014/main" id="{D1C87586-77AC-4B1D-9A64-6026281123A8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="" xmlns:a16="http://schemas.microsoft.com/office/drawing/2014/main" id="{F6071574-88E6-44E0-AB34-4BEC3B63D91C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="" xmlns:a16="http://schemas.microsoft.com/office/drawing/2014/main" id="{861AC6C1-EC4D-4338-A180-E5B42D5E0DF2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70" name="Group 169">
                <a:extLst>
                  <a:ext uri="{FF2B5EF4-FFF2-40B4-BE49-F238E27FC236}">
                    <a16:creationId xmlns="" xmlns:a16="http://schemas.microsoft.com/office/drawing/2014/main" id="{7451FA78-F2AB-4F1F-B782-C0C6DBB8C2A9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171" name="Rectangle 170">
                  <a:extLst>
                    <a:ext uri="{FF2B5EF4-FFF2-40B4-BE49-F238E27FC236}">
                      <a16:creationId xmlns="" xmlns:a16="http://schemas.microsoft.com/office/drawing/2014/main" id="{8EAB1A13-B289-4DB3-9134-9266539918FE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Freeform: Shape 171">
                  <a:extLst>
                    <a:ext uri="{FF2B5EF4-FFF2-40B4-BE49-F238E27FC236}">
                      <a16:creationId xmlns="" xmlns:a16="http://schemas.microsoft.com/office/drawing/2014/main" id="{6384CD85-6048-4DF7-86A3-B49DF84D35A6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96" name="Group 195">
              <a:extLst>
                <a:ext uri="{FF2B5EF4-FFF2-40B4-BE49-F238E27FC236}">
                  <a16:creationId xmlns="" xmlns:a16="http://schemas.microsoft.com/office/drawing/2014/main" id="{7146D8B7-BEF2-4BB1-A47E-BE57A63400D0}"/>
                </a:ext>
              </a:extLst>
            </p:cNvPr>
            <p:cNvGrpSpPr/>
            <p:nvPr/>
          </p:nvGrpSpPr>
          <p:grpSpPr>
            <a:xfrm rot="10800000">
              <a:off x="1822888" y="1226175"/>
              <a:ext cx="1815715" cy="1627961"/>
              <a:chOff x="7643465" y="1330780"/>
              <a:chExt cx="2350271" cy="2107241"/>
            </a:xfrm>
          </p:grpSpPr>
          <p:grpSp>
            <p:nvGrpSpPr>
              <p:cNvPr id="197" name="Group 196">
                <a:extLst>
                  <a:ext uri="{FF2B5EF4-FFF2-40B4-BE49-F238E27FC236}">
                    <a16:creationId xmlns="" xmlns:a16="http://schemas.microsoft.com/office/drawing/2014/main" id="{65120756-24CF-44E7-BEE6-E74F279427A5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14" name="Rectangle 213">
                  <a:extLst>
                    <a:ext uri="{FF2B5EF4-FFF2-40B4-BE49-F238E27FC236}">
                      <a16:creationId xmlns="" xmlns:a16="http://schemas.microsoft.com/office/drawing/2014/main" id="{0EACE0B1-04B6-4DD3-8210-FE3301B9D532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Freeform: Shape 214">
                  <a:extLst>
                    <a:ext uri="{FF2B5EF4-FFF2-40B4-BE49-F238E27FC236}">
                      <a16:creationId xmlns="" xmlns:a16="http://schemas.microsoft.com/office/drawing/2014/main" id="{B2FC14E9-CA28-4140-886E-AF921F01ED04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8" name="Group 197">
                <a:extLst>
                  <a:ext uri="{FF2B5EF4-FFF2-40B4-BE49-F238E27FC236}">
                    <a16:creationId xmlns="" xmlns:a16="http://schemas.microsoft.com/office/drawing/2014/main" id="{E19AAD93-0B90-444E-B8D6-7F358B86718E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12" name="Rectangle 211">
                  <a:extLst>
                    <a:ext uri="{FF2B5EF4-FFF2-40B4-BE49-F238E27FC236}">
                      <a16:creationId xmlns="" xmlns:a16="http://schemas.microsoft.com/office/drawing/2014/main" id="{5E0F09B1-8A3C-433A-BFBA-48F2C2174BE0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Freeform: Shape 212">
                  <a:extLst>
                    <a:ext uri="{FF2B5EF4-FFF2-40B4-BE49-F238E27FC236}">
                      <a16:creationId xmlns="" xmlns:a16="http://schemas.microsoft.com/office/drawing/2014/main" id="{59C877E5-4DA5-4608-9FC9-D676F7F4632F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99" name="Freeform: Shape 198">
                <a:extLst>
                  <a:ext uri="{FF2B5EF4-FFF2-40B4-BE49-F238E27FC236}">
                    <a16:creationId xmlns="" xmlns:a16="http://schemas.microsoft.com/office/drawing/2014/main" id="{CD56AC1C-415F-4E7F-B5BE-04594E8B5A77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="" xmlns:a16="http://schemas.microsoft.com/office/drawing/2014/main" id="{4261A207-EADB-4333-AF7E-B6B916D1F89D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="" xmlns:a16="http://schemas.microsoft.com/office/drawing/2014/main" id="{E33D489C-A52A-4C63-8E90-C4521689882F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="" xmlns:a16="http://schemas.microsoft.com/office/drawing/2014/main" id="{70468316-3F6A-4529-BE27-D001924EA3FC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="" xmlns:a16="http://schemas.microsoft.com/office/drawing/2014/main" id="{1850B667-7FB9-4E48-AF20-9977D5904C25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="" xmlns:a16="http://schemas.microsoft.com/office/drawing/2014/main" id="{A7BB8482-5B02-4696-B2C7-4E58DE11FC00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="" xmlns:a16="http://schemas.microsoft.com/office/drawing/2014/main" id="{10B83C8C-8D85-4062-B523-77E8099C7CAC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="" xmlns:a16="http://schemas.microsoft.com/office/drawing/2014/main" id="{4D2B6517-F68D-44E6-9EBD-711203EE9DC6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="" xmlns:a16="http://schemas.microsoft.com/office/drawing/2014/main" id="{5A518C9F-0F8C-48A1-B6D4-B356DA756AB8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="" xmlns:a16="http://schemas.microsoft.com/office/drawing/2014/main" id="{2E94665C-D3F0-42F3-8FA9-F0C5975352EC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09" name="Group 208">
                <a:extLst>
                  <a:ext uri="{FF2B5EF4-FFF2-40B4-BE49-F238E27FC236}">
                    <a16:creationId xmlns="" xmlns:a16="http://schemas.microsoft.com/office/drawing/2014/main" id="{7F9D3CD0-26F8-4F69-847A-E26131CE6587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10" name="Rectangle 209">
                  <a:extLst>
                    <a:ext uri="{FF2B5EF4-FFF2-40B4-BE49-F238E27FC236}">
                      <a16:creationId xmlns="" xmlns:a16="http://schemas.microsoft.com/office/drawing/2014/main" id="{9E7D4F80-7ACE-4C00-9B2D-D4A8B977DFBD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Freeform: Shape 210">
                  <a:extLst>
                    <a:ext uri="{FF2B5EF4-FFF2-40B4-BE49-F238E27FC236}">
                      <a16:creationId xmlns="" xmlns:a16="http://schemas.microsoft.com/office/drawing/2014/main" id="{46D452A5-9B8E-4154-8C93-FC58B62877EB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6" name="Group 215">
              <a:extLst>
                <a:ext uri="{FF2B5EF4-FFF2-40B4-BE49-F238E27FC236}">
                  <a16:creationId xmlns="" xmlns:a16="http://schemas.microsoft.com/office/drawing/2014/main" id="{646B83B2-5C12-4B4B-918D-E04093E24C87}"/>
                </a:ext>
              </a:extLst>
            </p:cNvPr>
            <p:cNvGrpSpPr/>
            <p:nvPr/>
          </p:nvGrpSpPr>
          <p:grpSpPr>
            <a:xfrm rot="10800000" flipV="1">
              <a:off x="2144331" y="3858068"/>
              <a:ext cx="1815715" cy="1627961"/>
              <a:chOff x="7643465" y="1330780"/>
              <a:chExt cx="2350271" cy="2107241"/>
            </a:xfrm>
          </p:grpSpPr>
          <p:grpSp>
            <p:nvGrpSpPr>
              <p:cNvPr id="217" name="Group 216">
                <a:extLst>
                  <a:ext uri="{FF2B5EF4-FFF2-40B4-BE49-F238E27FC236}">
                    <a16:creationId xmlns="" xmlns:a16="http://schemas.microsoft.com/office/drawing/2014/main" id="{FE3879A5-C7A2-47B3-9270-381AD7805C1F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34" name="Rectangle 233">
                  <a:extLst>
                    <a:ext uri="{FF2B5EF4-FFF2-40B4-BE49-F238E27FC236}">
                      <a16:creationId xmlns="" xmlns:a16="http://schemas.microsoft.com/office/drawing/2014/main" id="{DF682B80-7179-49B6-9DCF-073A955F9536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Freeform: Shape 234">
                  <a:extLst>
                    <a:ext uri="{FF2B5EF4-FFF2-40B4-BE49-F238E27FC236}">
                      <a16:creationId xmlns="" xmlns:a16="http://schemas.microsoft.com/office/drawing/2014/main" id="{8B4FA6AA-D9F7-45D7-8345-402BCB2C3263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8" name="Group 217">
                <a:extLst>
                  <a:ext uri="{FF2B5EF4-FFF2-40B4-BE49-F238E27FC236}">
                    <a16:creationId xmlns="" xmlns:a16="http://schemas.microsoft.com/office/drawing/2014/main" id="{96FB9221-B912-44B0-8024-C88CC43D891F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4B82ABEB-E2A4-4DBF-8681-613ED83E03CD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="" xmlns:a16="http://schemas.microsoft.com/office/drawing/2014/main" id="{4A76CF88-88C7-47AF-A92B-734EDB27DBF4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19" name="Freeform: Shape 218">
                <a:extLst>
                  <a:ext uri="{FF2B5EF4-FFF2-40B4-BE49-F238E27FC236}">
                    <a16:creationId xmlns="" xmlns:a16="http://schemas.microsoft.com/office/drawing/2014/main" id="{0706FD65-696F-4B8C-BDB2-CBFC95FEBD2D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="" xmlns:a16="http://schemas.microsoft.com/office/drawing/2014/main" id="{3583C68B-0DB3-4840-B3A5-EAA1AF0B80C9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="" xmlns:a16="http://schemas.microsoft.com/office/drawing/2014/main" id="{43DDAD7F-6AD2-4D69-9A88-E16CC08A37FC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="" xmlns:a16="http://schemas.microsoft.com/office/drawing/2014/main" id="{54314214-2FD1-4404-ABD9-67196AE99EB9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="" xmlns:a16="http://schemas.microsoft.com/office/drawing/2014/main" id="{7B8329FB-E31E-474B-9E73-0A1BD454C758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="" xmlns:a16="http://schemas.microsoft.com/office/drawing/2014/main" id="{FC41A55B-4DDF-4BB9-92EE-FDB20593390D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="" xmlns:a16="http://schemas.microsoft.com/office/drawing/2014/main" id="{293BCCF3-3FB0-40D8-81B0-3DE69F80D8B0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="" xmlns:a16="http://schemas.microsoft.com/office/drawing/2014/main" id="{48B4E1DE-3733-4096-8BEF-D8E2648E2B59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="" xmlns:a16="http://schemas.microsoft.com/office/drawing/2014/main" id="{D7F2C765-68CB-4F16-A71A-AD319AFC5F68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="" xmlns:a16="http://schemas.microsoft.com/office/drawing/2014/main" id="{A438B556-6FD3-467A-B7C3-325D3DFC20FF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29" name="Group 228">
                <a:extLst>
                  <a:ext uri="{FF2B5EF4-FFF2-40B4-BE49-F238E27FC236}">
                    <a16:creationId xmlns="" xmlns:a16="http://schemas.microsoft.com/office/drawing/2014/main" id="{4F85162B-A061-45E7-8836-55CD784D7A79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30" name="Rectangle 229">
                  <a:extLst>
                    <a:ext uri="{FF2B5EF4-FFF2-40B4-BE49-F238E27FC236}">
                      <a16:creationId xmlns="" xmlns:a16="http://schemas.microsoft.com/office/drawing/2014/main" id="{606169E1-10C9-4C82-A350-E0463B5A020D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Freeform: Shape 230">
                  <a:extLst>
                    <a:ext uri="{FF2B5EF4-FFF2-40B4-BE49-F238E27FC236}">
                      <a16:creationId xmlns="" xmlns:a16="http://schemas.microsoft.com/office/drawing/2014/main" id="{E33F71F4-4E08-40FE-9270-A3062A017715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8" name="Group 247">
              <a:extLst>
                <a:ext uri="{FF2B5EF4-FFF2-40B4-BE49-F238E27FC236}">
                  <a16:creationId xmlns="" xmlns:a16="http://schemas.microsoft.com/office/drawing/2014/main" id="{C3F096DD-7825-434F-A4D1-385F9F1488A7}"/>
                </a:ext>
              </a:extLst>
            </p:cNvPr>
            <p:cNvGrpSpPr/>
            <p:nvPr/>
          </p:nvGrpSpPr>
          <p:grpSpPr>
            <a:xfrm rot="5400000" flipV="1">
              <a:off x="3486287" y="4541505"/>
              <a:ext cx="1815715" cy="1627961"/>
              <a:chOff x="7643465" y="1330780"/>
              <a:chExt cx="2350271" cy="2107241"/>
            </a:xfrm>
          </p:grpSpPr>
          <p:grpSp>
            <p:nvGrpSpPr>
              <p:cNvPr id="249" name="Group 248">
                <a:extLst>
                  <a:ext uri="{FF2B5EF4-FFF2-40B4-BE49-F238E27FC236}">
                    <a16:creationId xmlns="" xmlns:a16="http://schemas.microsoft.com/office/drawing/2014/main" id="{EE44208C-7F67-4936-93D5-FE37C681F801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66" name="Rectangle 265">
                  <a:extLst>
                    <a:ext uri="{FF2B5EF4-FFF2-40B4-BE49-F238E27FC236}">
                      <a16:creationId xmlns="" xmlns:a16="http://schemas.microsoft.com/office/drawing/2014/main" id="{99D9F374-F220-4425-8161-6069960B4AE1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Freeform: Shape 266">
                  <a:extLst>
                    <a:ext uri="{FF2B5EF4-FFF2-40B4-BE49-F238E27FC236}">
                      <a16:creationId xmlns="" xmlns:a16="http://schemas.microsoft.com/office/drawing/2014/main" id="{C9D4D044-6C93-4D31-8630-95080C616223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0" name="Group 249">
                <a:extLst>
                  <a:ext uri="{FF2B5EF4-FFF2-40B4-BE49-F238E27FC236}">
                    <a16:creationId xmlns="" xmlns:a16="http://schemas.microsoft.com/office/drawing/2014/main" id="{F8EA9FF3-266D-419E-A430-8E0A602D56E9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64" name="Rectangle 263">
                  <a:extLst>
                    <a:ext uri="{FF2B5EF4-FFF2-40B4-BE49-F238E27FC236}">
                      <a16:creationId xmlns="" xmlns:a16="http://schemas.microsoft.com/office/drawing/2014/main" id="{3E67EF11-02DD-4E76-A70F-FD12A56F7852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Freeform: Shape 264">
                  <a:extLst>
                    <a:ext uri="{FF2B5EF4-FFF2-40B4-BE49-F238E27FC236}">
                      <a16:creationId xmlns="" xmlns:a16="http://schemas.microsoft.com/office/drawing/2014/main" id="{B1FAE0B2-0BA3-4A78-89F2-1AE0CB8B8EA1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51" name="Freeform: Shape 250">
                <a:extLst>
                  <a:ext uri="{FF2B5EF4-FFF2-40B4-BE49-F238E27FC236}">
                    <a16:creationId xmlns="" xmlns:a16="http://schemas.microsoft.com/office/drawing/2014/main" id="{4CF51128-B74F-4C4F-8706-DF7919A56A48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="" xmlns:a16="http://schemas.microsoft.com/office/drawing/2014/main" id="{21BDFC87-1F68-4099-ACC5-7CB791D34036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="" xmlns:a16="http://schemas.microsoft.com/office/drawing/2014/main" id="{F3116CFF-0FE6-4D97-9EEF-D084794DBBD5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="" xmlns:a16="http://schemas.microsoft.com/office/drawing/2014/main" id="{4F6E80B0-F022-4075-89DA-35839E1B2764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="" xmlns:a16="http://schemas.microsoft.com/office/drawing/2014/main" id="{5688BFF9-3E59-43C0-85F4-856A4B1A3DC4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="" xmlns:a16="http://schemas.microsoft.com/office/drawing/2014/main" id="{81A3B172-E1FF-41EC-B762-9145BF36A301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="" xmlns:a16="http://schemas.microsoft.com/office/drawing/2014/main" id="{362B118C-59A8-482D-95BE-A3224DA62040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="" xmlns:a16="http://schemas.microsoft.com/office/drawing/2014/main" id="{240A2C3D-81A0-4DFA-B348-424EB3F6233C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="" xmlns:a16="http://schemas.microsoft.com/office/drawing/2014/main" id="{CF308D9A-6505-46F2-BC85-00C924B6151F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="" xmlns:a16="http://schemas.microsoft.com/office/drawing/2014/main" id="{2C31A250-F614-44F6-B808-D91D64AED38E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61" name="Group 260">
                <a:extLst>
                  <a:ext uri="{FF2B5EF4-FFF2-40B4-BE49-F238E27FC236}">
                    <a16:creationId xmlns="" xmlns:a16="http://schemas.microsoft.com/office/drawing/2014/main" id="{C92D00D8-8E8E-4C05-90A4-76A9E8A136BB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62" name="Rectangle 261">
                  <a:extLst>
                    <a:ext uri="{FF2B5EF4-FFF2-40B4-BE49-F238E27FC236}">
                      <a16:creationId xmlns="" xmlns:a16="http://schemas.microsoft.com/office/drawing/2014/main" id="{73254FA2-A76E-4F75-B40A-1ADF31B9A2BC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Freeform: Shape 262">
                  <a:extLst>
                    <a:ext uri="{FF2B5EF4-FFF2-40B4-BE49-F238E27FC236}">
                      <a16:creationId xmlns="" xmlns:a16="http://schemas.microsoft.com/office/drawing/2014/main" id="{1BD635CA-ECB2-4062-B70C-69B49835A8E9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6" name="Group 275">
              <a:extLst>
                <a:ext uri="{FF2B5EF4-FFF2-40B4-BE49-F238E27FC236}">
                  <a16:creationId xmlns="" xmlns:a16="http://schemas.microsoft.com/office/drawing/2014/main" id="{9994E081-6D25-42BE-9DB7-953898268218}"/>
                </a:ext>
              </a:extLst>
            </p:cNvPr>
            <p:cNvGrpSpPr/>
            <p:nvPr/>
          </p:nvGrpSpPr>
          <p:grpSpPr>
            <a:xfrm>
              <a:off x="1257348" y="4876976"/>
              <a:ext cx="826550" cy="358906"/>
              <a:chOff x="7658774" y="5514706"/>
              <a:chExt cx="826550" cy="358906"/>
            </a:xfrm>
          </p:grpSpPr>
          <p:sp>
            <p:nvSpPr>
              <p:cNvPr id="273" name="Rectangle 272">
                <a:extLst>
                  <a:ext uri="{FF2B5EF4-FFF2-40B4-BE49-F238E27FC236}">
                    <a16:creationId xmlns="" xmlns:a16="http://schemas.microsoft.com/office/drawing/2014/main" id="{2AF5332A-F6AC-4D78-81C7-015493DD6CF3}"/>
                  </a:ext>
                </a:extLst>
              </p:cNvPr>
              <p:cNvSpPr/>
              <p:nvPr/>
            </p:nvSpPr>
            <p:spPr>
              <a:xfrm rot="16053454" flipH="1">
                <a:off x="8032513" y="5501122"/>
                <a:ext cx="60369" cy="42333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="" xmlns:a16="http://schemas.microsoft.com/office/drawing/2014/main" id="{4211C318-8ADC-425B-B7E9-52A7ADADECD0}"/>
                  </a:ext>
                </a:extLst>
              </p:cNvPr>
              <p:cNvSpPr/>
              <p:nvPr/>
            </p:nvSpPr>
            <p:spPr>
              <a:xfrm rot="19653185" flipH="1">
                <a:off x="7658774" y="5531026"/>
                <a:ext cx="342587" cy="342586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="" xmlns:a16="http://schemas.microsoft.com/office/drawing/2014/main" id="{5D89F6BC-10DD-4661-ABD0-CA33FBAB6AEA}"/>
                  </a:ext>
                </a:extLst>
              </p:cNvPr>
              <p:cNvSpPr/>
              <p:nvPr/>
            </p:nvSpPr>
            <p:spPr>
              <a:xfrm rot="19653185">
                <a:off x="8142737" y="5514706"/>
                <a:ext cx="342587" cy="342586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77" name="Group 276">
            <a:extLst>
              <a:ext uri="{FF2B5EF4-FFF2-40B4-BE49-F238E27FC236}">
                <a16:creationId xmlns="" xmlns:a16="http://schemas.microsoft.com/office/drawing/2014/main" id="{FCD49419-1FBA-4904-8511-898767175567}"/>
              </a:ext>
            </a:extLst>
          </p:cNvPr>
          <p:cNvGrpSpPr/>
          <p:nvPr/>
        </p:nvGrpSpPr>
        <p:grpSpPr>
          <a:xfrm rot="18886007">
            <a:off x="11187230" y="996479"/>
            <a:ext cx="826550" cy="358906"/>
            <a:chOff x="7658774" y="5514706"/>
            <a:chExt cx="826550" cy="358906"/>
          </a:xfrm>
        </p:grpSpPr>
        <p:sp>
          <p:nvSpPr>
            <p:cNvPr id="278" name="Rectangle 277">
              <a:extLst>
                <a:ext uri="{FF2B5EF4-FFF2-40B4-BE49-F238E27FC236}">
                  <a16:creationId xmlns="" xmlns:a16="http://schemas.microsoft.com/office/drawing/2014/main" id="{28D52B3F-D7AC-4719-8AA6-BAC791D68925}"/>
                </a:ext>
              </a:extLst>
            </p:cNvPr>
            <p:cNvSpPr/>
            <p:nvPr/>
          </p:nvSpPr>
          <p:spPr>
            <a:xfrm rot="16053454" flipH="1">
              <a:off x="8032513" y="5501122"/>
              <a:ext cx="60369" cy="42333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="" xmlns:a16="http://schemas.microsoft.com/office/drawing/2014/main" id="{364C1050-19DF-4900-A6A1-2B16E38FDF74}"/>
                </a:ext>
              </a:extLst>
            </p:cNvPr>
            <p:cNvSpPr/>
            <p:nvPr/>
          </p:nvSpPr>
          <p:spPr>
            <a:xfrm rot="19653185" flipH="1">
              <a:off x="7658774" y="5531026"/>
              <a:ext cx="342587" cy="342586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="" xmlns:a16="http://schemas.microsoft.com/office/drawing/2014/main" id="{EA928F47-830A-4304-89F7-A0548551A715}"/>
                </a:ext>
              </a:extLst>
            </p:cNvPr>
            <p:cNvSpPr/>
            <p:nvPr/>
          </p:nvSpPr>
          <p:spPr>
            <a:xfrm rot="19653185">
              <a:off x="8142737" y="5514706"/>
              <a:ext cx="342587" cy="342586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1" name="Group 280">
            <a:extLst>
              <a:ext uri="{FF2B5EF4-FFF2-40B4-BE49-F238E27FC236}">
                <a16:creationId xmlns="" xmlns:a16="http://schemas.microsoft.com/office/drawing/2014/main" id="{40BAB07A-8DA2-4835-B4A5-DC9D9EA2B0E7}"/>
              </a:ext>
            </a:extLst>
          </p:cNvPr>
          <p:cNvGrpSpPr/>
          <p:nvPr/>
        </p:nvGrpSpPr>
        <p:grpSpPr>
          <a:xfrm rot="5400000" flipV="1">
            <a:off x="10368581" y="5508922"/>
            <a:ext cx="1274057" cy="1142313"/>
            <a:chOff x="7643465" y="1330780"/>
            <a:chExt cx="2350271" cy="2107241"/>
          </a:xfrm>
        </p:grpSpPr>
        <p:grpSp>
          <p:nvGrpSpPr>
            <p:cNvPr id="282" name="Group 281">
              <a:extLst>
                <a:ext uri="{FF2B5EF4-FFF2-40B4-BE49-F238E27FC236}">
                  <a16:creationId xmlns="" xmlns:a16="http://schemas.microsoft.com/office/drawing/2014/main" id="{AD139328-267D-4BD1-8727-D691163C4B8D}"/>
                </a:ext>
              </a:extLst>
            </p:cNvPr>
            <p:cNvGrpSpPr/>
            <p:nvPr/>
          </p:nvGrpSpPr>
          <p:grpSpPr>
            <a:xfrm rot="14189974" flipH="1">
              <a:off x="7820788" y="2761873"/>
              <a:ext cx="449297" cy="803943"/>
              <a:chOff x="4860364" y="1440904"/>
              <a:chExt cx="607009" cy="1086144"/>
            </a:xfrm>
            <a:solidFill>
              <a:schemeClr val="accent2"/>
            </a:solidFill>
          </p:grpSpPr>
          <p:sp>
            <p:nvSpPr>
              <p:cNvPr id="299" name="Rectangle 298">
                <a:extLst>
                  <a:ext uri="{FF2B5EF4-FFF2-40B4-BE49-F238E27FC236}">
                    <a16:creationId xmlns="" xmlns:a16="http://schemas.microsoft.com/office/drawing/2014/main" id="{EA955226-0EAF-48EB-A81A-5D6255E40A9B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="" xmlns:a16="http://schemas.microsoft.com/office/drawing/2014/main" id="{CE700F0F-337D-46D8-95C8-2C6C137C4F7D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3" name="Group 282">
              <a:extLst>
                <a:ext uri="{FF2B5EF4-FFF2-40B4-BE49-F238E27FC236}">
                  <a16:creationId xmlns="" xmlns:a16="http://schemas.microsoft.com/office/drawing/2014/main" id="{5F5B6871-A72A-4B96-9435-E5F602D831BF}"/>
                </a:ext>
              </a:extLst>
            </p:cNvPr>
            <p:cNvGrpSpPr/>
            <p:nvPr/>
          </p:nvGrpSpPr>
          <p:grpSpPr>
            <a:xfrm>
              <a:off x="8590072" y="1330780"/>
              <a:ext cx="449297" cy="803943"/>
              <a:chOff x="4860364" y="1440904"/>
              <a:chExt cx="607009" cy="1086144"/>
            </a:xfrm>
            <a:solidFill>
              <a:schemeClr val="accent2"/>
            </a:solidFill>
          </p:grpSpPr>
          <p:sp>
            <p:nvSpPr>
              <p:cNvPr id="297" name="Rectangle 296">
                <a:extLst>
                  <a:ext uri="{FF2B5EF4-FFF2-40B4-BE49-F238E27FC236}">
                    <a16:creationId xmlns="" xmlns:a16="http://schemas.microsoft.com/office/drawing/2014/main" id="{C3D12746-E34B-4869-8B8F-A38D7DCCFC50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="" xmlns:a16="http://schemas.microsoft.com/office/drawing/2014/main" id="{67AC616C-5DCB-42A1-92FB-C67522FC7463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84" name="Freeform: Shape 283">
              <a:extLst>
                <a:ext uri="{FF2B5EF4-FFF2-40B4-BE49-F238E27FC236}">
                  <a16:creationId xmlns="" xmlns:a16="http://schemas.microsoft.com/office/drawing/2014/main" id="{93920EFD-3B96-4BA7-A914-0534BAB0F123}"/>
                </a:ext>
              </a:extLst>
            </p:cNvPr>
            <p:cNvSpPr/>
            <p:nvPr/>
          </p:nvSpPr>
          <p:spPr>
            <a:xfrm>
              <a:off x="8243473" y="2027766"/>
              <a:ext cx="1155334" cy="1315798"/>
            </a:xfrm>
            <a:custGeom>
              <a:avLst/>
              <a:gdLst>
                <a:gd name="connsiteX0" fmla="*/ 789601 w 1560880"/>
                <a:gd name="connsiteY0" fmla="*/ 147906 h 1777669"/>
                <a:gd name="connsiteX1" fmla="*/ 1110449 w 1560880"/>
                <a:gd name="connsiteY1" fmla="*/ 334345 h 1777669"/>
                <a:gd name="connsiteX2" fmla="*/ 1431297 w 1560880"/>
                <a:gd name="connsiteY2" fmla="*/ 520783 h 1777669"/>
                <a:gd name="connsiteX3" fmla="*/ 1431297 w 1560880"/>
                <a:gd name="connsiteY3" fmla="*/ 889324 h 1777669"/>
                <a:gd name="connsiteX4" fmla="*/ 1431297 w 1560880"/>
                <a:gd name="connsiteY4" fmla="*/ 1257866 h 1777669"/>
                <a:gd name="connsiteX5" fmla="*/ 1110449 w 1560880"/>
                <a:gd name="connsiteY5" fmla="*/ 1444304 h 1777669"/>
                <a:gd name="connsiteX6" fmla="*/ 789601 w 1560880"/>
                <a:gd name="connsiteY6" fmla="*/ 1630743 h 1777669"/>
                <a:gd name="connsiteX7" fmla="*/ 468754 w 1560880"/>
                <a:gd name="connsiteY7" fmla="*/ 1444304 h 1777669"/>
                <a:gd name="connsiteX8" fmla="*/ 147906 w 1560880"/>
                <a:gd name="connsiteY8" fmla="*/ 1257866 h 1777669"/>
                <a:gd name="connsiteX9" fmla="*/ 147906 w 1560880"/>
                <a:gd name="connsiteY9" fmla="*/ 889324 h 1777669"/>
                <a:gd name="connsiteX10" fmla="*/ 147906 w 1560880"/>
                <a:gd name="connsiteY10" fmla="*/ 520783 h 1777669"/>
                <a:gd name="connsiteX11" fmla="*/ 468754 w 1560880"/>
                <a:gd name="connsiteY11" fmla="*/ 334345 h 1777669"/>
                <a:gd name="connsiteX12" fmla="*/ 789601 w 1560880"/>
                <a:gd name="connsiteY12" fmla="*/ 147906 h 1777669"/>
                <a:gd name="connsiteX13" fmla="*/ 789601 w 1560880"/>
                <a:gd name="connsiteY13" fmla="*/ 147906 h 1777669"/>
                <a:gd name="connsiteX14" fmla="*/ 789601 w 1560880"/>
                <a:gd name="connsiteY14" fmla="*/ 277979 h 1777669"/>
                <a:gd name="connsiteX15" fmla="*/ 264972 w 1560880"/>
                <a:gd name="connsiteY15" fmla="*/ 581484 h 1777669"/>
                <a:gd name="connsiteX16" fmla="*/ 264972 w 1560880"/>
                <a:gd name="connsiteY16" fmla="*/ 1188493 h 1777669"/>
                <a:gd name="connsiteX17" fmla="*/ 789601 w 1560880"/>
                <a:gd name="connsiteY17" fmla="*/ 1491998 h 1777669"/>
                <a:gd name="connsiteX18" fmla="*/ 1314231 w 1560880"/>
                <a:gd name="connsiteY18" fmla="*/ 1188493 h 1777669"/>
                <a:gd name="connsiteX19" fmla="*/ 1314231 w 1560880"/>
                <a:gd name="connsiteY19" fmla="*/ 581484 h 1777669"/>
                <a:gd name="connsiteX20" fmla="*/ 789601 w 1560880"/>
                <a:gd name="connsiteY20" fmla="*/ 277979 h 177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60880" h="1777669">
                  <a:moveTo>
                    <a:pt x="789601" y="147906"/>
                  </a:moveTo>
                  <a:lnTo>
                    <a:pt x="1110449" y="334345"/>
                  </a:lnTo>
                  <a:lnTo>
                    <a:pt x="1431297" y="520783"/>
                  </a:lnTo>
                  <a:lnTo>
                    <a:pt x="1431297" y="889324"/>
                  </a:lnTo>
                  <a:lnTo>
                    <a:pt x="1431297" y="1257866"/>
                  </a:lnTo>
                  <a:lnTo>
                    <a:pt x="1110449" y="1444304"/>
                  </a:lnTo>
                  <a:lnTo>
                    <a:pt x="789601" y="1630743"/>
                  </a:lnTo>
                  <a:lnTo>
                    <a:pt x="468754" y="1444304"/>
                  </a:lnTo>
                  <a:lnTo>
                    <a:pt x="147906" y="1257866"/>
                  </a:lnTo>
                  <a:lnTo>
                    <a:pt x="147906" y="889324"/>
                  </a:lnTo>
                  <a:lnTo>
                    <a:pt x="147906" y="520783"/>
                  </a:lnTo>
                  <a:lnTo>
                    <a:pt x="468754" y="334345"/>
                  </a:lnTo>
                  <a:lnTo>
                    <a:pt x="789601" y="147906"/>
                  </a:lnTo>
                  <a:lnTo>
                    <a:pt x="789601" y="147906"/>
                  </a:lnTo>
                  <a:close/>
                  <a:moveTo>
                    <a:pt x="789601" y="277979"/>
                  </a:moveTo>
                  <a:lnTo>
                    <a:pt x="264972" y="581484"/>
                  </a:lnTo>
                  <a:lnTo>
                    <a:pt x="264972" y="1188493"/>
                  </a:lnTo>
                  <a:lnTo>
                    <a:pt x="789601" y="1491998"/>
                  </a:lnTo>
                  <a:lnTo>
                    <a:pt x="1314231" y="1188493"/>
                  </a:lnTo>
                  <a:lnTo>
                    <a:pt x="1314231" y="581484"/>
                  </a:lnTo>
                  <a:lnTo>
                    <a:pt x="789601" y="277979"/>
                  </a:ln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="" xmlns:a16="http://schemas.microsoft.com/office/drawing/2014/main" id="{997A904F-345D-426B-B70A-970D33DAFCD9}"/>
                </a:ext>
              </a:extLst>
            </p:cNvPr>
            <p:cNvSpPr/>
            <p:nvPr/>
          </p:nvSpPr>
          <p:spPr>
            <a:xfrm>
              <a:off x="8595937" y="1959818"/>
              <a:ext cx="449297" cy="449297"/>
            </a:xfrm>
            <a:custGeom>
              <a:avLst/>
              <a:gdLst>
                <a:gd name="connsiteX0" fmla="*/ 486846 w 607009"/>
                <a:gd name="connsiteY0" fmla="*/ 317351 h 607009"/>
                <a:gd name="connsiteX1" fmla="*/ 318150 w 607009"/>
                <a:gd name="connsiteY1" fmla="*/ 486846 h 607009"/>
                <a:gd name="connsiteX2" fmla="*/ 148655 w 607009"/>
                <a:gd name="connsiteY2" fmla="*/ 318150 h 607009"/>
                <a:gd name="connsiteX3" fmla="*/ 317351 w 607009"/>
                <a:gd name="connsiteY3" fmla="*/ 148655 h 607009"/>
                <a:gd name="connsiteX4" fmla="*/ 486846 w 607009"/>
                <a:gd name="connsiteY4" fmla="*/ 317351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486846" y="317351"/>
                  </a:moveTo>
                  <a:cubicBezTo>
                    <a:pt x="487066" y="410740"/>
                    <a:pt x="411538" y="486625"/>
                    <a:pt x="318150" y="486846"/>
                  </a:cubicBezTo>
                  <a:cubicBezTo>
                    <a:pt x="224761" y="487066"/>
                    <a:pt x="148875" y="411538"/>
                    <a:pt x="148655" y="318150"/>
                  </a:cubicBezTo>
                  <a:cubicBezTo>
                    <a:pt x="148434" y="224761"/>
                    <a:pt x="223962" y="148875"/>
                    <a:pt x="317351" y="148655"/>
                  </a:cubicBezTo>
                  <a:cubicBezTo>
                    <a:pt x="410740" y="148434"/>
                    <a:pt x="486625" y="223962"/>
                    <a:pt x="486846" y="317351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="" xmlns:a16="http://schemas.microsoft.com/office/drawing/2014/main" id="{870A1FF1-6EA2-486D-8EA9-2AD93BB43C9B}"/>
                </a:ext>
              </a:extLst>
            </p:cNvPr>
            <p:cNvSpPr/>
            <p:nvPr/>
          </p:nvSpPr>
          <p:spPr>
            <a:xfrm>
              <a:off x="9023323" y="2704920"/>
              <a:ext cx="449297" cy="449297"/>
            </a:xfrm>
            <a:custGeom>
              <a:avLst/>
              <a:gdLst>
                <a:gd name="connsiteX0" fmla="*/ 308330 w 607009"/>
                <a:gd name="connsiteY0" fmla="*/ 468754 h 607009"/>
                <a:gd name="connsiteX1" fmla="*/ 468754 w 607009"/>
                <a:gd name="connsiteY1" fmla="*/ 308330 h 607009"/>
                <a:gd name="connsiteX2" fmla="*/ 308330 w 607009"/>
                <a:gd name="connsiteY2" fmla="*/ 147906 h 607009"/>
                <a:gd name="connsiteX3" fmla="*/ 147906 w 607009"/>
                <a:gd name="connsiteY3" fmla="*/ 308330 h 607009"/>
                <a:gd name="connsiteX4" fmla="*/ 308330 w 607009"/>
                <a:gd name="connsiteY4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08330" y="468754"/>
                  </a:moveTo>
                  <a:cubicBezTo>
                    <a:pt x="395045" y="468754"/>
                    <a:pt x="468754" y="395045"/>
                    <a:pt x="468754" y="308330"/>
                  </a:cubicBezTo>
                  <a:cubicBezTo>
                    <a:pt x="468754" y="221614"/>
                    <a:pt x="395045" y="147906"/>
                    <a:pt x="308330" y="147906"/>
                  </a:cubicBezTo>
                  <a:cubicBezTo>
                    <a:pt x="221614" y="147906"/>
                    <a:pt x="147906" y="221614"/>
                    <a:pt x="147906" y="308330"/>
                  </a:cubicBezTo>
                  <a:cubicBezTo>
                    <a:pt x="147906" y="395045"/>
                    <a:pt x="221614" y="468754"/>
                    <a:pt x="308330" y="468754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="" xmlns:a16="http://schemas.microsoft.com/office/drawing/2014/main" id="{CA8CBA7F-5596-474C-87AF-C042F11824B9}"/>
                </a:ext>
              </a:extLst>
            </p:cNvPr>
            <p:cNvSpPr/>
            <p:nvPr/>
          </p:nvSpPr>
          <p:spPr>
            <a:xfrm>
              <a:off x="9142066" y="2704920"/>
              <a:ext cx="320926" cy="449297"/>
            </a:xfrm>
            <a:custGeom>
              <a:avLst/>
              <a:gdLst>
                <a:gd name="connsiteX0" fmla="*/ 147906 w 433577"/>
                <a:gd name="connsiteY0" fmla="*/ 468754 h 607009"/>
                <a:gd name="connsiteX1" fmla="*/ 147906 w 433577"/>
                <a:gd name="connsiteY1" fmla="*/ 147906 h 607009"/>
                <a:gd name="connsiteX2" fmla="*/ 308330 w 433577"/>
                <a:gd name="connsiteY2" fmla="*/ 308330 h 607009"/>
                <a:gd name="connsiteX3" fmla="*/ 147906 w 433577"/>
                <a:gd name="connsiteY3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577" h="607009">
                  <a:moveTo>
                    <a:pt x="147906" y="468754"/>
                  </a:moveTo>
                  <a:lnTo>
                    <a:pt x="147906" y="147906"/>
                  </a:lnTo>
                  <a:cubicBezTo>
                    <a:pt x="234622" y="147906"/>
                    <a:pt x="308330" y="221614"/>
                    <a:pt x="308330" y="308330"/>
                  </a:cubicBezTo>
                  <a:cubicBezTo>
                    <a:pt x="308330" y="395045"/>
                    <a:pt x="238957" y="468754"/>
                    <a:pt x="147906" y="468754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="" xmlns:a16="http://schemas.microsoft.com/office/drawing/2014/main" id="{39D2D0E2-189C-4353-9655-67943D717D95}"/>
                </a:ext>
              </a:extLst>
            </p:cNvPr>
            <p:cNvSpPr/>
            <p:nvPr/>
          </p:nvSpPr>
          <p:spPr>
            <a:xfrm>
              <a:off x="8166450" y="2708130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="" xmlns:a16="http://schemas.microsoft.com/office/drawing/2014/main" id="{48E77B67-5F25-48C2-986C-C525D123755D}"/>
                </a:ext>
              </a:extLst>
            </p:cNvPr>
            <p:cNvSpPr/>
            <p:nvPr/>
          </p:nvSpPr>
          <p:spPr>
            <a:xfrm>
              <a:off x="8166450" y="2204275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5950"/>
                    <a:pt x="147906" y="317001"/>
                  </a:cubicBezTo>
                  <a:cubicBezTo>
                    <a:pt x="147906" y="412389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="" xmlns:a16="http://schemas.microsoft.com/office/drawing/2014/main" id="{406A0E4A-FAE5-4268-A75D-A440AD688CE8}"/>
                </a:ext>
              </a:extLst>
            </p:cNvPr>
            <p:cNvSpPr/>
            <p:nvPr/>
          </p:nvSpPr>
          <p:spPr>
            <a:xfrm>
              <a:off x="9142066" y="2704920"/>
              <a:ext cx="320926" cy="449297"/>
            </a:xfrm>
            <a:custGeom>
              <a:avLst/>
              <a:gdLst>
                <a:gd name="connsiteX0" fmla="*/ 147906 w 433577"/>
                <a:gd name="connsiteY0" fmla="*/ 468754 h 607009"/>
                <a:gd name="connsiteX1" fmla="*/ 147906 w 433577"/>
                <a:gd name="connsiteY1" fmla="*/ 147906 h 607009"/>
                <a:gd name="connsiteX2" fmla="*/ 308330 w 433577"/>
                <a:gd name="connsiteY2" fmla="*/ 308330 h 607009"/>
                <a:gd name="connsiteX3" fmla="*/ 147906 w 433577"/>
                <a:gd name="connsiteY3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577" h="607009">
                  <a:moveTo>
                    <a:pt x="147906" y="468754"/>
                  </a:moveTo>
                  <a:lnTo>
                    <a:pt x="147906" y="147906"/>
                  </a:lnTo>
                  <a:cubicBezTo>
                    <a:pt x="234622" y="147906"/>
                    <a:pt x="308330" y="221614"/>
                    <a:pt x="308330" y="308330"/>
                  </a:cubicBezTo>
                  <a:cubicBezTo>
                    <a:pt x="308330" y="395045"/>
                    <a:pt x="238957" y="468754"/>
                    <a:pt x="147906" y="468754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="" xmlns:a16="http://schemas.microsoft.com/office/drawing/2014/main" id="{E65C2624-6606-43F5-BB5A-995C3A071E0E}"/>
                </a:ext>
              </a:extLst>
            </p:cNvPr>
            <p:cNvSpPr/>
            <p:nvPr/>
          </p:nvSpPr>
          <p:spPr>
            <a:xfrm>
              <a:off x="9016905" y="2197857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8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="" xmlns:a16="http://schemas.microsoft.com/office/drawing/2014/main" id="{53E28B02-F608-42B7-80FB-31F626DCAF97}"/>
                </a:ext>
              </a:extLst>
            </p:cNvPr>
            <p:cNvSpPr/>
            <p:nvPr/>
          </p:nvSpPr>
          <p:spPr>
            <a:xfrm>
              <a:off x="9016905" y="2692083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8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="" xmlns:a16="http://schemas.microsoft.com/office/drawing/2014/main" id="{9646BEA4-1CA6-4697-83AD-DEC1CC88A9E8}"/>
                </a:ext>
              </a:extLst>
            </p:cNvPr>
            <p:cNvSpPr/>
            <p:nvPr/>
          </p:nvSpPr>
          <p:spPr>
            <a:xfrm>
              <a:off x="8590073" y="2939196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94" name="Group 293">
              <a:extLst>
                <a:ext uri="{FF2B5EF4-FFF2-40B4-BE49-F238E27FC236}">
                  <a16:creationId xmlns="" xmlns:a16="http://schemas.microsoft.com/office/drawing/2014/main" id="{4AD3D0BF-C30A-4FBC-883E-40CD17A775AC}"/>
                </a:ext>
              </a:extLst>
            </p:cNvPr>
            <p:cNvGrpSpPr/>
            <p:nvPr/>
          </p:nvGrpSpPr>
          <p:grpSpPr>
            <a:xfrm rot="7661305" flipH="1">
              <a:off x="9367116" y="2811401"/>
              <a:ext cx="449297" cy="803943"/>
              <a:chOff x="4860364" y="1440904"/>
              <a:chExt cx="607009" cy="1086144"/>
            </a:xfrm>
            <a:solidFill>
              <a:schemeClr val="accent2"/>
            </a:solidFill>
          </p:grpSpPr>
          <p:sp>
            <p:nvSpPr>
              <p:cNvPr id="295" name="Rectangle 294">
                <a:extLst>
                  <a:ext uri="{FF2B5EF4-FFF2-40B4-BE49-F238E27FC236}">
                    <a16:creationId xmlns="" xmlns:a16="http://schemas.microsoft.com/office/drawing/2014/main" id="{6D97CB95-4784-408E-AACC-54999C1E3B3D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="" xmlns:a16="http://schemas.microsoft.com/office/drawing/2014/main" id="{E1E6644C-39C6-44EB-A8C5-45B074E505C7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582506"/>
              </p:ext>
            </p:extLst>
          </p:nvPr>
        </p:nvGraphicFramePr>
        <p:xfrm>
          <a:off x="193963" y="1058894"/>
          <a:ext cx="11956473" cy="515989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425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86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638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323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0410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86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INSTALASI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No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INDIKATOR MUTU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SASARAN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effectLst/>
                        </a:rPr>
                        <a:t>HASIL</a:t>
                      </a:r>
                      <a:r>
                        <a:rPr lang="id-ID" sz="1600" b="1" u="none" strike="noStrike" baseline="0" dirty="0" smtClean="0">
                          <a:effectLst/>
                        </a:rPr>
                        <a:t> AGUSTUS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5552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PELAYANAN ADMINISTRASI MANAJEMEN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Tindak lanjut penyelesaian hasil pertemuan tingkat direksi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100 %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Oswald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3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Kelengkapan laporan akuntabilitas kinerja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Oswald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26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Ketepatan waktu pengusulan kenaikan pangkat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2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Ketepatan waktu pengurusan kenaikan gaji berkala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3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Karyawan yang mendapat pelatihan minimal 20 jam pertahun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≥ 60 %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3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Cost Recovery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≥ 40%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73%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5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Ketepatan waktu penyusunan laporan keuangan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55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Kecepatan waktu pemberian informasi tentang tagihan pasien rawat inap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3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Ketepatan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waktu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pemberian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imbalan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(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insentif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)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sesuai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kesepakatan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waktu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390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PELAYANAN AMBULANS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Waktu pelayanan ambulance / kereta jenazah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24 jam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 </a:t>
                      </a:r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3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Kecepatan memberikan pelayanan ambulance / kereta jenazah di rumah sakit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51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PELAYANAN PEMULASARAAN JENAZAH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Waktu tanggap pelayanan pemulasaran jenazah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≤ 2 jam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366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Rectangle: Top Corners Rounded 246">
            <a:extLst>
              <a:ext uri="{FF2B5EF4-FFF2-40B4-BE49-F238E27FC236}">
                <a16:creationId xmlns="" xmlns:a16="http://schemas.microsoft.com/office/drawing/2014/main" id="{2573B5BF-096F-4A66-B0B5-F31C42151791}"/>
              </a:ext>
            </a:extLst>
          </p:cNvPr>
          <p:cNvSpPr/>
          <p:nvPr/>
        </p:nvSpPr>
        <p:spPr>
          <a:xfrm rot="5400000">
            <a:off x="7495169" y="-3509988"/>
            <a:ext cx="1114603" cy="8296758"/>
          </a:xfrm>
          <a:prstGeom prst="round2SameRect">
            <a:avLst>
              <a:gd name="adj1" fmla="val 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4118624" y="148574"/>
            <a:ext cx="782862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 sz="2800" b="1" dirty="0">
                <a:cs typeface="Arial" pitchFamily="34" charset="0"/>
              </a:rPr>
              <a:t>REKAP CAPAIAN </a:t>
            </a:r>
            <a:r>
              <a:rPr lang="id-ID" altLang="ko-KR" sz="2800" b="1" dirty="0" smtClean="0">
                <a:cs typeface="Arial" pitchFamily="34" charset="0"/>
              </a:rPr>
              <a:t>SPM </a:t>
            </a:r>
            <a:r>
              <a:rPr lang="id-ID" altLang="ko-KR" sz="2800" b="1" dirty="0">
                <a:cs typeface="Arial" pitchFamily="34" charset="0"/>
              </a:rPr>
              <a:t>Tahun 2019</a:t>
            </a:r>
          </a:p>
          <a:p>
            <a:r>
              <a:rPr lang="id-ID" altLang="ko-KR" sz="2800" b="1" dirty="0">
                <a:cs typeface="Arial" pitchFamily="34" charset="0"/>
              </a:rPr>
              <a:t>SESUAI PERGUB NO: 22 TAHUN 2017</a:t>
            </a:r>
            <a:endParaRPr lang="ko-KR" altLang="en-US" sz="2800" b="1" dirty="0">
              <a:cs typeface="Arial" pitchFamily="34" charset="0"/>
            </a:endParaRPr>
          </a:p>
        </p:txBody>
      </p:sp>
      <p:grpSp>
        <p:nvGrpSpPr>
          <p:cNvPr id="236" name="Group 235">
            <a:extLst>
              <a:ext uri="{FF2B5EF4-FFF2-40B4-BE49-F238E27FC236}">
                <a16:creationId xmlns="" xmlns:a16="http://schemas.microsoft.com/office/drawing/2014/main" id="{C2BB8104-3530-4C06-BCFE-83494F3D2F7E}"/>
              </a:ext>
            </a:extLst>
          </p:cNvPr>
          <p:cNvGrpSpPr/>
          <p:nvPr/>
        </p:nvGrpSpPr>
        <p:grpSpPr>
          <a:xfrm rot="7523209">
            <a:off x="5711085" y="1465946"/>
            <a:ext cx="769829" cy="815241"/>
            <a:chOff x="4121211" y="1005238"/>
            <a:chExt cx="1696343" cy="1796411"/>
          </a:xfrm>
          <a:solidFill>
            <a:schemeClr val="accent2"/>
          </a:solidFill>
        </p:grpSpPr>
        <p:sp>
          <p:nvSpPr>
            <p:cNvPr id="237" name="Rectangle 236">
              <a:extLst>
                <a:ext uri="{FF2B5EF4-FFF2-40B4-BE49-F238E27FC236}">
                  <a16:creationId xmlns="" xmlns:a16="http://schemas.microsoft.com/office/drawing/2014/main" id="{3551FEA2-AE32-4ADC-A559-2DEC1FA8D1BC}"/>
                </a:ext>
              </a:extLst>
            </p:cNvPr>
            <p:cNvSpPr/>
            <p:nvPr/>
          </p:nvSpPr>
          <p:spPr>
            <a:xfrm rot="2613694">
              <a:off x="5367631" y="1259674"/>
              <a:ext cx="65631" cy="54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="" xmlns:a16="http://schemas.microsoft.com/office/drawing/2014/main" id="{B79412D0-1765-42E4-A9C8-E9C1D7AF3F36}"/>
                </a:ext>
              </a:extLst>
            </p:cNvPr>
            <p:cNvSpPr/>
            <p:nvPr/>
          </p:nvSpPr>
          <p:spPr>
            <a:xfrm>
              <a:off x="5132704" y="1776958"/>
              <a:ext cx="99918" cy="5215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="" xmlns:a16="http://schemas.microsoft.com/office/drawing/2014/main" id="{61D1CCAE-095A-408C-99CE-9A45BFEC0064}"/>
                </a:ext>
              </a:extLst>
            </p:cNvPr>
            <p:cNvSpPr/>
            <p:nvPr/>
          </p:nvSpPr>
          <p:spPr>
            <a:xfrm>
              <a:off x="4763010" y="1958882"/>
              <a:ext cx="842767" cy="84276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="" xmlns:a16="http://schemas.microsoft.com/office/drawing/2014/main" id="{2FCAB7B8-5492-43CA-8D58-F7C3BC731C0B}"/>
                </a:ext>
              </a:extLst>
            </p:cNvPr>
            <p:cNvSpPr/>
            <p:nvPr/>
          </p:nvSpPr>
          <p:spPr>
            <a:xfrm>
              <a:off x="5344107" y="1086848"/>
              <a:ext cx="473447" cy="47344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="" xmlns:a16="http://schemas.microsoft.com/office/drawing/2014/main" id="{A9A080DE-98B8-47D7-966E-2794E5245C4F}"/>
                </a:ext>
              </a:extLst>
            </p:cNvPr>
            <p:cNvSpPr/>
            <p:nvPr/>
          </p:nvSpPr>
          <p:spPr>
            <a:xfrm rot="18000269" flipH="1">
              <a:off x="4709115" y="1170501"/>
              <a:ext cx="106964" cy="7500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="" xmlns:a16="http://schemas.microsoft.com/office/drawing/2014/main" id="{71ED0273-4623-4B75-A8AE-249606E896AF}"/>
                </a:ext>
              </a:extLst>
            </p:cNvPr>
            <p:cNvSpPr/>
            <p:nvPr/>
          </p:nvSpPr>
          <p:spPr>
            <a:xfrm flipH="1">
              <a:off x="4121211" y="1005238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="" xmlns:a16="http://schemas.microsoft.com/office/drawing/2014/main" id="{BC745DE2-CCDD-4A4B-BE13-72BBF1D8EBA0}"/>
                </a:ext>
              </a:extLst>
            </p:cNvPr>
            <p:cNvSpPr/>
            <p:nvPr/>
          </p:nvSpPr>
          <p:spPr>
            <a:xfrm>
              <a:off x="4860364" y="1440904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1" name="Group 300">
            <a:extLst>
              <a:ext uri="{FF2B5EF4-FFF2-40B4-BE49-F238E27FC236}">
                <a16:creationId xmlns="" xmlns:a16="http://schemas.microsoft.com/office/drawing/2014/main" id="{B85A96ED-2CA9-490F-ABC6-96360ACCF017}"/>
              </a:ext>
            </a:extLst>
          </p:cNvPr>
          <p:cNvGrpSpPr/>
          <p:nvPr/>
        </p:nvGrpSpPr>
        <p:grpSpPr>
          <a:xfrm>
            <a:off x="1005149" y="1226175"/>
            <a:ext cx="4202976" cy="5037168"/>
            <a:chOff x="1005149" y="1226175"/>
            <a:chExt cx="4202976" cy="5037168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8ED5B865-0674-4DF5-A9D5-5EE33A5323FF}"/>
                </a:ext>
              </a:extLst>
            </p:cNvPr>
            <p:cNvGrpSpPr/>
            <p:nvPr/>
          </p:nvGrpSpPr>
          <p:grpSpPr>
            <a:xfrm>
              <a:off x="2193664" y="2470136"/>
              <a:ext cx="1710429" cy="1738057"/>
              <a:chOff x="4288042" y="2256809"/>
              <a:chExt cx="2952665" cy="3000359"/>
            </a:xfrm>
            <a:solidFill>
              <a:schemeClr val="accent2"/>
            </a:solidFill>
          </p:grpSpPr>
          <p:sp>
            <p:nvSpPr>
              <p:cNvPr id="7" name="Freeform: Shape 6">
                <a:extLst>
                  <a:ext uri="{FF2B5EF4-FFF2-40B4-BE49-F238E27FC236}">
                    <a16:creationId xmlns="" xmlns:a16="http://schemas.microsoft.com/office/drawing/2014/main" id="{C2C7CFFB-4D44-4F90-8F37-307E0C162BCB}"/>
                  </a:ext>
                </a:extLst>
              </p:cNvPr>
              <p:cNvSpPr/>
              <p:nvPr/>
            </p:nvSpPr>
            <p:spPr>
              <a:xfrm>
                <a:off x="4392101" y="2382547"/>
                <a:ext cx="1560880" cy="1777670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="" xmlns:a16="http://schemas.microsoft.com/office/drawing/2014/main" id="{4ADAC6C0-8C1B-485D-9D2C-3692EC31DF32}"/>
                  </a:ext>
                </a:extLst>
              </p:cNvPr>
              <p:cNvSpPr/>
              <p:nvPr/>
            </p:nvSpPr>
            <p:spPr>
              <a:xfrm>
                <a:off x="4868287" y="2290747"/>
                <a:ext cx="607009" cy="607009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="" xmlns:a16="http://schemas.microsoft.com/office/drawing/2014/main" id="{02D97C58-F5CD-4C07-ACE5-7278540B54E2}"/>
                  </a:ext>
                </a:extLst>
              </p:cNvPr>
              <p:cNvSpPr/>
              <p:nvPr/>
            </p:nvSpPr>
            <p:spPr>
              <a:xfrm>
                <a:off x="5445695" y="3297396"/>
                <a:ext cx="607009" cy="607009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="" xmlns:a16="http://schemas.microsoft.com/office/drawing/2014/main" id="{D9718C1B-F9B9-4825-ACD8-60632F90FCD4}"/>
                  </a:ext>
                </a:extLst>
              </p:cNvPr>
              <p:cNvSpPr/>
              <p:nvPr/>
            </p:nvSpPr>
            <p:spPr>
              <a:xfrm>
                <a:off x="5606119" y="3297396"/>
                <a:ext cx="433578" cy="607009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="" xmlns:a16="http://schemas.microsoft.com/office/drawing/2014/main" id="{59FB9EDD-08EB-4138-9CFC-F35679CCEFC9}"/>
                  </a:ext>
                </a:extLst>
              </p:cNvPr>
              <p:cNvSpPr/>
              <p:nvPr/>
            </p:nvSpPr>
            <p:spPr>
              <a:xfrm>
                <a:off x="4288042" y="3301732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="" xmlns:a16="http://schemas.microsoft.com/office/drawing/2014/main" id="{96EC2FD3-930E-4580-B5C3-37B50E0345F6}"/>
                  </a:ext>
                </a:extLst>
              </p:cNvPr>
              <p:cNvSpPr/>
              <p:nvPr/>
            </p:nvSpPr>
            <p:spPr>
              <a:xfrm>
                <a:off x="4288042" y="262101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="" xmlns:a16="http://schemas.microsoft.com/office/drawing/2014/main" id="{E5788733-AA04-47CB-A221-3A63786B991B}"/>
                  </a:ext>
                </a:extLst>
              </p:cNvPr>
              <p:cNvSpPr/>
              <p:nvPr/>
            </p:nvSpPr>
            <p:spPr>
              <a:xfrm>
                <a:off x="5554090" y="2382547"/>
                <a:ext cx="1560880" cy="1734312"/>
              </a:xfrm>
              <a:custGeom>
                <a:avLst/>
                <a:gdLst>
                  <a:gd name="connsiteX0" fmla="*/ 789601 w 1560880"/>
                  <a:gd name="connsiteY0" fmla="*/ 147906 h 1734311"/>
                  <a:gd name="connsiteX1" fmla="*/ 1110449 w 1560880"/>
                  <a:gd name="connsiteY1" fmla="*/ 334345 h 1734311"/>
                  <a:gd name="connsiteX2" fmla="*/ 1431297 w 1560880"/>
                  <a:gd name="connsiteY2" fmla="*/ 520783 h 1734311"/>
                  <a:gd name="connsiteX3" fmla="*/ 1431297 w 1560880"/>
                  <a:gd name="connsiteY3" fmla="*/ 889324 h 1734311"/>
                  <a:gd name="connsiteX4" fmla="*/ 1431297 w 1560880"/>
                  <a:gd name="connsiteY4" fmla="*/ 1257866 h 1734311"/>
                  <a:gd name="connsiteX5" fmla="*/ 1110449 w 1560880"/>
                  <a:gd name="connsiteY5" fmla="*/ 1444304 h 1734311"/>
                  <a:gd name="connsiteX6" fmla="*/ 789601 w 1560880"/>
                  <a:gd name="connsiteY6" fmla="*/ 1622071 h 1734311"/>
                  <a:gd name="connsiteX7" fmla="*/ 468754 w 1560880"/>
                  <a:gd name="connsiteY7" fmla="*/ 1435632 h 1734311"/>
                  <a:gd name="connsiteX8" fmla="*/ 147906 w 1560880"/>
                  <a:gd name="connsiteY8" fmla="*/ 1249194 h 1734311"/>
                  <a:gd name="connsiteX9" fmla="*/ 147906 w 1560880"/>
                  <a:gd name="connsiteY9" fmla="*/ 880653 h 1734311"/>
                  <a:gd name="connsiteX10" fmla="*/ 147906 w 1560880"/>
                  <a:gd name="connsiteY10" fmla="*/ 512112 h 1734311"/>
                  <a:gd name="connsiteX11" fmla="*/ 468754 w 1560880"/>
                  <a:gd name="connsiteY11" fmla="*/ 325673 h 1734311"/>
                  <a:gd name="connsiteX12" fmla="*/ 789601 w 1560880"/>
                  <a:gd name="connsiteY12" fmla="*/ 147906 h 1734311"/>
                  <a:gd name="connsiteX13" fmla="*/ 789601 w 1560880"/>
                  <a:gd name="connsiteY13" fmla="*/ 147906 h 1734311"/>
                  <a:gd name="connsiteX14" fmla="*/ 789601 w 1560880"/>
                  <a:gd name="connsiteY14" fmla="*/ 277979 h 1734311"/>
                  <a:gd name="connsiteX15" fmla="*/ 264972 w 1560880"/>
                  <a:gd name="connsiteY15" fmla="*/ 581484 h 1734311"/>
                  <a:gd name="connsiteX16" fmla="*/ 264972 w 1560880"/>
                  <a:gd name="connsiteY16" fmla="*/ 1188493 h 1734311"/>
                  <a:gd name="connsiteX17" fmla="*/ 789601 w 1560880"/>
                  <a:gd name="connsiteY17" fmla="*/ 1491998 h 1734311"/>
                  <a:gd name="connsiteX18" fmla="*/ 1314231 w 1560880"/>
                  <a:gd name="connsiteY18" fmla="*/ 1188493 h 1734311"/>
                  <a:gd name="connsiteX19" fmla="*/ 1314231 w 1560880"/>
                  <a:gd name="connsiteY19" fmla="*/ 581484 h 1734311"/>
                  <a:gd name="connsiteX20" fmla="*/ 789601 w 1560880"/>
                  <a:gd name="connsiteY20" fmla="*/ 277979 h 1734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34311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22071"/>
                    </a:lnTo>
                    <a:lnTo>
                      <a:pt x="468754" y="1435632"/>
                    </a:lnTo>
                    <a:lnTo>
                      <a:pt x="147906" y="1249194"/>
                    </a:lnTo>
                    <a:lnTo>
                      <a:pt x="147906" y="880653"/>
                    </a:lnTo>
                    <a:lnTo>
                      <a:pt x="147906" y="512112"/>
                    </a:lnTo>
                    <a:lnTo>
                      <a:pt x="468754" y="325673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="" xmlns:a16="http://schemas.microsoft.com/office/drawing/2014/main" id="{4124ADEC-0B66-48CA-BA21-2DA77E6108BF}"/>
                  </a:ext>
                </a:extLst>
              </p:cNvPr>
              <p:cNvSpPr/>
              <p:nvPr/>
            </p:nvSpPr>
            <p:spPr>
              <a:xfrm>
                <a:off x="6057040" y="2256809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="" xmlns:a16="http://schemas.microsoft.com/office/drawing/2014/main" id="{B134031B-288E-40C4-9F1A-D9A9D52CAE95}"/>
                  </a:ext>
                </a:extLst>
              </p:cNvPr>
              <p:cNvSpPr/>
              <p:nvPr/>
            </p:nvSpPr>
            <p:spPr>
              <a:xfrm>
                <a:off x="6612019" y="262101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id="{1C3A804A-B945-4041-992C-BEC47E746A4F}"/>
                  </a:ext>
                </a:extLst>
              </p:cNvPr>
              <p:cNvSpPr/>
              <p:nvPr/>
            </p:nvSpPr>
            <p:spPr>
              <a:xfrm>
                <a:off x="6633698" y="3262710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8D442069-CA1B-407A-B677-835913C09748}"/>
                  </a:ext>
                </a:extLst>
              </p:cNvPr>
              <p:cNvSpPr/>
              <p:nvPr/>
            </p:nvSpPr>
            <p:spPr>
              <a:xfrm>
                <a:off x="5606119" y="3297396"/>
                <a:ext cx="433578" cy="607009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346D758D-7472-4928-A975-D98C50EEA8C1}"/>
                  </a:ext>
                </a:extLst>
              </p:cNvPr>
              <p:cNvSpPr/>
              <p:nvPr/>
            </p:nvSpPr>
            <p:spPr>
              <a:xfrm>
                <a:off x="5437023" y="2612343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="" xmlns:a16="http://schemas.microsoft.com/office/drawing/2014/main" id="{FE82409E-C831-4160-AD18-9EB9F832AD03}"/>
                  </a:ext>
                </a:extLst>
              </p:cNvPr>
              <p:cNvSpPr/>
              <p:nvPr/>
            </p:nvSpPr>
            <p:spPr>
              <a:xfrm>
                <a:off x="4973095" y="3392783"/>
                <a:ext cx="1560880" cy="1734312"/>
              </a:xfrm>
              <a:custGeom>
                <a:avLst/>
                <a:gdLst>
                  <a:gd name="connsiteX0" fmla="*/ 789601 w 1560880"/>
                  <a:gd name="connsiteY0" fmla="*/ 147906 h 1734311"/>
                  <a:gd name="connsiteX1" fmla="*/ 1110449 w 1560880"/>
                  <a:gd name="connsiteY1" fmla="*/ 334345 h 1734311"/>
                  <a:gd name="connsiteX2" fmla="*/ 1431297 w 1560880"/>
                  <a:gd name="connsiteY2" fmla="*/ 520783 h 1734311"/>
                  <a:gd name="connsiteX3" fmla="*/ 1431297 w 1560880"/>
                  <a:gd name="connsiteY3" fmla="*/ 889324 h 1734311"/>
                  <a:gd name="connsiteX4" fmla="*/ 1431297 w 1560880"/>
                  <a:gd name="connsiteY4" fmla="*/ 1257866 h 1734311"/>
                  <a:gd name="connsiteX5" fmla="*/ 1106113 w 1560880"/>
                  <a:gd name="connsiteY5" fmla="*/ 1439968 h 1734311"/>
                  <a:gd name="connsiteX6" fmla="*/ 785266 w 1560880"/>
                  <a:gd name="connsiteY6" fmla="*/ 1626407 h 1734311"/>
                  <a:gd name="connsiteX7" fmla="*/ 468754 w 1560880"/>
                  <a:gd name="connsiteY7" fmla="*/ 1439968 h 1734311"/>
                  <a:gd name="connsiteX8" fmla="*/ 147906 w 1560880"/>
                  <a:gd name="connsiteY8" fmla="*/ 1253530 h 1734311"/>
                  <a:gd name="connsiteX9" fmla="*/ 147906 w 1560880"/>
                  <a:gd name="connsiteY9" fmla="*/ 884989 h 1734311"/>
                  <a:gd name="connsiteX10" fmla="*/ 147906 w 1560880"/>
                  <a:gd name="connsiteY10" fmla="*/ 516447 h 1734311"/>
                  <a:gd name="connsiteX11" fmla="*/ 468754 w 1560880"/>
                  <a:gd name="connsiteY11" fmla="*/ 330009 h 1734311"/>
                  <a:gd name="connsiteX12" fmla="*/ 789601 w 1560880"/>
                  <a:gd name="connsiteY12" fmla="*/ 147906 h 1734311"/>
                  <a:gd name="connsiteX13" fmla="*/ 789601 w 1560880"/>
                  <a:gd name="connsiteY13" fmla="*/ 147906 h 1734311"/>
                  <a:gd name="connsiteX14" fmla="*/ 789601 w 1560880"/>
                  <a:gd name="connsiteY14" fmla="*/ 277979 h 1734311"/>
                  <a:gd name="connsiteX15" fmla="*/ 264972 w 1560880"/>
                  <a:gd name="connsiteY15" fmla="*/ 581484 h 1734311"/>
                  <a:gd name="connsiteX16" fmla="*/ 264972 w 1560880"/>
                  <a:gd name="connsiteY16" fmla="*/ 1188493 h 1734311"/>
                  <a:gd name="connsiteX17" fmla="*/ 789601 w 1560880"/>
                  <a:gd name="connsiteY17" fmla="*/ 1491998 h 1734311"/>
                  <a:gd name="connsiteX18" fmla="*/ 1314231 w 1560880"/>
                  <a:gd name="connsiteY18" fmla="*/ 1188493 h 1734311"/>
                  <a:gd name="connsiteX19" fmla="*/ 1314231 w 1560880"/>
                  <a:gd name="connsiteY19" fmla="*/ 581484 h 1734311"/>
                  <a:gd name="connsiteX20" fmla="*/ 789601 w 1560880"/>
                  <a:gd name="connsiteY20" fmla="*/ 277979 h 1734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34311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06113" y="1439968"/>
                    </a:lnTo>
                    <a:lnTo>
                      <a:pt x="785266" y="1626407"/>
                    </a:lnTo>
                    <a:lnTo>
                      <a:pt x="468754" y="1439968"/>
                    </a:lnTo>
                    <a:lnTo>
                      <a:pt x="147906" y="1253530"/>
                    </a:lnTo>
                    <a:lnTo>
                      <a:pt x="147906" y="884989"/>
                    </a:lnTo>
                    <a:lnTo>
                      <a:pt x="147906" y="516447"/>
                    </a:lnTo>
                    <a:lnTo>
                      <a:pt x="468754" y="330009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="" xmlns:a16="http://schemas.microsoft.com/office/drawing/2014/main" id="{9C739FEB-8EC0-484C-9A38-44F5B32947BF}"/>
                  </a:ext>
                </a:extLst>
              </p:cNvPr>
              <p:cNvSpPr/>
              <p:nvPr/>
            </p:nvSpPr>
            <p:spPr>
              <a:xfrm>
                <a:off x="5450031" y="4650159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315C419D-7DA6-4C70-910E-F6ABC0F89EA1}"/>
                  </a:ext>
                </a:extLst>
              </p:cNvPr>
              <p:cNvSpPr/>
              <p:nvPr/>
            </p:nvSpPr>
            <p:spPr>
              <a:xfrm>
                <a:off x="5437023" y="3280053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96E39EE6-B05C-4595-8BDA-B75A83C2768D}"/>
                  </a:ext>
                </a:extLst>
              </p:cNvPr>
              <p:cNvSpPr/>
              <p:nvPr/>
            </p:nvSpPr>
            <p:spPr>
              <a:xfrm>
                <a:off x="6026689" y="3626915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F7B5EBA4-D3E5-473B-BCB4-52CC4073D221}"/>
                  </a:ext>
                </a:extLst>
              </p:cNvPr>
              <p:cNvSpPr/>
              <p:nvPr/>
            </p:nvSpPr>
            <p:spPr>
              <a:xfrm>
                <a:off x="6013682" y="4320640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1614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="" xmlns:a16="http://schemas.microsoft.com/office/drawing/2014/main" id="{61F278AC-B57F-41D3-95A9-9E2A8FB0D4BE}"/>
                  </a:ext>
                </a:extLst>
              </p:cNvPr>
              <p:cNvSpPr/>
              <p:nvPr/>
            </p:nvSpPr>
            <p:spPr>
              <a:xfrm>
                <a:off x="4869036" y="4298961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1614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="" xmlns:a16="http://schemas.microsoft.com/office/drawing/2014/main" id="{A74175AC-2668-47C9-81F9-CA93BB64BF0F}"/>
                  </a:ext>
                </a:extLst>
              </p:cNvPr>
              <p:cNvSpPr/>
              <p:nvPr/>
            </p:nvSpPr>
            <p:spPr>
              <a:xfrm>
                <a:off x="4860365" y="3613908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D64752A8-E927-4180-8469-529410C741E1}"/>
                </a:ext>
              </a:extLst>
            </p:cNvPr>
            <p:cNvGrpSpPr/>
            <p:nvPr/>
          </p:nvGrpSpPr>
          <p:grpSpPr>
            <a:xfrm rot="19653185">
              <a:off x="3603047" y="1621327"/>
              <a:ext cx="878032" cy="929827"/>
              <a:chOff x="4121211" y="1005238"/>
              <a:chExt cx="1696343" cy="1796411"/>
            </a:xfrm>
            <a:solidFill>
              <a:schemeClr val="accent2"/>
            </a:solidFill>
          </p:grpSpPr>
          <p:sp>
            <p:nvSpPr>
              <p:cNvPr id="27" name="Rectangle 26">
                <a:extLst>
                  <a:ext uri="{FF2B5EF4-FFF2-40B4-BE49-F238E27FC236}">
                    <a16:creationId xmlns="" xmlns:a16="http://schemas.microsoft.com/office/drawing/2014/main" id="{78CAFD7C-2658-4D7F-A9C8-6C26F79E3088}"/>
                  </a:ext>
                </a:extLst>
              </p:cNvPr>
              <p:cNvSpPr/>
              <p:nvPr/>
            </p:nvSpPr>
            <p:spPr>
              <a:xfrm rot="2613694">
                <a:off x="5367631" y="1259674"/>
                <a:ext cx="65631" cy="542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id="{EAAE1D37-329C-42D4-987D-F4BC9885DDA4}"/>
                  </a:ext>
                </a:extLst>
              </p:cNvPr>
              <p:cNvSpPr/>
              <p:nvPr/>
            </p:nvSpPr>
            <p:spPr>
              <a:xfrm>
                <a:off x="5132704" y="1776958"/>
                <a:ext cx="99918" cy="5215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D5E73F49-421A-4CDE-96F6-83F3854E66F5}"/>
                  </a:ext>
                </a:extLst>
              </p:cNvPr>
              <p:cNvSpPr/>
              <p:nvPr/>
            </p:nvSpPr>
            <p:spPr>
              <a:xfrm>
                <a:off x="4763010" y="1958882"/>
                <a:ext cx="842767" cy="84276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="" xmlns:a16="http://schemas.microsoft.com/office/drawing/2014/main" id="{263F31F3-C515-4043-8C65-C796719ACCAB}"/>
                  </a:ext>
                </a:extLst>
              </p:cNvPr>
              <p:cNvSpPr/>
              <p:nvPr/>
            </p:nvSpPr>
            <p:spPr>
              <a:xfrm>
                <a:off x="5344107" y="1086848"/>
                <a:ext cx="473447" cy="47344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="" xmlns:a16="http://schemas.microsoft.com/office/drawing/2014/main" id="{FBCBCA99-DA6A-427E-B68B-502392C3EC63}"/>
                  </a:ext>
                </a:extLst>
              </p:cNvPr>
              <p:cNvSpPr/>
              <p:nvPr/>
            </p:nvSpPr>
            <p:spPr>
              <a:xfrm rot="18000269" flipH="1">
                <a:off x="4709115" y="1170501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="" xmlns:a16="http://schemas.microsoft.com/office/drawing/2014/main" id="{C5A7FFF7-C8D3-4FE4-9AE3-5AD9B1D35CF8}"/>
                  </a:ext>
                </a:extLst>
              </p:cNvPr>
              <p:cNvSpPr/>
              <p:nvPr/>
            </p:nvSpPr>
            <p:spPr>
              <a:xfrm flipH="1">
                <a:off x="4121211" y="1005238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31099D54-CEBD-4ECC-AE6E-A55D40DB62E2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="" xmlns:a16="http://schemas.microsoft.com/office/drawing/2014/main" id="{A93DFB35-5687-4649-AA38-F1753B516DF8}"/>
                </a:ext>
              </a:extLst>
            </p:cNvPr>
            <p:cNvGrpSpPr/>
            <p:nvPr/>
          </p:nvGrpSpPr>
          <p:grpSpPr>
            <a:xfrm rot="3638152">
              <a:off x="911272" y="2746735"/>
              <a:ext cx="1815715" cy="1627961"/>
              <a:chOff x="7643465" y="1330780"/>
              <a:chExt cx="2350271" cy="2107241"/>
            </a:xfrm>
          </p:grpSpPr>
          <p:grpSp>
            <p:nvGrpSpPr>
              <p:cNvPr id="158" name="Group 157">
                <a:extLst>
                  <a:ext uri="{FF2B5EF4-FFF2-40B4-BE49-F238E27FC236}">
                    <a16:creationId xmlns="" xmlns:a16="http://schemas.microsoft.com/office/drawing/2014/main" id="{9C21BCB9-8979-4278-A46B-27986D2ADF70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175" name="Rectangle 174">
                  <a:extLst>
                    <a:ext uri="{FF2B5EF4-FFF2-40B4-BE49-F238E27FC236}">
                      <a16:creationId xmlns="" xmlns:a16="http://schemas.microsoft.com/office/drawing/2014/main" id="{78D46A7A-8360-499E-86A6-F8D7AF654670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Freeform: Shape 175">
                  <a:extLst>
                    <a:ext uri="{FF2B5EF4-FFF2-40B4-BE49-F238E27FC236}">
                      <a16:creationId xmlns="" xmlns:a16="http://schemas.microsoft.com/office/drawing/2014/main" id="{C6B14454-3D6E-4274-A824-59CC2FDA593E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9" name="Group 158">
                <a:extLst>
                  <a:ext uri="{FF2B5EF4-FFF2-40B4-BE49-F238E27FC236}">
                    <a16:creationId xmlns="" xmlns:a16="http://schemas.microsoft.com/office/drawing/2014/main" id="{E52BFDFD-EBF8-49F8-8B25-8088FB8CA7F3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173" name="Rectangle 172">
                  <a:extLst>
                    <a:ext uri="{FF2B5EF4-FFF2-40B4-BE49-F238E27FC236}">
                      <a16:creationId xmlns="" xmlns:a16="http://schemas.microsoft.com/office/drawing/2014/main" id="{4703EFEE-81B2-4CEB-9920-7A49211EC349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="" xmlns:a16="http://schemas.microsoft.com/office/drawing/2014/main" id="{C4884DC0-1F10-46CD-A47D-A61C9F34A5FA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60" name="Freeform: Shape 159">
                <a:extLst>
                  <a:ext uri="{FF2B5EF4-FFF2-40B4-BE49-F238E27FC236}">
                    <a16:creationId xmlns="" xmlns:a16="http://schemas.microsoft.com/office/drawing/2014/main" id="{3BF7F295-27F7-4C7D-BF72-F2056DF57FD8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="" xmlns:a16="http://schemas.microsoft.com/office/drawing/2014/main" id="{7A7B3EE1-6695-41AB-9EF1-70A2E96D19CB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="" xmlns:a16="http://schemas.microsoft.com/office/drawing/2014/main" id="{6BDED3FF-8FA6-429A-AC97-B393BAEA6DEF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="" xmlns:a16="http://schemas.microsoft.com/office/drawing/2014/main" id="{BFBA4F4D-CCE7-4B67-9BAC-F382CB02AFE3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="" xmlns:a16="http://schemas.microsoft.com/office/drawing/2014/main" id="{37A4925D-E05B-435A-B2C1-3D5BBAB47C20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="" xmlns:a16="http://schemas.microsoft.com/office/drawing/2014/main" id="{C5CFF91C-DE9A-49C7-B0CA-4D92ED818F06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="" xmlns:a16="http://schemas.microsoft.com/office/drawing/2014/main" id="{AE4C223E-CED1-44DE-846D-DC0FF4BE5C35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="" xmlns:a16="http://schemas.microsoft.com/office/drawing/2014/main" id="{D1C87586-77AC-4B1D-9A64-6026281123A8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="" xmlns:a16="http://schemas.microsoft.com/office/drawing/2014/main" id="{F6071574-88E6-44E0-AB34-4BEC3B63D91C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="" xmlns:a16="http://schemas.microsoft.com/office/drawing/2014/main" id="{861AC6C1-EC4D-4338-A180-E5B42D5E0DF2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70" name="Group 169">
                <a:extLst>
                  <a:ext uri="{FF2B5EF4-FFF2-40B4-BE49-F238E27FC236}">
                    <a16:creationId xmlns="" xmlns:a16="http://schemas.microsoft.com/office/drawing/2014/main" id="{7451FA78-F2AB-4F1F-B782-C0C6DBB8C2A9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171" name="Rectangle 170">
                  <a:extLst>
                    <a:ext uri="{FF2B5EF4-FFF2-40B4-BE49-F238E27FC236}">
                      <a16:creationId xmlns="" xmlns:a16="http://schemas.microsoft.com/office/drawing/2014/main" id="{8EAB1A13-B289-4DB3-9134-9266539918FE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Freeform: Shape 171">
                  <a:extLst>
                    <a:ext uri="{FF2B5EF4-FFF2-40B4-BE49-F238E27FC236}">
                      <a16:creationId xmlns="" xmlns:a16="http://schemas.microsoft.com/office/drawing/2014/main" id="{6384CD85-6048-4DF7-86A3-B49DF84D35A6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96" name="Group 195">
              <a:extLst>
                <a:ext uri="{FF2B5EF4-FFF2-40B4-BE49-F238E27FC236}">
                  <a16:creationId xmlns="" xmlns:a16="http://schemas.microsoft.com/office/drawing/2014/main" id="{7146D8B7-BEF2-4BB1-A47E-BE57A63400D0}"/>
                </a:ext>
              </a:extLst>
            </p:cNvPr>
            <p:cNvGrpSpPr/>
            <p:nvPr/>
          </p:nvGrpSpPr>
          <p:grpSpPr>
            <a:xfrm rot="10800000">
              <a:off x="1822888" y="1226175"/>
              <a:ext cx="1815715" cy="1627961"/>
              <a:chOff x="7643465" y="1330780"/>
              <a:chExt cx="2350271" cy="2107241"/>
            </a:xfrm>
          </p:grpSpPr>
          <p:grpSp>
            <p:nvGrpSpPr>
              <p:cNvPr id="197" name="Group 196">
                <a:extLst>
                  <a:ext uri="{FF2B5EF4-FFF2-40B4-BE49-F238E27FC236}">
                    <a16:creationId xmlns="" xmlns:a16="http://schemas.microsoft.com/office/drawing/2014/main" id="{65120756-24CF-44E7-BEE6-E74F279427A5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14" name="Rectangle 213">
                  <a:extLst>
                    <a:ext uri="{FF2B5EF4-FFF2-40B4-BE49-F238E27FC236}">
                      <a16:creationId xmlns="" xmlns:a16="http://schemas.microsoft.com/office/drawing/2014/main" id="{0EACE0B1-04B6-4DD3-8210-FE3301B9D532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Freeform: Shape 214">
                  <a:extLst>
                    <a:ext uri="{FF2B5EF4-FFF2-40B4-BE49-F238E27FC236}">
                      <a16:creationId xmlns="" xmlns:a16="http://schemas.microsoft.com/office/drawing/2014/main" id="{B2FC14E9-CA28-4140-886E-AF921F01ED04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8" name="Group 197">
                <a:extLst>
                  <a:ext uri="{FF2B5EF4-FFF2-40B4-BE49-F238E27FC236}">
                    <a16:creationId xmlns="" xmlns:a16="http://schemas.microsoft.com/office/drawing/2014/main" id="{E19AAD93-0B90-444E-B8D6-7F358B86718E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12" name="Rectangle 211">
                  <a:extLst>
                    <a:ext uri="{FF2B5EF4-FFF2-40B4-BE49-F238E27FC236}">
                      <a16:creationId xmlns="" xmlns:a16="http://schemas.microsoft.com/office/drawing/2014/main" id="{5E0F09B1-8A3C-433A-BFBA-48F2C2174BE0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Freeform: Shape 212">
                  <a:extLst>
                    <a:ext uri="{FF2B5EF4-FFF2-40B4-BE49-F238E27FC236}">
                      <a16:creationId xmlns="" xmlns:a16="http://schemas.microsoft.com/office/drawing/2014/main" id="{59C877E5-4DA5-4608-9FC9-D676F7F4632F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99" name="Freeform: Shape 198">
                <a:extLst>
                  <a:ext uri="{FF2B5EF4-FFF2-40B4-BE49-F238E27FC236}">
                    <a16:creationId xmlns="" xmlns:a16="http://schemas.microsoft.com/office/drawing/2014/main" id="{CD56AC1C-415F-4E7F-B5BE-04594E8B5A77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="" xmlns:a16="http://schemas.microsoft.com/office/drawing/2014/main" id="{4261A207-EADB-4333-AF7E-B6B916D1F89D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="" xmlns:a16="http://schemas.microsoft.com/office/drawing/2014/main" id="{E33D489C-A52A-4C63-8E90-C4521689882F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="" xmlns:a16="http://schemas.microsoft.com/office/drawing/2014/main" id="{70468316-3F6A-4529-BE27-D001924EA3FC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="" xmlns:a16="http://schemas.microsoft.com/office/drawing/2014/main" id="{1850B667-7FB9-4E48-AF20-9977D5904C25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="" xmlns:a16="http://schemas.microsoft.com/office/drawing/2014/main" id="{A7BB8482-5B02-4696-B2C7-4E58DE11FC00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="" xmlns:a16="http://schemas.microsoft.com/office/drawing/2014/main" id="{10B83C8C-8D85-4062-B523-77E8099C7CAC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="" xmlns:a16="http://schemas.microsoft.com/office/drawing/2014/main" id="{4D2B6517-F68D-44E6-9EBD-711203EE9DC6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="" xmlns:a16="http://schemas.microsoft.com/office/drawing/2014/main" id="{5A518C9F-0F8C-48A1-B6D4-B356DA756AB8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="" xmlns:a16="http://schemas.microsoft.com/office/drawing/2014/main" id="{2E94665C-D3F0-42F3-8FA9-F0C5975352EC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09" name="Group 208">
                <a:extLst>
                  <a:ext uri="{FF2B5EF4-FFF2-40B4-BE49-F238E27FC236}">
                    <a16:creationId xmlns="" xmlns:a16="http://schemas.microsoft.com/office/drawing/2014/main" id="{7F9D3CD0-26F8-4F69-847A-E26131CE6587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10" name="Rectangle 209">
                  <a:extLst>
                    <a:ext uri="{FF2B5EF4-FFF2-40B4-BE49-F238E27FC236}">
                      <a16:creationId xmlns="" xmlns:a16="http://schemas.microsoft.com/office/drawing/2014/main" id="{9E7D4F80-7ACE-4C00-9B2D-D4A8B977DFBD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Freeform: Shape 210">
                  <a:extLst>
                    <a:ext uri="{FF2B5EF4-FFF2-40B4-BE49-F238E27FC236}">
                      <a16:creationId xmlns="" xmlns:a16="http://schemas.microsoft.com/office/drawing/2014/main" id="{46D452A5-9B8E-4154-8C93-FC58B62877EB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6" name="Group 215">
              <a:extLst>
                <a:ext uri="{FF2B5EF4-FFF2-40B4-BE49-F238E27FC236}">
                  <a16:creationId xmlns="" xmlns:a16="http://schemas.microsoft.com/office/drawing/2014/main" id="{646B83B2-5C12-4B4B-918D-E04093E24C87}"/>
                </a:ext>
              </a:extLst>
            </p:cNvPr>
            <p:cNvGrpSpPr/>
            <p:nvPr/>
          </p:nvGrpSpPr>
          <p:grpSpPr>
            <a:xfrm rot="10800000" flipV="1">
              <a:off x="2144331" y="3858068"/>
              <a:ext cx="1815715" cy="1627961"/>
              <a:chOff x="7643465" y="1330780"/>
              <a:chExt cx="2350271" cy="2107241"/>
            </a:xfrm>
          </p:grpSpPr>
          <p:grpSp>
            <p:nvGrpSpPr>
              <p:cNvPr id="217" name="Group 216">
                <a:extLst>
                  <a:ext uri="{FF2B5EF4-FFF2-40B4-BE49-F238E27FC236}">
                    <a16:creationId xmlns="" xmlns:a16="http://schemas.microsoft.com/office/drawing/2014/main" id="{FE3879A5-C7A2-47B3-9270-381AD7805C1F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34" name="Rectangle 233">
                  <a:extLst>
                    <a:ext uri="{FF2B5EF4-FFF2-40B4-BE49-F238E27FC236}">
                      <a16:creationId xmlns="" xmlns:a16="http://schemas.microsoft.com/office/drawing/2014/main" id="{DF682B80-7179-49B6-9DCF-073A955F9536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Freeform: Shape 234">
                  <a:extLst>
                    <a:ext uri="{FF2B5EF4-FFF2-40B4-BE49-F238E27FC236}">
                      <a16:creationId xmlns="" xmlns:a16="http://schemas.microsoft.com/office/drawing/2014/main" id="{8B4FA6AA-D9F7-45D7-8345-402BCB2C3263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8" name="Group 217">
                <a:extLst>
                  <a:ext uri="{FF2B5EF4-FFF2-40B4-BE49-F238E27FC236}">
                    <a16:creationId xmlns="" xmlns:a16="http://schemas.microsoft.com/office/drawing/2014/main" id="{96FB9221-B912-44B0-8024-C88CC43D891F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4B82ABEB-E2A4-4DBF-8681-613ED83E03CD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="" xmlns:a16="http://schemas.microsoft.com/office/drawing/2014/main" id="{4A76CF88-88C7-47AF-A92B-734EDB27DBF4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19" name="Freeform: Shape 218">
                <a:extLst>
                  <a:ext uri="{FF2B5EF4-FFF2-40B4-BE49-F238E27FC236}">
                    <a16:creationId xmlns="" xmlns:a16="http://schemas.microsoft.com/office/drawing/2014/main" id="{0706FD65-696F-4B8C-BDB2-CBFC95FEBD2D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="" xmlns:a16="http://schemas.microsoft.com/office/drawing/2014/main" id="{3583C68B-0DB3-4840-B3A5-EAA1AF0B80C9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="" xmlns:a16="http://schemas.microsoft.com/office/drawing/2014/main" id="{43DDAD7F-6AD2-4D69-9A88-E16CC08A37FC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="" xmlns:a16="http://schemas.microsoft.com/office/drawing/2014/main" id="{54314214-2FD1-4404-ABD9-67196AE99EB9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="" xmlns:a16="http://schemas.microsoft.com/office/drawing/2014/main" id="{7B8329FB-E31E-474B-9E73-0A1BD454C758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="" xmlns:a16="http://schemas.microsoft.com/office/drawing/2014/main" id="{FC41A55B-4DDF-4BB9-92EE-FDB20593390D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="" xmlns:a16="http://schemas.microsoft.com/office/drawing/2014/main" id="{293BCCF3-3FB0-40D8-81B0-3DE69F80D8B0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="" xmlns:a16="http://schemas.microsoft.com/office/drawing/2014/main" id="{48B4E1DE-3733-4096-8BEF-D8E2648E2B59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="" xmlns:a16="http://schemas.microsoft.com/office/drawing/2014/main" id="{D7F2C765-68CB-4F16-A71A-AD319AFC5F68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="" xmlns:a16="http://schemas.microsoft.com/office/drawing/2014/main" id="{A438B556-6FD3-467A-B7C3-325D3DFC20FF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29" name="Group 228">
                <a:extLst>
                  <a:ext uri="{FF2B5EF4-FFF2-40B4-BE49-F238E27FC236}">
                    <a16:creationId xmlns="" xmlns:a16="http://schemas.microsoft.com/office/drawing/2014/main" id="{4F85162B-A061-45E7-8836-55CD784D7A79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30" name="Rectangle 229">
                  <a:extLst>
                    <a:ext uri="{FF2B5EF4-FFF2-40B4-BE49-F238E27FC236}">
                      <a16:creationId xmlns="" xmlns:a16="http://schemas.microsoft.com/office/drawing/2014/main" id="{606169E1-10C9-4C82-A350-E0463B5A020D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Freeform: Shape 230">
                  <a:extLst>
                    <a:ext uri="{FF2B5EF4-FFF2-40B4-BE49-F238E27FC236}">
                      <a16:creationId xmlns="" xmlns:a16="http://schemas.microsoft.com/office/drawing/2014/main" id="{E33F71F4-4E08-40FE-9270-A3062A017715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8" name="Group 247">
              <a:extLst>
                <a:ext uri="{FF2B5EF4-FFF2-40B4-BE49-F238E27FC236}">
                  <a16:creationId xmlns="" xmlns:a16="http://schemas.microsoft.com/office/drawing/2014/main" id="{C3F096DD-7825-434F-A4D1-385F9F1488A7}"/>
                </a:ext>
              </a:extLst>
            </p:cNvPr>
            <p:cNvGrpSpPr/>
            <p:nvPr/>
          </p:nvGrpSpPr>
          <p:grpSpPr>
            <a:xfrm rot="5400000" flipV="1">
              <a:off x="3486287" y="4541505"/>
              <a:ext cx="1815715" cy="1627961"/>
              <a:chOff x="7643465" y="1330780"/>
              <a:chExt cx="2350271" cy="2107241"/>
            </a:xfrm>
          </p:grpSpPr>
          <p:grpSp>
            <p:nvGrpSpPr>
              <p:cNvPr id="249" name="Group 248">
                <a:extLst>
                  <a:ext uri="{FF2B5EF4-FFF2-40B4-BE49-F238E27FC236}">
                    <a16:creationId xmlns="" xmlns:a16="http://schemas.microsoft.com/office/drawing/2014/main" id="{EE44208C-7F67-4936-93D5-FE37C681F801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66" name="Rectangle 265">
                  <a:extLst>
                    <a:ext uri="{FF2B5EF4-FFF2-40B4-BE49-F238E27FC236}">
                      <a16:creationId xmlns="" xmlns:a16="http://schemas.microsoft.com/office/drawing/2014/main" id="{99D9F374-F220-4425-8161-6069960B4AE1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Freeform: Shape 266">
                  <a:extLst>
                    <a:ext uri="{FF2B5EF4-FFF2-40B4-BE49-F238E27FC236}">
                      <a16:creationId xmlns="" xmlns:a16="http://schemas.microsoft.com/office/drawing/2014/main" id="{C9D4D044-6C93-4D31-8630-95080C616223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0" name="Group 249">
                <a:extLst>
                  <a:ext uri="{FF2B5EF4-FFF2-40B4-BE49-F238E27FC236}">
                    <a16:creationId xmlns="" xmlns:a16="http://schemas.microsoft.com/office/drawing/2014/main" id="{F8EA9FF3-266D-419E-A430-8E0A602D56E9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64" name="Rectangle 263">
                  <a:extLst>
                    <a:ext uri="{FF2B5EF4-FFF2-40B4-BE49-F238E27FC236}">
                      <a16:creationId xmlns="" xmlns:a16="http://schemas.microsoft.com/office/drawing/2014/main" id="{3E67EF11-02DD-4E76-A70F-FD12A56F7852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Freeform: Shape 264">
                  <a:extLst>
                    <a:ext uri="{FF2B5EF4-FFF2-40B4-BE49-F238E27FC236}">
                      <a16:creationId xmlns="" xmlns:a16="http://schemas.microsoft.com/office/drawing/2014/main" id="{B1FAE0B2-0BA3-4A78-89F2-1AE0CB8B8EA1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51" name="Freeform: Shape 250">
                <a:extLst>
                  <a:ext uri="{FF2B5EF4-FFF2-40B4-BE49-F238E27FC236}">
                    <a16:creationId xmlns="" xmlns:a16="http://schemas.microsoft.com/office/drawing/2014/main" id="{4CF51128-B74F-4C4F-8706-DF7919A56A48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="" xmlns:a16="http://schemas.microsoft.com/office/drawing/2014/main" id="{21BDFC87-1F68-4099-ACC5-7CB791D34036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="" xmlns:a16="http://schemas.microsoft.com/office/drawing/2014/main" id="{F3116CFF-0FE6-4D97-9EEF-D084794DBBD5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="" xmlns:a16="http://schemas.microsoft.com/office/drawing/2014/main" id="{4F6E80B0-F022-4075-89DA-35839E1B2764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="" xmlns:a16="http://schemas.microsoft.com/office/drawing/2014/main" id="{5688BFF9-3E59-43C0-85F4-856A4B1A3DC4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="" xmlns:a16="http://schemas.microsoft.com/office/drawing/2014/main" id="{81A3B172-E1FF-41EC-B762-9145BF36A301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="" xmlns:a16="http://schemas.microsoft.com/office/drawing/2014/main" id="{362B118C-59A8-482D-95BE-A3224DA62040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="" xmlns:a16="http://schemas.microsoft.com/office/drawing/2014/main" id="{240A2C3D-81A0-4DFA-B348-424EB3F6233C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="" xmlns:a16="http://schemas.microsoft.com/office/drawing/2014/main" id="{CF308D9A-6505-46F2-BC85-00C924B6151F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="" xmlns:a16="http://schemas.microsoft.com/office/drawing/2014/main" id="{2C31A250-F614-44F6-B808-D91D64AED38E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61" name="Group 260">
                <a:extLst>
                  <a:ext uri="{FF2B5EF4-FFF2-40B4-BE49-F238E27FC236}">
                    <a16:creationId xmlns="" xmlns:a16="http://schemas.microsoft.com/office/drawing/2014/main" id="{C92D00D8-8E8E-4C05-90A4-76A9E8A136BB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62" name="Rectangle 261">
                  <a:extLst>
                    <a:ext uri="{FF2B5EF4-FFF2-40B4-BE49-F238E27FC236}">
                      <a16:creationId xmlns="" xmlns:a16="http://schemas.microsoft.com/office/drawing/2014/main" id="{73254FA2-A76E-4F75-B40A-1ADF31B9A2BC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Freeform: Shape 262">
                  <a:extLst>
                    <a:ext uri="{FF2B5EF4-FFF2-40B4-BE49-F238E27FC236}">
                      <a16:creationId xmlns="" xmlns:a16="http://schemas.microsoft.com/office/drawing/2014/main" id="{1BD635CA-ECB2-4062-B70C-69B49835A8E9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6" name="Group 275">
              <a:extLst>
                <a:ext uri="{FF2B5EF4-FFF2-40B4-BE49-F238E27FC236}">
                  <a16:creationId xmlns="" xmlns:a16="http://schemas.microsoft.com/office/drawing/2014/main" id="{9994E081-6D25-42BE-9DB7-953898268218}"/>
                </a:ext>
              </a:extLst>
            </p:cNvPr>
            <p:cNvGrpSpPr/>
            <p:nvPr/>
          </p:nvGrpSpPr>
          <p:grpSpPr>
            <a:xfrm>
              <a:off x="1257348" y="4876976"/>
              <a:ext cx="826550" cy="358906"/>
              <a:chOff x="7658774" y="5514706"/>
              <a:chExt cx="826550" cy="358906"/>
            </a:xfrm>
          </p:grpSpPr>
          <p:sp>
            <p:nvSpPr>
              <p:cNvPr id="273" name="Rectangle 272">
                <a:extLst>
                  <a:ext uri="{FF2B5EF4-FFF2-40B4-BE49-F238E27FC236}">
                    <a16:creationId xmlns="" xmlns:a16="http://schemas.microsoft.com/office/drawing/2014/main" id="{2AF5332A-F6AC-4D78-81C7-015493DD6CF3}"/>
                  </a:ext>
                </a:extLst>
              </p:cNvPr>
              <p:cNvSpPr/>
              <p:nvPr/>
            </p:nvSpPr>
            <p:spPr>
              <a:xfrm rot="16053454" flipH="1">
                <a:off x="8032513" y="5501122"/>
                <a:ext cx="60369" cy="42333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="" xmlns:a16="http://schemas.microsoft.com/office/drawing/2014/main" id="{4211C318-8ADC-425B-B7E9-52A7ADADECD0}"/>
                  </a:ext>
                </a:extLst>
              </p:cNvPr>
              <p:cNvSpPr/>
              <p:nvPr/>
            </p:nvSpPr>
            <p:spPr>
              <a:xfrm rot="19653185" flipH="1">
                <a:off x="7658774" y="5531026"/>
                <a:ext cx="342587" cy="342586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="" xmlns:a16="http://schemas.microsoft.com/office/drawing/2014/main" id="{5D89F6BC-10DD-4661-ABD0-CA33FBAB6AEA}"/>
                  </a:ext>
                </a:extLst>
              </p:cNvPr>
              <p:cNvSpPr/>
              <p:nvPr/>
            </p:nvSpPr>
            <p:spPr>
              <a:xfrm rot="19653185">
                <a:off x="8142737" y="5514706"/>
                <a:ext cx="342587" cy="342586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77" name="Group 276">
            <a:extLst>
              <a:ext uri="{FF2B5EF4-FFF2-40B4-BE49-F238E27FC236}">
                <a16:creationId xmlns="" xmlns:a16="http://schemas.microsoft.com/office/drawing/2014/main" id="{FCD49419-1FBA-4904-8511-898767175567}"/>
              </a:ext>
            </a:extLst>
          </p:cNvPr>
          <p:cNvGrpSpPr/>
          <p:nvPr/>
        </p:nvGrpSpPr>
        <p:grpSpPr>
          <a:xfrm rot="18886007">
            <a:off x="11187230" y="996479"/>
            <a:ext cx="826550" cy="358906"/>
            <a:chOff x="7658774" y="5514706"/>
            <a:chExt cx="826550" cy="358906"/>
          </a:xfrm>
        </p:grpSpPr>
        <p:sp>
          <p:nvSpPr>
            <p:cNvPr id="278" name="Rectangle 277">
              <a:extLst>
                <a:ext uri="{FF2B5EF4-FFF2-40B4-BE49-F238E27FC236}">
                  <a16:creationId xmlns="" xmlns:a16="http://schemas.microsoft.com/office/drawing/2014/main" id="{28D52B3F-D7AC-4719-8AA6-BAC791D68925}"/>
                </a:ext>
              </a:extLst>
            </p:cNvPr>
            <p:cNvSpPr/>
            <p:nvPr/>
          </p:nvSpPr>
          <p:spPr>
            <a:xfrm rot="16053454" flipH="1">
              <a:off x="8032513" y="5501122"/>
              <a:ext cx="60369" cy="42333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="" xmlns:a16="http://schemas.microsoft.com/office/drawing/2014/main" id="{364C1050-19DF-4900-A6A1-2B16E38FDF74}"/>
                </a:ext>
              </a:extLst>
            </p:cNvPr>
            <p:cNvSpPr/>
            <p:nvPr/>
          </p:nvSpPr>
          <p:spPr>
            <a:xfrm rot="19653185" flipH="1">
              <a:off x="7658774" y="5531026"/>
              <a:ext cx="342587" cy="342586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="" xmlns:a16="http://schemas.microsoft.com/office/drawing/2014/main" id="{EA928F47-830A-4304-89F7-A0548551A715}"/>
                </a:ext>
              </a:extLst>
            </p:cNvPr>
            <p:cNvSpPr/>
            <p:nvPr/>
          </p:nvSpPr>
          <p:spPr>
            <a:xfrm rot="19653185">
              <a:off x="8142737" y="5514706"/>
              <a:ext cx="342587" cy="342586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1" name="Group 280">
            <a:extLst>
              <a:ext uri="{FF2B5EF4-FFF2-40B4-BE49-F238E27FC236}">
                <a16:creationId xmlns="" xmlns:a16="http://schemas.microsoft.com/office/drawing/2014/main" id="{40BAB07A-8DA2-4835-B4A5-DC9D9EA2B0E7}"/>
              </a:ext>
            </a:extLst>
          </p:cNvPr>
          <p:cNvGrpSpPr/>
          <p:nvPr/>
        </p:nvGrpSpPr>
        <p:grpSpPr>
          <a:xfrm rot="5400000" flipV="1">
            <a:off x="10368581" y="5508922"/>
            <a:ext cx="1274057" cy="1142313"/>
            <a:chOff x="7643465" y="1330780"/>
            <a:chExt cx="2350271" cy="2107241"/>
          </a:xfrm>
        </p:grpSpPr>
        <p:grpSp>
          <p:nvGrpSpPr>
            <p:cNvPr id="282" name="Group 281">
              <a:extLst>
                <a:ext uri="{FF2B5EF4-FFF2-40B4-BE49-F238E27FC236}">
                  <a16:creationId xmlns="" xmlns:a16="http://schemas.microsoft.com/office/drawing/2014/main" id="{AD139328-267D-4BD1-8727-D691163C4B8D}"/>
                </a:ext>
              </a:extLst>
            </p:cNvPr>
            <p:cNvGrpSpPr/>
            <p:nvPr/>
          </p:nvGrpSpPr>
          <p:grpSpPr>
            <a:xfrm rot="14189974" flipH="1">
              <a:off x="7820788" y="2761873"/>
              <a:ext cx="449297" cy="803943"/>
              <a:chOff x="4860364" y="1440904"/>
              <a:chExt cx="607009" cy="1086144"/>
            </a:xfrm>
            <a:solidFill>
              <a:schemeClr val="accent2"/>
            </a:solidFill>
          </p:grpSpPr>
          <p:sp>
            <p:nvSpPr>
              <p:cNvPr id="299" name="Rectangle 298">
                <a:extLst>
                  <a:ext uri="{FF2B5EF4-FFF2-40B4-BE49-F238E27FC236}">
                    <a16:creationId xmlns="" xmlns:a16="http://schemas.microsoft.com/office/drawing/2014/main" id="{EA955226-0EAF-48EB-A81A-5D6255E40A9B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="" xmlns:a16="http://schemas.microsoft.com/office/drawing/2014/main" id="{CE700F0F-337D-46D8-95C8-2C6C137C4F7D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3" name="Group 282">
              <a:extLst>
                <a:ext uri="{FF2B5EF4-FFF2-40B4-BE49-F238E27FC236}">
                  <a16:creationId xmlns="" xmlns:a16="http://schemas.microsoft.com/office/drawing/2014/main" id="{5F5B6871-A72A-4B96-9435-E5F602D831BF}"/>
                </a:ext>
              </a:extLst>
            </p:cNvPr>
            <p:cNvGrpSpPr/>
            <p:nvPr/>
          </p:nvGrpSpPr>
          <p:grpSpPr>
            <a:xfrm>
              <a:off x="8590072" y="1330780"/>
              <a:ext cx="449297" cy="803943"/>
              <a:chOff x="4860364" y="1440904"/>
              <a:chExt cx="607009" cy="1086144"/>
            </a:xfrm>
            <a:solidFill>
              <a:schemeClr val="accent2"/>
            </a:solidFill>
          </p:grpSpPr>
          <p:sp>
            <p:nvSpPr>
              <p:cNvPr id="297" name="Rectangle 296">
                <a:extLst>
                  <a:ext uri="{FF2B5EF4-FFF2-40B4-BE49-F238E27FC236}">
                    <a16:creationId xmlns="" xmlns:a16="http://schemas.microsoft.com/office/drawing/2014/main" id="{C3D12746-E34B-4869-8B8F-A38D7DCCFC50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="" xmlns:a16="http://schemas.microsoft.com/office/drawing/2014/main" id="{67AC616C-5DCB-42A1-92FB-C67522FC7463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84" name="Freeform: Shape 283">
              <a:extLst>
                <a:ext uri="{FF2B5EF4-FFF2-40B4-BE49-F238E27FC236}">
                  <a16:creationId xmlns="" xmlns:a16="http://schemas.microsoft.com/office/drawing/2014/main" id="{93920EFD-3B96-4BA7-A914-0534BAB0F123}"/>
                </a:ext>
              </a:extLst>
            </p:cNvPr>
            <p:cNvSpPr/>
            <p:nvPr/>
          </p:nvSpPr>
          <p:spPr>
            <a:xfrm>
              <a:off x="8243473" y="2027766"/>
              <a:ext cx="1155334" cy="1315798"/>
            </a:xfrm>
            <a:custGeom>
              <a:avLst/>
              <a:gdLst>
                <a:gd name="connsiteX0" fmla="*/ 789601 w 1560880"/>
                <a:gd name="connsiteY0" fmla="*/ 147906 h 1777669"/>
                <a:gd name="connsiteX1" fmla="*/ 1110449 w 1560880"/>
                <a:gd name="connsiteY1" fmla="*/ 334345 h 1777669"/>
                <a:gd name="connsiteX2" fmla="*/ 1431297 w 1560880"/>
                <a:gd name="connsiteY2" fmla="*/ 520783 h 1777669"/>
                <a:gd name="connsiteX3" fmla="*/ 1431297 w 1560880"/>
                <a:gd name="connsiteY3" fmla="*/ 889324 h 1777669"/>
                <a:gd name="connsiteX4" fmla="*/ 1431297 w 1560880"/>
                <a:gd name="connsiteY4" fmla="*/ 1257866 h 1777669"/>
                <a:gd name="connsiteX5" fmla="*/ 1110449 w 1560880"/>
                <a:gd name="connsiteY5" fmla="*/ 1444304 h 1777669"/>
                <a:gd name="connsiteX6" fmla="*/ 789601 w 1560880"/>
                <a:gd name="connsiteY6" fmla="*/ 1630743 h 1777669"/>
                <a:gd name="connsiteX7" fmla="*/ 468754 w 1560880"/>
                <a:gd name="connsiteY7" fmla="*/ 1444304 h 1777669"/>
                <a:gd name="connsiteX8" fmla="*/ 147906 w 1560880"/>
                <a:gd name="connsiteY8" fmla="*/ 1257866 h 1777669"/>
                <a:gd name="connsiteX9" fmla="*/ 147906 w 1560880"/>
                <a:gd name="connsiteY9" fmla="*/ 889324 h 1777669"/>
                <a:gd name="connsiteX10" fmla="*/ 147906 w 1560880"/>
                <a:gd name="connsiteY10" fmla="*/ 520783 h 1777669"/>
                <a:gd name="connsiteX11" fmla="*/ 468754 w 1560880"/>
                <a:gd name="connsiteY11" fmla="*/ 334345 h 1777669"/>
                <a:gd name="connsiteX12" fmla="*/ 789601 w 1560880"/>
                <a:gd name="connsiteY12" fmla="*/ 147906 h 1777669"/>
                <a:gd name="connsiteX13" fmla="*/ 789601 w 1560880"/>
                <a:gd name="connsiteY13" fmla="*/ 147906 h 1777669"/>
                <a:gd name="connsiteX14" fmla="*/ 789601 w 1560880"/>
                <a:gd name="connsiteY14" fmla="*/ 277979 h 1777669"/>
                <a:gd name="connsiteX15" fmla="*/ 264972 w 1560880"/>
                <a:gd name="connsiteY15" fmla="*/ 581484 h 1777669"/>
                <a:gd name="connsiteX16" fmla="*/ 264972 w 1560880"/>
                <a:gd name="connsiteY16" fmla="*/ 1188493 h 1777669"/>
                <a:gd name="connsiteX17" fmla="*/ 789601 w 1560880"/>
                <a:gd name="connsiteY17" fmla="*/ 1491998 h 1777669"/>
                <a:gd name="connsiteX18" fmla="*/ 1314231 w 1560880"/>
                <a:gd name="connsiteY18" fmla="*/ 1188493 h 1777669"/>
                <a:gd name="connsiteX19" fmla="*/ 1314231 w 1560880"/>
                <a:gd name="connsiteY19" fmla="*/ 581484 h 1777669"/>
                <a:gd name="connsiteX20" fmla="*/ 789601 w 1560880"/>
                <a:gd name="connsiteY20" fmla="*/ 277979 h 177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60880" h="1777669">
                  <a:moveTo>
                    <a:pt x="789601" y="147906"/>
                  </a:moveTo>
                  <a:lnTo>
                    <a:pt x="1110449" y="334345"/>
                  </a:lnTo>
                  <a:lnTo>
                    <a:pt x="1431297" y="520783"/>
                  </a:lnTo>
                  <a:lnTo>
                    <a:pt x="1431297" y="889324"/>
                  </a:lnTo>
                  <a:lnTo>
                    <a:pt x="1431297" y="1257866"/>
                  </a:lnTo>
                  <a:lnTo>
                    <a:pt x="1110449" y="1444304"/>
                  </a:lnTo>
                  <a:lnTo>
                    <a:pt x="789601" y="1630743"/>
                  </a:lnTo>
                  <a:lnTo>
                    <a:pt x="468754" y="1444304"/>
                  </a:lnTo>
                  <a:lnTo>
                    <a:pt x="147906" y="1257866"/>
                  </a:lnTo>
                  <a:lnTo>
                    <a:pt x="147906" y="889324"/>
                  </a:lnTo>
                  <a:lnTo>
                    <a:pt x="147906" y="520783"/>
                  </a:lnTo>
                  <a:lnTo>
                    <a:pt x="468754" y="334345"/>
                  </a:lnTo>
                  <a:lnTo>
                    <a:pt x="789601" y="147906"/>
                  </a:lnTo>
                  <a:lnTo>
                    <a:pt x="789601" y="147906"/>
                  </a:lnTo>
                  <a:close/>
                  <a:moveTo>
                    <a:pt x="789601" y="277979"/>
                  </a:moveTo>
                  <a:lnTo>
                    <a:pt x="264972" y="581484"/>
                  </a:lnTo>
                  <a:lnTo>
                    <a:pt x="264972" y="1188493"/>
                  </a:lnTo>
                  <a:lnTo>
                    <a:pt x="789601" y="1491998"/>
                  </a:lnTo>
                  <a:lnTo>
                    <a:pt x="1314231" y="1188493"/>
                  </a:lnTo>
                  <a:lnTo>
                    <a:pt x="1314231" y="581484"/>
                  </a:lnTo>
                  <a:lnTo>
                    <a:pt x="789601" y="277979"/>
                  </a:ln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="" xmlns:a16="http://schemas.microsoft.com/office/drawing/2014/main" id="{997A904F-345D-426B-B70A-970D33DAFCD9}"/>
                </a:ext>
              </a:extLst>
            </p:cNvPr>
            <p:cNvSpPr/>
            <p:nvPr/>
          </p:nvSpPr>
          <p:spPr>
            <a:xfrm>
              <a:off x="8595937" y="1959818"/>
              <a:ext cx="449297" cy="449297"/>
            </a:xfrm>
            <a:custGeom>
              <a:avLst/>
              <a:gdLst>
                <a:gd name="connsiteX0" fmla="*/ 486846 w 607009"/>
                <a:gd name="connsiteY0" fmla="*/ 317351 h 607009"/>
                <a:gd name="connsiteX1" fmla="*/ 318150 w 607009"/>
                <a:gd name="connsiteY1" fmla="*/ 486846 h 607009"/>
                <a:gd name="connsiteX2" fmla="*/ 148655 w 607009"/>
                <a:gd name="connsiteY2" fmla="*/ 318150 h 607009"/>
                <a:gd name="connsiteX3" fmla="*/ 317351 w 607009"/>
                <a:gd name="connsiteY3" fmla="*/ 148655 h 607009"/>
                <a:gd name="connsiteX4" fmla="*/ 486846 w 607009"/>
                <a:gd name="connsiteY4" fmla="*/ 317351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486846" y="317351"/>
                  </a:moveTo>
                  <a:cubicBezTo>
                    <a:pt x="487066" y="410740"/>
                    <a:pt x="411538" y="486625"/>
                    <a:pt x="318150" y="486846"/>
                  </a:cubicBezTo>
                  <a:cubicBezTo>
                    <a:pt x="224761" y="487066"/>
                    <a:pt x="148875" y="411538"/>
                    <a:pt x="148655" y="318150"/>
                  </a:cubicBezTo>
                  <a:cubicBezTo>
                    <a:pt x="148434" y="224761"/>
                    <a:pt x="223962" y="148875"/>
                    <a:pt x="317351" y="148655"/>
                  </a:cubicBezTo>
                  <a:cubicBezTo>
                    <a:pt x="410740" y="148434"/>
                    <a:pt x="486625" y="223962"/>
                    <a:pt x="486846" y="317351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="" xmlns:a16="http://schemas.microsoft.com/office/drawing/2014/main" id="{870A1FF1-6EA2-486D-8EA9-2AD93BB43C9B}"/>
                </a:ext>
              </a:extLst>
            </p:cNvPr>
            <p:cNvSpPr/>
            <p:nvPr/>
          </p:nvSpPr>
          <p:spPr>
            <a:xfrm>
              <a:off x="9023323" y="2704920"/>
              <a:ext cx="449297" cy="449297"/>
            </a:xfrm>
            <a:custGeom>
              <a:avLst/>
              <a:gdLst>
                <a:gd name="connsiteX0" fmla="*/ 308330 w 607009"/>
                <a:gd name="connsiteY0" fmla="*/ 468754 h 607009"/>
                <a:gd name="connsiteX1" fmla="*/ 468754 w 607009"/>
                <a:gd name="connsiteY1" fmla="*/ 308330 h 607009"/>
                <a:gd name="connsiteX2" fmla="*/ 308330 w 607009"/>
                <a:gd name="connsiteY2" fmla="*/ 147906 h 607009"/>
                <a:gd name="connsiteX3" fmla="*/ 147906 w 607009"/>
                <a:gd name="connsiteY3" fmla="*/ 308330 h 607009"/>
                <a:gd name="connsiteX4" fmla="*/ 308330 w 607009"/>
                <a:gd name="connsiteY4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08330" y="468754"/>
                  </a:moveTo>
                  <a:cubicBezTo>
                    <a:pt x="395045" y="468754"/>
                    <a:pt x="468754" y="395045"/>
                    <a:pt x="468754" y="308330"/>
                  </a:cubicBezTo>
                  <a:cubicBezTo>
                    <a:pt x="468754" y="221614"/>
                    <a:pt x="395045" y="147906"/>
                    <a:pt x="308330" y="147906"/>
                  </a:cubicBezTo>
                  <a:cubicBezTo>
                    <a:pt x="221614" y="147906"/>
                    <a:pt x="147906" y="221614"/>
                    <a:pt x="147906" y="308330"/>
                  </a:cubicBezTo>
                  <a:cubicBezTo>
                    <a:pt x="147906" y="395045"/>
                    <a:pt x="221614" y="468754"/>
                    <a:pt x="308330" y="468754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="" xmlns:a16="http://schemas.microsoft.com/office/drawing/2014/main" id="{CA8CBA7F-5596-474C-87AF-C042F11824B9}"/>
                </a:ext>
              </a:extLst>
            </p:cNvPr>
            <p:cNvSpPr/>
            <p:nvPr/>
          </p:nvSpPr>
          <p:spPr>
            <a:xfrm>
              <a:off x="9142066" y="2704920"/>
              <a:ext cx="320926" cy="449297"/>
            </a:xfrm>
            <a:custGeom>
              <a:avLst/>
              <a:gdLst>
                <a:gd name="connsiteX0" fmla="*/ 147906 w 433577"/>
                <a:gd name="connsiteY0" fmla="*/ 468754 h 607009"/>
                <a:gd name="connsiteX1" fmla="*/ 147906 w 433577"/>
                <a:gd name="connsiteY1" fmla="*/ 147906 h 607009"/>
                <a:gd name="connsiteX2" fmla="*/ 308330 w 433577"/>
                <a:gd name="connsiteY2" fmla="*/ 308330 h 607009"/>
                <a:gd name="connsiteX3" fmla="*/ 147906 w 433577"/>
                <a:gd name="connsiteY3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577" h="607009">
                  <a:moveTo>
                    <a:pt x="147906" y="468754"/>
                  </a:moveTo>
                  <a:lnTo>
                    <a:pt x="147906" y="147906"/>
                  </a:lnTo>
                  <a:cubicBezTo>
                    <a:pt x="234622" y="147906"/>
                    <a:pt x="308330" y="221614"/>
                    <a:pt x="308330" y="308330"/>
                  </a:cubicBezTo>
                  <a:cubicBezTo>
                    <a:pt x="308330" y="395045"/>
                    <a:pt x="238957" y="468754"/>
                    <a:pt x="147906" y="468754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="" xmlns:a16="http://schemas.microsoft.com/office/drawing/2014/main" id="{39D2D0E2-189C-4353-9655-67943D717D95}"/>
                </a:ext>
              </a:extLst>
            </p:cNvPr>
            <p:cNvSpPr/>
            <p:nvPr/>
          </p:nvSpPr>
          <p:spPr>
            <a:xfrm>
              <a:off x="8166450" y="2708130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="" xmlns:a16="http://schemas.microsoft.com/office/drawing/2014/main" id="{48E77B67-5F25-48C2-986C-C525D123755D}"/>
                </a:ext>
              </a:extLst>
            </p:cNvPr>
            <p:cNvSpPr/>
            <p:nvPr/>
          </p:nvSpPr>
          <p:spPr>
            <a:xfrm>
              <a:off x="8166450" y="2204275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5950"/>
                    <a:pt x="147906" y="317001"/>
                  </a:cubicBezTo>
                  <a:cubicBezTo>
                    <a:pt x="147906" y="412389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="" xmlns:a16="http://schemas.microsoft.com/office/drawing/2014/main" id="{406A0E4A-FAE5-4268-A75D-A440AD688CE8}"/>
                </a:ext>
              </a:extLst>
            </p:cNvPr>
            <p:cNvSpPr/>
            <p:nvPr/>
          </p:nvSpPr>
          <p:spPr>
            <a:xfrm>
              <a:off x="9142066" y="2704920"/>
              <a:ext cx="320926" cy="449297"/>
            </a:xfrm>
            <a:custGeom>
              <a:avLst/>
              <a:gdLst>
                <a:gd name="connsiteX0" fmla="*/ 147906 w 433577"/>
                <a:gd name="connsiteY0" fmla="*/ 468754 h 607009"/>
                <a:gd name="connsiteX1" fmla="*/ 147906 w 433577"/>
                <a:gd name="connsiteY1" fmla="*/ 147906 h 607009"/>
                <a:gd name="connsiteX2" fmla="*/ 308330 w 433577"/>
                <a:gd name="connsiteY2" fmla="*/ 308330 h 607009"/>
                <a:gd name="connsiteX3" fmla="*/ 147906 w 433577"/>
                <a:gd name="connsiteY3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577" h="607009">
                  <a:moveTo>
                    <a:pt x="147906" y="468754"/>
                  </a:moveTo>
                  <a:lnTo>
                    <a:pt x="147906" y="147906"/>
                  </a:lnTo>
                  <a:cubicBezTo>
                    <a:pt x="234622" y="147906"/>
                    <a:pt x="308330" y="221614"/>
                    <a:pt x="308330" y="308330"/>
                  </a:cubicBezTo>
                  <a:cubicBezTo>
                    <a:pt x="308330" y="395045"/>
                    <a:pt x="238957" y="468754"/>
                    <a:pt x="147906" y="468754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="" xmlns:a16="http://schemas.microsoft.com/office/drawing/2014/main" id="{E65C2624-6606-43F5-BB5A-995C3A071E0E}"/>
                </a:ext>
              </a:extLst>
            </p:cNvPr>
            <p:cNvSpPr/>
            <p:nvPr/>
          </p:nvSpPr>
          <p:spPr>
            <a:xfrm>
              <a:off x="9016905" y="2197857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8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="" xmlns:a16="http://schemas.microsoft.com/office/drawing/2014/main" id="{53E28B02-F608-42B7-80FB-31F626DCAF97}"/>
                </a:ext>
              </a:extLst>
            </p:cNvPr>
            <p:cNvSpPr/>
            <p:nvPr/>
          </p:nvSpPr>
          <p:spPr>
            <a:xfrm>
              <a:off x="9016905" y="2692083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8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="" xmlns:a16="http://schemas.microsoft.com/office/drawing/2014/main" id="{9646BEA4-1CA6-4697-83AD-DEC1CC88A9E8}"/>
                </a:ext>
              </a:extLst>
            </p:cNvPr>
            <p:cNvSpPr/>
            <p:nvPr/>
          </p:nvSpPr>
          <p:spPr>
            <a:xfrm>
              <a:off x="8590073" y="2939196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94" name="Group 293">
              <a:extLst>
                <a:ext uri="{FF2B5EF4-FFF2-40B4-BE49-F238E27FC236}">
                  <a16:creationId xmlns="" xmlns:a16="http://schemas.microsoft.com/office/drawing/2014/main" id="{4AD3D0BF-C30A-4FBC-883E-40CD17A775AC}"/>
                </a:ext>
              </a:extLst>
            </p:cNvPr>
            <p:cNvGrpSpPr/>
            <p:nvPr/>
          </p:nvGrpSpPr>
          <p:grpSpPr>
            <a:xfrm rot="7661305" flipH="1">
              <a:off x="9367116" y="2811401"/>
              <a:ext cx="449297" cy="803943"/>
              <a:chOff x="4860364" y="1440904"/>
              <a:chExt cx="607009" cy="1086144"/>
            </a:xfrm>
            <a:solidFill>
              <a:schemeClr val="accent2"/>
            </a:solidFill>
          </p:grpSpPr>
          <p:sp>
            <p:nvSpPr>
              <p:cNvPr id="295" name="Rectangle 294">
                <a:extLst>
                  <a:ext uri="{FF2B5EF4-FFF2-40B4-BE49-F238E27FC236}">
                    <a16:creationId xmlns="" xmlns:a16="http://schemas.microsoft.com/office/drawing/2014/main" id="{6D97CB95-4784-408E-AACC-54999C1E3B3D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="" xmlns:a16="http://schemas.microsoft.com/office/drawing/2014/main" id="{E1E6644C-39C6-44EB-A8C5-45B074E505C7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951714"/>
              </p:ext>
            </p:extLst>
          </p:nvPr>
        </p:nvGraphicFramePr>
        <p:xfrm>
          <a:off x="193963" y="1335994"/>
          <a:ext cx="11956473" cy="409858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425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86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638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323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0410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86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INSTALASI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No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INDIKATOR MUTU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SASARAN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effectLst/>
                        </a:rPr>
                        <a:t>HASIL</a:t>
                      </a:r>
                      <a:r>
                        <a:rPr lang="id-ID" sz="1600" b="1" u="none" strike="noStrike" baseline="0" dirty="0" smtClean="0">
                          <a:effectLst/>
                        </a:rPr>
                        <a:t> AGUSTUS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555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PELAYANAN PEMELIHARAAN SARANA RUMAH SAKIT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Kecepatan waktu menanggapi kerusakan alat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≥ 80 %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113%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3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Ketepatan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waktu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pemeliharaan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alat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91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Peralatan laboratorium (dan alat ukur yang lain) yang terkalibrasi tepat waktu sesuai dengan ketentuan kalibrasi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17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PELAYANAN LAUNDRY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Tidak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adanya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kejadian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linen yang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hilang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3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Ketepatan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waktu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penyediaan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linen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untuk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rawat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inap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390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PENCEGAHAN PENGENDALIAN DAN INFEKSI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Tersedianya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anggota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tim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PPI yang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terlatih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75%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60%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65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Tersedianya APD (Alat Pelindung Diri)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60%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55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Terlaksananya kegiatan pencatatan dan pelaporan infeksi nosokomial di rumah sakit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75%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245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789711" y="2127452"/>
            <a:ext cx="7439891" cy="1077222"/>
          </a:xfrm>
          <a:prstGeom prst="rect">
            <a:avLst/>
          </a:prstGeom>
          <a:noFill/>
        </p:spPr>
        <p:txBody>
          <a:bodyPr wrap="square" lIns="60963" tIns="30482" rIns="60963" bIns="30482">
            <a:spAutoFit/>
          </a:bodyPr>
          <a:lstStyle/>
          <a:p>
            <a:pPr algn="ctr">
              <a:defRPr/>
            </a:pPr>
            <a:r>
              <a:rPr lang="id-ID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Eras Bold ITC" pitchFamily="34" charset="0"/>
              </a:rPr>
              <a:t>SEKIAN DAN,</a:t>
            </a:r>
            <a:endParaRPr lang="en-US" sz="6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2">
                  <a:lumMod val="75000"/>
                </a:schemeClr>
              </a:solidFill>
              <a:latin typeface="Eras Bold ITC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27219" y="3425927"/>
            <a:ext cx="6968837" cy="1077222"/>
          </a:xfrm>
          <a:prstGeom prst="rect">
            <a:avLst/>
          </a:prstGeom>
          <a:noFill/>
        </p:spPr>
        <p:txBody>
          <a:bodyPr wrap="square" lIns="60963" tIns="30482" rIns="60963" bIns="30482">
            <a:spAutoFit/>
          </a:bodyPr>
          <a:lstStyle/>
          <a:p>
            <a:pPr algn="ctr">
              <a:defRPr/>
            </a:pPr>
            <a:r>
              <a:rPr lang="en-US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Eras Bold ITC" pitchFamily="34" charset="0"/>
              </a:rPr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160690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266">
        <p:checker/>
      </p:transition>
    </mc:Choice>
    <mc:Fallback xmlns="">
      <p:transition spd="slow" advTm="3266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13899" y="1279407"/>
            <a:ext cx="6136943" cy="1586623"/>
          </a:xfrm>
          <a:prstGeom prst="rect">
            <a:avLst/>
          </a:prstGeom>
          <a:ln w="63500" cmpd="tri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CAPAIAN PENDAPATAN </a:t>
            </a:r>
            <a:endParaRPr lang="en-US" b="1" dirty="0">
              <a:solidFill>
                <a:schemeClr val="bg1"/>
              </a:solidFill>
              <a:latin typeface="Britannic Bold" panose="020B0903060703020204" pitchFamily="34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BULAN </a:t>
            </a:r>
            <a:r>
              <a:rPr lang="id-ID" b="1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AGUSTUS</a:t>
            </a:r>
            <a:r>
              <a:rPr lang="en-US" b="1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 201</a:t>
            </a:r>
            <a:r>
              <a:rPr lang="id-ID" b="1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9</a:t>
            </a:r>
            <a:endParaRPr lang="en-US" b="1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13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021F3CDD-609E-4D49-AC4B-9A8D7605BFB1}"/>
              </a:ext>
            </a:extLst>
          </p:cNvPr>
          <p:cNvSpPr/>
          <p:nvPr/>
        </p:nvSpPr>
        <p:spPr>
          <a:xfrm>
            <a:off x="5067893" y="404664"/>
            <a:ext cx="7152117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845" y="733301"/>
            <a:ext cx="5966670" cy="710877"/>
          </a:xfrm>
        </p:spPr>
        <p:txBody>
          <a:bodyPr/>
          <a:lstStyle/>
          <a:p>
            <a:pPr algn="ctr"/>
            <a:r>
              <a:rPr lang="id-ID" sz="5400" b="1" dirty="0">
                <a:latin typeface="Baskerville Old Face" pitchFamily="18" charset="0"/>
              </a:rPr>
              <a:t>PENDAPATAN</a:t>
            </a:r>
            <a:endParaRPr lang="en-US" sz="5400" b="1" dirty="0">
              <a:latin typeface="Baskerville Old Face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 flipH="1">
            <a:off x="5833065" y="3335958"/>
            <a:ext cx="748982" cy="74898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60532" y="3356506"/>
            <a:ext cx="4755476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id-ID" altLang="ko-KR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PENDAPATAN PELAYANAN KESEHATAN</a:t>
            </a:r>
            <a:endParaRPr lang="ko-KR" altLang="en-US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 flipH="1">
            <a:off x="5833065" y="4380074"/>
            <a:ext cx="748982" cy="74898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60532" y="4400622"/>
            <a:ext cx="4755476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id-ID" altLang="ko-KR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RETRIBUSI PELAYANAN DIKLAT</a:t>
            </a:r>
            <a:endParaRPr lang="ko-KR" altLang="en-US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 flipH="1">
            <a:off x="5833065" y="5424190"/>
            <a:ext cx="748982" cy="74898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4">
                <a:lumMod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60532" y="5444738"/>
            <a:ext cx="4755476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id-ID" altLang="ko-KR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RETRIBUSI PELAYANAN LAINNYA</a:t>
            </a:r>
            <a:endParaRPr lang="ko-KR" altLang="en-US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Rectangle 7">
            <a:extLst>
              <a:ext uri="{FF2B5EF4-FFF2-40B4-BE49-F238E27FC236}">
                <a16:creationId xmlns="" xmlns:a16="http://schemas.microsoft.com/office/drawing/2014/main" id="{A2454068-D6A0-42C7-BCE1-D03833DCF2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Block Arc 20">
            <a:extLst>
              <a:ext uri="{FF2B5EF4-FFF2-40B4-BE49-F238E27FC236}">
                <a16:creationId xmlns=""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947946" y="3496539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0" name="Rectangle 9">
            <a:extLst>
              <a:ext uri="{FF2B5EF4-FFF2-40B4-BE49-F238E27FC236}">
                <a16:creationId xmlns=""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5950265" y="4512945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Rectangle 130">
            <a:extLst>
              <a:ext uri="{FF2B5EF4-FFF2-40B4-BE49-F238E27FC236}">
                <a16:creationId xmlns=""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5905843" y="5530700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89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Top Corners Rounded 246">
            <a:extLst>
              <a:ext uri="{FF2B5EF4-FFF2-40B4-BE49-F238E27FC236}">
                <a16:creationId xmlns="" xmlns:a16="http://schemas.microsoft.com/office/drawing/2014/main" id="{2573B5BF-096F-4A66-B0B5-F31C42151791}"/>
              </a:ext>
            </a:extLst>
          </p:cNvPr>
          <p:cNvSpPr/>
          <p:nvPr/>
        </p:nvSpPr>
        <p:spPr>
          <a:xfrm rot="5400000">
            <a:off x="7501655" y="-3471570"/>
            <a:ext cx="1089076" cy="8309316"/>
          </a:xfrm>
          <a:prstGeom prst="round2SameRect">
            <a:avLst>
              <a:gd name="adj1" fmla="val 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4503722" y="344027"/>
            <a:ext cx="754050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 sz="3600" b="1" dirty="0" smtClean="0">
                <a:cs typeface="Arial" pitchFamily="34" charset="0"/>
              </a:rPr>
              <a:t>TARGET PENDAPATAN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415294"/>
              </p:ext>
            </p:extLst>
          </p:nvPr>
        </p:nvGraphicFramePr>
        <p:xfrm>
          <a:off x="1393373" y="1298633"/>
          <a:ext cx="8473958" cy="52589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48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328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662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279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 NO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effectLst/>
                        </a:rPr>
                        <a:t>BULAN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TARGET PERBULAN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2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</a:rPr>
                        <a:t>JANUARI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dirty="0">
                          <a:effectLst/>
                        </a:rPr>
                        <a:t>        </a:t>
                      </a:r>
                      <a:r>
                        <a:rPr lang="en-US" sz="1800" b="1" u="none" strike="noStrike" dirty="0" smtClean="0">
                          <a:effectLst/>
                        </a:rPr>
                        <a:t>3,</a:t>
                      </a:r>
                      <a:r>
                        <a:rPr lang="id-ID" sz="1800" b="1" u="none" strike="noStrike" dirty="0" smtClean="0">
                          <a:effectLst/>
                        </a:rPr>
                        <a:t>75</a:t>
                      </a:r>
                      <a:r>
                        <a:rPr lang="en-US" sz="1800" b="1" u="none" strike="noStrike" dirty="0" smtClean="0">
                          <a:effectLst/>
                        </a:rPr>
                        <a:t>0,000,000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2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</a:rPr>
                        <a:t>FEBRUARI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dirty="0" smtClean="0">
                          <a:effectLst/>
                        </a:rPr>
                        <a:t>        3,</a:t>
                      </a:r>
                      <a:r>
                        <a:rPr lang="id-ID" sz="1800" b="1" u="none" strike="noStrike" dirty="0" smtClean="0">
                          <a:effectLst/>
                        </a:rPr>
                        <a:t>75</a:t>
                      </a:r>
                      <a:r>
                        <a:rPr lang="en-US" sz="1800" b="1" u="none" strike="noStrike" dirty="0" smtClean="0">
                          <a:effectLst/>
                        </a:rPr>
                        <a:t>0,000,000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2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MARET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      3,</a:t>
                      </a:r>
                      <a:r>
                        <a:rPr lang="id-ID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r>
                        <a:rPr lang="en-US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0,000,000 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2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APRIL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      3,</a:t>
                      </a:r>
                      <a:r>
                        <a:rPr lang="id-ID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r>
                        <a:rPr lang="en-US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0,000,000 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2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MEI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      3,</a:t>
                      </a:r>
                      <a:r>
                        <a:rPr lang="id-ID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r>
                        <a:rPr lang="en-US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0,000,000 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2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JUNI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      3,</a:t>
                      </a:r>
                      <a:r>
                        <a:rPr lang="id-ID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r>
                        <a:rPr lang="en-US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0,000,000 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2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JULI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      3,</a:t>
                      </a:r>
                      <a:r>
                        <a:rPr lang="id-ID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r>
                        <a:rPr lang="en-US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0,000,000 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2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AGUSTUS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       3,</a:t>
                      </a:r>
                      <a:r>
                        <a:rPr lang="id-ID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75</a:t>
                      </a:r>
                      <a:r>
                        <a:rPr lang="en-US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0,000,000 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2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</a:rPr>
                        <a:t>SEPTEMBER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dirty="0" smtClean="0">
                          <a:effectLst/>
                        </a:rPr>
                        <a:t>        3,</a:t>
                      </a:r>
                      <a:r>
                        <a:rPr lang="id-ID" sz="1800" b="1" u="none" strike="noStrike" dirty="0" smtClean="0">
                          <a:effectLst/>
                        </a:rPr>
                        <a:t>75</a:t>
                      </a:r>
                      <a:r>
                        <a:rPr lang="en-US" sz="1800" b="1" u="none" strike="noStrike" dirty="0" smtClean="0">
                          <a:effectLst/>
                        </a:rPr>
                        <a:t>0,000,000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2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</a:rPr>
                        <a:t>OKTOBER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dirty="0" smtClean="0">
                          <a:effectLst/>
                        </a:rPr>
                        <a:t>        3,</a:t>
                      </a:r>
                      <a:r>
                        <a:rPr lang="id-ID" sz="1800" b="1" u="none" strike="noStrike" dirty="0" smtClean="0">
                          <a:effectLst/>
                        </a:rPr>
                        <a:t>75</a:t>
                      </a:r>
                      <a:r>
                        <a:rPr lang="en-US" sz="1800" b="1" u="none" strike="noStrike" dirty="0" smtClean="0">
                          <a:effectLst/>
                        </a:rPr>
                        <a:t>0,000,000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62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NOVEMBER 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dirty="0" smtClean="0">
                          <a:effectLst/>
                        </a:rPr>
                        <a:t>        3,</a:t>
                      </a:r>
                      <a:r>
                        <a:rPr lang="id-ID" sz="1800" b="1" u="none" strike="noStrike" dirty="0" smtClean="0">
                          <a:effectLst/>
                        </a:rPr>
                        <a:t>75</a:t>
                      </a:r>
                      <a:r>
                        <a:rPr lang="en-US" sz="1800" b="1" u="none" strike="noStrike" dirty="0" smtClean="0">
                          <a:effectLst/>
                        </a:rPr>
                        <a:t>0,000,000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62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DESEMBER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3,</a:t>
                      </a:r>
                      <a:r>
                        <a:rPr lang="id-ID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r>
                        <a:rPr lang="en-US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0,000,000 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3032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TOTAL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u="none" strike="noStrike" dirty="0">
                          <a:effectLst/>
                        </a:rPr>
                        <a:t>  </a:t>
                      </a:r>
                      <a:r>
                        <a:rPr lang="id-ID" sz="2400" b="1" u="none" strike="noStrike" dirty="0" smtClean="0">
                          <a:effectLst/>
                        </a:rPr>
                        <a:t>45</a:t>
                      </a:r>
                      <a:r>
                        <a:rPr lang="en-US" sz="2400" b="1" u="none" strike="noStrike" dirty="0" smtClean="0">
                          <a:effectLst/>
                        </a:rPr>
                        <a:t>,000,000,000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122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 Black" panose="020B0A04020102020204" pitchFamily="34" charset="0"/>
              </a:rPr>
              <a:t>REALISASI PENDAPATAN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927373" y="885620"/>
            <a:ext cx="9121805" cy="287129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BULAN </a:t>
            </a:r>
            <a:r>
              <a:rPr lang="id-ID" sz="2400" b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AGUSTUS</a:t>
            </a:r>
            <a:r>
              <a:rPr lang="en-US" sz="2400" b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 2019</a:t>
            </a:r>
            <a:endParaRPr lang="en-US" sz="2400" b="1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022994" y="1314484"/>
            <a:ext cx="3024598" cy="76808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r>
              <a:rPr lang="en-US" b="1" dirty="0"/>
              <a:t>PENDAPATAN RS</a:t>
            </a:r>
            <a:r>
              <a:rPr lang="en-US" dirty="0"/>
              <a:t> </a:t>
            </a:r>
          </a:p>
        </p:txBody>
      </p:sp>
      <p:sp>
        <p:nvSpPr>
          <p:cNvPr id="16" name="Oval 15"/>
          <p:cNvSpPr/>
          <p:nvPr/>
        </p:nvSpPr>
        <p:spPr>
          <a:xfrm rot="592704">
            <a:off x="1683425" y="1465894"/>
            <a:ext cx="465304" cy="465263"/>
          </a:xfrm>
          <a:prstGeom prst="ellips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2260" y="2208723"/>
            <a:ext cx="1976683" cy="3360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r>
              <a:rPr lang="en-US" sz="1300" b="1" dirty="0">
                <a:solidFill>
                  <a:schemeClr val="tx1"/>
                </a:solidFill>
              </a:rPr>
              <a:t>TARGET </a:t>
            </a:r>
            <a:r>
              <a:rPr lang="id-ID" sz="1300" b="1" dirty="0" smtClean="0">
                <a:solidFill>
                  <a:schemeClr val="tx1"/>
                </a:solidFill>
              </a:rPr>
              <a:t>S/D AGUSTUS</a:t>
            </a:r>
            <a:endParaRPr lang="en-US" sz="1300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427425" y="2194208"/>
            <a:ext cx="2544503" cy="3360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r>
              <a:rPr lang="en-US" sz="1300" b="1" dirty="0">
                <a:solidFill>
                  <a:schemeClr val="tx1"/>
                </a:solidFill>
              </a:rPr>
              <a:t>REALISASI S/D </a:t>
            </a:r>
            <a:r>
              <a:rPr lang="id-ID" sz="1300" b="1" dirty="0" smtClean="0">
                <a:solidFill>
                  <a:schemeClr val="tx1"/>
                </a:solidFill>
              </a:rPr>
              <a:t>AGUSTUS</a:t>
            </a:r>
            <a:endParaRPr lang="en-US" sz="13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67084" y="2491211"/>
            <a:ext cx="2352465" cy="45946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r>
              <a:rPr lang="id-ID" b="1" dirty="0" smtClean="0"/>
              <a:t>30</a:t>
            </a:r>
            <a:r>
              <a:rPr lang="en-US" b="1" dirty="0" smtClean="0"/>
              <a:t>.</a:t>
            </a:r>
            <a:r>
              <a:rPr lang="id-ID" b="1" dirty="0" smtClean="0"/>
              <a:t>00</a:t>
            </a:r>
            <a:r>
              <a:rPr lang="en-US" b="1" dirty="0" smtClean="0"/>
              <a:t>0.000.000</a:t>
            </a:r>
            <a:endParaRPr lang="en-US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3205162" y="2470619"/>
            <a:ext cx="2352465" cy="48005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r>
              <a:rPr lang="id-ID" b="1" dirty="0" smtClean="0"/>
              <a:t>31.819.886.486</a:t>
            </a:r>
            <a:endParaRPr lang="en-US" b="1" dirty="0"/>
          </a:p>
        </p:txBody>
      </p:sp>
      <p:sp>
        <p:nvSpPr>
          <p:cNvPr id="36" name="Rounded Rectangle 35"/>
          <p:cNvSpPr/>
          <p:nvPr/>
        </p:nvSpPr>
        <p:spPr>
          <a:xfrm>
            <a:off x="747621" y="4921851"/>
            <a:ext cx="269663" cy="1732551"/>
          </a:xfrm>
          <a:prstGeom prst="roundRect">
            <a:avLst>
              <a:gd name="adj" fmla="val 46623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52083" y="4367989"/>
            <a:ext cx="265201" cy="1029559"/>
          </a:xfrm>
          <a:prstGeom prst="roundRect">
            <a:avLst>
              <a:gd name="adj" fmla="val 4662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 rot="592704">
            <a:off x="380685" y="4462510"/>
            <a:ext cx="465304" cy="465263"/>
          </a:xfrm>
          <a:prstGeom prst="ellips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 rot="4938997">
            <a:off x="389608" y="5621278"/>
            <a:ext cx="465304" cy="465263"/>
          </a:xfrm>
          <a:prstGeom prst="ellips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91376" y="4468351"/>
            <a:ext cx="3107450" cy="4210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TARGET </a:t>
            </a:r>
            <a:r>
              <a:rPr lang="id-ID" b="1" dirty="0" smtClean="0">
                <a:solidFill>
                  <a:schemeClr val="tx1"/>
                </a:solidFill>
              </a:rPr>
              <a:t>AGUSTUS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607396" y="2479056"/>
            <a:ext cx="1138623" cy="48005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r>
              <a:rPr lang="id-ID" b="1" dirty="0" smtClean="0"/>
              <a:t>106,07 %</a:t>
            </a:r>
            <a:endParaRPr lang="en-US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1559266" y="4856058"/>
            <a:ext cx="2448484" cy="44571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r>
              <a:rPr lang="id-ID" b="1" dirty="0"/>
              <a:t>3</a:t>
            </a:r>
            <a:r>
              <a:rPr lang="en-US" b="1" dirty="0" smtClean="0"/>
              <a:t>.</a:t>
            </a:r>
            <a:r>
              <a:rPr lang="id-ID" b="1" dirty="0" smtClean="0"/>
              <a:t>75</a:t>
            </a:r>
            <a:r>
              <a:rPr lang="en-US" b="1" dirty="0" smtClean="0"/>
              <a:t>0.000.000</a:t>
            </a:r>
            <a:endParaRPr lang="en-US" b="1" dirty="0"/>
          </a:p>
        </p:txBody>
      </p:sp>
      <p:sp>
        <p:nvSpPr>
          <p:cNvPr id="44" name="Rounded Rectangle 43"/>
          <p:cNvSpPr/>
          <p:nvPr/>
        </p:nvSpPr>
        <p:spPr>
          <a:xfrm>
            <a:off x="882453" y="5651182"/>
            <a:ext cx="3432981" cy="421057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REALISASI </a:t>
            </a:r>
            <a:r>
              <a:rPr lang="id-ID" b="1" dirty="0">
                <a:solidFill>
                  <a:schemeClr val="bg1"/>
                </a:solidFill>
              </a:rPr>
              <a:t> </a:t>
            </a:r>
            <a:r>
              <a:rPr lang="id-ID" b="1" dirty="0" smtClean="0">
                <a:solidFill>
                  <a:schemeClr val="bg1"/>
                </a:solidFill>
              </a:rPr>
              <a:t>AGUSTUS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550343" y="5995347"/>
            <a:ext cx="2448484" cy="44571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r>
              <a:rPr lang="id-ID" b="1" dirty="0" smtClean="0"/>
              <a:t>1.014.926.763</a:t>
            </a:r>
            <a:endParaRPr lang="en-US" b="1" dirty="0"/>
          </a:p>
        </p:txBody>
      </p:sp>
      <p:sp>
        <p:nvSpPr>
          <p:cNvPr id="24" name="Down Arrow 23"/>
          <p:cNvSpPr/>
          <p:nvPr/>
        </p:nvSpPr>
        <p:spPr>
          <a:xfrm rot="10800000" flipH="1" flipV="1">
            <a:off x="752083" y="5756178"/>
            <a:ext cx="62872" cy="164636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4388004" y="6281217"/>
            <a:ext cx="2448484" cy="44571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r>
              <a:rPr lang="id-ID" b="1" dirty="0" smtClean="0"/>
              <a:t>(2.735.073.237)</a:t>
            </a:r>
            <a:endParaRPr lang="en-US" b="1" dirty="0"/>
          </a:p>
        </p:txBody>
      </p:sp>
      <p:cxnSp>
        <p:nvCxnSpPr>
          <p:cNvPr id="8" name="Elbow Connector 7"/>
          <p:cNvCxnSpPr>
            <a:stCxn id="45" idx="2"/>
            <a:endCxn id="25" idx="1"/>
          </p:cNvCxnSpPr>
          <p:nvPr/>
        </p:nvCxnSpPr>
        <p:spPr>
          <a:xfrm rot="16200000" flipH="1">
            <a:off x="3549787" y="5665854"/>
            <a:ext cx="63015" cy="1613419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4631213" y="5920815"/>
            <a:ext cx="1919563" cy="405388"/>
          </a:xfrm>
          <a:prstGeom prst="roundRect">
            <a:avLst/>
          </a:prstGeom>
          <a:solidFill>
            <a:srgbClr val="00F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K</a:t>
            </a:r>
            <a:r>
              <a:rPr lang="id-ID" b="1" dirty="0" smtClean="0">
                <a:solidFill>
                  <a:schemeClr val="tx1"/>
                </a:solidFill>
              </a:rPr>
              <a:t>URANG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55212" y="3215543"/>
            <a:ext cx="1670589" cy="33603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r>
              <a:rPr lang="en-US" sz="1300" b="1" dirty="0">
                <a:solidFill>
                  <a:schemeClr val="tx1"/>
                </a:solidFill>
              </a:rPr>
              <a:t>TARGET </a:t>
            </a:r>
            <a:r>
              <a:rPr lang="id-ID" sz="1300" b="1" dirty="0" smtClean="0">
                <a:solidFill>
                  <a:schemeClr val="tx1"/>
                </a:solidFill>
              </a:rPr>
              <a:t>2019</a:t>
            </a:r>
            <a:endParaRPr lang="en-US" sz="1300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441519" y="3201028"/>
            <a:ext cx="2544503" cy="33603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r>
              <a:rPr lang="en-US" sz="1300" b="1" dirty="0">
                <a:solidFill>
                  <a:schemeClr val="tx1"/>
                </a:solidFill>
              </a:rPr>
              <a:t>REALISASI S/D </a:t>
            </a:r>
            <a:r>
              <a:rPr lang="id-ID" sz="1300" b="1" dirty="0" smtClean="0">
                <a:solidFill>
                  <a:schemeClr val="tx1"/>
                </a:solidFill>
              </a:rPr>
              <a:t>AGUSTUS</a:t>
            </a:r>
            <a:endParaRPr lang="en-US" sz="1300" b="1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81178" y="3498031"/>
            <a:ext cx="2352465" cy="45946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r>
              <a:rPr lang="id-ID" b="1" dirty="0"/>
              <a:t>4</a:t>
            </a:r>
            <a:r>
              <a:rPr lang="id-ID" b="1" dirty="0" smtClean="0"/>
              <a:t>5</a:t>
            </a:r>
            <a:r>
              <a:rPr lang="en-US" b="1" dirty="0" smtClean="0"/>
              <a:t>.</a:t>
            </a:r>
            <a:r>
              <a:rPr lang="id-ID" b="1" dirty="0" smtClean="0"/>
              <a:t>00</a:t>
            </a:r>
            <a:r>
              <a:rPr lang="en-US" b="1" dirty="0" smtClean="0"/>
              <a:t>0.000.000</a:t>
            </a:r>
            <a:endParaRPr lang="en-US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3219256" y="3477439"/>
            <a:ext cx="2352465" cy="48005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r>
              <a:rPr lang="id-ID" b="1" dirty="0" smtClean="0"/>
              <a:t>31.819.886.486</a:t>
            </a:r>
            <a:endParaRPr lang="en-US" b="1" dirty="0"/>
          </a:p>
        </p:txBody>
      </p:sp>
      <p:sp>
        <p:nvSpPr>
          <p:cNvPr id="33" name="Rounded Rectangle 32"/>
          <p:cNvSpPr/>
          <p:nvPr/>
        </p:nvSpPr>
        <p:spPr>
          <a:xfrm>
            <a:off x="5621490" y="3485876"/>
            <a:ext cx="1138623" cy="48005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r>
              <a:rPr lang="id-ID" b="1" dirty="0" smtClean="0"/>
              <a:t>70,71 %</a:t>
            </a:r>
            <a:endParaRPr lang="en-US" b="1" dirty="0"/>
          </a:p>
        </p:txBody>
      </p:sp>
      <p:sp>
        <p:nvSpPr>
          <p:cNvPr id="3" name="Right Arrow 2"/>
          <p:cNvSpPr/>
          <p:nvPr/>
        </p:nvSpPr>
        <p:spPr>
          <a:xfrm>
            <a:off x="58058" y="2544760"/>
            <a:ext cx="465484" cy="285526"/>
          </a:xfrm>
          <a:prstGeom prst="rightArrow">
            <a:avLst/>
          </a:prstGeom>
          <a:solidFill>
            <a:srgbClr val="00F2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58665" y="3584999"/>
            <a:ext cx="465484" cy="285526"/>
          </a:xfrm>
          <a:prstGeom prst="rightArrow">
            <a:avLst/>
          </a:prstGeom>
          <a:solidFill>
            <a:srgbClr val="00F2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1" name="Chart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3937701"/>
              </p:ext>
            </p:extLst>
          </p:nvPr>
        </p:nvGraphicFramePr>
        <p:xfrm>
          <a:off x="6836488" y="1856032"/>
          <a:ext cx="5158950" cy="3202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186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Top Corners Rounded 246">
            <a:extLst>
              <a:ext uri="{FF2B5EF4-FFF2-40B4-BE49-F238E27FC236}">
                <a16:creationId xmlns="" xmlns:a16="http://schemas.microsoft.com/office/drawing/2014/main" id="{2573B5BF-096F-4A66-B0B5-F31C42151791}"/>
              </a:ext>
            </a:extLst>
          </p:cNvPr>
          <p:cNvSpPr/>
          <p:nvPr/>
        </p:nvSpPr>
        <p:spPr>
          <a:xfrm rot="5400000">
            <a:off x="7480636" y="-3694975"/>
            <a:ext cx="886689" cy="8553740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タイトル 5"/>
          <p:cNvSpPr txBox="1">
            <a:spLocks/>
          </p:cNvSpPr>
          <p:nvPr/>
        </p:nvSpPr>
        <p:spPr>
          <a:xfrm>
            <a:off x="4284368" y="252851"/>
            <a:ext cx="7848526" cy="658083"/>
          </a:xfrm>
          <a:prstGeom prst="rect">
            <a:avLst/>
          </a:prstGeom>
        </p:spPr>
        <p:txBody>
          <a:bodyPr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PER JENIS PENDAPATAN</a:t>
            </a:r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2664" y="3283824"/>
            <a:ext cx="2928579" cy="74408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r>
              <a:rPr lang="id-ID" sz="2400" b="1" dirty="0" smtClean="0"/>
              <a:t>1.014.926.763</a:t>
            </a:r>
            <a:endParaRPr lang="en-US" sz="2400" b="1" dirty="0"/>
          </a:p>
        </p:txBody>
      </p:sp>
      <p:cxnSp>
        <p:nvCxnSpPr>
          <p:cNvPr id="17" name="Straight Arrow Connector 16"/>
          <p:cNvCxnSpPr>
            <a:stCxn id="16" idx="3"/>
            <a:endCxn id="18" idx="1"/>
          </p:cNvCxnSpPr>
          <p:nvPr/>
        </p:nvCxnSpPr>
        <p:spPr>
          <a:xfrm flipV="1">
            <a:off x="3371243" y="2018536"/>
            <a:ext cx="316577" cy="163733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3687820" y="1646494"/>
            <a:ext cx="2928579" cy="74408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PELAYANAN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647110" y="3239291"/>
            <a:ext cx="2928579" cy="7440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DIKLAT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621193" y="4853485"/>
            <a:ext cx="2928579" cy="74408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LAINNYA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163978" y="2272007"/>
            <a:ext cx="2521667" cy="744083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r>
              <a:rPr lang="id-ID" sz="2000" b="1" dirty="0" smtClean="0">
                <a:solidFill>
                  <a:schemeClr val="tx1"/>
                </a:solidFill>
              </a:rPr>
              <a:t>880.628.334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168285" y="3729555"/>
            <a:ext cx="2517360" cy="744083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r>
              <a:rPr lang="id-ID" sz="2000" b="1" dirty="0" smtClean="0"/>
              <a:t>44.330.000</a:t>
            </a:r>
            <a:endParaRPr lang="en-US" sz="20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6244589" y="5343749"/>
            <a:ext cx="2441056" cy="74408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r>
              <a:rPr lang="id-ID" sz="2000" b="1" dirty="0" smtClean="0">
                <a:solidFill>
                  <a:schemeClr val="tx1"/>
                </a:solidFill>
              </a:rPr>
              <a:t>89.968.429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>
            <a:stCxn id="16" idx="3"/>
            <a:endCxn id="19" idx="1"/>
          </p:cNvCxnSpPr>
          <p:nvPr/>
        </p:nvCxnSpPr>
        <p:spPr>
          <a:xfrm flipV="1">
            <a:off x="3371243" y="3611333"/>
            <a:ext cx="275867" cy="445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6" idx="3"/>
            <a:endCxn id="20" idx="1"/>
          </p:cNvCxnSpPr>
          <p:nvPr/>
        </p:nvCxnSpPr>
        <p:spPr>
          <a:xfrm>
            <a:off x="3371243" y="3655866"/>
            <a:ext cx="249950" cy="1569661"/>
          </a:xfrm>
          <a:prstGeom prst="straightConnector1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473988" y="1237652"/>
            <a:ext cx="1969904" cy="477058"/>
          </a:xfrm>
          <a:prstGeom prst="rect">
            <a:avLst/>
          </a:prstGeom>
          <a:solidFill>
            <a:srgbClr val="FF0000"/>
          </a:solidFill>
        </p:spPr>
        <p:txBody>
          <a:bodyPr wrap="none" lIns="60963" tIns="30482" rIns="60963" bIns="30482">
            <a:spAutoFit/>
          </a:bodyPr>
          <a:lstStyle/>
          <a:p>
            <a:pPr algn="ctr"/>
            <a:r>
              <a:rPr lang="id-ID" sz="270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AGUSTUS </a:t>
            </a:r>
            <a:endParaRPr lang="en-US" sz="2700" dirty="0">
              <a:ln w="22225">
                <a:solidFill>
                  <a:schemeClr val="tx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994638" y="2133957"/>
            <a:ext cx="2928579" cy="4245051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27" idx="0"/>
            <a:endCxn id="26" idx="2"/>
          </p:cNvCxnSpPr>
          <p:nvPr/>
        </p:nvCxnSpPr>
        <p:spPr>
          <a:xfrm flipV="1">
            <a:off x="7458928" y="1714710"/>
            <a:ext cx="12" cy="419247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9238872" y="2272007"/>
            <a:ext cx="2521667" cy="744083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r>
              <a:rPr lang="id-ID" sz="2000" b="1" dirty="0" smtClean="0">
                <a:solidFill>
                  <a:schemeClr val="tx1"/>
                </a:solidFill>
              </a:rPr>
              <a:t>30.636.223.068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243179" y="3729555"/>
            <a:ext cx="2517360" cy="744083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r>
              <a:rPr lang="id-ID" sz="2000" b="1" dirty="0" smtClean="0"/>
              <a:t>345.055.000</a:t>
            </a:r>
            <a:endParaRPr lang="en-US" sz="2000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9319483" y="5343749"/>
            <a:ext cx="2441056" cy="74408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r>
              <a:rPr lang="id-ID" sz="2000" b="1" dirty="0" smtClean="0">
                <a:solidFill>
                  <a:schemeClr val="tx1"/>
                </a:solidFill>
              </a:rPr>
              <a:t>838.608.418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318049" y="1237652"/>
            <a:ext cx="2431569" cy="477058"/>
          </a:xfrm>
          <a:prstGeom prst="rect">
            <a:avLst/>
          </a:prstGeom>
          <a:solidFill>
            <a:srgbClr val="FF0000"/>
          </a:solidFill>
        </p:spPr>
        <p:txBody>
          <a:bodyPr wrap="none" lIns="60963" tIns="30482" rIns="60963" bIns="30482">
            <a:spAutoFit/>
          </a:bodyPr>
          <a:lstStyle/>
          <a:p>
            <a:pPr algn="ctr"/>
            <a:r>
              <a:rPr lang="id-ID" sz="270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70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s/</a:t>
            </a:r>
            <a:r>
              <a:rPr lang="id-ID" sz="270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d AGUSTUS</a:t>
            </a:r>
            <a:endParaRPr lang="en-US" sz="2700" dirty="0">
              <a:ln w="22225">
                <a:solidFill>
                  <a:schemeClr val="tx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9069533" y="2133957"/>
            <a:ext cx="2928579" cy="4245051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33" idx="0"/>
            <a:endCxn id="32" idx="2"/>
          </p:cNvCxnSpPr>
          <p:nvPr/>
        </p:nvCxnSpPr>
        <p:spPr>
          <a:xfrm flipV="1">
            <a:off x="10533823" y="1714710"/>
            <a:ext cx="11" cy="419247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57814" y="2516899"/>
            <a:ext cx="2688532" cy="7669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r>
              <a:rPr lang="en-US" sz="2400" b="1" dirty="0"/>
              <a:t>PENDAPATAN RS</a:t>
            </a:r>
          </a:p>
        </p:txBody>
      </p:sp>
    </p:spTree>
    <p:extLst>
      <p:ext uri="{BB962C8B-B14F-4D97-AF65-F5344CB8AC3E}">
        <p14:creationId xmlns:p14="http://schemas.microsoft.com/office/powerpoint/2010/main" val="216747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898817" y="101868"/>
            <a:ext cx="8480147" cy="6878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60963" tIns="30482" rIns="60963" bIns="3048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b="1" dirty="0">
                <a:ln w="12700">
                  <a:noFill/>
                  <a:prstDash val="solid"/>
                </a:ln>
                <a:latin typeface="Cambria" panose="02040503050406030204" pitchFamily="18" charset="0"/>
                <a:ea typeface="Tahoma" pitchFamily="34" charset="0"/>
                <a:cs typeface="Tahoma" pitchFamily="34" charset="0"/>
              </a:rPr>
              <a:t>PENDAPATAN DAN BELANJA BLUD TAHUN 2019</a:t>
            </a:r>
          </a:p>
        </p:txBody>
      </p:sp>
      <p:sp>
        <p:nvSpPr>
          <p:cNvPr id="7" name="Oval 6"/>
          <p:cNvSpPr/>
          <p:nvPr/>
        </p:nvSpPr>
        <p:spPr>
          <a:xfrm>
            <a:off x="8548915" y="3432616"/>
            <a:ext cx="2657363" cy="12046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dirty="0" smtClean="0">
                <a:solidFill>
                  <a:schemeClr val="tx1"/>
                </a:solidFill>
              </a:rPr>
              <a:t>85,09 %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426167" y="1183182"/>
            <a:ext cx="2902857" cy="1124590"/>
          </a:xfrm>
          <a:prstGeom prst="rect">
            <a:avLst/>
          </a:prstGeom>
          <a:solidFill>
            <a:srgbClr val="FFFF00"/>
          </a:solidFill>
        </p:spPr>
        <p:txBody>
          <a:bodyPr vert="horz" lIns="60963" tIns="30482" rIns="60963" bIns="3048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d-ID" sz="2400" b="1" dirty="0" smtClean="0">
                <a:ln w="12700">
                  <a:noFill/>
                  <a:prstDash val="solid"/>
                </a:ln>
                <a:latin typeface="Cambria" panose="02040503050406030204" pitchFamily="18" charset="0"/>
                <a:ea typeface="Tahoma" pitchFamily="34" charset="0"/>
                <a:cs typeface="Tahoma" pitchFamily="34" charset="0"/>
              </a:rPr>
              <a:t>REALISASI </a:t>
            </a:r>
          </a:p>
          <a:p>
            <a:pPr>
              <a:defRPr/>
            </a:pPr>
            <a:r>
              <a:rPr lang="id-ID" sz="2400" b="1" dirty="0" smtClean="0">
                <a:ln w="12700">
                  <a:noFill/>
                  <a:prstDash val="solid"/>
                </a:ln>
                <a:latin typeface="Cambria" panose="02040503050406030204" pitchFamily="18" charset="0"/>
                <a:ea typeface="Tahoma" pitchFamily="34" charset="0"/>
                <a:cs typeface="Tahoma" pitchFamily="34" charset="0"/>
              </a:rPr>
              <a:t>BELANJA</a:t>
            </a:r>
            <a:endParaRPr lang="en-US" sz="2400" b="1" dirty="0">
              <a:ln w="12700">
                <a:noFill/>
                <a:prstDash val="solid"/>
              </a:ln>
              <a:latin typeface="Cambria" panose="02040503050406030204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9535886" y="2365828"/>
            <a:ext cx="682171" cy="97970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74" y="962024"/>
            <a:ext cx="6406983" cy="568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9836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0224" y="85958"/>
            <a:ext cx="8655030" cy="784903"/>
          </a:xfrm>
        </p:spPr>
        <p:txBody>
          <a:bodyPr/>
          <a:lstStyle/>
          <a:p>
            <a:r>
              <a:rPr lang="id-ID" sz="4800" b="1" dirty="0" smtClean="0"/>
              <a:t>PIUTANG</a:t>
            </a:r>
            <a:endParaRPr lang="en-US" sz="48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8728363" y="167711"/>
            <a:ext cx="2715082" cy="48005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r>
              <a:rPr lang="id-ID" sz="2000" b="1" dirty="0" smtClean="0"/>
              <a:t>14.874.968.083</a:t>
            </a:r>
            <a:endParaRPr lang="en-US" sz="2000" b="1" dirty="0"/>
          </a:p>
        </p:txBody>
      </p:sp>
      <p:sp>
        <p:nvSpPr>
          <p:cNvPr id="3" name="Right Arrow 2"/>
          <p:cNvSpPr/>
          <p:nvPr/>
        </p:nvSpPr>
        <p:spPr>
          <a:xfrm>
            <a:off x="6553207" y="235525"/>
            <a:ext cx="1967346" cy="3429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41" y="1208883"/>
            <a:ext cx="11436802" cy="5220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1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Genome Editin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9A5AE"/>
      </a:accent1>
      <a:accent2>
        <a:srgbClr val="2395A6"/>
      </a:accent2>
      <a:accent3>
        <a:srgbClr val="80DBE4"/>
      </a:accent3>
      <a:accent4>
        <a:srgbClr val="CDFEFD"/>
      </a:accent4>
      <a:accent5>
        <a:srgbClr val="FE8B44"/>
      </a:accent5>
      <a:accent6>
        <a:srgbClr val="FDC56F"/>
      </a:accent6>
      <a:hlink>
        <a:srgbClr val="CDFEFD"/>
      </a:hlink>
      <a:folHlink>
        <a:srgbClr val="CDFEFD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Genome Editin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9A5AE"/>
      </a:accent1>
      <a:accent2>
        <a:srgbClr val="2395A6"/>
      </a:accent2>
      <a:accent3>
        <a:srgbClr val="80DBE4"/>
      </a:accent3>
      <a:accent4>
        <a:srgbClr val="CDFEFD"/>
      </a:accent4>
      <a:accent5>
        <a:srgbClr val="FE8B44"/>
      </a:accent5>
      <a:accent6>
        <a:srgbClr val="FDC56F"/>
      </a:accent6>
      <a:hlink>
        <a:srgbClr val="CDFEFD"/>
      </a:hlink>
      <a:folHlink>
        <a:srgbClr val="CDFEFD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13865</TotalTime>
  <Words>1885</Words>
  <Application>Microsoft Office PowerPoint</Application>
  <PresentationFormat>Custom</PresentationFormat>
  <Paragraphs>738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PENDAPATAN</vt:lpstr>
      <vt:lpstr>PowerPoint Presentation</vt:lpstr>
      <vt:lpstr>REALISASI PENDAPATAN</vt:lpstr>
      <vt:lpstr>PowerPoint Presentation</vt:lpstr>
      <vt:lpstr>PowerPoint Presentation</vt:lpstr>
      <vt:lpstr>PIUTANG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administrator</cp:lastModifiedBy>
  <cp:revision>339</cp:revision>
  <cp:lastPrinted>2019-08-05T07:41:01Z</cp:lastPrinted>
  <dcterms:created xsi:type="dcterms:W3CDTF">2018-04-24T17:14:44Z</dcterms:created>
  <dcterms:modified xsi:type="dcterms:W3CDTF">2019-09-10T02:25:36Z</dcterms:modified>
</cp:coreProperties>
</file>