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  <p:sldMasterId id="2147483809" r:id="rId4"/>
    <p:sldMasterId id="2147483881" r:id="rId5"/>
    <p:sldMasterId id="2147483893" r:id="rId6"/>
    <p:sldMasterId id="2147483898" r:id="rId7"/>
  </p:sldMasterIdLst>
  <p:notesMasterIdLst>
    <p:notesMasterId r:id="rId40"/>
  </p:notesMasterIdLst>
  <p:sldIdLst>
    <p:sldId id="6787" r:id="rId8"/>
    <p:sldId id="7415" r:id="rId9"/>
    <p:sldId id="318" r:id="rId10"/>
    <p:sldId id="7416" r:id="rId11"/>
    <p:sldId id="6805" r:id="rId12"/>
    <p:sldId id="6813" r:id="rId13"/>
    <p:sldId id="7417" r:id="rId14"/>
    <p:sldId id="7418" r:id="rId15"/>
    <p:sldId id="7421" r:id="rId16"/>
    <p:sldId id="7419" r:id="rId17"/>
    <p:sldId id="7420" r:id="rId18"/>
    <p:sldId id="7423" r:id="rId19"/>
    <p:sldId id="7436" r:id="rId20"/>
    <p:sldId id="7438" r:id="rId21"/>
    <p:sldId id="7437" r:id="rId22"/>
    <p:sldId id="7445" r:id="rId23"/>
    <p:sldId id="6913" r:id="rId24"/>
    <p:sldId id="7444" r:id="rId25"/>
    <p:sldId id="7447" r:id="rId26"/>
    <p:sldId id="7449" r:id="rId27"/>
    <p:sldId id="6909" r:id="rId28"/>
    <p:sldId id="7443" r:id="rId29"/>
    <p:sldId id="7446" r:id="rId30"/>
    <p:sldId id="310" r:id="rId31"/>
    <p:sldId id="7391" r:id="rId32"/>
    <p:sldId id="278" r:id="rId33"/>
    <p:sldId id="279" r:id="rId34"/>
    <p:sldId id="280" r:id="rId35"/>
    <p:sldId id="283" r:id="rId36"/>
    <p:sldId id="285" r:id="rId37"/>
    <p:sldId id="286" r:id="rId38"/>
    <p:sldId id="6799" r:id="rId39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50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ntek Rusun" initials="RR" lastIdx="1" clrIdx="0">
    <p:extLst>
      <p:ext uri="{19B8F6BF-5375-455C-9EA6-DF929625EA0E}">
        <p15:presenceInfo xmlns:p15="http://schemas.microsoft.com/office/powerpoint/2012/main" userId="39db61b0b9393d5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26438B"/>
    <a:srgbClr val="4A81C8"/>
    <a:srgbClr val="FFA604"/>
    <a:srgbClr val="F2F2F2"/>
    <a:srgbClr val="FFFFFF"/>
    <a:srgbClr val="1C375F"/>
    <a:srgbClr val="45534A"/>
    <a:srgbClr val="9B8357"/>
    <a:srgbClr val="F5C0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47" autoAdjust="0"/>
    <p:restoredTop sz="94660"/>
  </p:normalViewPr>
  <p:slideViewPr>
    <p:cSldViewPr snapToGrid="0">
      <p:cViewPr varScale="1">
        <p:scale>
          <a:sx n="72" d="100"/>
          <a:sy n="72" d="100"/>
        </p:scale>
        <p:origin x="840" y="54"/>
      </p:cViewPr>
      <p:guideLst>
        <p:guide pos="3840"/>
        <p:guide orient="horz" pos="25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41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Target (unit)</c:v>
                </c:pt>
              </c:strCache>
            </c:strRef>
          </c:tx>
          <c:spPr>
            <a:solidFill>
              <a:srgbClr val="1C375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1171</c:v>
                </c:pt>
                <c:pt idx="1">
                  <c:v>7982</c:v>
                </c:pt>
                <c:pt idx="2">
                  <c:v>12787</c:v>
                </c:pt>
                <c:pt idx="3">
                  <c:v>15900</c:v>
                </c:pt>
                <c:pt idx="4">
                  <c:v>13500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C6-455A-AA11-BE3405D0B42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Realisasi (unit)</c:v>
                </c:pt>
              </c:strCache>
            </c:strRef>
          </c:tx>
          <c:spPr>
            <a:solidFill>
              <a:srgbClr val="F5C05E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F5491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2C6-455A-AA11-BE3405D0B42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823</c:v>
                </c:pt>
                <c:pt idx="1">
                  <c:v>7184</c:v>
                </c:pt>
                <c:pt idx="2">
                  <c:v>5141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C6-455A-AA11-BE3405D0B42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Rencana (unit)</c:v>
                </c:pt>
              </c:strCache>
            </c:strRef>
          </c:tx>
          <c:spPr>
            <a:solidFill>
              <a:srgbClr val="F54913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C6-455A-AA11-BE3405D0B4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axId val="2005621152"/>
        <c:axId val="2005609088"/>
      </c:barChart>
      <c:catAx>
        <c:axId val="2005621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5609088"/>
        <c:crosses val="autoZero"/>
        <c:auto val="1"/>
        <c:lblAlgn val="ctr"/>
        <c:lblOffset val="100"/>
        <c:noMultiLvlLbl val="0"/>
      </c:catAx>
      <c:valAx>
        <c:axId val="2005609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5621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Sheet1!$L$1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rgbClr val="93C47D"/>
              </a:solidFill>
            </c:spPr>
            <c:extLst>
              <c:ext xmlns:c16="http://schemas.microsoft.com/office/drawing/2014/chart" uri="{C3380CC4-5D6E-409C-BE32-E72D297353CC}">
                <c16:uniqueId val="{00000001-461D-4E4E-A619-849D3CFB1443}"/>
              </c:ext>
            </c:extLst>
          </c:dPt>
          <c:dPt>
            <c:idx val="1"/>
            <c:bubble3D val="0"/>
            <c:spPr>
              <a:solidFill>
                <a:srgbClr val="D1B058"/>
              </a:solidFill>
            </c:spPr>
            <c:extLst>
              <c:ext xmlns:c16="http://schemas.microsoft.com/office/drawing/2014/chart" uri="{C3380CC4-5D6E-409C-BE32-E72D297353CC}">
                <c16:uniqueId val="{00000003-461D-4E4E-A619-849D3CFB1443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5-461D-4E4E-A619-849D3CFB1443}"/>
              </c:ext>
            </c:extLst>
          </c:dPt>
          <c:cat>
            <c:strRef>
              <c:f>Sheet1!$A$2:$A$4</c:f>
              <c:strCache>
                <c:ptCount val="3"/>
                <c:pt idx="0">
                  <c:v>BAST</c:v>
                </c:pt>
                <c:pt idx="1">
                  <c:v>PROSES</c:v>
                </c:pt>
                <c:pt idx="2">
                  <c:v>BELUM PROSES</c:v>
                </c:pt>
              </c:strCache>
            </c:strRef>
          </c:cat>
          <c:val>
            <c:numRef>
              <c:f>Sheet1!$F$2:$F$4</c:f>
              <c:numCache>
                <c:formatCode>0%</c:formatCode>
                <c:ptCount val="3"/>
                <c:pt idx="0">
                  <c:v>0.26760563380281688</c:v>
                </c:pt>
                <c:pt idx="1">
                  <c:v>0.53521126760563376</c:v>
                </c:pt>
                <c:pt idx="2">
                  <c:v>0.19718309859154928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61D-4E4E-A619-849D3CFB14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71800" cy="458788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4" y="1"/>
            <a:ext cx="2971800" cy="458788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r">
              <a:defRPr sz="1200"/>
            </a:lvl1pPr>
          </a:lstStyle>
          <a:p>
            <a:fld id="{ECD271A5-52EF-4CA7-9965-E46ED9CF378C}" type="datetimeFigureOut">
              <a:rPr lang="ko-KR" altLang="en-US" smtClean="0"/>
              <a:pPr/>
              <a:t>2021-10-11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798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7" tIns="45708" rIns="91417" bIns="45708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1" y="4400551"/>
            <a:ext cx="5486400" cy="3600450"/>
          </a:xfrm>
          <a:prstGeom prst="rect">
            <a:avLst/>
          </a:prstGeom>
        </p:spPr>
        <p:txBody>
          <a:bodyPr vert="horz" lIns="91417" tIns="45708" rIns="91417" bIns="45708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3" y="8685214"/>
            <a:ext cx="2971800" cy="458787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r">
              <a:defRPr sz="1200"/>
            </a:lvl1pPr>
          </a:lstStyle>
          <a:p>
            <a:fld id="{9D49DD27-18D1-431C-A56D-7427CF5E83A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4905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013546"/>
            <a:ext cx="12192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4589610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sp>
        <p:nvSpPr>
          <p:cNvPr id="4" name="Right Triangle 3"/>
          <p:cNvSpPr/>
          <p:nvPr userDrawn="1"/>
        </p:nvSpPr>
        <p:spPr>
          <a:xfrm>
            <a:off x="0" y="-2330"/>
            <a:ext cx="5065295" cy="686033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 userDrawn="1"/>
        </p:nvSpPr>
        <p:spPr>
          <a:xfrm rot="10800000">
            <a:off x="7126557" y="-2330"/>
            <a:ext cx="5065295" cy="686033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 rot="10800000">
            <a:off x="10010274" y="3915235"/>
            <a:ext cx="2181578" cy="2954683"/>
          </a:xfrm>
          <a:custGeom>
            <a:avLst/>
            <a:gdLst>
              <a:gd name="connsiteX0" fmla="*/ 2181578 w 2181578"/>
              <a:gd name="connsiteY0" fmla="*/ 2954683 h 2954683"/>
              <a:gd name="connsiteX1" fmla="*/ 1799797 w 2181578"/>
              <a:gd name="connsiteY1" fmla="*/ 2954683 h 2954683"/>
              <a:gd name="connsiteX2" fmla="*/ 0 w 2181578"/>
              <a:gd name="connsiteY2" fmla="*/ 517075 h 2954683"/>
              <a:gd name="connsiteX3" fmla="*/ 0 w 2181578"/>
              <a:gd name="connsiteY3" fmla="*/ 0 h 295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1578" h="2954683">
                <a:moveTo>
                  <a:pt x="2181578" y="2954683"/>
                </a:moveTo>
                <a:lnTo>
                  <a:pt x="1799797" y="2954683"/>
                </a:lnTo>
                <a:lnTo>
                  <a:pt x="0" y="5170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 userDrawn="1"/>
        </p:nvSpPr>
        <p:spPr>
          <a:xfrm>
            <a:off x="-148" y="-486"/>
            <a:ext cx="2181578" cy="2954683"/>
          </a:xfrm>
          <a:custGeom>
            <a:avLst/>
            <a:gdLst>
              <a:gd name="connsiteX0" fmla="*/ 2181578 w 2181578"/>
              <a:gd name="connsiteY0" fmla="*/ 2954683 h 2954683"/>
              <a:gd name="connsiteX1" fmla="*/ 1799797 w 2181578"/>
              <a:gd name="connsiteY1" fmla="*/ 2954683 h 2954683"/>
              <a:gd name="connsiteX2" fmla="*/ 0 w 2181578"/>
              <a:gd name="connsiteY2" fmla="*/ 517075 h 2954683"/>
              <a:gd name="connsiteX3" fmla="*/ 0 w 2181578"/>
              <a:gd name="connsiteY3" fmla="*/ 0 h 295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1578" h="2954683">
                <a:moveTo>
                  <a:pt x="2181578" y="2954683"/>
                </a:moveTo>
                <a:lnTo>
                  <a:pt x="1799797" y="2954683"/>
                </a:lnTo>
                <a:lnTo>
                  <a:pt x="0" y="5170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09" y="1131590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6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3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2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3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898601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76446" y="5945923"/>
            <a:ext cx="11915405" cy="43204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76446" y="4667693"/>
            <a:ext cx="11915405" cy="12568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</a:t>
            </a:r>
            <a:br>
              <a:rPr lang="en-US" dirty="0"/>
            </a:br>
            <a:r>
              <a:rPr lang="en-US" dirty="0"/>
              <a:t>to edit title</a:t>
            </a:r>
          </a:p>
        </p:txBody>
      </p:sp>
    </p:spTree>
    <p:extLst>
      <p:ext uri="{BB962C8B-B14F-4D97-AF65-F5344CB8AC3E}">
        <p14:creationId xmlns:p14="http://schemas.microsoft.com/office/powerpoint/2010/main" val="936750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013546"/>
            <a:ext cx="12192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4589610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sp>
        <p:nvSpPr>
          <p:cNvPr id="4" name="Right Triangle 3"/>
          <p:cNvSpPr/>
          <p:nvPr userDrawn="1"/>
        </p:nvSpPr>
        <p:spPr>
          <a:xfrm>
            <a:off x="0" y="-2330"/>
            <a:ext cx="5065295" cy="686033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 userDrawn="1"/>
        </p:nvSpPr>
        <p:spPr>
          <a:xfrm rot="10800000">
            <a:off x="7126557" y="-2330"/>
            <a:ext cx="5065295" cy="686033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 rot="10800000">
            <a:off x="10010274" y="3915235"/>
            <a:ext cx="2181578" cy="2954683"/>
          </a:xfrm>
          <a:custGeom>
            <a:avLst/>
            <a:gdLst>
              <a:gd name="connsiteX0" fmla="*/ 2181578 w 2181578"/>
              <a:gd name="connsiteY0" fmla="*/ 2954683 h 2954683"/>
              <a:gd name="connsiteX1" fmla="*/ 1799797 w 2181578"/>
              <a:gd name="connsiteY1" fmla="*/ 2954683 h 2954683"/>
              <a:gd name="connsiteX2" fmla="*/ 0 w 2181578"/>
              <a:gd name="connsiteY2" fmla="*/ 517075 h 2954683"/>
              <a:gd name="connsiteX3" fmla="*/ 0 w 2181578"/>
              <a:gd name="connsiteY3" fmla="*/ 0 h 295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1578" h="2954683">
                <a:moveTo>
                  <a:pt x="2181578" y="2954683"/>
                </a:moveTo>
                <a:lnTo>
                  <a:pt x="1799797" y="2954683"/>
                </a:lnTo>
                <a:lnTo>
                  <a:pt x="0" y="5170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 userDrawn="1"/>
        </p:nvSpPr>
        <p:spPr>
          <a:xfrm>
            <a:off x="-148" y="-486"/>
            <a:ext cx="2181578" cy="2954683"/>
          </a:xfrm>
          <a:custGeom>
            <a:avLst/>
            <a:gdLst>
              <a:gd name="connsiteX0" fmla="*/ 2181578 w 2181578"/>
              <a:gd name="connsiteY0" fmla="*/ 2954683 h 2954683"/>
              <a:gd name="connsiteX1" fmla="*/ 1799797 w 2181578"/>
              <a:gd name="connsiteY1" fmla="*/ 2954683 h 2954683"/>
              <a:gd name="connsiteX2" fmla="*/ 0 w 2181578"/>
              <a:gd name="connsiteY2" fmla="*/ 517075 h 2954683"/>
              <a:gd name="connsiteX3" fmla="*/ 0 w 2181578"/>
              <a:gd name="connsiteY3" fmla="*/ 0 h 295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1578" h="2954683">
                <a:moveTo>
                  <a:pt x="2181578" y="2954683"/>
                </a:moveTo>
                <a:lnTo>
                  <a:pt x="1799797" y="2954683"/>
                </a:lnTo>
                <a:lnTo>
                  <a:pt x="0" y="5170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rot="18563358">
            <a:off x="10735285" y="-1139056"/>
            <a:ext cx="1500809" cy="3060118"/>
          </a:xfrm>
          <a:custGeom>
            <a:avLst/>
            <a:gdLst>
              <a:gd name="connsiteX0" fmla="*/ 0 w 1500809"/>
              <a:gd name="connsiteY0" fmla="*/ 0 h 3060118"/>
              <a:gd name="connsiteX1" fmla="*/ 1500809 w 1500809"/>
              <a:gd name="connsiteY1" fmla="*/ 1827810 h 3060118"/>
              <a:gd name="connsiteX2" fmla="*/ 0 w 1500809"/>
              <a:gd name="connsiteY2" fmla="*/ 3060118 h 306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0809" h="3060118">
                <a:moveTo>
                  <a:pt x="0" y="0"/>
                </a:moveTo>
                <a:lnTo>
                  <a:pt x="1500809" y="1827810"/>
                </a:lnTo>
                <a:lnTo>
                  <a:pt x="0" y="3060118"/>
                </a:lnTo>
                <a:close/>
              </a:path>
            </a:pathLst>
          </a:custGeom>
          <a:solidFill>
            <a:schemeClr val="bg1">
              <a:lumMod val="8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165558" y="2886075"/>
            <a:ext cx="7026442" cy="6774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165558" y="3563491"/>
            <a:ext cx="7026442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sp>
        <p:nvSpPr>
          <p:cNvPr id="13" name="Freeform 12"/>
          <p:cNvSpPr/>
          <p:nvPr userDrawn="1"/>
        </p:nvSpPr>
        <p:spPr>
          <a:xfrm rot="2339116">
            <a:off x="11524189" y="5528157"/>
            <a:ext cx="884997" cy="1809735"/>
          </a:xfrm>
          <a:custGeom>
            <a:avLst/>
            <a:gdLst>
              <a:gd name="connsiteX0" fmla="*/ 0 w 884997"/>
              <a:gd name="connsiteY0" fmla="*/ 0 h 1809735"/>
              <a:gd name="connsiteX1" fmla="*/ 884997 w 884997"/>
              <a:gd name="connsiteY1" fmla="*/ 1093455 h 1809735"/>
              <a:gd name="connsiteX2" fmla="*/ 0 w 884997"/>
              <a:gd name="connsiteY2" fmla="*/ 1809735 h 1809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4997" h="1809735">
                <a:moveTo>
                  <a:pt x="0" y="0"/>
                </a:moveTo>
                <a:lnTo>
                  <a:pt x="884997" y="1093455"/>
                </a:lnTo>
                <a:lnTo>
                  <a:pt x="0" y="1809735"/>
                </a:lnTo>
                <a:close/>
              </a:path>
            </a:pathLst>
          </a:custGeom>
          <a:solidFill>
            <a:schemeClr val="bg1">
              <a:lumMod val="8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EE6A-0997-4A53-AA33-3D3C8A99148E}" type="datetime1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Logo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DBAD-472B-4D31-8670-5164AECB06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79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pattFill prst="pct5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443198"/>
          </a:xfrm>
        </p:spPr>
        <p:txBody>
          <a:bodyPr lIns="0" tIns="0" rIns="0" bIns="0" anchor="t">
            <a:spAutoFit/>
          </a:bodyPr>
          <a:lstStyle>
            <a:lvl1pPr algn="ctr">
              <a:defRPr sz="32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D10-B5B0-496B-8019-1CBA5612DABB}" type="datetime1">
              <a:rPr lang="en-US" smtClean="0"/>
              <a:pPr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610598" y="6356350"/>
            <a:ext cx="2743201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Your Logo Here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394325" y="54733"/>
            <a:ext cx="1403350" cy="114300"/>
            <a:chOff x="228600" y="304800"/>
            <a:chExt cx="1403350" cy="11430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228600" y="304800"/>
              <a:ext cx="425450" cy="1143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/>
            <p:cNvSpPr/>
            <p:nvPr/>
          </p:nvSpPr>
          <p:spPr>
            <a:xfrm>
              <a:off x="717550" y="304800"/>
              <a:ext cx="425450" cy="1143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1206500" y="304800"/>
              <a:ext cx="425450" cy="1143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724400" y="6561451"/>
            <a:ext cx="2743200" cy="184666"/>
          </a:xfrm>
        </p:spPr>
        <p:txBody>
          <a:bodyPr lIns="0" tIns="0" rIns="0" bIns="0">
            <a:spAutoFit/>
          </a:bodyPr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598DBAD-472B-4D31-8670-5164AECB06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47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pattFill prst="pct5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/>
          <p:cNvSpPr/>
          <p:nvPr userDrawn="1"/>
        </p:nvSpPr>
        <p:spPr>
          <a:xfrm>
            <a:off x="5643528" y="6410325"/>
            <a:ext cx="904944" cy="447675"/>
          </a:xfrm>
          <a:custGeom>
            <a:avLst/>
            <a:gdLst>
              <a:gd name="connsiteX0" fmla="*/ 452472 w 904944"/>
              <a:gd name="connsiteY0" fmla="*/ 0 h 447675"/>
              <a:gd name="connsiteX1" fmla="*/ 896278 w 904944"/>
              <a:gd name="connsiteY1" fmla="*/ 361713 h 447675"/>
              <a:gd name="connsiteX2" fmla="*/ 904944 w 904944"/>
              <a:gd name="connsiteY2" fmla="*/ 447675 h 447675"/>
              <a:gd name="connsiteX3" fmla="*/ 0 w 904944"/>
              <a:gd name="connsiteY3" fmla="*/ 447675 h 447675"/>
              <a:gd name="connsiteX4" fmla="*/ 8666 w 904944"/>
              <a:gd name="connsiteY4" fmla="*/ 361713 h 447675"/>
              <a:gd name="connsiteX5" fmla="*/ 452472 w 904944"/>
              <a:gd name="connsiteY5" fmla="*/ 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4944" h="447675">
                <a:moveTo>
                  <a:pt x="452472" y="0"/>
                </a:moveTo>
                <a:cubicBezTo>
                  <a:pt x="671389" y="0"/>
                  <a:pt x="854037" y="155283"/>
                  <a:pt x="896278" y="361713"/>
                </a:cubicBezTo>
                <a:lnTo>
                  <a:pt x="904944" y="447675"/>
                </a:lnTo>
                <a:lnTo>
                  <a:pt x="0" y="447675"/>
                </a:lnTo>
                <a:lnTo>
                  <a:pt x="8666" y="361713"/>
                </a:lnTo>
                <a:cubicBezTo>
                  <a:pt x="50907" y="155283"/>
                  <a:pt x="233555" y="0"/>
                  <a:pt x="4524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C9A8B-1326-4D1F-815F-D8E1E9C8A573}" type="datetime1">
              <a:rPr lang="en-US" smtClean="0"/>
              <a:pPr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610598" y="6356350"/>
            <a:ext cx="2743201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Your Logo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724400" y="6561451"/>
            <a:ext cx="2743200" cy="184666"/>
          </a:xfrm>
        </p:spPr>
        <p:txBody>
          <a:bodyPr lIns="0" tIns="0" rIns="0" bIns="0">
            <a:spAutoFit/>
          </a:bodyPr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598DBAD-472B-4D31-8670-5164AECB062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5394325" y="54733"/>
            <a:ext cx="1403350" cy="114300"/>
            <a:chOff x="228600" y="304800"/>
            <a:chExt cx="1403350" cy="114300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228600" y="304800"/>
              <a:ext cx="425450" cy="1143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/>
            <p:cNvSpPr/>
            <p:nvPr/>
          </p:nvSpPr>
          <p:spPr>
            <a:xfrm>
              <a:off x="717550" y="304800"/>
              <a:ext cx="425450" cy="1143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/>
            <p:cNvSpPr/>
            <p:nvPr/>
          </p:nvSpPr>
          <p:spPr>
            <a:xfrm>
              <a:off x="1206500" y="304800"/>
              <a:ext cx="425450" cy="1143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54436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pattFill prst="pct5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9B1E0-CBD1-4AD0-B199-581F6A2B1463}" type="datetime1">
              <a:rPr lang="en-US" smtClean="0"/>
              <a:pPr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Logo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DBAD-472B-4D31-8670-5164AECB06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04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pattFill prst="pct5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0E8FA9A0-1B1F-4121-8305-BAF5D9EC1794}"/>
              </a:ext>
            </a:extLst>
          </p:cNvPr>
          <p:cNvSpPr/>
          <p:nvPr userDrawn="1"/>
        </p:nvSpPr>
        <p:spPr>
          <a:xfrm rot="3735662">
            <a:off x="2610520" y="-3657471"/>
            <a:ext cx="5673064" cy="8894826"/>
          </a:xfrm>
          <a:custGeom>
            <a:avLst/>
            <a:gdLst>
              <a:gd name="connsiteX0" fmla="*/ 0 w 706993"/>
              <a:gd name="connsiteY0" fmla="*/ 0 h 7500803"/>
              <a:gd name="connsiteX1" fmla="*/ 706993 w 706993"/>
              <a:gd name="connsiteY1" fmla="*/ 0 h 7500803"/>
              <a:gd name="connsiteX2" fmla="*/ 706993 w 706993"/>
              <a:gd name="connsiteY2" fmla="*/ 7500803 h 7500803"/>
              <a:gd name="connsiteX3" fmla="*/ 0 w 706993"/>
              <a:gd name="connsiteY3" fmla="*/ 7500803 h 7500803"/>
              <a:gd name="connsiteX4" fmla="*/ 0 w 706993"/>
              <a:gd name="connsiteY4" fmla="*/ 0 h 7500803"/>
              <a:gd name="connsiteX0" fmla="*/ 0 w 4605893"/>
              <a:gd name="connsiteY0" fmla="*/ 0 h 7500803"/>
              <a:gd name="connsiteX1" fmla="*/ 4605893 w 4605893"/>
              <a:gd name="connsiteY1" fmla="*/ 558800 h 7500803"/>
              <a:gd name="connsiteX2" fmla="*/ 706993 w 4605893"/>
              <a:gd name="connsiteY2" fmla="*/ 7500803 h 7500803"/>
              <a:gd name="connsiteX3" fmla="*/ 0 w 4605893"/>
              <a:gd name="connsiteY3" fmla="*/ 7500803 h 7500803"/>
              <a:gd name="connsiteX4" fmla="*/ 0 w 4605893"/>
              <a:gd name="connsiteY4" fmla="*/ 0 h 7500803"/>
              <a:gd name="connsiteX0" fmla="*/ 3251200 w 4605893"/>
              <a:gd name="connsiteY0" fmla="*/ 12700 h 6942003"/>
              <a:gd name="connsiteX1" fmla="*/ 4605893 w 4605893"/>
              <a:gd name="connsiteY1" fmla="*/ 0 h 6942003"/>
              <a:gd name="connsiteX2" fmla="*/ 706993 w 4605893"/>
              <a:gd name="connsiteY2" fmla="*/ 6942003 h 6942003"/>
              <a:gd name="connsiteX3" fmla="*/ 0 w 4605893"/>
              <a:gd name="connsiteY3" fmla="*/ 6942003 h 6942003"/>
              <a:gd name="connsiteX4" fmla="*/ 3251200 w 4605893"/>
              <a:gd name="connsiteY4" fmla="*/ 12700 h 6942003"/>
              <a:gd name="connsiteX0" fmla="*/ 3162300 w 4605893"/>
              <a:gd name="connsiteY0" fmla="*/ 0 h 6942003"/>
              <a:gd name="connsiteX1" fmla="*/ 4605893 w 4605893"/>
              <a:gd name="connsiteY1" fmla="*/ 0 h 6942003"/>
              <a:gd name="connsiteX2" fmla="*/ 706993 w 4605893"/>
              <a:gd name="connsiteY2" fmla="*/ 6942003 h 6942003"/>
              <a:gd name="connsiteX3" fmla="*/ 0 w 4605893"/>
              <a:gd name="connsiteY3" fmla="*/ 6942003 h 6942003"/>
              <a:gd name="connsiteX4" fmla="*/ 3162300 w 4605893"/>
              <a:gd name="connsiteY4" fmla="*/ 0 h 6942003"/>
              <a:gd name="connsiteX0" fmla="*/ 3162300 w 4605893"/>
              <a:gd name="connsiteY0" fmla="*/ 0 h 6942003"/>
              <a:gd name="connsiteX1" fmla="*/ 4605893 w 4605893"/>
              <a:gd name="connsiteY1" fmla="*/ 0 h 6942003"/>
              <a:gd name="connsiteX2" fmla="*/ 1786493 w 4605893"/>
              <a:gd name="connsiteY2" fmla="*/ 6942003 h 6942003"/>
              <a:gd name="connsiteX3" fmla="*/ 0 w 4605893"/>
              <a:gd name="connsiteY3" fmla="*/ 6942003 h 6942003"/>
              <a:gd name="connsiteX4" fmla="*/ 3162300 w 4605893"/>
              <a:gd name="connsiteY4" fmla="*/ 0 h 6942003"/>
              <a:gd name="connsiteX0" fmla="*/ 1892300 w 3335893"/>
              <a:gd name="connsiteY0" fmla="*/ 0 h 6942003"/>
              <a:gd name="connsiteX1" fmla="*/ 3335893 w 3335893"/>
              <a:gd name="connsiteY1" fmla="*/ 0 h 6942003"/>
              <a:gd name="connsiteX2" fmla="*/ 516493 w 3335893"/>
              <a:gd name="connsiteY2" fmla="*/ 6942003 h 6942003"/>
              <a:gd name="connsiteX3" fmla="*/ 0 w 3335893"/>
              <a:gd name="connsiteY3" fmla="*/ 6878503 h 6942003"/>
              <a:gd name="connsiteX4" fmla="*/ 1892300 w 3335893"/>
              <a:gd name="connsiteY4" fmla="*/ 0 h 6942003"/>
              <a:gd name="connsiteX0" fmla="*/ 1981200 w 3424793"/>
              <a:gd name="connsiteY0" fmla="*/ 0 h 6992803"/>
              <a:gd name="connsiteX1" fmla="*/ 3424793 w 3424793"/>
              <a:gd name="connsiteY1" fmla="*/ 0 h 6992803"/>
              <a:gd name="connsiteX2" fmla="*/ 605393 w 3424793"/>
              <a:gd name="connsiteY2" fmla="*/ 6942003 h 6992803"/>
              <a:gd name="connsiteX3" fmla="*/ 0 w 3424793"/>
              <a:gd name="connsiteY3" fmla="*/ 6992803 h 6992803"/>
              <a:gd name="connsiteX4" fmla="*/ 1981200 w 3424793"/>
              <a:gd name="connsiteY4" fmla="*/ 0 h 6992803"/>
              <a:gd name="connsiteX0" fmla="*/ 1981200 w 3424793"/>
              <a:gd name="connsiteY0" fmla="*/ 0 h 7030903"/>
              <a:gd name="connsiteX1" fmla="*/ 3424793 w 3424793"/>
              <a:gd name="connsiteY1" fmla="*/ 0 h 7030903"/>
              <a:gd name="connsiteX2" fmla="*/ 287893 w 3424793"/>
              <a:gd name="connsiteY2" fmla="*/ 7030903 h 7030903"/>
              <a:gd name="connsiteX3" fmla="*/ 0 w 3424793"/>
              <a:gd name="connsiteY3" fmla="*/ 6992803 h 7030903"/>
              <a:gd name="connsiteX4" fmla="*/ 1981200 w 3424793"/>
              <a:gd name="connsiteY4" fmla="*/ 0 h 7030903"/>
              <a:gd name="connsiteX0" fmla="*/ 1981200 w 4758293"/>
              <a:gd name="connsiteY0" fmla="*/ 12700 h 7043603"/>
              <a:gd name="connsiteX1" fmla="*/ 4758293 w 4758293"/>
              <a:gd name="connsiteY1" fmla="*/ 0 h 7043603"/>
              <a:gd name="connsiteX2" fmla="*/ 287893 w 4758293"/>
              <a:gd name="connsiteY2" fmla="*/ 7043603 h 7043603"/>
              <a:gd name="connsiteX3" fmla="*/ 0 w 4758293"/>
              <a:gd name="connsiteY3" fmla="*/ 7005503 h 7043603"/>
              <a:gd name="connsiteX4" fmla="*/ 1981200 w 4758293"/>
              <a:gd name="connsiteY4" fmla="*/ 12700 h 7043603"/>
              <a:gd name="connsiteX0" fmla="*/ 4140200 w 4758293"/>
              <a:gd name="connsiteY0" fmla="*/ 12700 h 7043603"/>
              <a:gd name="connsiteX1" fmla="*/ 4758293 w 4758293"/>
              <a:gd name="connsiteY1" fmla="*/ 0 h 7043603"/>
              <a:gd name="connsiteX2" fmla="*/ 287893 w 4758293"/>
              <a:gd name="connsiteY2" fmla="*/ 7043603 h 7043603"/>
              <a:gd name="connsiteX3" fmla="*/ 0 w 4758293"/>
              <a:gd name="connsiteY3" fmla="*/ 7005503 h 7043603"/>
              <a:gd name="connsiteX4" fmla="*/ 4140200 w 4758293"/>
              <a:gd name="connsiteY4" fmla="*/ 12700 h 7043603"/>
              <a:gd name="connsiteX0" fmla="*/ 3975100 w 4758293"/>
              <a:gd name="connsiteY0" fmla="*/ 0 h 7056303"/>
              <a:gd name="connsiteX1" fmla="*/ 4758293 w 4758293"/>
              <a:gd name="connsiteY1" fmla="*/ 12700 h 7056303"/>
              <a:gd name="connsiteX2" fmla="*/ 287893 w 4758293"/>
              <a:gd name="connsiteY2" fmla="*/ 7056303 h 7056303"/>
              <a:gd name="connsiteX3" fmla="*/ 0 w 4758293"/>
              <a:gd name="connsiteY3" fmla="*/ 7018203 h 7056303"/>
              <a:gd name="connsiteX4" fmla="*/ 3975100 w 4758293"/>
              <a:gd name="connsiteY4" fmla="*/ 0 h 7056303"/>
              <a:gd name="connsiteX0" fmla="*/ 3975100 w 5037693"/>
              <a:gd name="connsiteY0" fmla="*/ 0 h 7056303"/>
              <a:gd name="connsiteX1" fmla="*/ 5037693 w 5037693"/>
              <a:gd name="connsiteY1" fmla="*/ 50800 h 7056303"/>
              <a:gd name="connsiteX2" fmla="*/ 287893 w 5037693"/>
              <a:gd name="connsiteY2" fmla="*/ 7056303 h 7056303"/>
              <a:gd name="connsiteX3" fmla="*/ 0 w 5037693"/>
              <a:gd name="connsiteY3" fmla="*/ 7018203 h 7056303"/>
              <a:gd name="connsiteX4" fmla="*/ 3975100 w 5037693"/>
              <a:gd name="connsiteY4" fmla="*/ 0 h 7056303"/>
              <a:gd name="connsiteX0" fmla="*/ 3975100 w 5037693"/>
              <a:gd name="connsiteY0" fmla="*/ 0 h 7018203"/>
              <a:gd name="connsiteX1" fmla="*/ 5037693 w 5037693"/>
              <a:gd name="connsiteY1" fmla="*/ 50800 h 7018203"/>
              <a:gd name="connsiteX2" fmla="*/ 689812 w 5037693"/>
              <a:gd name="connsiteY2" fmla="*/ 6991682 h 7018203"/>
              <a:gd name="connsiteX3" fmla="*/ 0 w 5037693"/>
              <a:gd name="connsiteY3" fmla="*/ 7018203 h 7018203"/>
              <a:gd name="connsiteX4" fmla="*/ 3975100 w 5037693"/>
              <a:gd name="connsiteY4" fmla="*/ 0 h 7018203"/>
              <a:gd name="connsiteX0" fmla="*/ 3975100 w 5245045"/>
              <a:gd name="connsiteY0" fmla="*/ 35263 h 7053466"/>
              <a:gd name="connsiteX1" fmla="*/ 5245045 w 5245045"/>
              <a:gd name="connsiteY1" fmla="*/ 0 h 7053466"/>
              <a:gd name="connsiteX2" fmla="*/ 689812 w 5245045"/>
              <a:gd name="connsiteY2" fmla="*/ 7026945 h 7053466"/>
              <a:gd name="connsiteX3" fmla="*/ 0 w 5245045"/>
              <a:gd name="connsiteY3" fmla="*/ 7053466 h 7053466"/>
              <a:gd name="connsiteX4" fmla="*/ 3975100 w 5245045"/>
              <a:gd name="connsiteY4" fmla="*/ 35263 h 7053466"/>
              <a:gd name="connsiteX0" fmla="*/ 3856451 w 5126396"/>
              <a:gd name="connsiteY0" fmla="*/ 35263 h 7028658"/>
              <a:gd name="connsiteX1" fmla="*/ 5126396 w 5126396"/>
              <a:gd name="connsiteY1" fmla="*/ 0 h 7028658"/>
              <a:gd name="connsiteX2" fmla="*/ 571163 w 5126396"/>
              <a:gd name="connsiteY2" fmla="*/ 7026945 h 7028658"/>
              <a:gd name="connsiteX3" fmla="*/ 0 w 5126396"/>
              <a:gd name="connsiteY3" fmla="*/ 7028658 h 7028658"/>
              <a:gd name="connsiteX4" fmla="*/ 3856451 w 5126396"/>
              <a:gd name="connsiteY4" fmla="*/ 35263 h 7028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6396" h="7028658">
                <a:moveTo>
                  <a:pt x="3856451" y="35263"/>
                </a:moveTo>
                <a:lnTo>
                  <a:pt x="5126396" y="0"/>
                </a:lnTo>
                <a:lnTo>
                  <a:pt x="571163" y="7026945"/>
                </a:lnTo>
                <a:lnTo>
                  <a:pt x="0" y="7028658"/>
                </a:lnTo>
                <a:lnTo>
                  <a:pt x="3856451" y="3526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14300" dist="38100" dir="600000" algn="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0A5095C-3FA1-4C71-A2FB-507C85B63F91}"/>
              </a:ext>
            </a:extLst>
          </p:cNvPr>
          <p:cNvSpPr/>
          <p:nvPr userDrawn="1"/>
        </p:nvSpPr>
        <p:spPr>
          <a:xfrm>
            <a:off x="1" y="-8467"/>
            <a:ext cx="5071560" cy="6857337"/>
          </a:xfrm>
          <a:custGeom>
            <a:avLst/>
            <a:gdLst>
              <a:gd name="connsiteX0" fmla="*/ 0 w 706993"/>
              <a:gd name="connsiteY0" fmla="*/ 0 h 7500803"/>
              <a:gd name="connsiteX1" fmla="*/ 706993 w 706993"/>
              <a:gd name="connsiteY1" fmla="*/ 0 h 7500803"/>
              <a:gd name="connsiteX2" fmla="*/ 706993 w 706993"/>
              <a:gd name="connsiteY2" fmla="*/ 7500803 h 7500803"/>
              <a:gd name="connsiteX3" fmla="*/ 0 w 706993"/>
              <a:gd name="connsiteY3" fmla="*/ 7500803 h 7500803"/>
              <a:gd name="connsiteX4" fmla="*/ 0 w 706993"/>
              <a:gd name="connsiteY4" fmla="*/ 0 h 7500803"/>
              <a:gd name="connsiteX0" fmla="*/ 0 w 4605893"/>
              <a:gd name="connsiteY0" fmla="*/ 0 h 7500803"/>
              <a:gd name="connsiteX1" fmla="*/ 4605893 w 4605893"/>
              <a:gd name="connsiteY1" fmla="*/ 558800 h 7500803"/>
              <a:gd name="connsiteX2" fmla="*/ 706993 w 4605893"/>
              <a:gd name="connsiteY2" fmla="*/ 7500803 h 7500803"/>
              <a:gd name="connsiteX3" fmla="*/ 0 w 4605893"/>
              <a:gd name="connsiteY3" fmla="*/ 7500803 h 7500803"/>
              <a:gd name="connsiteX4" fmla="*/ 0 w 4605893"/>
              <a:gd name="connsiteY4" fmla="*/ 0 h 7500803"/>
              <a:gd name="connsiteX0" fmla="*/ 3251200 w 4605893"/>
              <a:gd name="connsiteY0" fmla="*/ 12700 h 6942003"/>
              <a:gd name="connsiteX1" fmla="*/ 4605893 w 4605893"/>
              <a:gd name="connsiteY1" fmla="*/ 0 h 6942003"/>
              <a:gd name="connsiteX2" fmla="*/ 706993 w 4605893"/>
              <a:gd name="connsiteY2" fmla="*/ 6942003 h 6942003"/>
              <a:gd name="connsiteX3" fmla="*/ 0 w 4605893"/>
              <a:gd name="connsiteY3" fmla="*/ 6942003 h 6942003"/>
              <a:gd name="connsiteX4" fmla="*/ 3251200 w 4605893"/>
              <a:gd name="connsiteY4" fmla="*/ 12700 h 6942003"/>
              <a:gd name="connsiteX0" fmla="*/ 3162300 w 4605893"/>
              <a:gd name="connsiteY0" fmla="*/ 0 h 6942003"/>
              <a:gd name="connsiteX1" fmla="*/ 4605893 w 4605893"/>
              <a:gd name="connsiteY1" fmla="*/ 0 h 6942003"/>
              <a:gd name="connsiteX2" fmla="*/ 706993 w 4605893"/>
              <a:gd name="connsiteY2" fmla="*/ 6942003 h 6942003"/>
              <a:gd name="connsiteX3" fmla="*/ 0 w 4605893"/>
              <a:gd name="connsiteY3" fmla="*/ 6942003 h 6942003"/>
              <a:gd name="connsiteX4" fmla="*/ 3162300 w 4605893"/>
              <a:gd name="connsiteY4" fmla="*/ 0 h 6942003"/>
              <a:gd name="connsiteX0" fmla="*/ 3162300 w 4605893"/>
              <a:gd name="connsiteY0" fmla="*/ 0 h 6942003"/>
              <a:gd name="connsiteX1" fmla="*/ 4605893 w 4605893"/>
              <a:gd name="connsiteY1" fmla="*/ 0 h 6942003"/>
              <a:gd name="connsiteX2" fmla="*/ 1786493 w 4605893"/>
              <a:gd name="connsiteY2" fmla="*/ 6942003 h 6942003"/>
              <a:gd name="connsiteX3" fmla="*/ 0 w 4605893"/>
              <a:gd name="connsiteY3" fmla="*/ 6942003 h 6942003"/>
              <a:gd name="connsiteX4" fmla="*/ 3162300 w 4605893"/>
              <a:gd name="connsiteY4" fmla="*/ 0 h 6942003"/>
              <a:gd name="connsiteX0" fmla="*/ 1892300 w 3335893"/>
              <a:gd name="connsiteY0" fmla="*/ 0 h 6942003"/>
              <a:gd name="connsiteX1" fmla="*/ 3335893 w 3335893"/>
              <a:gd name="connsiteY1" fmla="*/ 0 h 6942003"/>
              <a:gd name="connsiteX2" fmla="*/ 516493 w 3335893"/>
              <a:gd name="connsiteY2" fmla="*/ 6942003 h 6942003"/>
              <a:gd name="connsiteX3" fmla="*/ 0 w 3335893"/>
              <a:gd name="connsiteY3" fmla="*/ 6878503 h 6942003"/>
              <a:gd name="connsiteX4" fmla="*/ 1892300 w 3335893"/>
              <a:gd name="connsiteY4" fmla="*/ 0 h 6942003"/>
              <a:gd name="connsiteX0" fmla="*/ 1981200 w 3424793"/>
              <a:gd name="connsiteY0" fmla="*/ 0 h 6992803"/>
              <a:gd name="connsiteX1" fmla="*/ 3424793 w 3424793"/>
              <a:gd name="connsiteY1" fmla="*/ 0 h 6992803"/>
              <a:gd name="connsiteX2" fmla="*/ 605393 w 3424793"/>
              <a:gd name="connsiteY2" fmla="*/ 6942003 h 6992803"/>
              <a:gd name="connsiteX3" fmla="*/ 0 w 3424793"/>
              <a:gd name="connsiteY3" fmla="*/ 6992803 h 6992803"/>
              <a:gd name="connsiteX4" fmla="*/ 1981200 w 3424793"/>
              <a:gd name="connsiteY4" fmla="*/ 0 h 6992803"/>
              <a:gd name="connsiteX0" fmla="*/ 1981200 w 3424793"/>
              <a:gd name="connsiteY0" fmla="*/ 0 h 7030903"/>
              <a:gd name="connsiteX1" fmla="*/ 3424793 w 3424793"/>
              <a:gd name="connsiteY1" fmla="*/ 0 h 7030903"/>
              <a:gd name="connsiteX2" fmla="*/ 287893 w 3424793"/>
              <a:gd name="connsiteY2" fmla="*/ 7030903 h 7030903"/>
              <a:gd name="connsiteX3" fmla="*/ 0 w 3424793"/>
              <a:gd name="connsiteY3" fmla="*/ 6992803 h 7030903"/>
              <a:gd name="connsiteX4" fmla="*/ 1981200 w 3424793"/>
              <a:gd name="connsiteY4" fmla="*/ 0 h 7030903"/>
              <a:gd name="connsiteX0" fmla="*/ 1981200 w 4758293"/>
              <a:gd name="connsiteY0" fmla="*/ 12700 h 7043603"/>
              <a:gd name="connsiteX1" fmla="*/ 4758293 w 4758293"/>
              <a:gd name="connsiteY1" fmla="*/ 0 h 7043603"/>
              <a:gd name="connsiteX2" fmla="*/ 287893 w 4758293"/>
              <a:gd name="connsiteY2" fmla="*/ 7043603 h 7043603"/>
              <a:gd name="connsiteX3" fmla="*/ 0 w 4758293"/>
              <a:gd name="connsiteY3" fmla="*/ 7005503 h 7043603"/>
              <a:gd name="connsiteX4" fmla="*/ 1981200 w 4758293"/>
              <a:gd name="connsiteY4" fmla="*/ 12700 h 7043603"/>
              <a:gd name="connsiteX0" fmla="*/ 4140200 w 4758293"/>
              <a:gd name="connsiteY0" fmla="*/ 12700 h 7043603"/>
              <a:gd name="connsiteX1" fmla="*/ 4758293 w 4758293"/>
              <a:gd name="connsiteY1" fmla="*/ 0 h 7043603"/>
              <a:gd name="connsiteX2" fmla="*/ 287893 w 4758293"/>
              <a:gd name="connsiteY2" fmla="*/ 7043603 h 7043603"/>
              <a:gd name="connsiteX3" fmla="*/ 0 w 4758293"/>
              <a:gd name="connsiteY3" fmla="*/ 7005503 h 7043603"/>
              <a:gd name="connsiteX4" fmla="*/ 4140200 w 4758293"/>
              <a:gd name="connsiteY4" fmla="*/ 12700 h 7043603"/>
              <a:gd name="connsiteX0" fmla="*/ 3975100 w 4758293"/>
              <a:gd name="connsiteY0" fmla="*/ 0 h 7056303"/>
              <a:gd name="connsiteX1" fmla="*/ 4758293 w 4758293"/>
              <a:gd name="connsiteY1" fmla="*/ 12700 h 7056303"/>
              <a:gd name="connsiteX2" fmla="*/ 287893 w 4758293"/>
              <a:gd name="connsiteY2" fmla="*/ 7056303 h 7056303"/>
              <a:gd name="connsiteX3" fmla="*/ 0 w 4758293"/>
              <a:gd name="connsiteY3" fmla="*/ 7018203 h 7056303"/>
              <a:gd name="connsiteX4" fmla="*/ 3975100 w 4758293"/>
              <a:gd name="connsiteY4" fmla="*/ 0 h 7056303"/>
              <a:gd name="connsiteX0" fmla="*/ 3975100 w 5037693"/>
              <a:gd name="connsiteY0" fmla="*/ 0 h 7056303"/>
              <a:gd name="connsiteX1" fmla="*/ 5037693 w 5037693"/>
              <a:gd name="connsiteY1" fmla="*/ 50800 h 7056303"/>
              <a:gd name="connsiteX2" fmla="*/ 287893 w 5037693"/>
              <a:gd name="connsiteY2" fmla="*/ 7056303 h 7056303"/>
              <a:gd name="connsiteX3" fmla="*/ 0 w 5037693"/>
              <a:gd name="connsiteY3" fmla="*/ 7018203 h 7056303"/>
              <a:gd name="connsiteX4" fmla="*/ 3975100 w 5037693"/>
              <a:gd name="connsiteY4" fmla="*/ 0 h 7056303"/>
              <a:gd name="connsiteX0" fmla="*/ 3941233 w 5037693"/>
              <a:gd name="connsiteY0" fmla="*/ 25400 h 7005503"/>
              <a:gd name="connsiteX1" fmla="*/ 5037693 w 5037693"/>
              <a:gd name="connsiteY1" fmla="*/ 0 h 7005503"/>
              <a:gd name="connsiteX2" fmla="*/ 287893 w 5037693"/>
              <a:gd name="connsiteY2" fmla="*/ 7005503 h 7005503"/>
              <a:gd name="connsiteX3" fmla="*/ 0 w 5037693"/>
              <a:gd name="connsiteY3" fmla="*/ 6967403 h 7005503"/>
              <a:gd name="connsiteX4" fmla="*/ 3941233 w 5037693"/>
              <a:gd name="connsiteY4" fmla="*/ 25400 h 7005503"/>
              <a:gd name="connsiteX0" fmla="*/ 3941233 w 5071560"/>
              <a:gd name="connsiteY0" fmla="*/ 8467 h 6988570"/>
              <a:gd name="connsiteX1" fmla="*/ 5071560 w 5071560"/>
              <a:gd name="connsiteY1" fmla="*/ 0 h 6988570"/>
              <a:gd name="connsiteX2" fmla="*/ 287893 w 5071560"/>
              <a:gd name="connsiteY2" fmla="*/ 6988570 h 6988570"/>
              <a:gd name="connsiteX3" fmla="*/ 0 w 5071560"/>
              <a:gd name="connsiteY3" fmla="*/ 6950470 h 6988570"/>
              <a:gd name="connsiteX4" fmla="*/ 3941233 w 5071560"/>
              <a:gd name="connsiteY4" fmla="*/ 8467 h 6988570"/>
              <a:gd name="connsiteX0" fmla="*/ 3941233 w 5071560"/>
              <a:gd name="connsiteY0" fmla="*/ 8467 h 6950470"/>
              <a:gd name="connsiteX1" fmla="*/ 5071560 w 5071560"/>
              <a:gd name="connsiteY1" fmla="*/ 0 h 6950470"/>
              <a:gd name="connsiteX2" fmla="*/ 397960 w 5071560"/>
              <a:gd name="connsiteY2" fmla="*/ 6853104 h 6950470"/>
              <a:gd name="connsiteX3" fmla="*/ 0 w 5071560"/>
              <a:gd name="connsiteY3" fmla="*/ 6950470 h 6950470"/>
              <a:gd name="connsiteX4" fmla="*/ 3941233 w 5071560"/>
              <a:gd name="connsiteY4" fmla="*/ 8467 h 6950470"/>
              <a:gd name="connsiteX0" fmla="*/ 3941233 w 5071560"/>
              <a:gd name="connsiteY0" fmla="*/ 8467 h 6857337"/>
              <a:gd name="connsiteX1" fmla="*/ 5071560 w 5071560"/>
              <a:gd name="connsiteY1" fmla="*/ 0 h 6857337"/>
              <a:gd name="connsiteX2" fmla="*/ 397960 w 5071560"/>
              <a:gd name="connsiteY2" fmla="*/ 6853104 h 6857337"/>
              <a:gd name="connsiteX3" fmla="*/ 0 w 5071560"/>
              <a:gd name="connsiteY3" fmla="*/ 6857337 h 6857337"/>
              <a:gd name="connsiteX4" fmla="*/ 3941233 w 5071560"/>
              <a:gd name="connsiteY4" fmla="*/ 8467 h 6857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1560" h="6857337">
                <a:moveTo>
                  <a:pt x="3941233" y="8467"/>
                </a:moveTo>
                <a:lnTo>
                  <a:pt x="5071560" y="0"/>
                </a:lnTo>
                <a:lnTo>
                  <a:pt x="397960" y="6853104"/>
                </a:lnTo>
                <a:lnTo>
                  <a:pt x="0" y="6857337"/>
                </a:lnTo>
                <a:lnTo>
                  <a:pt x="3941233" y="8467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444760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pattFill prst="pct5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0E8FA9A0-1B1F-4121-8305-BAF5D9EC1794}"/>
              </a:ext>
            </a:extLst>
          </p:cNvPr>
          <p:cNvSpPr/>
          <p:nvPr userDrawn="1"/>
        </p:nvSpPr>
        <p:spPr>
          <a:xfrm rot="5400000">
            <a:off x="5022317" y="-4782902"/>
            <a:ext cx="727410" cy="10493095"/>
          </a:xfrm>
          <a:custGeom>
            <a:avLst/>
            <a:gdLst>
              <a:gd name="connsiteX0" fmla="*/ 0 w 706993"/>
              <a:gd name="connsiteY0" fmla="*/ 0 h 7500803"/>
              <a:gd name="connsiteX1" fmla="*/ 706993 w 706993"/>
              <a:gd name="connsiteY1" fmla="*/ 0 h 7500803"/>
              <a:gd name="connsiteX2" fmla="*/ 706993 w 706993"/>
              <a:gd name="connsiteY2" fmla="*/ 7500803 h 7500803"/>
              <a:gd name="connsiteX3" fmla="*/ 0 w 706993"/>
              <a:gd name="connsiteY3" fmla="*/ 7500803 h 7500803"/>
              <a:gd name="connsiteX4" fmla="*/ 0 w 706993"/>
              <a:gd name="connsiteY4" fmla="*/ 0 h 7500803"/>
              <a:gd name="connsiteX0" fmla="*/ 0 w 4605893"/>
              <a:gd name="connsiteY0" fmla="*/ 0 h 7500803"/>
              <a:gd name="connsiteX1" fmla="*/ 4605893 w 4605893"/>
              <a:gd name="connsiteY1" fmla="*/ 558800 h 7500803"/>
              <a:gd name="connsiteX2" fmla="*/ 706993 w 4605893"/>
              <a:gd name="connsiteY2" fmla="*/ 7500803 h 7500803"/>
              <a:gd name="connsiteX3" fmla="*/ 0 w 4605893"/>
              <a:gd name="connsiteY3" fmla="*/ 7500803 h 7500803"/>
              <a:gd name="connsiteX4" fmla="*/ 0 w 4605893"/>
              <a:gd name="connsiteY4" fmla="*/ 0 h 7500803"/>
              <a:gd name="connsiteX0" fmla="*/ 3251200 w 4605893"/>
              <a:gd name="connsiteY0" fmla="*/ 12700 h 6942003"/>
              <a:gd name="connsiteX1" fmla="*/ 4605893 w 4605893"/>
              <a:gd name="connsiteY1" fmla="*/ 0 h 6942003"/>
              <a:gd name="connsiteX2" fmla="*/ 706993 w 4605893"/>
              <a:gd name="connsiteY2" fmla="*/ 6942003 h 6942003"/>
              <a:gd name="connsiteX3" fmla="*/ 0 w 4605893"/>
              <a:gd name="connsiteY3" fmla="*/ 6942003 h 6942003"/>
              <a:gd name="connsiteX4" fmla="*/ 3251200 w 4605893"/>
              <a:gd name="connsiteY4" fmla="*/ 12700 h 6942003"/>
              <a:gd name="connsiteX0" fmla="*/ 3162300 w 4605893"/>
              <a:gd name="connsiteY0" fmla="*/ 0 h 6942003"/>
              <a:gd name="connsiteX1" fmla="*/ 4605893 w 4605893"/>
              <a:gd name="connsiteY1" fmla="*/ 0 h 6942003"/>
              <a:gd name="connsiteX2" fmla="*/ 706993 w 4605893"/>
              <a:gd name="connsiteY2" fmla="*/ 6942003 h 6942003"/>
              <a:gd name="connsiteX3" fmla="*/ 0 w 4605893"/>
              <a:gd name="connsiteY3" fmla="*/ 6942003 h 6942003"/>
              <a:gd name="connsiteX4" fmla="*/ 3162300 w 4605893"/>
              <a:gd name="connsiteY4" fmla="*/ 0 h 6942003"/>
              <a:gd name="connsiteX0" fmla="*/ 3162300 w 4605893"/>
              <a:gd name="connsiteY0" fmla="*/ 0 h 6942003"/>
              <a:gd name="connsiteX1" fmla="*/ 4605893 w 4605893"/>
              <a:gd name="connsiteY1" fmla="*/ 0 h 6942003"/>
              <a:gd name="connsiteX2" fmla="*/ 1786493 w 4605893"/>
              <a:gd name="connsiteY2" fmla="*/ 6942003 h 6942003"/>
              <a:gd name="connsiteX3" fmla="*/ 0 w 4605893"/>
              <a:gd name="connsiteY3" fmla="*/ 6942003 h 6942003"/>
              <a:gd name="connsiteX4" fmla="*/ 3162300 w 4605893"/>
              <a:gd name="connsiteY4" fmla="*/ 0 h 6942003"/>
              <a:gd name="connsiteX0" fmla="*/ 1892300 w 3335893"/>
              <a:gd name="connsiteY0" fmla="*/ 0 h 6942003"/>
              <a:gd name="connsiteX1" fmla="*/ 3335893 w 3335893"/>
              <a:gd name="connsiteY1" fmla="*/ 0 h 6942003"/>
              <a:gd name="connsiteX2" fmla="*/ 516493 w 3335893"/>
              <a:gd name="connsiteY2" fmla="*/ 6942003 h 6942003"/>
              <a:gd name="connsiteX3" fmla="*/ 0 w 3335893"/>
              <a:gd name="connsiteY3" fmla="*/ 6878503 h 6942003"/>
              <a:gd name="connsiteX4" fmla="*/ 1892300 w 3335893"/>
              <a:gd name="connsiteY4" fmla="*/ 0 h 6942003"/>
              <a:gd name="connsiteX0" fmla="*/ 1981200 w 3424793"/>
              <a:gd name="connsiteY0" fmla="*/ 0 h 6992803"/>
              <a:gd name="connsiteX1" fmla="*/ 3424793 w 3424793"/>
              <a:gd name="connsiteY1" fmla="*/ 0 h 6992803"/>
              <a:gd name="connsiteX2" fmla="*/ 605393 w 3424793"/>
              <a:gd name="connsiteY2" fmla="*/ 6942003 h 6992803"/>
              <a:gd name="connsiteX3" fmla="*/ 0 w 3424793"/>
              <a:gd name="connsiteY3" fmla="*/ 6992803 h 6992803"/>
              <a:gd name="connsiteX4" fmla="*/ 1981200 w 3424793"/>
              <a:gd name="connsiteY4" fmla="*/ 0 h 6992803"/>
              <a:gd name="connsiteX0" fmla="*/ 1981200 w 3424793"/>
              <a:gd name="connsiteY0" fmla="*/ 0 h 7030903"/>
              <a:gd name="connsiteX1" fmla="*/ 3424793 w 3424793"/>
              <a:gd name="connsiteY1" fmla="*/ 0 h 7030903"/>
              <a:gd name="connsiteX2" fmla="*/ 287893 w 3424793"/>
              <a:gd name="connsiteY2" fmla="*/ 7030903 h 7030903"/>
              <a:gd name="connsiteX3" fmla="*/ 0 w 3424793"/>
              <a:gd name="connsiteY3" fmla="*/ 6992803 h 7030903"/>
              <a:gd name="connsiteX4" fmla="*/ 1981200 w 3424793"/>
              <a:gd name="connsiteY4" fmla="*/ 0 h 7030903"/>
              <a:gd name="connsiteX0" fmla="*/ 1981200 w 4758293"/>
              <a:gd name="connsiteY0" fmla="*/ 12700 h 7043603"/>
              <a:gd name="connsiteX1" fmla="*/ 4758293 w 4758293"/>
              <a:gd name="connsiteY1" fmla="*/ 0 h 7043603"/>
              <a:gd name="connsiteX2" fmla="*/ 287893 w 4758293"/>
              <a:gd name="connsiteY2" fmla="*/ 7043603 h 7043603"/>
              <a:gd name="connsiteX3" fmla="*/ 0 w 4758293"/>
              <a:gd name="connsiteY3" fmla="*/ 7005503 h 7043603"/>
              <a:gd name="connsiteX4" fmla="*/ 1981200 w 4758293"/>
              <a:gd name="connsiteY4" fmla="*/ 12700 h 7043603"/>
              <a:gd name="connsiteX0" fmla="*/ 4140200 w 4758293"/>
              <a:gd name="connsiteY0" fmla="*/ 12700 h 7043603"/>
              <a:gd name="connsiteX1" fmla="*/ 4758293 w 4758293"/>
              <a:gd name="connsiteY1" fmla="*/ 0 h 7043603"/>
              <a:gd name="connsiteX2" fmla="*/ 287893 w 4758293"/>
              <a:gd name="connsiteY2" fmla="*/ 7043603 h 7043603"/>
              <a:gd name="connsiteX3" fmla="*/ 0 w 4758293"/>
              <a:gd name="connsiteY3" fmla="*/ 7005503 h 7043603"/>
              <a:gd name="connsiteX4" fmla="*/ 4140200 w 4758293"/>
              <a:gd name="connsiteY4" fmla="*/ 12700 h 7043603"/>
              <a:gd name="connsiteX0" fmla="*/ 3975100 w 4758293"/>
              <a:gd name="connsiteY0" fmla="*/ 0 h 7056303"/>
              <a:gd name="connsiteX1" fmla="*/ 4758293 w 4758293"/>
              <a:gd name="connsiteY1" fmla="*/ 12700 h 7056303"/>
              <a:gd name="connsiteX2" fmla="*/ 287893 w 4758293"/>
              <a:gd name="connsiteY2" fmla="*/ 7056303 h 7056303"/>
              <a:gd name="connsiteX3" fmla="*/ 0 w 4758293"/>
              <a:gd name="connsiteY3" fmla="*/ 7018203 h 7056303"/>
              <a:gd name="connsiteX4" fmla="*/ 3975100 w 4758293"/>
              <a:gd name="connsiteY4" fmla="*/ 0 h 7056303"/>
              <a:gd name="connsiteX0" fmla="*/ 3975100 w 5037693"/>
              <a:gd name="connsiteY0" fmla="*/ 0 h 7056303"/>
              <a:gd name="connsiteX1" fmla="*/ 5037693 w 5037693"/>
              <a:gd name="connsiteY1" fmla="*/ 50800 h 7056303"/>
              <a:gd name="connsiteX2" fmla="*/ 287893 w 5037693"/>
              <a:gd name="connsiteY2" fmla="*/ 7056303 h 7056303"/>
              <a:gd name="connsiteX3" fmla="*/ 0 w 5037693"/>
              <a:gd name="connsiteY3" fmla="*/ 7018203 h 7056303"/>
              <a:gd name="connsiteX4" fmla="*/ 3975100 w 5037693"/>
              <a:gd name="connsiteY4" fmla="*/ 0 h 7056303"/>
              <a:gd name="connsiteX0" fmla="*/ 3975100 w 5037693"/>
              <a:gd name="connsiteY0" fmla="*/ 0 h 7018203"/>
              <a:gd name="connsiteX1" fmla="*/ 5037693 w 5037693"/>
              <a:gd name="connsiteY1" fmla="*/ 50800 h 7018203"/>
              <a:gd name="connsiteX2" fmla="*/ 689812 w 5037693"/>
              <a:gd name="connsiteY2" fmla="*/ 6991682 h 7018203"/>
              <a:gd name="connsiteX3" fmla="*/ 0 w 5037693"/>
              <a:gd name="connsiteY3" fmla="*/ 7018203 h 7018203"/>
              <a:gd name="connsiteX4" fmla="*/ 3975100 w 5037693"/>
              <a:gd name="connsiteY4" fmla="*/ 0 h 7018203"/>
              <a:gd name="connsiteX0" fmla="*/ 3975100 w 5245045"/>
              <a:gd name="connsiteY0" fmla="*/ 35263 h 7053466"/>
              <a:gd name="connsiteX1" fmla="*/ 5245045 w 5245045"/>
              <a:gd name="connsiteY1" fmla="*/ 0 h 7053466"/>
              <a:gd name="connsiteX2" fmla="*/ 689812 w 5245045"/>
              <a:gd name="connsiteY2" fmla="*/ 7026945 h 7053466"/>
              <a:gd name="connsiteX3" fmla="*/ 0 w 5245045"/>
              <a:gd name="connsiteY3" fmla="*/ 7053466 h 7053466"/>
              <a:gd name="connsiteX4" fmla="*/ 3975100 w 5245045"/>
              <a:gd name="connsiteY4" fmla="*/ 35263 h 7053466"/>
              <a:gd name="connsiteX0" fmla="*/ 3856451 w 5126396"/>
              <a:gd name="connsiteY0" fmla="*/ 35263 h 7028658"/>
              <a:gd name="connsiteX1" fmla="*/ 5126396 w 5126396"/>
              <a:gd name="connsiteY1" fmla="*/ 0 h 7028658"/>
              <a:gd name="connsiteX2" fmla="*/ 571163 w 5126396"/>
              <a:gd name="connsiteY2" fmla="*/ 7026945 h 7028658"/>
              <a:gd name="connsiteX3" fmla="*/ 0 w 5126396"/>
              <a:gd name="connsiteY3" fmla="*/ 7028658 h 7028658"/>
              <a:gd name="connsiteX4" fmla="*/ 3856451 w 5126396"/>
              <a:gd name="connsiteY4" fmla="*/ 35263 h 7028658"/>
              <a:gd name="connsiteX0" fmla="*/ 3856451 w 4858015"/>
              <a:gd name="connsiteY0" fmla="*/ 192697 h 7186092"/>
              <a:gd name="connsiteX1" fmla="*/ 4858015 w 4858015"/>
              <a:gd name="connsiteY1" fmla="*/ 0 h 7186092"/>
              <a:gd name="connsiteX2" fmla="*/ 571163 w 4858015"/>
              <a:gd name="connsiteY2" fmla="*/ 7184379 h 7186092"/>
              <a:gd name="connsiteX3" fmla="*/ 0 w 4858015"/>
              <a:gd name="connsiteY3" fmla="*/ 7186092 h 7186092"/>
              <a:gd name="connsiteX4" fmla="*/ 3856451 w 4858015"/>
              <a:gd name="connsiteY4" fmla="*/ 192697 h 7186092"/>
              <a:gd name="connsiteX0" fmla="*/ 4155661 w 4858015"/>
              <a:gd name="connsiteY0" fmla="*/ 0 h 7275326"/>
              <a:gd name="connsiteX1" fmla="*/ 4858015 w 4858015"/>
              <a:gd name="connsiteY1" fmla="*/ 89234 h 7275326"/>
              <a:gd name="connsiteX2" fmla="*/ 571163 w 4858015"/>
              <a:gd name="connsiteY2" fmla="*/ 7273613 h 7275326"/>
              <a:gd name="connsiteX3" fmla="*/ 0 w 4858015"/>
              <a:gd name="connsiteY3" fmla="*/ 7275326 h 7275326"/>
              <a:gd name="connsiteX4" fmla="*/ 4155661 w 4858015"/>
              <a:gd name="connsiteY4" fmla="*/ 0 h 7275326"/>
              <a:gd name="connsiteX0" fmla="*/ 4100059 w 4858015"/>
              <a:gd name="connsiteY0" fmla="*/ 0 h 7312234"/>
              <a:gd name="connsiteX1" fmla="*/ 4858015 w 4858015"/>
              <a:gd name="connsiteY1" fmla="*/ 126142 h 7312234"/>
              <a:gd name="connsiteX2" fmla="*/ 571163 w 4858015"/>
              <a:gd name="connsiteY2" fmla="*/ 7310521 h 7312234"/>
              <a:gd name="connsiteX3" fmla="*/ 0 w 4858015"/>
              <a:gd name="connsiteY3" fmla="*/ 7312234 h 7312234"/>
              <a:gd name="connsiteX4" fmla="*/ 4100059 w 4858015"/>
              <a:gd name="connsiteY4" fmla="*/ 0 h 7312234"/>
              <a:gd name="connsiteX0" fmla="*/ 4100059 w 4858015"/>
              <a:gd name="connsiteY0" fmla="*/ 0 h 7397963"/>
              <a:gd name="connsiteX1" fmla="*/ 4858015 w 4858015"/>
              <a:gd name="connsiteY1" fmla="*/ 126142 h 7397963"/>
              <a:gd name="connsiteX2" fmla="*/ 440780 w 4858015"/>
              <a:gd name="connsiteY2" fmla="*/ 7397963 h 7397963"/>
              <a:gd name="connsiteX3" fmla="*/ 0 w 4858015"/>
              <a:gd name="connsiteY3" fmla="*/ 7312234 h 7397963"/>
              <a:gd name="connsiteX4" fmla="*/ 4100059 w 4858015"/>
              <a:gd name="connsiteY4" fmla="*/ 0 h 7397963"/>
              <a:gd name="connsiteX0" fmla="*/ 4238497 w 4996453"/>
              <a:gd name="connsiteY0" fmla="*/ 0 h 7397963"/>
              <a:gd name="connsiteX1" fmla="*/ 4996453 w 4996453"/>
              <a:gd name="connsiteY1" fmla="*/ 126142 h 7397963"/>
              <a:gd name="connsiteX2" fmla="*/ 579218 w 4996453"/>
              <a:gd name="connsiteY2" fmla="*/ 7397963 h 7397963"/>
              <a:gd name="connsiteX3" fmla="*/ 0 w 4996453"/>
              <a:gd name="connsiteY3" fmla="*/ 7305264 h 7397963"/>
              <a:gd name="connsiteX4" fmla="*/ 4238497 w 4996453"/>
              <a:gd name="connsiteY4" fmla="*/ 0 h 7397963"/>
              <a:gd name="connsiteX0" fmla="*/ 4177554 w 4935510"/>
              <a:gd name="connsiteY0" fmla="*/ 0 h 7397963"/>
              <a:gd name="connsiteX1" fmla="*/ 4935510 w 4935510"/>
              <a:gd name="connsiteY1" fmla="*/ 126142 h 7397963"/>
              <a:gd name="connsiteX2" fmla="*/ 518275 w 4935510"/>
              <a:gd name="connsiteY2" fmla="*/ 7397963 h 7397963"/>
              <a:gd name="connsiteX3" fmla="*/ 0 w 4935510"/>
              <a:gd name="connsiteY3" fmla="*/ 7333290 h 7397963"/>
              <a:gd name="connsiteX4" fmla="*/ 4177554 w 4935510"/>
              <a:gd name="connsiteY4" fmla="*/ 0 h 7397963"/>
              <a:gd name="connsiteX0" fmla="*/ 4177554 w 4935510"/>
              <a:gd name="connsiteY0" fmla="*/ 0 h 7779312"/>
              <a:gd name="connsiteX1" fmla="*/ 4935510 w 4935510"/>
              <a:gd name="connsiteY1" fmla="*/ 126142 h 7779312"/>
              <a:gd name="connsiteX2" fmla="*/ 2698754 w 4935510"/>
              <a:gd name="connsiteY2" fmla="*/ 7779312 h 7779312"/>
              <a:gd name="connsiteX3" fmla="*/ 0 w 4935510"/>
              <a:gd name="connsiteY3" fmla="*/ 7333290 h 7779312"/>
              <a:gd name="connsiteX4" fmla="*/ 4177554 w 4935510"/>
              <a:gd name="connsiteY4" fmla="*/ 0 h 7779312"/>
              <a:gd name="connsiteX0" fmla="*/ 2169219 w 2927175"/>
              <a:gd name="connsiteY0" fmla="*/ 0 h 7895277"/>
              <a:gd name="connsiteX1" fmla="*/ 2927175 w 2927175"/>
              <a:gd name="connsiteY1" fmla="*/ 126142 h 7895277"/>
              <a:gd name="connsiteX2" fmla="*/ 690419 w 2927175"/>
              <a:gd name="connsiteY2" fmla="*/ 7779312 h 7895277"/>
              <a:gd name="connsiteX3" fmla="*/ 0 w 2927175"/>
              <a:gd name="connsiteY3" fmla="*/ 7895277 h 7895277"/>
              <a:gd name="connsiteX4" fmla="*/ 2169219 w 2927175"/>
              <a:gd name="connsiteY4" fmla="*/ 0 h 7895277"/>
              <a:gd name="connsiteX0" fmla="*/ 160884 w 2927175"/>
              <a:gd name="connsiteY0" fmla="*/ 0 h 8296697"/>
              <a:gd name="connsiteX1" fmla="*/ 2927175 w 2927175"/>
              <a:gd name="connsiteY1" fmla="*/ 527562 h 8296697"/>
              <a:gd name="connsiteX2" fmla="*/ 690419 w 2927175"/>
              <a:gd name="connsiteY2" fmla="*/ 8180732 h 8296697"/>
              <a:gd name="connsiteX3" fmla="*/ 0 w 2927175"/>
              <a:gd name="connsiteY3" fmla="*/ 8296697 h 8296697"/>
              <a:gd name="connsiteX4" fmla="*/ 160884 w 2927175"/>
              <a:gd name="connsiteY4" fmla="*/ 0 h 8296697"/>
              <a:gd name="connsiteX0" fmla="*/ 160884 w 690419"/>
              <a:gd name="connsiteY0" fmla="*/ 54497 h 8351194"/>
              <a:gd name="connsiteX1" fmla="*/ 677840 w 690419"/>
              <a:gd name="connsiteY1" fmla="*/ 0 h 8351194"/>
              <a:gd name="connsiteX2" fmla="*/ 690419 w 690419"/>
              <a:gd name="connsiteY2" fmla="*/ 8235229 h 8351194"/>
              <a:gd name="connsiteX3" fmla="*/ 0 w 690419"/>
              <a:gd name="connsiteY3" fmla="*/ 8351194 h 8351194"/>
              <a:gd name="connsiteX4" fmla="*/ 160884 w 690419"/>
              <a:gd name="connsiteY4" fmla="*/ 54497 h 8351194"/>
              <a:gd name="connsiteX0" fmla="*/ 101254 w 690419"/>
              <a:gd name="connsiteY0" fmla="*/ 285414 h 8351194"/>
              <a:gd name="connsiteX1" fmla="*/ 677840 w 690419"/>
              <a:gd name="connsiteY1" fmla="*/ 0 h 8351194"/>
              <a:gd name="connsiteX2" fmla="*/ 690419 w 690419"/>
              <a:gd name="connsiteY2" fmla="*/ 8235229 h 8351194"/>
              <a:gd name="connsiteX3" fmla="*/ 0 w 690419"/>
              <a:gd name="connsiteY3" fmla="*/ 8351194 h 8351194"/>
              <a:gd name="connsiteX4" fmla="*/ 101254 w 690419"/>
              <a:gd name="connsiteY4" fmla="*/ 285414 h 8351194"/>
              <a:gd name="connsiteX0" fmla="*/ 0 w 589165"/>
              <a:gd name="connsiteY0" fmla="*/ 285414 h 8366092"/>
              <a:gd name="connsiteX1" fmla="*/ 576586 w 589165"/>
              <a:gd name="connsiteY1" fmla="*/ 0 h 8366092"/>
              <a:gd name="connsiteX2" fmla="*/ 589165 w 589165"/>
              <a:gd name="connsiteY2" fmla="*/ 8235229 h 8366092"/>
              <a:gd name="connsiteX3" fmla="*/ 128746 w 589165"/>
              <a:gd name="connsiteY3" fmla="*/ 8366092 h 8366092"/>
              <a:gd name="connsiteX4" fmla="*/ 0 w 589165"/>
              <a:gd name="connsiteY4" fmla="*/ 285414 h 8366092"/>
              <a:gd name="connsiteX0" fmla="*/ 0 w 648794"/>
              <a:gd name="connsiteY0" fmla="*/ 277963 h 8366092"/>
              <a:gd name="connsiteX1" fmla="*/ 636215 w 648794"/>
              <a:gd name="connsiteY1" fmla="*/ 0 h 8366092"/>
              <a:gd name="connsiteX2" fmla="*/ 648794 w 648794"/>
              <a:gd name="connsiteY2" fmla="*/ 8235229 h 8366092"/>
              <a:gd name="connsiteX3" fmla="*/ 188375 w 648794"/>
              <a:gd name="connsiteY3" fmla="*/ 8366092 h 8366092"/>
              <a:gd name="connsiteX4" fmla="*/ 0 w 648794"/>
              <a:gd name="connsiteY4" fmla="*/ 277963 h 8366092"/>
              <a:gd name="connsiteX0" fmla="*/ 0 w 704363"/>
              <a:gd name="connsiteY0" fmla="*/ 225822 h 8313951"/>
              <a:gd name="connsiteX1" fmla="*/ 704363 w 704363"/>
              <a:gd name="connsiteY1" fmla="*/ 0 h 8313951"/>
              <a:gd name="connsiteX2" fmla="*/ 648794 w 704363"/>
              <a:gd name="connsiteY2" fmla="*/ 8183088 h 8313951"/>
              <a:gd name="connsiteX3" fmla="*/ 188375 w 704363"/>
              <a:gd name="connsiteY3" fmla="*/ 8313951 h 8313951"/>
              <a:gd name="connsiteX4" fmla="*/ 0 w 704363"/>
              <a:gd name="connsiteY4" fmla="*/ 225822 h 8313951"/>
              <a:gd name="connsiteX0" fmla="*/ 0 w 653252"/>
              <a:gd name="connsiteY0" fmla="*/ 203476 h 8291605"/>
              <a:gd name="connsiteX1" fmla="*/ 653252 w 653252"/>
              <a:gd name="connsiteY1" fmla="*/ 0 h 8291605"/>
              <a:gd name="connsiteX2" fmla="*/ 648794 w 653252"/>
              <a:gd name="connsiteY2" fmla="*/ 8160742 h 8291605"/>
              <a:gd name="connsiteX3" fmla="*/ 188375 w 653252"/>
              <a:gd name="connsiteY3" fmla="*/ 8291605 h 8291605"/>
              <a:gd name="connsiteX4" fmla="*/ 0 w 653252"/>
              <a:gd name="connsiteY4" fmla="*/ 203476 h 8291605"/>
              <a:gd name="connsiteX0" fmla="*/ 0 w 657315"/>
              <a:gd name="connsiteY0" fmla="*/ 203476 h 8291605"/>
              <a:gd name="connsiteX1" fmla="*/ 653252 w 657315"/>
              <a:gd name="connsiteY1" fmla="*/ 0 h 8291605"/>
              <a:gd name="connsiteX2" fmla="*/ 657315 w 657315"/>
              <a:gd name="connsiteY2" fmla="*/ 8197987 h 8291605"/>
              <a:gd name="connsiteX3" fmla="*/ 188375 w 657315"/>
              <a:gd name="connsiteY3" fmla="*/ 8291605 h 8291605"/>
              <a:gd name="connsiteX4" fmla="*/ 0 w 657315"/>
              <a:gd name="connsiteY4" fmla="*/ 203476 h 829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315" h="8291605">
                <a:moveTo>
                  <a:pt x="0" y="203476"/>
                </a:moveTo>
                <a:lnTo>
                  <a:pt x="653252" y="0"/>
                </a:lnTo>
                <a:cubicBezTo>
                  <a:pt x="654606" y="2732662"/>
                  <a:pt x="655961" y="5465325"/>
                  <a:pt x="657315" y="8197987"/>
                </a:cubicBezTo>
                <a:lnTo>
                  <a:pt x="188375" y="8291605"/>
                </a:lnTo>
                <a:lnTo>
                  <a:pt x="0" y="203476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14300" dist="38100" dir="600000" algn="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0A5095C-3FA1-4C71-A2FB-507C85B63F91}"/>
              </a:ext>
            </a:extLst>
          </p:cNvPr>
          <p:cNvSpPr/>
          <p:nvPr userDrawn="1"/>
        </p:nvSpPr>
        <p:spPr>
          <a:xfrm rot="16200000">
            <a:off x="4319021" y="-3165175"/>
            <a:ext cx="320076" cy="8413272"/>
          </a:xfrm>
          <a:custGeom>
            <a:avLst/>
            <a:gdLst>
              <a:gd name="connsiteX0" fmla="*/ 0 w 706993"/>
              <a:gd name="connsiteY0" fmla="*/ 0 h 7500803"/>
              <a:gd name="connsiteX1" fmla="*/ 706993 w 706993"/>
              <a:gd name="connsiteY1" fmla="*/ 0 h 7500803"/>
              <a:gd name="connsiteX2" fmla="*/ 706993 w 706993"/>
              <a:gd name="connsiteY2" fmla="*/ 7500803 h 7500803"/>
              <a:gd name="connsiteX3" fmla="*/ 0 w 706993"/>
              <a:gd name="connsiteY3" fmla="*/ 7500803 h 7500803"/>
              <a:gd name="connsiteX4" fmla="*/ 0 w 706993"/>
              <a:gd name="connsiteY4" fmla="*/ 0 h 7500803"/>
              <a:gd name="connsiteX0" fmla="*/ 0 w 4605893"/>
              <a:gd name="connsiteY0" fmla="*/ 0 h 7500803"/>
              <a:gd name="connsiteX1" fmla="*/ 4605893 w 4605893"/>
              <a:gd name="connsiteY1" fmla="*/ 558800 h 7500803"/>
              <a:gd name="connsiteX2" fmla="*/ 706993 w 4605893"/>
              <a:gd name="connsiteY2" fmla="*/ 7500803 h 7500803"/>
              <a:gd name="connsiteX3" fmla="*/ 0 w 4605893"/>
              <a:gd name="connsiteY3" fmla="*/ 7500803 h 7500803"/>
              <a:gd name="connsiteX4" fmla="*/ 0 w 4605893"/>
              <a:gd name="connsiteY4" fmla="*/ 0 h 7500803"/>
              <a:gd name="connsiteX0" fmla="*/ 3251200 w 4605893"/>
              <a:gd name="connsiteY0" fmla="*/ 12700 h 6942003"/>
              <a:gd name="connsiteX1" fmla="*/ 4605893 w 4605893"/>
              <a:gd name="connsiteY1" fmla="*/ 0 h 6942003"/>
              <a:gd name="connsiteX2" fmla="*/ 706993 w 4605893"/>
              <a:gd name="connsiteY2" fmla="*/ 6942003 h 6942003"/>
              <a:gd name="connsiteX3" fmla="*/ 0 w 4605893"/>
              <a:gd name="connsiteY3" fmla="*/ 6942003 h 6942003"/>
              <a:gd name="connsiteX4" fmla="*/ 3251200 w 4605893"/>
              <a:gd name="connsiteY4" fmla="*/ 12700 h 6942003"/>
              <a:gd name="connsiteX0" fmla="*/ 3162300 w 4605893"/>
              <a:gd name="connsiteY0" fmla="*/ 0 h 6942003"/>
              <a:gd name="connsiteX1" fmla="*/ 4605893 w 4605893"/>
              <a:gd name="connsiteY1" fmla="*/ 0 h 6942003"/>
              <a:gd name="connsiteX2" fmla="*/ 706993 w 4605893"/>
              <a:gd name="connsiteY2" fmla="*/ 6942003 h 6942003"/>
              <a:gd name="connsiteX3" fmla="*/ 0 w 4605893"/>
              <a:gd name="connsiteY3" fmla="*/ 6942003 h 6942003"/>
              <a:gd name="connsiteX4" fmla="*/ 3162300 w 4605893"/>
              <a:gd name="connsiteY4" fmla="*/ 0 h 6942003"/>
              <a:gd name="connsiteX0" fmla="*/ 3162300 w 4605893"/>
              <a:gd name="connsiteY0" fmla="*/ 0 h 6942003"/>
              <a:gd name="connsiteX1" fmla="*/ 4605893 w 4605893"/>
              <a:gd name="connsiteY1" fmla="*/ 0 h 6942003"/>
              <a:gd name="connsiteX2" fmla="*/ 1786493 w 4605893"/>
              <a:gd name="connsiteY2" fmla="*/ 6942003 h 6942003"/>
              <a:gd name="connsiteX3" fmla="*/ 0 w 4605893"/>
              <a:gd name="connsiteY3" fmla="*/ 6942003 h 6942003"/>
              <a:gd name="connsiteX4" fmla="*/ 3162300 w 4605893"/>
              <a:gd name="connsiteY4" fmla="*/ 0 h 6942003"/>
              <a:gd name="connsiteX0" fmla="*/ 1892300 w 3335893"/>
              <a:gd name="connsiteY0" fmla="*/ 0 h 6942003"/>
              <a:gd name="connsiteX1" fmla="*/ 3335893 w 3335893"/>
              <a:gd name="connsiteY1" fmla="*/ 0 h 6942003"/>
              <a:gd name="connsiteX2" fmla="*/ 516493 w 3335893"/>
              <a:gd name="connsiteY2" fmla="*/ 6942003 h 6942003"/>
              <a:gd name="connsiteX3" fmla="*/ 0 w 3335893"/>
              <a:gd name="connsiteY3" fmla="*/ 6878503 h 6942003"/>
              <a:gd name="connsiteX4" fmla="*/ 1892300 w 3335893"/>
              <a:gd name="connsiteY4" fmla="*/ 0 h 6942003"/>
              <a:gd name="connsiteX0" fmla="*/ 1981200 w 3424793"/>
              <a:gd name="connsiteY0" fmla="*/ 0 h 6992803"/>
              <a:gd name="connsiteX1" fmla="*/ 3424793 w 3424793"/>
              <a:gd name="connsiteY1" fmla="*/ 0 h 6992803"/>
              <a:gd name="connsiteX2" fmla="*/ 605393 w 3424793"/>
              <a:gd name="connsiteY2" fmla="*/ 6942003 h 6992803"/>
              <a:gd name="connsiteX3" fmla="*/ 0 w 3424793"/>
              <a:gd name="connsiteY3" fmla="*/ 6992803 h 6992803"/>
              <a:gd name="connsiteX4" fmla="*/ 1981200 w 3424793"/>
              <a:gd name="connsiteY4" fmla="*/ 0 h 6992803"/>
              <a:gd name="connsiteX0" fmla="*/ 1981200 w 3424793"/>
              <a:gd name="connsiteY0" fmla="*/ 0 h 7030903"/>
              <a:gd name="connsiteX1" fmla="*/ 3424793 w 3424793"/>
              <a:gd name="connsiteY1" fmla="*/ 0 h 7030903"/>
              <a:gd name="connsiteX2" fmla="*/ 287893 w 3424793"/>
              <a:gd name="connsiteY2" fmla="*/ 7030903 h 7030903"/>
              <a:gd name="connsiteX3" fmla="*/ 0 w 3424793"/>
              <a:gd name="connsiteY3" fmla="*/ 6992803 h 7030903"/>
              <a:gd name="connsiteX4" fmla="*/ 1981200 w 3424793"/>
              <a:gd name="connsiteY4" fmla="*/ 0 h 7030903"/>
              <a:gd name="connsiteX0" fmla="*/ 1981200 w 4758293"/>
              <a:gd name="connsiteY0" fmla="*/ 12700 h 7043603"/>
              <a:gd name="connsiteX1" fmla="*/ 4758293 w 4758293"/>
              <a:gd name="connsiteY1" fmla="*/ 0 h 7043603"/>
              <a:gd name="connsiteX2" fmla="*/ 287893 w 4758293"/>
              <a:gd name="connsiteY2" fmla="*/ 7043603 h 7043603"/>
              <a:gd name="connsiteX3" fmla="*/ 0 w 4758293"/>
              <a:gd name="connsiteY3" fmla="*/ 7005503 h 7043603"/>
              <a:gd name="connsiteX4" fmla="*/ 1981200 w 4758293"/>
              <a:gd name="connsiteY4" fmla="*/ 12700 h 7043603"/>
              <a:gd name="connsiteX0" fmla="*/ 4140200 w 4758293"/>
              <a:gd name="connsiteY0" fmla="*/ 12700 h 7043603"/>
              <a:gd name="connsiteX1" fmla="*/ 4758293 w 4758293"/>
              <a:gd name="connsiteY1" fmla="*/ 0 h 7043603"/>
              <a:gd name="connsiteX2" fmla="*/ 287893 w 4758293"/>
              <a:gd name="connsiteY2" fmla="*/ 7043603 h 7043603"/>
              <a:gd name="connsiteX3" fmla="*/ 0 w 4758293"/>
              <a:gd name="connsiteY3" fmla="*/ 7005503 h 7043603"/>
              <a:gd name="connsiteX4" fmla="*/ 4140200 w 4758293"/>
              <a:gd name="connsiteY4" fmla="*/ 12700 h 7043603"/>
              <a:gd name="connsiteX0" fmla="*/ 3975100 w 4758293"/>
              <a:gd name="connsiteY0" fmla="*/ 0 h 7056303"/>
              <a:gd name="connsiteX1" fmla="*/ 4758293 w 4758293"/>
              <a:gd name="connsiteY1" fmla="*/ 12700 h 7056303"/>
              <a:gd name="connsiteX2" fmla="*/ 287893 w 4758293"/>
              <a:gd name="connsiteY2" fmla="*/ 7056303 h 7056303"/>
              <a:gd name="connsiteX3" fmla="*/ 0 w 4758293"/>
              <a:gd name="connsiteY3" fmla="*/ 7018203 h 7056303"/>
              <a:gd name="connsiteX4" fmla="*/ 3975100 w 4758293"/>
              <a:gd name="connsiteY4" fmla="*/ 0 h 7056303"/>
              <a:gd name="connsiteX0" fmla="*/ 3975100 w 5037693"/>
              <a:gd name="connsiteY0" fmla="*/ 0 h 7056303"/>
              <a:gd name="connsiteX1" fmla="*/ 5037693 w 5037693"/>
              <a:gd name="connsiteY1" fmla="*/ 50800 h 7056303"/>
              <a:gd name="connsiteX2" fmla="*/ 287893 w 5037693"/>
              <a:gd name="connsiteY2" fmla="*/ 7056303 h 7056303"/>
              <a:gd name="connsiteX3" fmla="*/ 0 w 5037693"/>
              <a:gd name="connsiteY3" fmla="*/ 7018203 h 7056303"/>
              <a:gd name="connsiteX4" fmla="*/ 3975100 w 5037693"/>
              <a:gd name="connsiteY4" fmla="*/ 0 h 7056303"/>
              <a:gd name="connsiteX0" fmla="*/ 3941233 w 5037693"/>
              <a:gd name="connsiteY0" fmla="*/ 25400 h 7005503"/>
              <a:gd name="connsiteX1" fmla="*/ 5037693 w 5037693"/>
              <a:gd name="connsiteY1" fmla="*/ 0 h 7005503"/>
              <a:gd name="connsiteX2" fmla="*/ 287893 w 5037693"/>
              <a:gd name="connsiteY2" fmla="*/ 7005503 h 7005503"/>
              <a:gd name="connsiteX3" fmla="*/ 0 w 5037693"/>
              <a:gd name="connsiteY3" fmla="*/ 6967403 h 7005503"/>
              <a:gd name="connsiteX4" fmla="*/ 3941233 w 5037693"/>
              <a:gd name="connsiteY4" fmla="*/ 25400 h 7005503"/>
              <a:gd name="connsiteX0" fmla="*/ 3941233 w 5071560"/>
              <a:gd name="connsiteY0" fmla="*/ 8467 h 6988570"/>
              <a:gd name="connsiteX1" fmla="*/ 5071560 w 5071560"/>
              <a:gd name="connsiteY1" fmla="*/ 0 h 6988570"/>
              <a:gd name="connsiteX2" fmla="*/ 287893 w 5071560"/>
              <a:gd name="connsiteY2" fmla="*/ 6988570 h 6988570"/>
              <a:gd name="connsiteX3" fmla="*/ 0 w 5071560"/>
              <a:gd name="connsiteY3" fmla="*/ 6950470 h 6988570"/>
              <a:gd name="connsiteX4" fmla="*/ 3941233 w 5071560"/>
              <a:gd name="connsiteY4" fmla="*/ 8467 h 6988570"/>
              <a:gd name="connsiteX0" fmla="*/ 3941233 w 5071560"/>
              <a:gd name="connsiteY0" fmla="*/ 8467 h 6950470"/>
              <a:gd name="connsiteX1" fmla="*/ 5071560 w 5071560"/>
              <a:gd name="connsiteY1" fmla="*/ 0 h 6950470"/>
              <a:gd name="connsiteX2" fmla="*/ 397960 w 5071560"/>
              <a:gd name="connsiteY2" fmla="*/ 6853104 h 6950470"/>
              <a:gd name="connsiteX3" fmla="*/ 0 w 5071560"/>
              <a:gd name="connsiteY3" fmla="*/ 6950470 h 6950470"/>
              <a:gd name="connsiteX4" fmla="*/ 3941233 w 5071560"/>
              <a:gd name="connsiteY4" fmla="*/ 8467 h 6950470"/>
              <a:gd name="connsiteX0" fmla="*/ 3941233 w 5071560"/>
              <a:gd name="connsiteY0" fmla="*/ 8467 h 6857337"/>
              <a:gd name="connsiteX1" fmla="*/ 5071560 w 5071560"/>
              <a:gd name="connsiteY1" fmla="*/ 0 h 6857337"/>
              <a:gd name="connsiteX2" fmla="*/ 397960 w 5071560"/>
              <a:gd name="connsiteY2" fmla="*/ 6853104 h 6857337"/>
              <a:gd name="connsiteX3" fmla="*/ 0 w 5071560"/>
              <a:gd name="connsiteY3" fmla="*/ 6857337 h 6857337"/>
              <a:gd name="connsiteX4" fmla="*/ 3941233 w 5071560"/>
              <a:gd name="connsiteY4" fmla="*/ 8467 h 6857337"/>
              <a:gd name="connsiteX0" fmla="*/ 3941233 w 3941234"/>
              <a:gd name="connsiteY0" fmla="*/ 198931 h 7047801"/>
              <a:gd name="connsiteX1" fmla="*/ 2021966 w 3941234"/>
              <a:gd name="connsiteY1" fmla="*/ 0 h 7047801"/>
              <a:gd name="connsiteX2" fmla="*/ 397960 w 3941234"/>
              <a:gd name="connsiteY2" fmla="*/ 7043568 h 7047801"/>
              <a:gd name="connsiteX3" fmla="*/ 0 w 3941234"/>
              <a:gd name="connsiteY3" fmla="*/ 7047801 h 7047801"/>
              <a:gd name="connsiteX4" fmla="*/ 3941233 w 3941234"/>
              <a:gd name="connsiteY4" fmla="*/ 198931 h 7047801"/>
              <a:gd name="connsiteX0" fmla="*/ 838138 w 2021965"/>
              <a:gd name="connsiteY0" fmla="*/ 0 h 7057470"/>
              <a:gd name="connsiteX1" fmla="*/ 2021966 w 2021965"/>
              <a:gd name="connsiteY1" fmla="*/ 9669 h 7057470"/>
              <a:gd name="connsiteX2" fmla="*/ 397960 w 2021965"/>
              <a:gd name="connsiteY2" fmla="*/ 7053237 h 7057470"/>
              <a:gd name="connsiteX3" fmla="*/ 0 w 2021965"/>
              <a:gd name="connsiteY3" fmla="*/ 7057470 h 7057470"/>
              <a:gd name="connsiteX4" fmla="*/ 838138 w 2021965"/>
              <a:gd name="connsiteY4" fmla="*/ 0 h 7057470"/>
              <a:gd name="connsiteX0" fmla="*/ 838138 w 3466506"/>
              <a:gd name="connsiteY0" fmla="*/ 0 h 7057470"/>
              <a:gd name="connsiteX1" fmla="*/ 3466507 w 3466506"/>
              <a:gd name="connsiteY1" fmla="*/ 36878 h 7057470"/>
              <a:gd name="connsiteX2" fmla="*/ 397960 w 3466506"/>
              <a:gd name="connsiteY2" fmla="*/ 7053237 h 7057470"/>
              <a:gd name="connsiteX3" fmla="*/ 0 w 3466506"/>
              <a:gd name="connsiteY3" fmla="*/ 7057470 h 7057470"/>
              <a:gd name="connsiteX4" fmla="*/ 838138 w 3466506"/>
              <a:gd name="connsiteY4" fmla="*/ 0 h 7057470"/>
              <a:gd name="connsiteX0" fmla="*/ 2576941 w 3466506"/>
              <a:gd name="connsiteY0" fmla="*/ 135444 h 7020592"/>
              <a:gd name="connsiteX1" fmla="*/ 3466507 w 3466506"/>
              <a:gd name="connsiteY1" fmla="*/ 0 h 7020592"/>
              <a:gd name="connsiteX2" fmla="*/ 397960 w 3466506"/>
              <a:gd name="connsiteY2" fmla="*/ 7016359 h 7020592"/>
              <a:gd name="connsiteX3" fmla="*/ 0 w 3466506"/>
              <a:gd name="connsiteY3" fmla="*/ 7020592 h 7020592"/>
              <a:gd name="connsiteX4" fmla="*/ 2576941 w 3466506"/>
              <a:gd name="connsiteY4" fmla="*/ 135444 h 7020592"/>
              <a:gd name="connsiteX0" fmla="*/ 2576941 w 3466506"/>
              <a:gd name="connsiteY0" fmla="*/ 135444 h 7796343"/>
              <a:gd name="connsiteX1" fmla="*/ 3466507 w 3466506"/>
              <a:gd name="connsiteY1" fmla="*/ 0 h 7796343"/>
              <a:gd name="connsiteX2" fmla="*/ 3340551 w 3466506"/>
              <a:gd name="connsiteY2" fmla="*/ 7796343 h 7796343"/>
              <a:gd name="connsiteX3" fmla="*/ 0 w 3466506"/>
              <a:gd name="connsiteY3" fmla="*/ 7020592 h 7796343"/>
              <a:gd name="connsiteX4" fmla="*/ 2576941 w 3466506"/>
              <a:gd name="connsiteY4" fmla="*/ 135444 h 7796343"/>
              <a:gd name="connsiteX0" fmla="*/ 0 w 889565"/>
              <a:gd name="connsiteY0" fmla="*/ 135444 h 7927551"/>
              <a:gd name="connsiteX1" fmla="*/ 889566 w 889565"/>
              <a:gd name="connsiteY1" fmla="*/ 0 h 7927551"/>
              <a:gd name="connsiteX2" fmla="*/ 763610 w 889565"/>
              <a:gd name="connsiteY2" fmla="*/ 7796343 h 7927551"/>
              <a:gd name="connsiteX3" fmla="*/ 178395 w 889565"/>
              <a:gd name="connsiteY3" fmla="*/ 7927551 h 7927551"/>
              <a:gd name="connsiteX4" fmla="*/ 0 w 889565"/>
              <a:gd name="connsiteY4" fmla="*/ 135444 h 7927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565" h="7927551">
                <a:moveTo>
                  <a:pt x="0" y="135444"/>
                </a:moveTo>
                <a:lnTo>
                  <a:pt x="889566" y="0"/>
                </a:lnTo>
                <a:lnTo>
                  <a:pt x="763610" y="7796343"/>
                </a:lnTo>
                <a:lnTo>
                  <a:pt x="178395" y="7927551"/>
                </a:lnTo>
                <a:lnTo>
                  <a:pt x="0" y="13544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63500" dir="1800000" algn="tl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D6AB366-D905-471B-9172-C5113D630797}"/>
              </a:ext>
            </a:extLst>
          </p:cNvPr>
          <p:cNvSpPr/>
          <p:nvPr userDrawn="1"/>
        </p:nvSpPr>
        <p:spPr>
          <a:xfrm rot="16200000">
            <a:off x="9560728" y="4982"/>
            <a:ext cx="243158" cy="2003009"/>
          </a:xfrm>
          <a:custGeom>
            <a:avLst/>
            <a:gdLst>
              <a:gd name="connsiteX0" fmla="*/ 0 w 706993"/>
              <a:gd name="connsiteY0" fmla="*/ 0 h 7500803"/>
              <a:gd name="connsiteX1" fmla="*/ 706993 w 706993"/>
              <a:gd name="connsiteY1" fmla="*/ 0 h 7500803"/>
              <a:gd name="connsiteX2" fmla="*/ 706993 w 706993"/>
              <a:gd name="connsiteY2" fmla="*/ 7500803 h 7500803"/>
              <a:gd name="connsiteX3" fmla="*/ 0 w 706993"/>
              <a:gd name="connsiteY3" fmla="*/ 7500803 h 7500803"/>
              <a:gd name="connsiteX4" fmla="*/ 0 w 706993"/>
              <a:gd name="connsiteY4" fmla="*/ 0 h 7500803"/>
              <a:gd name="connsiteX0" fmla="*/ 0 w 4605893"/>
              <a:gd name="connsiteY0" fmla="*/ 0 h 7500803"/>
              <a:gd name="connsiteX1" fmla="*/ 4605893 w 4605893"/>
              <a:gd name="connsiteY1" fmla="*/ 558800 h 7500803"/>
              <a:gd name="connsiteX2" fmla="*/ 706993 w 4605893"/>
              <a:gd name="connsiteY2" fmla="*/ 7500803 h 7500803"/>
              <a:gd name="connsiteX3" fmla="*/ 0 w 4605893"/>
              <a:gd name="connsiteY3" fmla="*/ 7500803 h 7500803"/>
              <a:gd name="connsiteX4" fmla="*/ 0 w 4605893"/>
              <a:gd name="connsiteY4" fmla="*/ 0 h 7500803"/>
              <a:gd name="connsiteX0" fmla="*/ 3251200 w 4605893"/>
              <a:gd name="connsiteY0" fmla="*/ 12700 h 6942003"/>
              <a:gd name="connsiteX1" fmla="*/ 4605893 w 4605893"/>
              <a:gd name="connsiteY1" fmla="*/ 0 h 6942003"/>
              <a:gd name="connsiteX2" fmla="*/ 706993 w 4605893"/>
              <a:gd name="connsiteY2" fmla="*/ 6942003 h 6942003"/>
              <a:gd name="connsiteX3" fmla="*/ 0 w 4605893"/>
              <a:gd name="connsiteY3" fmla="*/ 6942003 h 6942003"/>
              <a:gd name="connsiteX4" fmla="*/ 3251200 w 4605893"/>
              <a:gd name="connsiteY4" fmla="*/ 12700 h 6942003"/>
              <a:gd name="connsiteX0" fmla="*/ 3162300 w 4605893"/>
              <a:gd name="connsiteY0" fmla="*/ 0 h 6942003"/>
              <a:gd name="connsiteX1" fmla="*/ 4605893 w 4605893"/>
              <a:gd name="connsiteY1" fmla="*/ 0 h 6942003"/>
              <a:gd name="connsiteX2" fmla="*/ 706993 w 4605893"/>
              <a:gd name="connsiteY2" fmla="*/ 6942003 h 6942003"/>
              <a:gd name="connsiteX3" fmla="*/ 0 w 4605893"/>
              <a:gd name="connsiteY3" fmla="*/ 6942003 h 6942003"/>
              <a:gd name="connsiteX4" fmla="*/ 3162300 w 4605893"/>
              <a:gd name="connsiteY4" fmla="*/ 0 h 6942003"/>
              <a:gd name="connsiteX0" fmla="*/ 3162300 w 4605893"/>
              <a:gd name="connsiteY0" fmla="*/ 0 h 6942003"/>
              <a:gd name="connsiteX1" fmla="*/ 4605893 w 4605893"/>
              <a:gd name="connsiteY1" fmla="*/ 0 h 6942003"/>
              <a:gd name="connsiteX2" fmla="*/ 1786493 w 4605893"/>
              <a:gd name="connsiteY2" fmla="*/ 6942003 h 6942003"/>
              <a:gd name="connsiteX3" fmla="*/ 0 w 4605893"/>
              <a:gd name="connsiteY3" fmla="*/ 6942003 h 6942003"/>
              <a:gd name="connsiteX4" fmla="*/ 3162300 w 4605893"/>
              <a:gd name="connsiteY4" fmla="*/ 0 h 6942003"/>
              <a:gd name="connsiteX0" fmla="*/ 1892300 w 3335893"/>
              <a:gd name="connsiteY0" fmla="*/ 0 h 6942003"/>
              <a:gd name="connsiteX1" fmla="*/ 3335893 w 3335893"/>
              <a:gd name="connsiteY1" fmla="*/ 0 h 6942003"/>
              <a:gd name="connsiteX2" fmla="*/ 516493 w 3335893"/>
              <a:gd name="connsiteY2" fmla="*/ 6942003 h 6942003"/>
              <a:gd name="connsiteX3" fmla="*/ 0 w 3335893"/>
              <a:gd name="connsiteY3" fmla="*/ 6878503 h 6942003"/>
              <a:gd name="connsiteX4" fmla="*/ 1892300 w 3335893"/>
              <a:gd name="connsiteY4" fmla="*/ 0 h 6942003"/>
              <a:gd name="connsiteX0" fmla="*/ 1981200 w 3424793"/>
              <a:gd name="connsiteY0" fmla="*/ 0 h 6992803"/>
              <a:gd name="connsiteX1" fmla="*/ 3424793 w 3424793"/>
              <a:gd name="connsiteY1" fmla="*/ 0 h 6992803"/>
              <a:gd name="connsiteX2" fmla="*/ 605393 w 3424793"/>
              <a:gd name="connsiteY2" fmla="*/ 6942003 h 6992803"/>
              <a:gd name="connsiteX3" fmla="*/ 0 w 3424793"/>
              <a:gd name="connsiteY3" fmla="*/ 6992803 h 6992803"/>
              <a:gd name="connsiteX4" fmla="*/ 1981200 w 3424793"/>
              <a:gd name="connsiteY4" fmla="*/ 0 h 6992803"/>
              <a:gd name="connsiteX0" fmla="*/ 1981200 w 3424793"/>
              <a:gd name="connsiteY0" fmla="*/ 0 h 7030903"/>
              <a:gd name="connsiteX1" fmla="*/ 3424793 w 3424793"/>
              <a:gd name="connsiteY1" fmla="*/ 0 h 7030903"/>
              <a:gd name="connsiteX2" fmla="*/ 287893 w 3424793"/>
              <a:gd name="connsiteY2" fmla="*/ 7030903 h 7030903"/>
              <a:gd name="connsiteX3" fmla="*/ 0 w 3424793"/>
              <a:gd name="connsiteY3" fmla="*/ 6992803 h 7030903"/>
              <a:gd name="connsiteX4" fmla="*/ 1981200 w 3424793"/>
              <a:gd name="connsiteY4" fmla="*/ 0 h 7030903"/>
              <a:gd name="connsiteX0" fmla="*/ 1981200 w 4758293"/>
              <a:gd name="connsiteY0" fmla="*/ 12700 h 7043603"/>
              <a:gd name="connsiteX1" fmla="*/ 4758293 w 4758293"/>
              <a:gd name="connsiteY1" fmla="*/ 0 h 7043603"/>
              <a:gd name="connsiteX2" fmla="*/ 287893 w 4758293"/>
              <a:gd name="connsiteY2" fmla="*/ 7043603 h 7043603"/>
              <a:gd name="connsiteX3" fmla="*/ 0 w 4758293"/>
              <a:gd name="connsiteY3" fmla="*/ 7005503 h 7043603"/>
              <a:gd name="connsiteX4" fmla="*/ 1981200 w 4758293"/>
              <a:gd name="connsiteY4" fmla="*/ 12700 h 7043603"/>
              <a:gd name="connsiteX0" fmla="*/ 4140200 w 4758293"/>
              <a:gd name="connsiteY0" fmla="*/ 12700 h 7043603"/>
              <a:gd name="connsiteX1" fmla="*/ 4758293 w 4758293"/>
              <a:gd name="connsiteY1" fmla="*/ 0 h 7043603"/>
              <a:gd name="connsiteX2" fmla="*/ 287893 w 4758293"/>
              <a:gd name="connsiteY2" fmla="*/ 7043603 h 7043603"/>
              <a:gd name="connsiteX3" fmla="*/ 0 w 4758293"/>
              <a:gd name="connsiteY3" fmla="*/ 7005503 h 7043603"/>
              <a:gd name="connsiteX4" fmla="*/ 4140200 w 4758293"/>
              <a:gd name="connsiteY4" fmla="*/ 12700 h 7043603"/>
              <a:gd name="connsiteX0" fmla="*/ 3975100 w 4758293"/>
              <a:gd name="connsiteY0" fmla="*/ 0 h 7056303"/>
              <a:gd name="connsiteX1" fmla="*/ 4758293 w 4758293"/>
              <a:gd name="connsiteY1" fmla="*/ 12700 h 7056303"/>
              <a:gd name="connsiteX2" fmla="*/ 287893 w 4758293"/>
              <a:gd name="connsiteY2" fmla="*/ 7056303 h 7056303"/>
              <a:gd name="connsiteX3" fmla="*/ 0 w 4758293"/>
              <a:gd name="connsiteY3" fmla="*/ 7018203 h 7056303"/>
              <a:gd name="connsiteX4" fmla="*/ 3975100 w 4758293"/>
              <a:gd name="connsiteY4" fmla="*/ 0 h 7056303"/>
              <a:gd name="connsiteX0" fmla="*/ 3975100 w 5037693"/>
              <a:gd name="connsiteY0" fmla="*/ 0 h 7056303"/>
              <a:gd name="connsiteX1" fmla="*/ 5037693 w 5037693"/>
              <a:gd name="connsiteY1" fmla="*/ 50800 h 7056303"/>
              <a:gd name="connsiteX2" fmla="*/ 287893 w 5037693"/>
              <a:gd name="connsiteY2" fmla="*/ 7056303 h 7056303"/>
              <a:gd name="connsiteX3" fmla="*/ 0 w 5037693"/>
              <a:gd name="connsiteY3" fmla="*/ 7018203 h 7056303"/>
              <a:gd name="connsiteX4" fmla="*/ 3975100 w 5037693"/>
              <a:gd name="connsiteY4" fmla="*/ 0 h 7056303"/>
              <a:gd name="connsiteX0" fmla="*/ 3941233 w 5037693"/>
              <a:gd name="connsiteY0" fmla="*/ 25400 h 7005503"/>
              <a:gd name="connsiteX1" fmla="*/ 5037693 w 5037693"/>
              <a:gd name="connsiteY1" fmla="*/ 0 h 7005503"/>
              <a:gd name="connsiteX2" fmla="*/ 287893 w 5037693"/>
              <a:gd name="connsiteY2" fmla="*/ 7005503 h 7005503"/>
              <a:gd name="connsiteX3" fmla="*/ 0 w 5037693"/>
              <a:gd name="connsiteY3" fmla="*/ 6967403 h 7005503"/>
              <a:gd name="connsiteX4" fmla="*/ 3941233 w 5037693"/>
              <a:gd name="connsiteY4" fmla="*/ 25400 h 7005503"/>
              <a:gd name="connsiteX0" fmla="*/ 3941233 w 5071560"/>
              <a:gd name="connsiteY0" fmla="*/ 8467 h 6988570"/>
              <a:gd name="connsiteX1" fmla="*/ 5071560 w 5071560"/>
              <a:gd name="connsiteY1" fmla="*/ 0 h 6988570"/>
              <a:gd name="connsiteX2" fmla="*/ 287893 w 5071560"/>
              <a:gd name="connsiteY2" fmla="*/ 6988570 h 6988570"/>
              <a:gd name="connsiteX3" fmla="*/ 0 w 5071560"/>
              <a:gd name="connsiteY3" fmla="*/ 6950470 h 6988570"/>
              <a:gd name="connsiteX4" fmla="*/ 3941233 w 5071560"/>
              <a:gd name="connsiteY4" fmla="*/ 8467 h 6988570"/>
              <a:gd name="connsiteX0" fmla="*/ 3941233 w 5071560"/>
              <a:gd name="connsiteY0" fmla="*/ 8467 h 6950470"/>
              <a:gd name="connsiteX1" fmla="*/ 5071560 w 5071560"/>
              <a:gd name="connsiteY1" fmla="*/ 0 h 6950470"/>
              <a:gd name="connsiteX2" fmla="*/ 397960 w 5071560"/>
              <a:gd name="connsiteY2" fmla="*/ 6853104 h 6950470"/>
              <a:gd name="connsiteX3" fmla="*/ 0 w 5071560"/>
              <a:gd name="connsiteY3" fmla="*/ 6950470 h 6950470"/>
              <a:gd name="connsiteX4" fmla="*/ 3941233 w 5071560"/>
              <a:gd name="connsiteY4" fmla="*/ 8467 h 6950470"/>
              <a:gd name="connsiteX0" fmla="*/ 3941233 w 5071560"/>
              <a:gd name="connsiteY0" fmla="*/ 8467 h 6857337"/>
              <a:gd name="connsiteX1" fmla="*/ 5071560 w 5071560"/>
              <a:gd name="connsiteY1" fmla="*/ 0 h 6857337"/>
              <a:gd name="connsiteX2" fmla="*/ 397960 w 5071560"/>
              <a:gd name="connsiteY2" fmla="*/ 6853104 h 6857337"/>
              <a:gd name="connsiteX3" fmla="*/ 0 w 5071560"/>
              <a:gd name="connsiteY3" fmla="*/ 6857337 h 6857337"/>
              <a:gd name="connsiteX4" fmla="*/ 3941233 w 5071560"/>
              <a:gd name="connsiteY4" fmla="*/ 8467 h 6857337"/>
              <a:gd name="connsiteX0" fmla="*/ 1930537 w 5071560"/>
              <a:gd name="connsiteY0" fmla="*/ -2 h 7237420"/>
              <a:gd name="connsiteX1" fmla="*/ 5071560 w 5071560"/>
              <a:gd name="connsiteY1" fmla="*/ 380083 h 7237420"/>
              <a:gd name="connsiteX2" fmla="*/ 397960 w 5071560"/>
              <a:gd name="connsiteY2" fmla="*/ 7233187 h 7237420"/>
              <a:gd name="connsiteX3" fmla="*/ 0 w 5071560"/>
              <a:gd name="connsiteY3" fmla="*/ 7237420 h 7237420"/>
              <a:gd name="connsiteX4" fmla="*/ 1930537 w 5071560"/>
              <a:gd name="connsiteY4" fmla="*/ -2 h 7237420"/>
              <a:gd name="connsiteX0" fmla="*/ 1930537 w 2984989"/>
              <a:gd name="connsiteY0" fmla="*/ 435896 h 7673318"/>
              <a:gd name="connsiteX1" fmla="*/ 2984989 w 2984989"/>
              <a:gd name="connsiteY1" fmla="*/ 0 h 7673318"/>
              <a:gd name="connsiteX2" fmla="*/ 397960 w 2984989"/>
              <a:gd name="connsiteY2" fmla="*/ 7669085 h 7673318"/>
              <a:gd name="connsiteX3" fmla="*/ 0 w 2984989"/>
              <a:gd name="connsiteY3" fmla="*/ 7673318 h 7673318"/>
              <a:gd name="connsiteX4" fmla="*/ 1930537 w 2984989"/>
              <a:gd name="connsiteY4" fmla="*/ 435896 h 7673318"/>
              <a:gd name="connsiteX0" fmla="*/ 1930537 w 2984989"/>
              <a:gd name="connsiteY0" fmla="*/ 435896 h 7746799"/>
              <a:gd name="connsiteX1" fmla="*/ 2984989 w 2984989"/>
              <a:gd name="connsiteY1" fmla="*/ 0 h 7746799"/>
              <a:gd name="connsiteX2" fmla="*/ 2825971 w 2984989"/>
              <a:gd name="connsiteY2" fmla="*/ 7746799 h 7746799"/>
              <a:gd name="connsiteX3" fmla="*/ 0 w 2984989"/>
              <a:gd name="connsiteY3" fmla="*/ 7673318 h 7746799"/>
              <a:gd name="connsiteX4" fmla="*/ 1930537 w 2984989"/>
              <a:gd name="connsiteY4" fmla="*/ 435896 h 7746799"/>
              <a:gd name="connsiteX0" fmla="*/ 2 w 1054454"/>
              <a:gd name="connsiteY0" fmla="*/ 435896 h 7789893"/>
              <a:gd name="connsiteX1" fmla="*/ 1054454 w 1054454"/>
              <a:gd name="connsiteY1" fmla="*/ 0 h 7789893"/>
              <a:gd name="connsiteX2" fmla="*/ 895436 w 1054454"/>
              <a:gd name="connsiteY2" fmla="*/ 7746799 h 7789893"/>
              <a:gd name="connsiteX3" fmla="*/ 345735 w 1054454"/>
              <a:gd name="connsiteY3" fmla="*/ 7789895 h 7789893"/>
              <a:gd name="connsiteX4" fmla="*/ 2 w 1054454"/>
              <a:gd name="connsiteY4" fmla="*/ 435896 h 7789893"/>
              <a:gd name="connsiteX0" fmla="*/ 2 w 978577"/>
              <a:gd name="connsiteY0" fmla="*/ 630177 h 7984174"/>
              <a:gd name="connsiteX1" fmla="*/ 978577 w 978577"/>
              <a:gd name="connsiteY1" fmla="*/ 0 h 7984174"/>
              <a:gd name="connsiteX2" fmla="*/ 895436 w 978577"/>
              <a:gd name="connsiteY2" fmla="*/ 7941080 h 7984174"/>
              <a:gd name="connsiteX3" fmla="*/ 345735 w 978577"/>
              <a:gd name="connsiteY3" fmla="*/ 7984176 h 7984174"/>
              <a:gd name="connsiteX4" fmla="*/ 2 w 978577"/>
              <a:gd name="connsiteY4" fmla="*/ 630177 h 7984174"/>
              <a:gd name="connsiteX0" fmla="*/ 0 w 978577"/>
              <a:gd name="connsiteY0" fmla="*/ 630179 h 7984174"/>
              <a:gd name="connsiteX1" fmla="*/ 978577 w 978577"/>
              <a:gd name="connsiteY1" fmla="*/ 0 h 7984174"/>
              <a:gd name="connsiteX2" fmla="*/ 895436 w 978577"/>
              <a:gd name="connsiteY2" fmla="*/ 7941080 h 7984174"/>
              <a:gd name="connsiteX3" fmla="*/ 345735 w 978577"/>
              <a:gd name="connsiteY3" fmla="*/ 7984176 h 7984174"/>
              <a:gd name="connsiteX4" fmla="*/ 0 w 978577"/>
              <a:gd name="connsiteY4" fmla="*/ 630179 h 7984174"/>
              <a:gd name="connsiteX0" fmla="*/ 0 w 978577"/>
              <a:gd name="connsiteY0" fmla="*/ 630179 h 8256173"/>
              <a:gd name="connsiteX1" fmla="*/ 978577 w 978577"/>
              <a:gd name="connsiteY1" fmla="*/ 0 h 8256173"/>
              <a:gd name="connsiteX2" fmla="*/ 895436 w 978577"/>
              <a:gd name="connsiteY2" fmla="*/ 7941080 h 8256173"/>
              <a:gd name="connsiteX3" fmla="*/ 345736 w 978577"/>
              <a:gd name="connsiteY3" fmla="*/ 8256173 h 8256173"/>
              <a:gd name="connsiteX4" fmla="*/ 0 w 978577"/>
              <a:gd name="connsiteY4" fmla="*/ 630179 h 825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577" h="8256173">
                <a:moveTo>
                  <a:pt x="0" y="630179"/>
                </a:moveTo>
                <a:lnTo>
                  <a:pt x="978577" y="0"/>
                </a:lnTo>
                <a:lnTo>
                  <a:pt x="895436" y="7941080"/>
                </a:lnTo>
                <a:lnTo>
                  <a:pt x="345736" y="8256173"/>
                </a:lnTo>
                <a:lnTo>
                  <a:pt x="0" y="63017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50800" dist="63500" dir="1800000" algn="tl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7168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EACE4D5-904B-4FA4-8F7F-187F714BA1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5298" y="472401"/>
            <a:ext cx="1138971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663767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pattFill prst="pct5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42F8A0-72F6-4E57-B9E1-B54E0C52FE05}"/>
              </a:ext>
            </a:extLst>
          </p:cNvPr>
          <p:cNvGrpSpPr/>
          <p:nvPr userDrawn="1"/>
        </p:nvGrpSpPr>
        <p:grpSpPr>
          <a:xfrm>
            <a:off x="139474" y="99941"/>
            <a:ext cx="10544337" cy="750959"/>
            <a:chOff x="139474" y="99941"/>
            <a:chExt cx="10544337" cy="1101558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0E8FA9A0-1B1F-4121-8305-BAF5D9EC1794}"/>
                </a:ext>
              </a:extLst>
            </p:cNvPr>
            <p:cNvSpPr/>
            <p:nvPr userDrawn="1"/>
          </p:nvSpPr>
          <p:spPr>
            <a:xfrm rot="5400000">
              <a:off x="5022317" y="-4782902"/>
              <a:ext cx="727410" cy="10493095"/>
            </a:xfrm>
            <a:custGeom>
              <a:avLst/>
              <a:gdLst>
                <a:gd name="connsiteX0" fmla="*/ 0 w 706993"/>
                <a:gd name="connsiteY0" fmla="*/ 0 h 7500803"/>
                <a:gd name="connsiteX1" fmla="*/ 706993 w 706993"/>
                <a:gd name="connsiteY1" fmla="*/ 0 h 7500803"/>
                <a:gd name="connsiteX2" fmla="*/ 706993 w 706993"/>
                <a:gd name="connsiteY2" fmla="*/ 7500803 h 7500803"/>
                <a:gd name="connsiteX3" fmla="*/ 0 w 706993"/>
                <a:gd name="connsiteY3" fmla="*/ 7500803 h 7500803"/>
                <a:gd name="connsiteX4" fmla="*/ 0 w 706993"/>
                <a:gd name="connsiteY4" fmla="*/ 0 h 7500803"/>
                <a:gd name="connsiteX0" fmla="*/ 0 w 4605893"/>
                <a:gd name="connsiteY0" fmla="*/ 0 h 7500803"/>
                <a:gd name="connsiteX1" fmla="*/ 4605893 w 4605893"/>
                <a:gd name="connsiteY1" fmla="*/ 558800 h 7500803"/>
                <a:gd name="connsiteX2" fmla="*/ 706993 w 4605893"/>
                <a:gd name="connsiteY2" fmla="*/ 7500803 h 7500803"/>
                <a:gd name="connsiteX3" fmla="*/ 0 w 4605893"/>
                <a:gd name="connsiteY3" fmla="*/ 7500803 h 7500803"/>
                <a:gd name="connsiteX4" fmla="*/ 0 w 4605893"/>
                <a:gd name="connsiteY4" fmla="*/ 0 h 7500803"/>
                <a:gd name="connsiteX0" fmla="*/ 3251200 w 4605893"/>
                <a:gd name="connsiteY0" fmla="*/ 12700 h 6942003"/>
                <a:gd name="connsiteX1" fmla="*/ 4605893 w 4605893"/>
                <a:gd name="connsiteY1" fmla="*/ 0 h 6942003"/>
                <a:gd name="connsiteX2" fmla="*/ 706993 w 4605893"/>
                <a:gd name="connsiteY2" fmla="*/ 6942003 h 6942003"/>
                <a:gd name="connsiteX3" fmla="*/ 0 w 4605893"/>
                <a:gd name="connsiteY3" fmla="*/ 6942003 h 6942003"/>
                <a:gd name="connsiteX4" fmla="*/ 3251200 w 4605893"/>
                <a:gd name="connsiteY4" fmla="*/ 12700 h 6942003"/>
                <a:gd name="connsiteX0" fmla="*/ 3162300 w 4605893"/>
                <a:gd name="connsiteY0" fmla="*/ 0 h 6942003"/>
                <a:gd name="connsiteX1" fmla="*/ 4605893 w 4605893"/>
                <a:gd name="connsiteY1" fmla="*/ 0 h 6942003"/>
                <a:gd name="connsiteX2" fmla="*/ 706993 w 4605893"/>
                <a:gd name="connsiteY2" fmla="*/ 6942003 h 6942003"/>
                <a:gd name="connsiteX3" fmla="*/ 0 w 4605893"/>
                <a:gd name="connsiteY3" fmla="*/ 6942003 h 6942003"/>
                <a:gd name="connsiteX4" fmla="*/ 3162300 w 4605893"/>
                <a:gd name="connsiteY4" fmla="*/ 0 h 6942003"/>
                <a:gd name="connsiteX0" fmla="*/ 3162300 w 4605893"/>
                <a:gd name="connsiteY0" fmla="*/ 0 h 6942003"/>
                <a:gd name="connsiteX1" fmla="*/ 4605893 w 4605893"/>
                <a:gd name="connsiteY1" fmla="*/ 0 h 6942003"/>
                <a:gd name="connsiteX2" fmla="*/ 1786493 w 4605893"/>
                <a:gd name="connsiteY2" fmla="*/ 6942003 h 6942003"/>
                <a:gd name="connsiteX3" fmla="*/ 0 w 4605893"/>
                <a:gd name="connsiteY3" fmla="*/ 6942003 h 6942003"/>
                <a:gd name="connsiteX4" fmla="*/ 3162300 w 4605893"/>
                <a:gd name="connsiteY4" fmla="*/ 0 h 6942003"/>
                <a:gd name="connsiteX0" fmla="*/ 1892300 w 3335893"/>
                <a:gd name="connsiteY0" fmla="*/ 0 h 6942003"/>
                <a:gd name="connsiteX1" fmla="*/ 3335893 w 3335893"/>
                <a:gd name="connsiteY1" fmla="*/ 0 h 6942003"/>
                <a:gd name="connsiteX2" fmla="*/ 516493 w 3335893"/>
                <a:gd name="connsiteY2" fmla="*/ 6942003 h 6942003"/>
                <a:gd name="connsiteX3" fmla="*/ 0 w 3335893"/>
                <a:gd name="connsiteY3" fmla="*/ 6878503 h 6942003"/>
                <a:gd name="connsiteX4" fmla="*/ 1892300 w 3335893"/>
                <a:gd name="connsiteY4" fmla="*/ 0 h 6942003"/>
                <a:gd name="connsiteX0" fmla="*/ 1981200 w 3424793"/>
                <a:gd name="connsiteY0" fmla="*/ 0 h 6992803"/>
                <a:gd name="connsiteX1" fmla="*/ 3424793 w 3424793"/>
                <a:gd name="connsiteY1" fmla="*/ 0 h 6992803"/>
                <a:gd name="connsiteX2" fmla="*/ 605393 w 3424793"/>
                <a:gd name="connsiteY2" fmla="*/ 6942003 h 6992803"/>
                <a:gd name="connsiteX3" fmla="*/ 0 w 3424793"/>
                <a:gd name="connsiteY3" fmla="*/ 6992803 h 6992803"/>
                <a:gd name="connsiteX4" fmla="*/ 1981200 w 3424793"/>
                <a:gd name="connsiteY4" fmla="*/ 0 h 6992803"/>
                <a:gd name="connsiteX0" fmla="*/ 1981200 w 3424793"/>
                <a:gd name="connsiteY0" fmla="*/ 0 h 7030903"/>
                <a:gd name="connsiteX1" fmla="*/ 3424793 w 3424793"/>
                <a:gd name="connsiteY1" fmla="*/ 0 h 7030903"/>
                <a:gd name="connsiteX2" fmla="*/ 287893 w 3424793"/>
                <a:gd name="connsiteY2" fmla="*/ 7030903 h 7030903"/>
                <a:gd name="connsiteX3" fmla="*/ 0 w 3424793"/>
                <a:gd name="connsiteY3" fmla="*/ 6992803 h 7030903"/>
                <a:gd name="connsiteX4" fmla="*/ 1981200 w 3424793"/>
                <a:gd name="connsiteY4" fmla="*/ 0 h 7030903"/>
                <a:gd name="connsiteX0" fmla="*/ 1981200 w 4758293"/>
                <a:gd name="connsiteY0" fmla="*/ 12700 h 7043603"/>
                <a:gd name="connsiteX1" fmla="*/ 4758293 w 4758293"/>
                <a:gd name="connsiteY1" fmla="*/ 0 h 7043603"/>
                <a:gd name="connsiteX2" fmla="*/ 287893 w 4758293"/>
                <a:gd name="connsiteY2" fmla="*/ 7043603 h 7043603"/>
                <a:gd name="connsiteX3" fmla="*/ 0 w 4758293"/>
                <a:gd name="connsiteY3" fmla="*/ 7005503 h 7043603"/>
                <a:gd name="connsiteX4" fmla="*/ 1981200 w 4758293"/>
                <a:gd name="connsiteY4" fmla="*/ 12700 h 7043603"/>
                <a:gd name="connsiteX0" fmla="*/ 4140200 w 4758293"/>
                <a:gd name="connsiteY0" fmla="*/ 12700 h 7043603"/>
                <a:gd name="connsiteX1" fmla="*/ 4758293 w 4758293"/>
                <a:gd name="connsiteY1" fmla="*/ 0 h 7043603"/>
                <a:gd name="connsiteX2" fmla="*/ 287893 w 4758293"/>
                <a:gd name="connsiteY2" fmla="*/ 7043603 h 7043603"/>
                <a:gd name="connsiteX3" fmla="*/ 0 w 4758293"/>
                <a:gd name="connsiteY3" fmla="*/ 7005503 h 7043603"/>
                <a:gd name="connsiteX4" fmla="*/ 4140200 w 4758293"/>
                <a:gd name="connsiteY4" fmla="*/ 12700 h 7043603"/>
                <a:gd name="connsiteX0" fmla="*/ 3975100 w 4758293"/>
                <a:gd name="connsiteY0" fmla="*/ 0 h 7056303"/>
                <a:gd name="connsiteX1" fmla="*/ 4758293 w 4758293"/>
                <a:gd name="connsiteY1" fmla="*/ 12700 h 7056303"/>
                <a:gd name="connsiteX2" fmla="*/ 287893 w 4758293"/>
                <a:gd name="connsiteY2" fmla="*/ 7056303 h 7056303"/>
                <a:gd name="connsiteX3" fmla="*/ 0 w 4758293"/>
                <a:gd name="connsiteY3" fmla="*/ 7018203 h 7056303"/>
                <a:gd name="connsiteX4" fmla="*/ 3975100 w 4758293"/>
                <a:gd name="connsiteY4" fmla="*/ 0 h 7056303"/>
                <a:gd name="connsiteX0" fmla="*/ 3975100 w 5037693"/>
                <a:gd name="connsiteY0" fmla="*/ 0 h 7056303"/>
                <a:gd name="connsiteX1" fmla="*/ 5037693 w 5037693"/>
                <a:gd name="connsiteY1" fmla="*/ 50800 h 7056303"/>
                <a:gd name="connsiteX2" fmla="*/ 287893 w 5037693"/>
                <a:gd name="connsiteY2" fmla="*/ 7056303 h 7056303"/>
                <a:gd name="connsiteX3" fmla="*/ 0 w 5037693"/>
                <a:gd name="connsiteY3" fmla="*/ 7018203 h 7056303"/>
                <a:gd name="connsiteX4" fmla="*/ 3975100 w 5037693"/>
                <a:gd name="connsiteY4" fmla="*/ 0 h 7056303"/>
                <a:gd name="connsiteX0" fmla="*/ 3975100 w 5037693"/>
                <a:gd name="connsiteY0" fmla="*/ 0 h 7018203"/>
                <a:gd name="connsiteX1" fmla="*/ 5037693 w 5037693"/>
                <a:gd name="connsiteY1" fmla="*/ 50800 h 7018203"/>
                <a:gd name="connsiteX2" fmla="*/ 689812 w 5037693"/>
                <a:gd name="connsiteY2" fmla="*/ 6991682 h 7018203"/>
                <a:gd name="connsiteX3" fmla="*/ 0 w 5037693"/>
                <a:gd name="connsiteY3" fmla="*/ 7018203 h 7018203"/>
                <a:gd name="connsiteX4" fmla="*/ 3975100 w 5037693"/>
                <a:gd name="connsiteY4" fmla="*/ 0 h 7018203"/>
                <a:gd name="connsiteX0" fmla="*/ 3975100 w 5245045"/>
                <a:gd name="connsiteY0" fmla="*/ 35263 h 7053466"/>
                <a:gd name="connsiteX1" fmla="*/ 5245045 w 5245045"/>
                <a:gd name="connsiteY1" fmla="*/ 0 h 7053466"/>
                <a:gd name="connsiteX2" fmla="*/ 689812 w 5245045"/>
                <a:gd name="connsiteY2" fmla="*/ 7026945 h 7053466"/>
                <a:gd name="connsiteX3" fmla="*/ 0 w 5245045"/>
                <a:gd name="connsiteY3" fmla="*/ 7053466 h 7053466"/>
                <a:gd name="connsiteX4" fmla="*/ 3975100 w 5245045"/>
                <a:gd name="connsiteY4" fmla="*/ 35263 h 7053466"/>
                <a:gd name="connsiteX0" fmla="*/ 3856451 w 5126396"/>
                <a:gd name="connsiteY0" fmla="*/ 35263 h 7028658"/>
                <a:gd name="connsiteX1" fmla="*/ 5126396 w 5126396"/>
                <a:gd name="connsiteY1" fmla="*/ 0 h 7028658"/>
                <a:gd name="connsiteX2" fmla="*/ 571163 w 5126396"/>
                <a:gd name="connsiteY2" fmla="*/ 7026945 h 7028658"/>
                <a:gd name="connsiteX3" fmla="*/ 0 w 5126396"/>
                <a:gd name="connsiteY3" fmla="*/ 7028658 h 7028658"/>
                <a:gd name="connsiteX4" fmla="*/ 3856451 w 5126396"/>
                <a:gd name="connsiteY4" fmla="*/ 35263 h 7028658"/>
                <a:gd name="connsiteX0" fmla="*/ 3856451 w 4858015"/>
                <a:gd name="connsiteY0" fmla="*/ 192697 h 7186092"/>
                <a:gd name="connsiteX1" fmla="*/ 4858015 w 4858015"/>
                <a:gd name="connsiteY1" fmla="*/ 0 h 7186092"/>
                <a:gd name="connsiteX2" fmla="*/ 571163 w 4858015"/>
                <a:gd name="connsiteY2" fmla="*/ 7184379 h 7186092"/>
                <a:gd name="connsiteX3" fmla="*/ 0 w 4858015"/>
                <a:gd name="connsiteY3" fmla="*/ 7186092 h 7186092"/>
                <a:gd name="connsiteX4" fmla="*/ 3856451 w 4858015"/>
                <a:gd name="connsiteY4" fmla="*/ 192697 h 7186092"/>
                <a:gd name="connsiteX0" fmla="*/ 4155661 w 4858015"/>
                <a:gd name="connsiteY0" fmla="*/ 0 h 7275326"/>
                <a:gd name="connsiteX1" fmla="*/ 4858015 w 4858015"/>
                <a:gd name="connsiteY1" fmla="*/ 89234 h 7275326"/>
                <a:gd name="connsiteX2" fmla="*/ 571163 w 4858015"/>
                <a:gd name="connsiteY2" fmla="*/ 7273613 h 7275326"/>
                <a:gd name="connsiteX3" fmla="*/ 0 w 4858015"/>
                <a:gd name="connsiteY3" fmla="*/ 7275326 h 7275326"/>
                <a:gd name="connsiteX4" fmla="*/ 4155661 w 4858015"/>
                <a:gd name="connsiteY4" fmla="*/ 0 h 7275326"/>
                <a:gd name="connsiteX0" fmla="*/ 4100059 w 4858015"/>
                <a:gd name="connsiteY0" fmla="*/ 0 h 7312234"/>
                <a:gd name="connsiteX1" fmla="*/ 4858015 w 4858015"/>
                <a:gd name="connsiteY1" fmla="*/ 126142 h 7312234"/>
                <a:gd name="connsiteX2" fmla="*/ 571163 w 4858015"/>
                <a:gd name="connsiteY2" fmla="*/ 7310521 h 7312234"/>
                <a:gd name="connsiteX3" fmla="*/ 0 w 4858015"/>
                <a:gd name="connsiteY3" fmla="*/ 7312234 h 7312234"/>
                <a:gd name="connsiteX4" fmla="*/ 4100059 w 4858015"/>
                <a:gd name="connsiteY4" fmla="*/ 0 h 7312234"/>
                <a:gd name="connsiteX0" fmla="*/ 4100059 w 4858015"/>
                <a:gd name="connsiteY0" fmla="*/ 0 h 7397963"/>
                <a:gd name="connsiteX1" fmla="*/ 4858015 w 4858015"/>
                <a:gd name="connsiteY1" fmla="*/ 126142 h 7397963"/>
                <a:gd name="connsiteX2" fmla="*/ 440780 w 4858015"/>
                <a:gd name="connsiteY2" fmla="*/ 7397963 h 7397963"/>
                <a:gd name="connsiteX3" fmla="*/ 0 w 4858015"/>
                <a:gd name="connsiteY3" fmla="*/ 7312234 h 7397963"/>
                <a:gd name="connsiteX4" fmla="*/ 4100059 w 4858015"/>
                <a:gd name="connsiteY4" fmla="*/ 0 h 7397963"/>
                <a:gd name="connsiteX0" fmla="*/ 4238497 w 4996453"/>
                <a:gd name="connsiteY0" fmla="*/ 0 h 7397963"/>
                <a:gd name="connsiteX1" fmla="*/ 4996453 w 4996453"/>
                <a:gd name="connsiteY1" fmla="*/ 126142 h 7397963"/>
                <a:gd name="connsiteX2" fmla="*/ 579218 w 4996453"/>
                <a:gd name="connsiteY2" fmla="*/ 7397963 h 7397963"/>
                <a:gd name="connsiteX3" fmla="*/ 0 w 4996453"/>
                <a:gd name="connsiteY3" fmla="*/ 7305264 h 7397963"/>
                <a:gd name="connsiteX4" fmla="*/ 4238497 w 4996453"/>
                <a:gd name="connsiteY4" fmla="*/ 0 h 7397963"/>
                <a:gd name="connsiteX0" fmla="*/ 4177554 w 4935510"/>
                <a:gd name="connsiteY0" fmla="*/ 0 h 7397963"/>
                <a:gd name="connsiteX1" fmla="*/ 4935510 w 4935510"/>
                <a:gd name="connsiteY1" fmla="*/ 126142 h 7397963"/>
                <a:gd name="connsiteX2" fmla="*/ 518275 w 4935510"/>
                <a:gd name="connsiteY2" fmla="*/ 7397963 h 7397963"/>
                <a:gd name="connsiteX3" fmla="*/ 0 w 4935510"/>
                <a:gd name="connsiteY3" fmla="*/ 7333290 h 7397963"/>
                <a:gd name="connsiteX4" fmla="*/ 4177554 w 4935510"/>
                <a:gd name="connsiteY4" fmla="*/ 0 h 7397963"/>
                <a:gd name="connsiteX0" fmla="*/ 4177554 w 4935510"/>
                <a:gd name="connsiteY0" fmla="*/ 0 h 7779312"/>
                <a:gd name="connsiteX1" fmla="*/ 4935510 w 4935510"/>
                <a:gd name="connsiteY1" fmla="*/ 126142 h 7779312"/>
                <a:gd name="connsiteX2" fmla="*/ 2698754 w 4935510"/>
                <a:gd name="connsiteY2" fmla="*/ 7779312 h 7779312"/>
                <a:gd name="connsiteX3" fmla="*/ 0 w 4935510"/>
                <a:gd name="connsiteY3" fmla="*/ 7333290 h 7779312"/>
                <a:gd name="connsiteX4" fmla="*/ 4177554 w 4935510"/>
                <a:gd name="connsiteY4" fmla="*/ 0 h 7779312"/>
                <a:gd name="connsiteX0" fmla="*/ 2169219 w 2927175"/>
                <a:gd name="connsiteY0" fmla="*/ 0 h 7895277"/>
                <a:gd name="connsiteX1" fmla="*/ 2927175 w 2927175"/>
                <a:gd name="connsiteY1" fmla="*/ 126142 h 7895277"/>
                <a:gd name="connsiteX2" fmla="*/ 690419 w 2927175"/>
                <a:gd name="connsiteY2" fmla="*/ 7779312 h 7895277"/>
                <a:gd name="connsiteX3" fmla="*/ 0 w 2927175"/>
                <a:gd name="connsiteY3" fmla="*/ 7895277 h 7895277"/>
                <a:gd name="connsiteX4" fmla="*/ 2169219 w 2927175"/>
                <a:gd name="connsiteY4" fmla="*/ 0 h 7895277"/>
                <a:gd name="connsiteX0" fmla="*/ 160884 w 2927175"/>
                <a:gd name="connsiteY0" fmla="*/ 0 h 8296697"/>
                <a:gd name="connsiteX1" fmla="*/ 2927175 w 2927175"/>
                <a:gd name="connsiteY1" fmla="*/ 527562 h 8296697"/>
                <a:gd name="connsiteX2" fmla="*/ 690419 w 2927175"/>
                <a:gd name="connsiteY2" fmla="*/ 8180732 h 8296697"/>
                <a:gd name="connsiteX3" fmla="*/ 0 w 2927175"/>
                <a:gd name="connsiteY3" fmla="*/ 8296697 h 8296697"/>
                <a:gd name="connsiteX4" fmla="*/ 160884 w 2927175"/>
                <a:gd name="connsiteY4" fmla="*/ 0 h 8296697"/>
                <a:gd name="connsiteX0" fmla="*/ 160884 w 690419"/>
                <a:gd name="connsiteY0" fmla="*/ 54497 h 8351194"/>
                <a:gd name="connsiteX1" fmla="*/ 677840 w 690419"/>
                <a:gd name="connsiteY1" fmla="*/ 0 h 8351194"/>
                <a:gd name="connsiteX2" fmla="*/ 690419 w 690419"/>
                <a:gd name="connsiteY2" fmla="*/ 8235229 h 8351194"/>
                <a:gd name="connsiteX3" fmla="*/ 0 w 690419"/>
                <a:gd name="connsiteY3" fmla="*/ 8351194 h 8351194"/>
                <a:gd name="connsiteX4" fmla="*/ 160884 w 690419"/>
                <a:gd name="connsiteY4" fmla="*/ 54497 h 8351194"/>
                <a:gd name="connsiteX0" fmla="*/ 101254 w 690419"/>
                <a:gd name="connsiteY0" fmla="*/ 285414 h 8351194"/>
                <a:gd name="connsiteX1" fmla="*/ 677840 w 690419"/>
                <a:gd name="connsiteY1" fmla="*/ 0 h 8351194"/>
                <a:gd name="connsiteX2" fmla="*/ 690419 w 690419"/>
                <a:gd name="connsiteY2" fmla="*/ 8235229 h 8351194"/>
                <a:gd name="connsiteX3" fmla="*/ 0 w 690419"/>
                <a:gd name="connsiteY3" fmla="*/ 8351194 h 8351194"/>
                <a:gd name="connsiteX4" fmla="*/ 101254 w 690419"/>
                <a:gd name="connsiteY4" fmla="*/ 285414 h 8351194"/>
                <a:gd name="connsiteX0" fmla="*/ 0 w 589165"/>
                <a:gd name="connsiteY0" fmla="*/ 285414 h 8366092"/>
                <a:gd name="connsiteX1" fmla="*/ 576586 w 589165"/>
                <a:gd name="connsiteY1" fmla="*/ 0 h 8366092"/>
                <a:gd name="connsiteX2" fmla="*/ 589165 w 589165"/>
                <a:gd name="connsiteY2" fmla="*/ 8235229 h 8366092"/>
                <a:gd name="connsiteX3" fmla="*/ 128746 w 589165"/>
                <a:gd name="connsiteY3" fmla="*/ 8366092 h 8366092"/>
                <a:gd name="connsiteX4" fmla="*/ 0 w 589165"/>
                <a:gd name="connsiteY4" fmla="*/ 285414 h 8366092"/>
                <a:gd name="connsiteX0" fmla="*/ 0 w 648794"/>
                <a:gd name="connsiteY0" fmla="*/ 277963 h 8366092"/>
                <a:gd name="connsiteX1" fmla="*/ 636215 w 648794"/>
                <a:gd name="connsiteY1" fmla="*/ 0 h 8366092"/>
                <a:gd name="connsiteX2" fmla="*/ 648794 w 648794"/>
                <a:gd name="connsiteY2" fmla="*/ 8235229 h 8366092"/>
                <a:gd name="connsiteX3" fmla="*/ 188375 w 648794"/>
                <a:gd name="connsiteY3" fmla="*/ 8366092 h 8366092"/>
                <a:gd name="connsiteX4" fmla="*/ 0 w 648794"/>
                <a:gd name="connsiteY4" fmla="*/ 277963 h 8366092"/>
                <a:gd name="connsiteX0" fmla="*/ 0 w 704363"/>
                <a:gd name="connsiteY0" fmla="*/ 225822 h 8313951"/>
                <a:gd name="connsiteX1" fmla="*/ 704363 w 704363"/>
                <a:gd name="connsiteY1" fmla="*/ 0 h 8313951"/>
                <a:gd name="connsiteX2" fmla="*/ 648794 w 704363"/>
                <a:gd name="connsiteY2" fmla="*/ 8183088 h 8313951"/>
                <a:gd name="connsiteX3" fmla="*/ 188375 w 704363"/>
                <a:gd name="connsiteY3" fmla="*/ 8313951 h 8313951"/>
                <a:gd name="connsiteX4" fmla="*/ 0 w 704363"/>
                <a:gd name="connsiteY4" fmla="*/ 225822 h 8313951"/>
                <a:gd name="connsiteX0" fmla="*/ 0 w 653252"/>
                <a:gd name="connsiteY0" fmla="*/ 203476 h 8291605"/>
                <a:gd name="connsiteX1" fmla="*/ 653252 w 653252"/>
                <a:gd name="connsiteY1" fmla="*/ 0 h 8291605"/>
                <a:gd name="connsiteX2" fmla="*/ 648794 w 653252"/>
                <a:gd name="connsiteY2" fmla="*/ 8160742 h 8291605"/>
                <a:gd name="connsiteX3" fmla="*/ 188375 w 653252"/>
                <a:gd name="connsiteY3" fmla="*/ 8291605 h 8291605"/>
                <a:gd name="connsiteX4" fmla="*/ 0 w 653252"/>
                <a:gd name="connsiteY4" fmla="*/ 203476 h 8291605"/>
                <a:gd name="connsiteX0" fmla="*/ 0 w 657315"/>
                <a:gd name="connsiteY0" fmla="*/ 203476 h 8291605"/>
                <a:gd name="connsiteX1" fmla="*/ 653252 w 657315"/>
                <a:gd name="connsiteY1" fmla="*/ 0 h 8291605"/>
                <a:gd name="connsiteX2" fmla="*/ 657315 w 657315"/>
                <a:gd name="connsiteY2" fmla="*/ 8197987 h 8291605"/>
                <a:gd name="connsiteX3" fmla="*/ 188375 w 657315"/>
                <a:gd name="connsiteY3" fmla="*/ 8291605 h 8291605"/>
                <a:gd name="connsiteX4" fmla="*/ 0 w 657315"/>
                <a:gd name="connsiteY4" fmla="*/ 203476 h 829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7315" h="8291605">
                  <a:moveTo>
                    <a:pt x="0" y="203476"/>
                  </a:moveTo>
                  <a:lnTo>
                    <a:pt x="653252" y="0"/>
                  </a:lnTo>
                  <a:cubicBezTo>
                    <a:pt x="654606" y="2732662"/>
                    <a:pt x="655961" y="5465325"/>
                    <a:pt x="657315" y="8197987"/>
                  </a:cubicBezTo>
                  <a:lnTo>
                    <a:pt x="188375" y="8291605"/>
                  </a:lnTo>
                  <a:lnTo>
                    <a:pt x="0" y="20347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14300" dist="38100" dir="600000" algn="l" rotWithShape="0">
                <a:prstClr val="black">
                  <a:alpha val="6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F0A5095C-3FA1-4C71-A2FB-507C85B63F91}"/>
                </a:ext>
              </a:extLst>
            </p:cNvPr>
            <p:cNvSpPr/>
            <p:nvPr userDrawn="1"/>
          </p:nvSpPr>
          <p:spPr>
            <a:xfrm rot="16200000">
              <a:off x="4319021" y="-3165175"/>
              <a:ext cx="320076" cy="8413272"/>
            </a:xfrm>
            <a:custGeom>
              <a:avLst/>
              <a:gdLst>
                <a:gd name="connsiteX0" fmla="*/ 0 w 706993"/>
                <a:gd name="connsiteY0" fmla="*/ 0 h 7500803"/>
                <a:gd name="connsiteX1" fmla="*/ 706993 w 706993"/>
                <a:gd name="connsiteY1" fmla="*/ 0 h 7500803"/>
                <a:gd name="connsiteX2" fmla="*/ 706993 w 706993"/>
                <a:gd name="connsiteY2" fmla="*/ 7500803 h 7500803"/>
                <a:gd name="connsiteX3" fmla="*/ 0 w 706993"/>
                <a:gd name="connsiteY3" fmla="*/ 7500803 h 7500803"/>
                <a:gd name="connsiteX4" fmla="*/ 0 w 706993"/>
                <a:gd name="connsiteY4" fmla="*/ 0 h 7500803"/>
                <a:gd name="connsiteX0" fmla="*/ 0 w 4605893"/>
                <a:gd name="connsiteY0" fmla="*/ 0 h 7500803"/>
                <a:gd name="connsiteX1" fmla="*/ 4605893 w 4605893"/>
                <a:gd name="connsiteY1" fmla="*/ 558800 h 7500803"/>
                <a:gd name="connsiteX2" fmla="*/ 706993 w 4605893"/>
                <a:gd name="connsiteY2" fmla="*/ 7500803 h 7500803"/>
                <a:gd name="connsiteX3" fmla="*/ 0 w 4605893"/>
                <a:gd name="connsiteY3" fmla="*/ 7500803 h 7500803"/>
                <a:gd name="connsiteX4" fmla="*/ 0 w 4605893"/>
                <a:gd name="connsiteY4" fmla="*/ 0 h 7500803"/>
                <a:gd name="connsiteX0" fmla="*/ 3251200 w 4605893"/>
                <a:gd name="connsiteY0" fmla="*/ 12700 h 6942003"/>
                <a:gd name="connsiteX1" fmla="*/ 4605893 w 4605893"/>
                <a:gd name="connsiteY1" fmla="*/ 0 h 6942003"/>
                <a:gd name="connsiteX2" fmla="*/ 706993 w 4605893"/>
                <a:gd name="connsiteY2" fmla="*/ 6942003 h 6942003"/>
                <a:gd name="connsiteX3" fmla="*/ 0 w 4605893"/>
                <a:gd name="connsiteY3" fmla="*/ 6942003 h 6942003"/>
                <a:gd name="connsiteX4" fmla="*/ 3251200 w 4605893"/>
                <a:gd name="connsiteY4" fmla="*/ 12700 h 6942003"/>
                <a:gd name="connsiteX0" fmla="*/ 3162300 w 4605893"/>
                <a:gd name="connsiteY0" fmla="*/ 0 h 6942003"/>
                <a:gd name="connsiteX1" fmla="*/ 4605893 w 4605893"/>
                <a:gd name="connsiteY1" fmla="*/ 0 h 6942003"/>
                <a:gd name="connsiteX2" fmla="*/ 706993 w 4605893"/>
                <a:gd name="connsiteY2" fmla="*/ 6942003 h 6942003"/>
                <a:gd name="connsiteX3" fmla="*/ 0 w 4605893"/>
                <a:gd name="connsiteY3" fmla="*/ 6942003 h 6942003"/>
                <a:gd name="connsiteX4" fmla="*/ 3162300 w 4605893"/>
                <a:gd name="connsiteY4" fmla="*/ 0 h 6942003"/>
                <a:gd name="connsiteX0" fmla="*/ 3162300 w 4605893"/>
                <a:gd name="connsiteY0" fmla="*/ 0 h 6942003"/>
                <a:gd name="connsiteX1" fmla="*/ 4605893 w 4605893"/>
                <a:gd name="connsiteY1" fmla="*/ 0 h 6942003"/>
                <a:gd name="connsiteX2" fmla="*/ 1786493 w 4605893"/>
                <a:gd name="connsiteY2" fmla="*/ 6942003 h 6942003"/>
                <a:gd name="connsiteX3" fmla="*/ 0 w 4605893"/>
                <a:gd name="connsiteY3" fmla="*/ 6942003 h 6942003"/>
                <a:gd name="connsiteX4" fmla="*/ 3162300 w 4605893"/>
                <a:gd name="connsiteY4" fmla="*/ 0 h 6942003"/>
                <a:gd name="connsiteX0" fmla="*/ 1892300 w 3335893"/>
                <a:gd name="connsiteY0" fmla="*/ 0 h 6942003"/>
                <a:gd name="connsiteX1" fmla="*/ 3335893 w 3335893"/>
                <a:gd name="connsiteY1" fmla="*/ 0 h 6942003"/>
                <a:gd name="connsiteX2" fmla="*/ 516493 w 3335893"/>
                <a:gd name="connsiteY2" fmla="*/ 6942003 h 6942003"/>
                <a:gd name="connsiteX3" fmla="*/ 0 w 3335893"/>
                <a:gd name="connsiteY3" fmla="*/ 6878503 h 6942003"/>
                <a:gd name="connsiteX4" fmla="*/ 1892300 w 3335893"/>
                <a:gd name="connsiteY4" fmla="*/ 0 h 6942003"/>
                <a:gd name="connsiteX0" fmla="*/ 1981200 w 3424793"/>
                <a:gd name="connsiteY0" fmla="*/ 0 h 6992803"/>
                <a:gd name="connsiteX1" fmla="*/ 3424793 w 3424793"/>
                <a:gd name="connsiteY1" fmla="*/ 0 h 6992803"/>
                <a:gd name="connsiteX2" fmla="*/ 605393 w 3424793"/>
                <a:gd name="connsiteY2" fmla="*/ 6942003 h 6992803"/>
                <a:gd name="connsiteX3" fmla="*/ 0 w 3424793"/>
                <a:gd name="connsiteY3" fmla="*/ 6992803 h 6992803"/>
                <a:gd name="connsiteX4" fmla="*/ 1981200 w 3424793"/>
                <a:gd name="connsiteY4" fmla="*/ 0 h 6992803"/>
                <a:gd name="connsiteX0" fmla="*/ 1981200 w 3424793"/>
                <a:gd name="connsiteY0" fmla="*/ 0 h 7030903"/>
                <a:gd name="connsiteX1" fmla="*/ 3424793 w 3424793"/>
                <a:gd name="connsiteY1" fmla="*/ 0 h 7030903"/>
                <a:gd name="connsiteX2" fmla="*/ 287893 w 3424793"/>
                <a:gd name="connsiteY2" fmla="*/ 7030903 h 7030903"/>
                <a:gd name="connsiteX3" fmla="*/ 0 w 3424793"/>
                <a:gd name="connsiteY3" fmla="*/ 6992803 h 7030903"/>
                <a:gd name="connsiteX4" fmla="*/ 1981200 w 3424793"/>
                <a:gd name="connsiteY4" fmla="*/ 0 h 7030903"/>
                <a:gd name="connsiteX0" fmla="*/ 1981200 w 4758293"/>
                <a:gd name="connsiteY0" fmla="*/ 12700 h 7043603"/>
                <a:gd name="connsiteX1" fmla="*/ 4758293 w 4758293"/>
                <a:gd name="connsiteY1" fmla="*/ 0 h 7043603"/>
                <a:gd name="connsiteX2" fmla="*/ 287893 w 4758293"/>
                <a:gd name="connsiteY2" fmla="*/ 7043603 h 7043603"/>
                <a:gd name="connsiteX3" fmla="*/ 0 w 4758293"/>
                <a:gd name="connsiteY3" fmla="*/ 7005503 h 7043603"/>
                <a:gd name="connsiteX4" fmla="*/ 1981200 w 4758293"/>
                <a:gd name="connsiteY4" fmla="*/ 12700 h 7043603"/>
                <a:gd name="connsiteX0" fmla="*/ 4140200 w 4758293"/>
                <a:gd name="connsiteY0" fmla="*/ 12700 h 7043603"/>
                <a:gd name="connsiteX1" fmla="*/ 4758293 w 4758293"/>
                <a:gd name="connsiteY1" fmla="*/ 0 h 7043603"/>
                <a:gd name="connsiteX2" fmla="*/ 287893 w 4758293"/>
                <a:gd name="connsiteY2" fmla="*/ 7043603 h 7043603"/>
                <a:gd name="connsiteX3" fmla="*/ 0 w 4758293"/>
                <a:gd name="connsiteY3" fmla="*/ 7005503 h 7043603"/>
                <a:gd name="connsiteX4" fmla="*/ 4140200 w 4758293"/>
                <a:gd name="connsiteY4" fmla="*/ 12700 h 7043603"/>
                <a:gd name="connsiteX0" fmla="*/ 3975100 w 4758293"/>
                <a:gd name="connsiteY0" fmla="*/ 0 h 7056303"/>
                <a:gd name="connsiteX1" fmla="*/ 4758293 w 4758293"/>
                <a:gd name="connsiteY1" fmla="*/ 12700 h 7056303"/>
                <a:gd name="connsiteX2" fmla="*/ 287893 w 4758293"/>
                <a:gd name="connsiteY2" fmla="*/ 7056303 h 7056303"/>
                <a:gd name="connsiteX3" fmla="*/ 0 w 4758293"/>
                <a:gd name="connsiteY3" fmla="*/ 7018203 h 7056303"/>
                <a:gd name="connsiteX4" fmla="*/ 3975100 w 4758293"/>
                <a:gd name="connsiteY4" fmla="*/ 0 h 7056303"/>
                <a:gd name="connsiteX0" fmla="*/ 3975100 w 5037693"/>
                <a:gd name="connsiteY0" fmla="*/ 0 h 7056303"/>
                <a:gd name="connsiteX1" fmla="*/ 5037693 w 5037693"/>
                <a:gd name="connsiteY1" fmla="*/ 50800 h 7056303"/>
                <a:gd name="connsiteX2" fmla="*/ 287893 w 5037693"/>
                <a:gd name="connsiteY2" fmla="*/ 7056303 h 7056303"/>
                <a:gd name="connsiteX3" fmla="*/ 0 w 5037693"/>
                <a:gd name="connsiteY3" fmla="*/ 7018203 h 7056303"/>
                <a:gd name="connsiteX4" fmla="*/ 3975100 w 5037693"/>
                <a:gd name="connsiteY4" fmla="*/ 0 h 7056303"/>
                <a:gd name="connsiteX0" fmla="*/ 3941233 w 5037693"/>
                <a:gd name="connsiteY0" fmla="*/ 25400 h 7005503"/>
                <a:gd name="connsiteX1" fmla="*/ 5037693 w 5037693"/>
                <a:gd name="connsiteY1" fmla="*/ 0 h 7005503"/>
                <a:gd name="connsiteX2" fmla="*/ 287893 w 5037693"/>
                <a:gd name="connsiteY2" fmla="*/ 7005503 h 7005503"/>
                <a:gd name="connsiteX3" fmla="*/ 0 w 5037693"/>
                <a:gd name="connsiteY3" fmla="*/ 6967403 h 7005503"/>
                <a:gd name="connsiteX4" fmla="*/ 3941233 w 5037693"/>
                <a:gd name="connsiteY4" fmla="*/ 25400 h 7005503"/>
                <a:gd name="connsiteX0" fmla="*/ 3941233 w 5071560"/>
                <a:gd name="connsiteY0" fmla="*/ 8467 h 6988570"/>
                <a:gd name="connsiteX1" fmla="*/ 5071560 w 5071560"/>
                <a:gd name="connsiteY1" fmla="*/ 0 h 6988570"/>
                <a:gd name="connsiteX2" fmla="*/ 287893 w 5071560"/>
                <a:gd name="connsiteY2" fmla="*/ 6988570 h 6988570"/>
                <a:gd name="connsiteX3" fmla="*/ 0 w 5071560"/>
                <a:gd name="connsiteY3" fmla="*/ 6950470 h 6988570"/>
                <a:gd name="connsiteX4" fmla="*/ 3941233 w 5071560"/>
                <a:gd name="connsiteY4" fmla="*/ 8467 h 6988570"/>
                <a:gd name="connsiteX0" fmla="*/ 3941233 w 5071560"/>
                <a:gd name="connsiteY0" fmla="*/ 8467 h 6950470"/>
                <a:gd name="connsiteX1" fmla="*/ 5071560 w 5071560"/>
                <a:gd name="connsiteY1" fmla="*/ 0 h 6950470"/>
                <a:gd name="connsiteX2" fmla="*/ 397960 w 5071560"/>
                <a:gd name="connsiteY2" fmla="*/ 6853104 h 6950470"/>
                <a:gd name="connsiteX3" fmla="*/ 0 w 5071560"/>
                <a:gd name="connsiteY3" fmla="*/ 6950470 h 6950470"/>
                <a:gd name="connsiteX4" fmla="*/ 3941233 w 5071560"/>
                <a:gd name="connsiteY4" fmla="*/ 8467 h 6950470"/>
                <a:gd name="connsiteX0" fmla="*/ 3941233 w 5071560"/>
                <a:gd name="connsiteY0" fmla="*/ 8467 h 6857337"/>
                <a:gd name="connsiteX1" fmla="*/ 5071560 w 5071560"/>
                <a:gd name="connsiteY1" fmla="*/ 0 h 6857337"/>
                <a:gd name="connsiteX2" fmla="*/ 397960 w 5071560"/>
                <a:gd name="connsiteY2" fmla="*/ 6853104 h 6857337"/>
                <a:gd name="connsiteX3" fmla="*/ 0 w 5071560"/>
                <a:gd name="connsiteY3" fmla="*/ 6857337 h 6857337"/>
                <a:gd name="connsiteX4" fmla="*/ 3941233 w 5071560"/>
                <a:gd name="connsiteY4" fmla="*/ 8467 h 6857337"/>
                <a:gd name="connsiteX0" fmla="*/ 3941233 w 3941234"/>
                <a:gd name="connsiteY0" fmla="*/ 198931 h 7047801"/>
                <a:gd name="connsiteX1" fmla="*/ 2021966 w 3941234"/>
                <a:gd name="connsiteY1" fmla="*/ 0 h 7047801"/>
                <a:gd name="connsiteX2" fmla="*/ 397960 w 3941234"/>
                <a:gd name="connsiteY2" fmla="*/ 7043568 h 7047801"/>
                <a:gd name="connsiteX3" fmla="*/ 0 w 3941234"/>
                <a:gd name="connsiteY3" fmla="*/ 7047801 h 7047801"/>
                <a:gd name="connsiteX4" fmla="*/ 3941233 w 3941234"/>
                <a:gd name="connsiteY4" fmla="*/ 198931 h 7047801"/>
                <a:gd name="connsiteX0" fmla="*/ 838138 w 2021965"/>
                <a:gd name="connsiteY0" fmla="*/ 0 h 7057470"/>
                <a:gd name="connsiteX1" fmla="*/ 2021966 w 2021965"/>
                <a:gd name="connsiteY1" fmla="*/ 9669 h 7057470"/>
                <a:gd name="connsiteX2" fmla="*/ 397960 w 2021965"/>
                <a:gd name="connsiteY2" fmla="*/ 7053237 h 7057470"/>
                <a:gd name="connsiteX3" fmla="*/ 0 w 2021965"/>
                <a:gd name="connsiteY3" fmla="*/ 7057470 h 7057470"/>
                <a:gd name="connsiteX4" fmla="*/ 838138 w 2021965"/>
                <a:gd name="connsiteY4" fmla="*/ 0 h 7057470"/>
                <a:gd name="connsiteX0" fmla="*/ 838138 w 3466506"/>
                <a:gd name="connsiteY0" fmla="*/ 0 h 7057470"/>
                <a:gd name="connsiteX1" fmla="*/ 3466507 w 3466506"/>
                <a:gd name="connsiteY1" fmla="*/ 36878 h 7057470"/>
                <a:gd name="connsiteX2" fmla="*/ 397960 w 3466506"/>
                <a:gd name="connsiteY2" fmla="*/ 7053237 h 7057470"/>
                <a:gd name="connsiteX3" fmla="*/ 0 w 3466506"/>
                <a:gd name="connsiteY3" fmla="*/ 7057470 h 7057470"/>
                <a:gd name="connsiteX4" fmla="*/ 838138 w 3466506"/>
                <a:gd name="connsiteY4" fmla="*/ 0 h 7057470"/>
                <a:gd name="connsiteX0" fmla="*/ 2576941 w 3466506"/>
                <a:gd name="connsiteY0" fmla="*/ 135444 h 7020592"/>
                <a:gd name="connsiteX1" fmla="*/ 3466507 w 3466506"/>
                <a:gd name="connsiteY1" fmla="*/ 0 h 7020592"/>
                <a:gd name="connsiteX2" fmla="*/ 397960 w 3466506"/>
                <a:gd name="connsiteY2" fmla="*/ 7016359 h 7020592"/>
                <a:gd name="connsiteX3" fmla="*/ 0 w 3466506"/>
                <a:gd name="connsiteY3" fmla="*/ 7020592 h 7020592"/>
                <a:gd name="connsiteX4" fmla="*/ 2576941 w 3466506"/>
                <a:gd name="connsiteY4" fmla="*/ 135444 h 7020592"/>
                <a:gd name="connsiteX0" fmla="*/ 2576941 w 3466506"/>
                <a:gd name="connsiteY0" fmla="*/ 135444 h 7796343"/>
                <a:gd name="connsiteX1" fmla="*/ 3466507 w 3466506"/>
                <a:gd name="connsiteY1" fmla="*/ 0 h 7796343"/>
                <a:gd name="connsiteX2" fmla="*/ 3340551 w 3466506"/>
                <a:gd name="connsiteY2" fmla="*/ 7796343 h 7796343"/>
                <a:gd name="connsiteX3" fmla="*/ 0 w 3466506"/>
                <a:gd name="connsiteY3" fmla="*/ 7020592 h 7796343"/>
                <a:gd name="connsiteX4" fmla="*/ 2576941 w 3466506"/>
                <a:gd name="connsiteY4" fmla="*/ 135444 h 7796343"/>
                <a:gd name="connsiteX0" fmla="*/ 0 w 889565"/>
                <a:gd name="connsiteY0" fmla="*/ 135444 h 7927551"/>
                <a:gd name="connsiteX1" fmla="*/ 889566 w 889565"/>
                <a:gd name="connsiteY1" fmla="*/ 0 h 7927551"/>
                <a:gd name="connsiteX2" fmla="*/ 763610 w 889565"/>
                <a:gd name="connsiteY2" fmla="*/ 7796343 h 7927551"/>
                <a:gd name="connsiteX3" fmla="*/ 178395 w 889565"/>
                <a:gd name="connsiteY3" fmla="*/ 7927551 h 7927551"/>
                <a:gd name="connsiteX4" fmla="*/ 0 w 889565"/>
                <a:gd name="connsiteY4" fmla="*/ 135444 h 7927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565" h="7927551">
                  <a:moveTo>
                    <a:pt x="0" y="135444"/>
                  </a:moveTo>
                  <a:lnTo>
                    <a:pt x="889566" y="0"/>
                  </a:lnTo>
                  <a:lnTo>
                    <a:pt x="763610" y="7796343"/>
                  </a:lnTo>
                  <a:lnTo>
                    <a:pt x="178395" y="7927551"/>
                  </a:lnTo>
                  <a:lnTo>
                    <a:pt x="0" y="13544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63500" dir="1800000" algn="tl" rotWithShape="0">
                <a:prstClr val="black">
                  <a:alpha val="4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0D6AB366-D905-471B-9172-C5113D630797}"/>
                </a:ext>
              </a:extLst>
            </p:cNvPr>
            <p:cNvSpPr/>
            <p:nvPr userDrawn="1"/>
          </p:nvSpPr>
          <p:spPr>
            <a:xfrm rot="16200000">
              <a:off x="9560728" y="4982"/>
              <a:ext cx="243158" cy="2003009"/>
            </a:xfrm>
            <a:custGeom>
              <a:avLst/>
              <a:gdLst>
                <a:gd name="connsiteX0" fmla="*/ 0 w 706993"/>
                <a:gd name="connsiteY0" fmla="*/ 0 h 7500803"/>
                <a:gd name="connsiteX1" fmla="*/ 706993 w 706993"/>
                <a:gd name="connsiteY1" fmla="*/ 0 h 7500803"/>
                <a:gd name="connsiteX2" fmla="*/ 706993 w 706993"/>
                <a:gd name="connsiteY2" fmla="*/ 7500803 h 7500803"/>
                <a:gd name="connsiteX3" fmla="*/ 0 w 706993"/>
                <a:gd name="connsiteY3" fmla="*/ 7500803 h 7500803"/>
                <a:gd name="connsiteX4" fmla="*/ 0 w 706993"/>
                <a:gd name="connsiteY4" fmla="*/ 0 h 7500803"/>
                <a:gd name="connsiteX0" fmla="*/ 0 w 4605893"/>
                <a:gd name="connsiteY0" fmla="*/ 0 h 7500803"/>
                <a:gd name="connsiteX1" fmla="*/ 4605893 w 4605893"/>
                <a:gd name="connsiteY1" fmla="*/ 558800 h 7500803"/>
                <a:gd name="connsiteX2" fmla="*/ 706993 w 4605893"/>
                <a:gd name="connsiteY2" fmla="*/ 7500803 h 7500803"/>
                <a:gd name="connsiteX3" fmla="*/ 0 w 4605893"/>
                <a:gd name="connsiteY3" fmla="*/ 7500803 h 7500803"/>
                <a:gd name="connsiteX4" fmla="*/ 0 w 4605893"/>
                <a:gd name="connsiteY4" fmla="*/ 0 h 7500803"/>
                <a:gd name="connsiteX0" fmla="*/ 3251200 w 4605893"/>
                <a:gd name="connsiteY0" fmla="*/ 12700 h 6942003"/>
                <a:gd name="connsiteX1" fmla="*/ 4605893 w 4605893"/>
                <a:gd name="connsiteY1" fmla="*/ 0 h 6942003"/>
                <a:gd name="connsiteX2" fmla="*/ 706993 w 4605893"/>
                <a:gd name="connsiteY2" fmla="*/ 6942003 h 6942003"/>
                <a:gd name="connsiteX3" fmla="*/ 0 w 4605893"/>
                <a:gd name="connsiteY3" fmla="*/ 6942003 h 6942003"/>
                <a:gd name="connsiteX4" fmla="*/ 3251200 w 4605893"/>
                <a:gd name="connsiteY4" fmla="*/ 12700 h 6942003"/>
                <a:gd name="connsiteX0" fmla="*/ 3162300 w 4605893"/>
                <a:gd name="connsiteY0" fmla="*/ 0 h 6942003"/>
                <a:gd name="connsiteX1" fmla="*/ 4605893 w 4605893"/>
                <a:gd name="connsiteY1" fmla="*/ 0 h 6942003"/>
                <a:gd name="connsiteX2" fmla="*/ 706993 w 4605893"/>
                <a:gd name="connsiteY2" fmla="*/ 6942003 h 6942003"/>
                <a:gd name="connsiteX3" fmla="*/ 0 w 4605893"/>
                <a:gd name="connsiteY3" fmla="*/ 6942003 h 6942003"/>
                <a:gd name="connsiteX4" fmla="*/ 3162300 w 4605893"/>
                <a:gd name="connsiteY4" fmla="*/ 0 h 6942003"/>
                <a:gd name="connsiteX0" fmla="*/ 3162300 w 4605893"/>
                <a:gd name="connsiteY0" fmla="*/ 0 h 6942003"/>
                <a:gd name="connsiteX1" fmla="*/ 4605893 w 4605893"/>
                <a:gd name="connsiteY1" fmla="*/ 0 h 6942003"/>
                <a:gd name="connsiteX2" fmla="*/ 1786493 w 4605893"/>
                <a:gd name="connsiteY2" fmla="*/ 6942003 h 6942003"/>
                <a:gd name="connsiteX3" fmla="*/ 0 w 4605893"/>
                <a:gd name="connsiteY3" fmla="*/ 6942003 h 6942003"/>
                <a:gd name="connsiteX4" fmla="*/ 3162300 w 4605893"/>
                <a:gd name="connsiteY4" fmla="*/ 0 h 6942003"/>
                <a:gd name="connsiteX0" fmla="*/ 1892300 w 3335893"/>
                <a:gd name="connsiteY0" fmla="*/ 0 h 6942003"/>
                <a:gd name="connsiteX1" fmla="*/ 3335893 w 3335893"/>
                <a:gd name="connsiteY1" fmla="*/ 0 h 6942003"/>
                <a:gd name="connsiteX2" fmla="*/ 516493 w 3335893"/>
                <a:gd name="connsiteY2" fmla="*/ 6942003 h 6942003"/>
                <a:gd name="connsiteX3" fmla="*/ 0 w 3335893"/>
                <a:gd name="connsiteY3" fmla="*/ 6878503 h 6942003"/>
                <a:gd name="connsiteX4" fmla="*/ 1892300 w 3335893"/>
                <a:gd name="connsiteY4" fmla="*/ 0 h 6942003"/>
                <a:gd name="connsiteX0" fmla="*/ 1981200 w 3424793"/>
                <a:gd name="connsiteY0" fmla="*/ 0 h 6992803"/>
                <a:gd name="connsiteX1" fmla="*/ 3424793 w 3424793"/>
                <a:gd name="connsiteY1" fmla="*/ 0 h 6992803"/>
                <a:gd name="connsiteX2" fmla="*/ 605393 w 3424793"/>
                <a:gd name="connsiteY2" fmla="*/ 6942003 h 6992803"/>
                <a:gd name="connsiteX3" fmla="*/ 0 w 3424793"/>
                <a:gd name="connsiteY3" fmla="*/ 6992803 h 6992803"/>
                <a:gd name="connsiteX4" fmla="*/ 1981200 w 3424793"/>
                <a:gd name="connsiteY4" fmla="*/ 0 h 6992803"/>
                <a:gd name="connsiteX0" fmla="*/ 1981200 w 3424793"/>
                <a:gd name="connsiteY0" fmla="*/ 0 h 7030903"/>
                <a:gd name="connsiteX1" fmla="*/ 3424793 w 3424793"/>
                <a:gd name="connsiteY1" fmla="*/ 0 h 7030903"/>
                <a:gd name="connsiteX2" fmla="*/ 287893 w 3424793"/>
                <a:gd name="connsiteY2" fmla="*/ 7030903 h 7030903"/>
                <a:gd name="connsiteX3" fmla="*/ 0 w 3424793"/>
                <a:gd name="connsiteY3" fmla="*/ 6992803 h 7030903"/>
                <a:gd name="connsiteX4" fmla="*/ 1981200 w 3424793"/>
                <a:gd name="connsiteY4" fmla="*/ 0 h 7030903"/>
                <a:gd name="connsiteX0" fmla="*/ 1981200 w 4758293"/>
                <a:gd name="connsiteY0" fmla="*/ 12700 h 7043603"/>
                <a:gd name="connsiteX1" fmla="*/ 4758293 w 4758293"/>
                <a:gd name="connsiteY1" fmla="*/ 0 h 7043603"/>
                <a:gd name="connsiteX2" fmla="*/ 287893 w 4758293"/>
                <a:gd name="connsiteY2" fmla="*/ 7043603 h 7043603"/>
                <a:gd name="connsiteX3" fmla="*/ 0 w 4758293"/>
                <a:gd name="connsiteY3" fmla="*/ 7005503 h 7043603"/>
                <a:gd name="connsiteX4" fmla="*/ 1981200 w 4758293"/>
                <a:gd name="connsiteY4" fmla="*/ 12700 h 7043603"/>
                <a:gd name="connsiteX0" fmla="*/ 4140200 w 4758293"/>
                <a:gd name="connsiteY0" fmla="*/ 12700 h 7043603"/>
                <a:gd name="connsiteX1" fmla="*/ 4758293 w 4758293"/>
                <a:gd name="connsiteY1" fmla="*/ 0 h 7043603"/>
                <a:gd name="connsiteX2" fmla="*/ 287893 w 4758293"/>
                <a:gd name="connsiteY2" fmla="*/ 7043603 h 7043603"/>
                <a:gd name="connsiteX3" fmla="*/ 0 w 4758293"/>
                <a:gd name="connsiteY3" fmla="*/ 7005503 h 7043603"/>
                <a:gd name="connsiteX4" fmla="*/ 4140200 w 4758293"/>
                <a:gd name="connsiteY4" fmla="*/ 12700 h 7043603"/>
                <a:gd name="connsiteX0" fmla="*/ 3975100 w 4758293"/>
                <a:gd name="connsiteY0" fmla="*/ 0 h 7056303"/>
                <a:gd name="connsiteX1" fmla="*/ 4758293 w 4758293"/>
                <a:gd name="connsiteY1" fmla="*/ 12700 h 7056303"/>
                <a:gd name="connsiteX2" fmla="*/ 287893 w 4758293"/>
                <a:gd name="connsiteY2" fmla="*/ 7056303 h 7056303"/>
                <a:gd name="connsiteX3" fmla="*/ 0 w 4758293"/>
                <a:gd name="connsiteY3" fmla="*/ 7018203 h 7056303"/>
                <a:gd name="connsiteX4" fmla="*/ 3975100 w 4758293"/>
                <a:gd name="connsiteY4" fmla="*/ 0 h 7056303"/>
                <a:gd name="connsiteX0" fmla="*/ 3975100 w 5037693"/>
                <a:gd name="connsiteY0" fmla="*/ 0 h 7056303"/>
                <a:gd name="connsiteX1" fmla="*/ 5037693 w 5037693"/>
                <a:gd name="connsiteY1" fmla="*/ 50800 h 7056303"/>
                <a:gd name="connsiteX2" fmla="*/ 287893 w 5037693"/>
                <a:gd name="connsiteY2" fmla="*/ 7056303 h 7056303"/>
                <a:gd name="connsiteX3" fmla="*/ 0 w 5037693"/>
                <a:gd name="connsiteY3" fmla="*/ 7018203 h 7056303"/>
                <a:gd name="connsiteX4" fmla="*/ 3975100 w 5037693"/>
                <a:gd name="connsiteY4" fmla="*/ 0 h 7056303"/>
                <a:gd name="connsiteX0" fmla="*/ 3941233 w 5037693"/>
                <a:gd name="connsiteY0" fmla="*/ 25400 h 7005503"/>
                <a:gd name="connsiteX1" fmla="*/ 5037693 w 5037693"/>
                <a:gd name="connsiteY1" fmla="*/ 0 h 7005503"/>
                <a:gd name="connsiteX2" fmla="*/ 287893 w 5037693"/>
                <a:gd name="connsiteY2" fmla="*/ 7005503 h 7005503"/>
                <a:gd name="connsiteX3" fmla="*/ 0 w 5037693"/>
                <a:gd name="connsiteY3" fmla="*/ 6967403 h 7005503"/>
                <a:gd name="connsiteX4" fmla="*/ 3941233 w 5037693"/>
                <a:gd name="connsiteY4" fmla="*/ 25400 h 7005503"/>
                <a:gd name="connsiteX0" fmla="*/ 3941233 w 5071560"/>
                <a:gd name="connsiteY0" fmla="*/ 8467 h 6988570"/>
                <a:gd name="connsiteX1" fmla="*/ 5071560 w 5071560"/>
                <a:gd name="connsiteY1" fmla="*/ 0 h 6988570"/>
                <a:gd name="connsiteX2" fmla="*/ 287893 w 5071560"/>
                <a:gd name="connsiteY2" fmla="*/ 6988570 h 6988570"/>
                <a:gd name="connsiteX3" fmla="*/ 0 w 5071560"/>
                <a:gd name="connsiteY3" fmla="*/ 6950470 h 6988570"/>
                <a:gd name="connsiteX4" fmla="*/ 3941233 w 5071560"/>
                <a:gd name="connsiteY4" fmla="*/ 8467 h 6988570"/>
                <a:gd name="connsiteX0" fmla="*/ 3941233 w 5071560"/>
                <a:gd name="connsiteY0" fmla="*/ 8467 h 6950470"/>
                <a:gd name="connsiteX1" fmla="*/ 5071560 w 5071560"/>
                <a:gd name="connsiteY1" fmla="*/ 0 h 6950470"/>
                <a:gd name="connsiteX2" fmla="*/ 397960 w 5071560"/>
                <a:gd name="connsiteY2" fmla="*/ 6853104 h 6950470"/>
                <a:gd name="connsiteX3" fmla="*/ 0 w 5071560"/>
                <a:gd name="connsiteY3" fmla="*/ 6950470 h 6950470"/>
                <a:gd name="connsiteX4" fmla="*/ 3941233 w 5071560"/>
                <a:gd name="connsiteY4" fmla="*/ 8467 h 6950470"/>
                <a:gd name="connsiteX0" fmla="*/ 3941233 w 5071560"/>
                <a:gd name="connsiteY0" fmla="*/ 8467 h 6857337"/>
                <a:gd name="connsiteX1" fmla="*/ 5071560 w 5071560"/>
                <a:gd name="connsiteY1" fmla="*/ 0 h 6857337"/>
                <a:gd name="connsiteX2" fmla="*/ 397960 w 5071560"/>
                <a:gd name="connsiteY2" fmla="*/ 6853104 h 6857337"/>
                <a:gd name="connsiteX3" fmla="*/ 0 w 5071560"/>
                <a:gd name="connsiteY3" fmla="*/ 6857337 h 6857337"/>
                <a:gd name="connsiteX4" fmla="*/ 3941233 w 5071560"/>
                <a:gd name="connsiteY4" fmla="*/ 8467 h 6857337"/>
                <a:gd name="connsiteX0" fmla="*/ 1930537 w 5071560"/>
                <a:gd name="connsiteY0" fmla="*/ -2 h 7237420"/>
                <a:gd name="connsiteX1" fmla="*/ 5071560 w 5071560"/>
                <a:gd name="connsiteY1" fmla="*/ 380083 h 7237420"/>
                <a:gd name="connsiteX2" fmla="*/ 397960 w 5071560"/>
                <a:gd name="connsiteY2" fmla="*/ 7233187 h 7237420"/>
                <a:gd name="connsiteX3" fmla="*/ 0 w 5071560"/>
                <a:gd name="connsiteY3" fmla="*/ 7237420 h 7237420"/>
                <a:gd name="connsiteX4" fmla="*/ 1930537 w 5071560"/>
                <a:gd name="connsiteY4" fmla="*/ -2 h 7237420"/>
                <a:gd name="connsiteX0" fmla="*/ 1930537 w 2984989"/>
                <a:gd name="connsiteY0" fmla="*/ 435896 h 7673318"/>
                <a:gd name="connsiteX1" fmla="*/ 2984989 w 2984989"/>
                <a:gd name="connsiteY1" fmla="*/ 0 h 7673318"/>
                <a:gd name="connsiteX2" fmla="*/ 397960 w 2984989"/>
                <a:gd name="connsiteY2" fmla="*/ 7669085 h 7673318"/>
                <a:gd name="connsiteX3" fmla="*/ 0 w 2984989"/>
                <a:gd name="connsiteY3" fmla="*/ 7673318 h 7673318"/>
                <a:gd name="connsiteX4" fmla="*/ 1930537 w 2984989"/>
                <a:gd name="connsiteY4" fmla="*/ 435896 h 7673318"/>
                <a:gd name="connsiteX0" fmla="*/ 1930537 w 2984989"/>
                <a:gd name="connsiteY0" fmla="*/ 435896 h 7746799"/>
                <a:gd name="connsiteX1" fmla="*/ 2984989 w 2984989"/>
                <a:gd name="connsiteY1" fmla="*/ 0 h 7746799"/>
                <a:gd name="connsiteX2" fmla="*/ 2825971 w 2984989"/>
                <a:gd name="connsiteY2" fmla="*/ 7746799 h 7746799"/>
                <a:gd name="connsiteX3" fmla="*/ 0 w 2984989"/>
                <a:gd name="connsiteY3" fmla="*/ 7673318 h 7746799"/>
                <a:gd name="connsiteX4" fmla="*/ 1930537 w 2984989"/>
                <a:gd name="connsiteY4" fmla="*/ 435896 h 7746799"/>
                <a:gd name="connsiteX0" fmla="*/ 2 w 1054454"/>
                <a:gd name="connsiteY0" fmla="*/ 435896 h 7789893"/>
                <a:gd name="connsiteX1" fmla="*/ 1054454 w 1054454"/>
                <a:gd name="connsiteY1" fmla="*/ 0 h 7789893"/>
                <a:gd name="connsiteX2" fmla="*/ 895436 w 1054454"/>
                <a:gd name="connsiteY2" fmla="*/ 7746799 h 7789893"/>
                <a:gd name="connsiteX3" fmla="*/ 345735 w 1054454"/>
                <a:gd name="connsiteY3" fmla="*/ 7789895 h 7789893"/>
                <a:gd name="connsiteX4" fmla="*/ 2 w 1054454"/>
                <a:gd name="connsiteY4" fmla="*/ 435896 h 7789893"/>
                <a:gd name="connsiteX0" fmla="*/ 2 w 978577"/>
                <a:gd name="connsiteY0" fmla="*/ 630177 h 7984174"/>
                <a:gd name="connsiteX1" fmla="*/ 978577 w 978577"/>
                <a:gd name="connsiteY1" fmla="*/ 0 h 7984174"/>
                <a:gd name="connsiteX2" fmla="*/ 895436 w 978577"/>
                <a:gd name="connsiteY2" fmla="*/ 7941080 h 7984174"/>
                <a:gd name="connsiteX3" fmla="*/ 345735 w 978577"/>
                <a:gd name="connsiteY3" fmla="*/ 7984176 h 7984174"/>
                <a:gd name="connsiteX4" fmla="*/ 2 w 978577"/>
                <a:gd name="connsiteY4" fmla="*/ 630177 h 7984174"/>
                <a:gd name="connsiteX0" fmla="*/ 0 w 978577"/>
                <a:gd name="connsiteY0" fmla="*/ 630179 h 7984174"/>
                <a:gd name="connsiteX1" fmla="*/ 978577 w 978577"/>
                <a:gd name="connsiteY1" fmla="*/ 0 h 7984174"/>
                <a:gd name="connsiteX2" fmla="*/ 895436 w 978577"/>
                <a:gd name="connsiteY2" fmla="*/ 7941080 h 7984174"/>
                <a:gd name="connsiteX3" fmla="*/ 345735 w 978577"/>
                <a:gd name="connsiteY3" fmla="*/ 7984176 h 7984174"/>
                <a:gd name="connsiteX4" fmla="*/ 0 w 978577"/>
                <a:gd name="connsiteY4" fmla="*/ 630179 h 7984174"/>
                <a:gd name="connsiteX0" fmla="*/ 0 w 978577"/>
                <a:gd name="connsiteY0" fmla="*/ 630179 h 8256173"/>
                <a:gd name="connsiteX1" fmla="*/ 978577 w 978577"/>
                <a:gd name="connsiteY1" fmla="*/ 0 h 8256173"/>
                <a:gd name="connsiteX2" fmla="*/ 895436 w 978577"/>
                <a:gd name="connsiteY2" fmla="*/ 7941080 h 8256173"/>
                <a:gd name="connsiteX3" fmla="*/ 345736 w 978577"/>
                <a:gd name="connsiteY3" fmla="*/ 8256173 h 8256173"/>
                <a:gd name="connsiteX4" fmla="*/ 0 w 978577"/>
                <a:gd name="connsiteY4" fmla="*/ 630179 h 8256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8577" h="8256173">
                  <a:moveTo>
                    <a:pt x="0" y="630179"/>
                  </a:moveTo>
                  <a:lnTo>
                    <a:pt x="978577" y="0"/>
                  </a:lnTo>
                  <a:lnTo>
                    <a:pt x="895436" y="7941080"/>
                  </a:lnTo>
                  <a:lnTo>
                    <a:pt x="345736" y="8256173"/>
                  </a:lnTo>
                  <a:lnTo>
                    <a:pt x="0" y="630179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50800" dist="63500" dir="1800000" algn="tl" rotWithShape="0">
                <a:prstClr val="black">
                  <a:alpha val="4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37524122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pattFill prst="pct5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0E8FA9A0-1B1F-4121-8305-BAF5D9EC1794}"/>
              </a:ext>
            </a:extLst>
          </p:cNvPr>
          <p:cNvSpPr/>
          <p:nvPr userDrawn="1"/>
        </p:nvSpPr>
        <p:spPr>
          <a:xfrm rot="5400000">
            <a:off x="5022317" y="-4782902"/>
            <a:ext cx="727410" cy="10493095"/>
          </a:xfrm>
          <a:custGeom>
            <a:avLst/>
            <a:gdLst>
              <a:gd name="connsiteX0" fmla="*/ 0 w 706993"/>
              <a:gd name="connsiteY0" fmla="*/ 0 h 7500803"/>
              <a:gd name="connsiteX1" fmla="*/ 706993 w 706993"/>
              <a:gd name="connsiteY1" fmla="*/ 0 h 7500803"/>
              <a:gd name="connsiteX2" fmla="*/ 706993 w 706993"/>
              <a:gd name="connsiteY2" fmla="*/ 7500803 h 7500803"/>
              <a:gd name="connsiteX3" fmla="*/ 0 w 706993"/>
              <a:gd name="connsiteY3" fmla="*/ 7500803 h 7500803"/>
              <a:gd name="connsiteX4" fmla="*/ 0 w 706993"/>
              <a:gd name="connsiteY4" fmla="*/ 0 h 7500803"/>
              <a:gd name="connsiteX0" fmla="*/ 0 w 4605893"/>
              <a:gd name="connsiteY0" fmla="*/ 0 h 7500803"/>
              <a:gd name="connsiteX1" fmla="*/ 4605893 w 4605893"/>
              <a:gd name="connsiteY1" fmla="*/ 558800 h 7500803"/>
              <a:gd name="connsiteX2" fmla="*/ 706993 w 4605893"/>
              <a:gd name="connsiteY2" fmla="*/ 7500803 h 7500803"/>
              <a:gd name="connsiteX3" fmla="*/ 0 w 4605893"/>
              <a:gd name="connsiteY3" fmla="*/ 7500803 h 7500803"/>
              <a:gd name="connsiteX4" fmla="*/ 0 w 4605893"/>
              <a:gd name="connsiteY4" fmla="*/ 0 h 7500803"/>
              <a:gd name="connsiteX0" fmla="*/ 3251200 w 4605893"/>
              <a:gd name="connsiteY0" fmla="*/ 12700 h 6942003"/>
              <a:gd name="connsiteX1" fmla="*/ 4605893 w 4605893"/>
              <a:gd name="connsiteY1" fmla="*/ 0 h 6942003"/>
              <a:gd name="connsiteX2" fmla="*/ 706993 w 4605893"/>
              <a:gd name="connsiteY2" fmla="*/ 6942003 h 6942003"/>
              <a:gd name="connsiteX3" fmla="*/ 0 w 4605893"/>
              <a:gd name="connsiteY3" fmla="*/ 6942003 h 6942003"/>
              <a:gd name="connsiteX4" fmla="*/ 3251200 w 4605893"/>
              <a:gd name="connsiteY4" fmla="*/ 12700 h 6942003"/>
              <a:gd name="connsiteX0" fmla="*/ 3162300 w 4605893"/>
              <a:gd name="connsiteY0" fmla="*/ 0 h 6942003"/>
              <a:gd name="connsiteX1" fmla="*/ 4605893 w 4605893"/>
              <a:gd name="connsiteY1" fmla="*/ 0 h 6942003"/>
              <a:gd name="connsiteX2" fmla="*/ 706993 w 4605893"/>
              <a:gd name="connsiteY2" fmla="*/ 6942003 h 6942003"/>
              <a:gd name="connsiteX3" fmla="*/ 0 w 4605893"/>
              <a:gd name="connsiteY3" fmla="*/ 6942003 h 6942003"/>
              <a:gd name="connsiteX4" fmla="*/ 3162300 w 4605893"/>
              <a:gd name="connsiteY4" fmla="*/ 0 h 6942003"/>
              <a:gd name="connsiteX0" fmla="*/ 3162300 w 4605893"/>
              <a:gd name="connsiteY0" fmla="*/ 0 h 6942003"/>
              <a:gd name="connsiteX1" fmla="*/ 4605893 w 4605893"/>
              <a:gd name="connsiteY1" fmla="*/ 0 h 6942003"/>
              <a:gd name="connsiteX2" fmla="*/ 1786493 w 4605893"/>
              <a:gd name="connsiteY2" fmla="*/ 6942003 h 6942003"/>
              <a:gd name="connsiteX3" fmla="*/ 0 w 4605893"/>
              <a:gd name="connsiteY3" fmla="*/ 6942003 h 6942003"/>
              <a:gd name="connsiteX4" fmla="*/ 3162300 w 4605893"/>
              <a:gd name="connsiteY4" fmla="*/ 0 h 6942003"/>
              <a:gd name="connsiteX0" fmla="*/ 1892300 w 3335893"/>
              <a:gd name="connsiteY0" fmla="*/ 0 h 6942003"/>
              <a:gd name="connsiteX1" fmla="*/ 3335893 w 3335893"/>
              <a:gd name="connsiteY1" fmla="*/ 0 h 6942003"/>
              <a:gd name="connsiteX2" fmla="*/ 516493 w 3335893"/>
              <a:gd name="connsiteY2" fmla="*/ 6942003 h 6942003"/>
              <a:gd name="connsiteX3" fmla="*/ 0 w 3335893"/>
              <a:gd name="connsiteY3" fmla="*/ 6878503 h 6942003"/>
              <a:gd name="connsiteX4" fmla="*/ 1892300 w 3335893"/>
              <a:gd name="connsiteY4" fmla="*/ 0 h 6942003"/>
              <a:gd name="connsiteX0" fmla="*/ 1981200 w 3424793"/>
              <a:gd name="connsiteY0" fmla="*/ 0 h 6992803"/>
              <a:gd name="connsiteX1" fmla="*/ 3424793 w 3424793"/>
              <a:gd name="connsiteY1" fmla="*/ 0 h 6992803"/>
              <a:gd name="connsiteX2" fmla="*/ 605393 w 3424793"/>
              <a:gd name="connsiteY2" fmla="*/ 6942003 h 6992803"/>
              <a:gd name="connsiteX3" fmla="*/ 0 w 3424793"/>
              <a:gd name="connsiteY3" fmla="*/ 6992803 h 6992803"/>
              <a:gd name="connsiteX4" fmla="*/ 1981200 w 3424793"/>
              <a:gd name="connsiteY4" fmla="*/ 0 h 6992803"/>
              <a:gd name="connsiteX0" fmla="*/ 1981200 w 3424793"/>
              <a:gd name="connsiteY0" fmla="*/ 0 h 7030903"/>
              <a:gd name="connsiteX1" fmla="*/ 3424793 w 3424793"/>
              <a:gd name="connsiteY1" fmla="*/ 0 h 7030903"/>
              <a:gd name="connsiteX2" fmla="*/ 287893 w 3424793"/>
              <a:gd name="connsiteY2" fmla="*/ 7030903 h 7030903"/>
              <a:gd name="connsiteX3" fmla="*/ 0 w 3424793"/>
              <a:gd name="connsiteY3" fmla="*/ 6992803 h 7030903"/>
              <a:gd name="connsiteX4" fmla="*/ 1981200 w 3424793"/>
              <a:gd name="connsiteY4" fmla="*/ 0 h 7030903"/>
              <a:gd name="connsiteX0" fmla="*/ 1981200 w 4758293"/>
              <a:gd name="connsiteY0" fmla="*/ 12700 h 7043603"/>
              <a:gd name="connsiteX1" fmla="*/ 4758293 w 4758293"/>
              <a:gd name="connsiteY1" fmla="*/ 0 h 7043603"/>
              <a:gd name="connsiteX2" fmla="*/ 287893 w 4758293"/>
              <a:gd name="connsiteY2" fmla="*/ 7043603 h 7043603"/>
              <a:gd name="connsiteX3" fmla="*/ 0 w 4758293"/>
              <a:gd name="connsiteY3" fmla="*/ 7005503 h 7043603"/>
              <a:gd name="connsiteX4" fmla="*/ 1981200 w 4758293"/>
              <a:gd name="connsiteY4" fmla="*/ 12700 h 7043603"/>
              <a:gd name="connsiteX0" fmla="*/ 4140200 w 4758293"/>
              <a:gd name="connsiteY0" fmla="*/ 12700 h 7043603"/>
              <a:gd name="connsiteX1" fmla="*/ 4758293 w 4758293"/>
              <a:gd name="connsiteY1" fmla="*/ 0 h 7043603"/>
              <a:gd name="connsiteX2" fmla="*/ 287893 w 4758293"/>
              <a:gd name="connsiteY2" fmla="*/ 7043603 h 7043603"/>
              <a:gd name="connsiteX3" fmla="*/ 0 w 4758293"/>
              <a:gd name="connsiteY3" fmla="*/ 7005503 h 7043603"/>
              <a:gd name="connsiteX4" fmla="*/ 4140200 w 4758293"/>
              <a:gd name="connsiteY4" fmla="*/ 12700 h 7043603"/>
              <a:gd name="connsiteX0" fmla="*/ 3975100 w 4758293"/>
              <a:gd name="connsiteY0" fmla="*/ 0 h 7056303"/>
              <a:gd name="connsiteX1" fmla="*/ 4758293 w 4758293"/>
              <a:gd name="connsiteY1" fmla="*/ 12700 h 7056303"/>
              <a:gd name="connsiteX2" fmla="*/ 287893 w 4758293"/>
              <a:gd name="connsiteY2" fmla="*/ 7056303 h 7056303"/>
              <a:gd name="connsiteX3" fmla="*/ 0 w 4758293"/>
              <a:gd name="connsiteY3" fmla="*/ 7018203 h 7056303"/>
              <a:gd name="connsiteX4" fmla="*/ 3975100 w 4758293"/>
              <a:gd name="connsiteY4" fmla="*/ 0 h 7056303"/>
              <a:gd name="connsiteX0" fmla="*/ 3975100 w 5037693"/>
              <a:gd name="connsiteY0" fmla="*/ 0 h 7056303"/>
              <a:gd name="connsiteX1" fmla="*/ 5037693 w 5037693"/>
              <a:gd name="connsiteY1" fmla="*/ 50800 h 7056303"/>
              <a:gd name="connsiteX2" fmla="*/ 287893 w 5037693"/>
              <a:gd name="connsiteY2" fmla="*/ 7056303 h 7056303"/>
              <a:gd name="connsiteX3" fmla="*/ 0 w 5037693"/>
              <a:gd name="connsiteY3" fmla="*/ 7018203 h 7056303"/>
              <a:gd name="connsiteX4" fmla="*/ 3975100 w 5037693"/>
              <a:gd name="connsiteY4" fmla="*/ 0 h 7056303"/>
              <a:gd name="connsiteX0" fmla="*/ 3975100 w 5037693"/>
              <a:gd name="connsiteY0" fmla="*/ 0 h 7018203"/>
              <a:gd name="connsiteX1" fmla="*/ 5037693 w 5037693"/>
              <a:gd name="connsiteY1" fmla="*/ 50800 h 7018203"/>
              <a:gd name="connsiteX2" fmla="*/ 689812 w 5037693"/>
              <a:gd name="connsiteY2" fmla="*/ 6991682 h 7018203"/>
              <a:gd name="connsiteX3" fmla="*/ 0 w 5037693"/>
              <a:gd name="connsiteY3" fmla="*/ 7018203 h 7018203"/>
              <a:gd name="connsiteX4" fmla="*/ 3975100 w 5037693"/>
              <a:gd name="connsiteY4" fmla="*/ 0 h 7018203"/>
              <a:gd name="connsiteX0" fmla="*/ 3975100 w 5245045"/>
              <a:gd name="connsiteY0" fmla="*/ 35263 h 7053466"/>
              <a:gd name="connsiteX1" fmla="*/ 5245045 w 5245045"/>
              <a:gd name="connsiteY1" fmla="*/ 0 h 7053466"/>
              <a:gd name="connsiteX2" fmla="*/ 689812 w 5245045"/>
              <a:gd name="connsiteY2" fmla="*/ 7026945 h 7053466"/>
              <a:gd name="connsiteX3" fmla="*/ 0 w 5245045"/>
              <a:gd name="connsiteY3" fmla="*/ 7053466 h 7053466"/>
              <a:gd name="connsiteX4" fmla="*/ 3975100 w 5245045"/>
              <a:gd name="connsiteY4" fmla="*/ 35263 h 7053466"/>
              <a:gd name="connsiteX0" fmla="*/ 3856451 w 5126396"/>
              <a:gd name="connsiteY0" fmla="*/ 35263 h 7028658"/>
              <a:gd name="connsiteX1" fmla="*/ 5126396 w 5126396"/>
              <a:gd name="connsiteY1" fmla="*/ 0 h 7028658"/>
              <a:gd name="connsiteX2" fmla="*/ 571163 w 5126396"/>
              <a:gd name="connsiteY2" fmla="*/ 7026945 h 7028658"/>
              <a:gd name="connsiteX3" fmla="*/ 0 w 5126396"/>
              <a:gd name="connsiteY3" fmla="*/ 7028658 h 7028658"/>
              <a:gd name="connsiteX4" fmla="*/ 3856451 w 5126396"/>
              <a:gd name="connsiteY4" fmla="*/ 35263 h 7028658"/>
              <a:gd name="connsiteX0" fmla="*/ 3856451 w 4858015"/>
              <a:gd name="connsiteY0" fmla="*/ 192697 h 7186092"/>
              <a:gd name="connsiteX1" fmla="*/ 4858015 w 4858015"/>
              <a:gd name="connsiteY1" fmla="*/ 0 h 7186092"/>
              <a:gd name="connsiteX2" fmla="*/ 571163 w 4858015"/>
              <a:gd name="connsiteY2" fmla="*/ 7184379 h 7186092"/>
              <a:gd name="connsiteX3" fmla="*/ 0 w 4858015"/>
              <a:gd name="connsiteY3" fmla="*/ 7186092 h 7186092"/>
              <a:gd name="connsiteX4" fmla="*/ 3856451 w 4858015"/>
              <a:gd name="connsiteY4" fmla="*/ 192697 h 7186092"/>
              <a:gd name="connsiteX0" fmla="*/ 4155661 w 4858015"/>
              <a:gd name="connsiteY0" fmla="*/ 0 h 7275326"/>
              <a:gd name="connsiteX1" fmla="*/ 4858015 w 4858015"/>
              <a:gd name="connsiteY1" fmla="*/ 89234 h 7275326"/>
              <a:gd name="connsiteX2" fmla="*/ 571163 w 4858015"/>
              <a:gd name="connsiteY2" fmla="*/ 7273613 h 7275326"/>
              <a:gd name="connsiteX3" fmla="*/ 0 w 4858015"/>
              <a:gd name="connsiteY3" fmla="*/ 7275326 h 7275326"/>
              <a:gd name="connsiteX4" fmla="*/ 4155661 w 4858015"/>
              <a:gd name="connsiteY4" fmla="*/ 0 h 7275326"/>
              <a:gd name="connsiteX0" fmla="*/ 4100059 w 4858015"/>
              <a:gd name="connsiteY0" fmla="*/ 0 h 7312234"/>
              <a:gd name="connsiteX1" fmla="*/ 4858015 w 4858015"/>
              <a:gd name="connsiteY1" fmla="*/ 126142 h 7312234"/>
              <a:gd name="connsiteX2" fmla="*/ 571163 w 4858015"/>
              <a:gd name="connsiteY2" fmla="*/ 7310521 h 7312234"/>
              <a:gd name="connsiteX3" fmla="*/ 0 w 4858015"/>
              <a:gd name="connsiteY3" fmla="*/ 7312234 h 7312234"/>
              <a:gd name="connsiteX4" fmla="*/ 4100059 w 4858015"/>
              <a:gd name="connsiteY4" fmla="*/ 0 h 7312234"/>
              <a:gd name="connsiteX0" fmla="*/ 4100059 w 4858015"/>
              <a:gd name="connsiteY0" fmla="*/ 0 h 7397963"/>
              <a:gd name="connsiteX1" fmla="*/ 4858015 w 4858015"/>
              <a:gd name="connsiteY1" fmla="*/ 126142 h 7397963"/>
              <a:gd name="connsiteX2" fmla="*/ 440780 w 4858015"/>
              <a:gd name="connsiteY2" fmla="*/ 7397963 h 7397963"/>
              <a:gd name="connsiteX3" fmla="*/ 0 w 4858015"/>
              <a:gd name="connsiteY3" fmla="*/ 7312234 h 7397963"/>
              <a:gd name="connsiteX4" fmla="*/ 4100059 w 4858015"/>
              <a:gd name="connsiteY4" fmla="*/ 0 h 7397963"/>
              <a:gd name="connsiteX0" fmla="*/ 4238497 w 4996453"/>
              <a:gd name="connsiteY0" fmla="*/ 0 h 7397963"/>
              <a:gd name="connsiteX1" fmla="*/ 4996453 w 4996453"/>
              <a:gd name="connsiteY1" fmla="*/ 126142 h 7397963"/>
              <a:gd name="connsiteX2" fmla="*/ 579218 w 4996453"/>
              <a:gd name="connsiteY2" fmla="*/ 7397963 h 7397963"/>
              <a:gd name="connsiteX3" fmla="*/ 0 w 4996453"/>
              <a:gd name="connsiteY3" fmla="*/ 7305264 h 7397963"/>
              <a:gd name="connsiteX4" fmla="*/ 4238497 w 4996453"/>
              <a:gd name="connsiteY4" fmla="*/ 0 h 7397963"/>
              <a:gd name="connsiteX0" fmla="*/ 4177554 w 4935510"/>
              <a:gd name="connsiteY0" fmla="*/ 0 h 7397963"/>
              <a:gd name="connsiteX1" fmla="*/ 4935510 w 4935510"/>
              <a:gd name="connsiteY1" fmla="*/ 126142 h 7397963"/>
              <a:gd name="connsiteX2" fmla="*/ 518275 w 4935510"/>
              <a:gd name="connsiteY2" fmla="*/ 7397963 h 7397963"/>
              <a:gd name="connsiteX3" fmla="*/ 0 w 4935510"/>
              <a:gd name="connsiteY3" fmla="*/ 7333290 h 7397963"/>
              <a:gd name="connsiteX4" fmla="*/ 4177554 w 4935510"/>
              <a:gd name="connsiteY4" fmla="*/ 0 h 7397963"/>
              <a:gd name="connsiteX0" fmla="*/ 4177554 w 4935510"/>
              <a:gd name="connsiteY0" fmla="*/ 0 h 7779312"/>
              <a:gd name="connsiteX1" fmla="*/ 4935510 w 4935510"/>
              <a:gd name="connsiteY1" fmla="*/ 126142 h 7779312"/>
              <a:gd name="connsiteX2" fmla="*/ 2698754 w 4935510"/>
              <a:gd name="connsiteY2" fmla="*/ 7779312 h 7779312"/>
              <a:gd name="connsiteX3" fmla="*/ 0 w 4935510"/>
              <a:gd name="connsiteY3" fmla="*/ 7333290 h 7779312"/>
              <a:gd name="connsiteX4" fmla="*/ 4177554 w 4935510"/>
              <a:gd name="connsiteY4" fmla="*/ 0 h 7779312"/>
              <a:gd name="connsiteX0" fmla="*/ 2169219 w 2927175"/>
              <a:gd name="connsiteY0" fmla="*/ 0 h 7895277"/>
              <a:gd name="connsiteX1" fmla="*/ 2927175 w 2927175"/>
              <a:gd name="connsiteY1" fmla="*/ 126142 h 7895277"/>
              <a:gd name="connsiteX2" fmla="*/ 690419 w 2927175"/>
              <a:gd name="connsiteY2" fmla="*/ 7779312 h 7895277"/>
              <a:gd name="connsiteX3" fmla="*/ 0 w 2927175"/>
              <a:gd name="connsiteY3" fmla="*/ 7895277 h 7895277"/>
              <a:gd name="connsiteX4" fmla="*/ 2169219 w 2927175"/>
              <a:gd name="connsiteY4" fmla="*/ 0 h 7895277"/>
              <a:gd name="connsiteX0" fmla="*/ 160884 w 2927175"/>
              <a:gd name="connsiteY0" fmla="*/ 0 h 8296697"/>
              <a:gd name="connsiteX1" fmla="*/ 2927175 w 2927175"/>
              <a:gd name="connsiteY1" fmla="*/ 527562 h 8296697"/>
              <a:gd name="connsiteX2" fmla="*/ 690419 w 2927175"/>
              <a:gd name="connsiteY2" fmla="*/ 8180732 h 8296697"/>
              <a:gd name="connsiteX3" fmla="*/ 0 w 2927175"/>
              <a:gd name="connsiteY3" fmla="*/ 8296697 h 8296697"/>
              <a:gd name="connsiteX4" fmla="*/ 160884 w 2927175"/>
              <a:gd name="connsiteY4" fmla="*/ 0 h 8296697"/>
              <a:gd name="connsiteX0" fmla="*/ 160884 w 690419"/>
              <a:gd name="connsiteY0" fmla="*/ 54497 h 8351194"/>
              <a:gd name="connsiteX1" fmla="*/ 677840 w 690419"/>
              <a:gd name="connsiteY1" fmla="*/ 0 h 8351194"/>
              <a:gd name="connsiteX2" fmla="*/ 690419 w 690419"/>
              <a:gd name="connsiteY2" fmla="*/ 8235229 h 8351194"/>
              <a:gd name="connsiteX3" fmla="*/ 0 w 690419"/>
              <a:gd name="connsiteY3" fmla="*/ 8351194 h 8351194"/>
              <a:gd name="connsiteX4" fmla="*/ 160884 w 690419"/>
              <a:gd name="connsiteY4" fmla="*/ 54497 h 8351194"/>
              <a:gd name="connsiteX0" fmla="*/ 101254 w 690419"/>
              <a:gd name="connsiteY0" fmla="*/ 285414 h 8351194"/>
              <a:gd name="connsiteX1" fmla="*/ 677840 w 690419"/>
              <a:gd name="connsiteY1" fmla="*/ 0 h 8351194"/>
              <a:gd name="connsiteX2" fmla="*/ 690419 w 690419"/>
              <a:gd name="connsiteY2" fmla="*/ 8235229 h 8351194"/>
              <a:gd name="connsiteX3" fmla="*/ 0 w 690419"/>
              <a:gd name="connsiteY3" fmla="*/ 8351194 h 8351194"/>
              <a:gd name="connsiteX4" fmla="*/ 101254 w 690419"/>
              <a:gd name="connsiteY4" fmla="*/ 285414 h 8351194"/>
              <a:gd name="connsiteX0" fmla="*/ 0 w 589165"/>
              <a:gd name="connsiteY0" fmla="*/ 285414 h 8366092"/>
              <a:gd name="connsiteX1" fmla="*/ 576586 w 589165"/>
              <a:gd name="connsiteY1" fmla="*/ 0 h 8366092"/>
              <a:gd name="connsiteX2" fmla="*/ 589165 w 589165"/>
              <a:gd name="connsiteY2" fmla="*/ 8235229 h 8366092"/>
              <a:gd name="connsiteX3" fmla="*/ 128746 w 589165"/>
              <a:gd name="connsiteY3" fmla="*/ 8366092 h 8366092"/>
              <a:gd name="connsiteX4" fmla="*/ 0 w 589165"/>
              <a:gd name="connsiteY4" fmla="*/ 285414 h 8366092"/>
              <a:gd name="connsiteX0" fmla="*/ 0 w 648794"/>
              <a:gd name="connsiteY0" fmla="*/ 277963 h 8366092"/>
              <a:gd name="connsiteX1" fmla="*/ 636215 w 648794"/>
              <a:gd name="connsiteY1" fmla="*/ 0 h 8366092"/>
              <a:gd name="connsiteX2" fmla="*/ 648794 w 648794"/>
              <a:gd name="connsiteY2" fmla="*/ 8235229 h 8366092"/>
              <a:gd name="connsiteX3" fmla="*/ 188375 w 648794"/>
              <a:gd name="connsiteY3" fmla="*/ 8366092 h 8366092"/>
              <a:gd name="connsiteX4" fmla="*/ 0 w 648794"/>
              <a:gd name="connsiteY4" fmla="*/ 277963 h 8366092"/>
              <a:gd name="connsiteX0" fmla="*/ 0 w 704363"/>
              <a:gd name="connsiteY0" fmla="*/ 225822 h 8313951"/>
              <a:gd name="connsiteX1" fmla="*/ 704363 w 704363"/>
              <a:gd name="connsiteY1" fmla="*/ 0 h 8313951"/>
              <a:gd name="connsiteX2" fmla="*/ 648794 w 704363"/>
              <a:gd name="connsiteY2" fmla="*/ 8183088 h 8313951"/>
              <a:gd name="connsiteX3" fmla="*/ 188375 w 704363"/>
              <a:gd name="connsiteY3" fmla="*/ 8313951 h 8313951"/>
              <a:gd name="connsiteX4" fmla="*/ 0 w 704363"/>
              <a:gd name="connsiteY4" fmla="*/ 225822 h 8313951"/>
              <a:gd name="connsiteX0" fmla="*/ 0 w 653252"/>
              <a:gd name="connsiteY0" fmla="*/ 203476 h 8291605"/>
              <a:gd name="connsiteX1" fmla="*/ 653252 w 653252"/>
              <a:gd name="connsiteY1" fmla="*/ 0 h 8291605"/>
              <a:gd name="connsiteX2" fmla="*/ 648794 w 653252"/>
              <a:gd name="connsiteY2" fmla="*/ 8160742 h 8291605"/>
              <a:gd name="connsiteX3" fmla="*/ 188375 w 653252"/>
              <a:gd name="connsiteY3" fmla="*/ 8291605 h 8291605"/>
              <a:gd name="connsiteX4" fmla="*/ 0 w 653252"/>
              <a:gd name="connsiteY4" fmla="*/ 203476 h 8291605"/>
              <a:gd name="connsiteX0" fmla="*/ 0 w 657315"/>
              <a:gd name="connsiteY0" fmla="*/ 203476 h 8291605"/>
              <a:gd name="connsiteX1" fmla="*/ 653252 w 657315"/>
              <a:gd name="connsiteY1" fmla="*/ 0 h 8291605"/>
              <a:gd name="connsiteX2" fmla="*/ 657315 w 657315"/>
              <a:gd name="connsiteY2" fmla="*/ 8197987 h 8291605"/>
              <a:gd name="connsiteX3" fmla="*/ 188375 w 657315"/>
              <a:gd name="connsiteY3" fmla="*/ 8291605 h 8291605"/>
              <a:gd name="connsiteX4" fmla="*/ 0 w 657315"/>
              <a:gd name="connsiteY4" fmla="*/ 203476 h 829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315" h="8291605">
                <a:moveTo>
                  <a:pt x="0" y="203476"/>
                </a:moveTo>
                <a:lnTo>
                  <a:pt x="653252" y="0"/>
                </a:lnTo>
                <a:cubicBezTo>
                  <a:pt x="654606" y="2732662"/>
                  <a:pt x="655961" y="5465325"/>
                  <a:pt x="657315" y="8197987"/>
                </a:cubicBezTo>
                <a:lnTo>
                  <a:pt x="188375" y="8291605"/>
                </a:lnTo>
                <a:lnTo>
                  <a:pt x="0" y="203476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14300" dist="38100" dir="600000" algn="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0A5095C-3FA1-4C71-A2FB-507C85B63F91}"/>
              </a:ext>
            </a:extLst>
          </p:cNvPr>
          <p:cNvSpPr/>
          <p:nvPr userDrawn="1"/>
        </p:nvSpPr>
        <p:spPr>
          <a:xfrm rot="16200000">
            <a:off x="4319021" y="-3165175"/>
            <a:ext cx="320076" cy="8413272"/>
          </a:xfrm>
          <a:custGeom>
            <a:avLst/>
            <a:gdLst>
              <a:gd name="connsiteX0" fmla="*/ 0 w 706993"/>
              <a:gd name="connsiteY0" fmla="*/ 0 h 7500803"/>
              <a:gd name="connsiteX1" fmla="*/ 706993 w 706993"/>
              <a:gd name="connsiteY1" fmla="*/ 0 h 7500803"/>
              <a:gd name="connsiteX2" fmla="*/ 706993 w 706993"/>
              <a:gd name="connsiteY2" fmla="*/ 7500803 h 7500803"/>
              <a:gd name="connsiteX3" fmla="*/ 0 w 706993"/>
              <a:gd name="connsiteY3" fmla="*/ 7500803 h 7500803"/>
              <a:gd name="connsiteX4" fmla="*/ 0 w 706993"/>
              <a:gd name="connsiteY4" fmla="*/ 0 h 7500803"/>
              <a:gd name="connsiteX0" fmla="*/ 0 w 4605893"/>
              <a:gd name="connsiteY0" fmla="*/ 0 h 7500803"/>
              <a:gd name="connsiteX1" fmla="*/ 4605893 w 4605893"/>
              <a:gd name="connsiteY1" fmla="*/ 558800 h 7500803"/>
              <a:gd name="connsiteX2" fmla="*/ 706993 w 4605893"/>
              <a:gd name="connsiteY2" fmla="*/ 7500803 h 7500803"/>
              <a:gd name="connsiteX3" fmla="*/ 0 w 4605893"/>
              <a:gd name="connsiteY3" fmla="*/ 7500803 h 7500803"/>
              <a:gd name="connsiteX4" fmla="*/ 0 w 4605893"/>
              <a:gd name="connsiteY4" fmla="*/ 0 h 7500803"/>
              <a:gd name="connsiteX0" fmla="*/ 3251200 w 4605893"/>
              <a:gd name="connsiteY0" fmla="*/ 12700 h 6942003"/>
              <a:gd name="connsiteX1" fmla="*/ 4605893 w 4605893"/>
              <a:gd name="connsiteY1" fmla="*/ 0 h 6942003"/>
              <a:gd name="connsiteX2" fmla="*/ 706993 w 4605893"/>
              <a:gd name="connsiteY2" fmla="*/ 6942003 h 6942003"/>
              <a:gd name="connsiteX3" fmla="*/ 0 w 4605893"/>
              <a:gd name="connsiteY3" fmla="*/ 6942003 h 6942003"/>
              <a:gd name="connsiteX4" fmla="*/ 3251200 w 4605893"/>
              <a:gd name="connsiteY4" fmla="*/ 12700 h 6942003"/>
              <a:gd name="connsiteX0" fmla="*/ 3162300 w 4605893"/>
              <a:gd name="connsiteY0" fmla="*/ 0 h 6942003"/>
              <a:gd name="connsiteX1" fmla="*/ 4605893 w 4605893"/>
              <a:gd name="connsiteY1" fmla="*/ 0 h 6942003"/>
              <a:gd name="connsiteX2" fmla="*/ 706993 w 4605893"/>
              <a:gd name="connsiteY2" fmla="*/ 6942003 h 6942003"/>
              <a:gd name="connsiteX3" fmla="*/ 0 w 4605893"/>
              <a:gd name="connsiteY3" fmla="*/ 6942003 h 6942003"/>
              <a:gd name="connsiteX4" fmla="*/ 3162300 w 4605893"/>
              <a:gd name="connsiteY4" fmla="*/ 0 h 6942003"/>
              <a:gd name="connsiteX0" fmla="*/ 3162300 w 4605893"/>
              <a:gd name="connsiteY0" fmla="*/ 0 h 6942003"/>
              <a:gd name="connsiteX1" fmla="*/ 4605893 w 4605893"/>
              <a:gd name="connsiteY1" fmla="*/ 0 h 6942003"/>
              <a:gd name="connsiteX2" fmla="*/ 1786493 w 4605893"/>
              <a:gd name="connsiteY2" fmla="*/ 6942003 h 6942003"/>
              <a:gd name="connsiteX3" fmla="*/ 0 w 4605893"/>
              <a:gd name="connsiteY3" fmla="*/ 6942003 h 6942003"/>
              <a:gd name="connsiteX4" fmla="*/ 3162300 w 4605893"/>
              <a:gd name="connsiteY4" fmla="*/ 0 h 6942003"/>
              <a:gd name="connsiteX0" fmla="*/ 1892300 w 3335893"/>
              <a:gd name="connsiteY0" fmla="*/ 0 h 6942003"/>
              <a:gd name="connsiteX1" fmla="*/ 3335893 w 3335893"/>
              <a:gd name="connsiteY1" fmla="*/ 0 h 6942003"/>
              <a:gd name="connsiteX2" fmla="*/ 516493 w 3335893"/>
              <a:gd name="connsiteY2" fmla="*/ 6942003 h 6942003"/>
              <a:gd name="connsiteX3" fmla="*/ 0 w 3335893"/>
              <a:gd name="connsiteY3" fmla="*/ 6878503 h 6942003"/>
              <a:gd name="connsiteX4" fmla="*/ 1892300 w 3335893"/>
              <a:gd name="connsiteY4" fmla="*/ 0 h 6942003"/>
              <a:gd name="connsiteX0" fmla="*/ 1981200 w 3424793"/>
              <a:gd name="connsiteY0" fmla="*/ 0 h 6992803"/>
              <a:gd name="connsiteX1" fmla="*/ 3424793 w 3424793"/>
              <a:gd name="connsiteY1" fmla="*/ 0 h 6992803"/>
              <a:gd name="connsiteX2" fmla="*/ 605393 w 3424793"/>
              <a:gd name="connsiteY2" fmla="*/ 6942003 h 6992803"/>
              <a:gd name="connsiteX3" fmla="*/ 0 w 3424793"/>
              <a:gd name="connsiteY3" fmla="*/ 6992803 h 6992803"/>
              <a:gd name="connsiteX4" fmla="*/ 1981200 w 3424793"/>
              <a:gd name="connsiteY4" fmla="*/ 0 h 6992803"/>
              <a:gd name="connsiteX0" fmla="*/ 1981200 w 3424793"/>
              <a:gd name="connsiteY0" fmla="*/ 0 h 7030903"/>
              <a:gd name="connsiteX1" fmla="*/ 3424793 w 3424793"/>
              <a:gd name="connsiteY1" fmla="*/ 0 h 7030903"/>
              <a:gd name="connsiteX2" fmla="*/ 287893 w 3424793"/>
              <a:gd name="connsiteY2" fmla="*/ 7030903 h 7030903"/>
              <a:gd name="connsiteX3" fmla="*/ 0 w 3424793"/>
              <a:gd name="connsiteY3" fmla="*/ 6992803 h 7030903"/>
              <a:gd name="connsiteX4" fmla="*/ 1981200 w 3424793"/>
              <a:gd name="connsiteY4" fmla="*/ 0 h 7030903"/>
              <a:gd name="connsiteX0" fmla="*/ 1981200 w 4758293"/>
              <a:gd name="connsiteY0" fmla="*/ 12700 h 7043603"/>
              <a:gd name="connsiteX1" fmla="*/ 4758293 w 4758293"/>
              <a:gd name="connsiteY1" fmla="*/ 0 h 7043603"/>
              <a:gd name="connsiteX2" fmla="*/ 287893 w 4758293"/>
              <a:gd name="connsiteY2" fmla="*/ 7043603 h 7043603"/>
              <a:gd name="connsiteX3" fmla="*/ 0 w 4758293"/>
              <a:gd name="connsiteY3" fmla="*/ 7005503 h 7043603"/>
              <a:gd name="connsiteX4" fmla="*/ 1981200 w 4758293"/>
              <a:gd name="connsiteY4" fmla="*/ 12700 h 7043603"/>
              <a:gd name="connsiteX0" fmla="*/ 4140200 w 4758293"/>
              <a:gd name="connsiteY0" fmla="*/ 12700 h 7043603"/>
              <a:gd name="connsiteX1" fmla="*/ 4758293 w 4758293"/>
              <a:gd name="connsiteY1" fmla="*/ 0 h 7043603"/>
              <a:gd name="connsiteX2" fmla="*/ 287893 w 4758293"/>
              <a:gd name="connsiteY2" fmla="*/ 7043603 h 7043603"/>
              <a:gd name="connsiteX3" fmla="*/ 0 w 4758293"/>
              <a:gd name="connsiteY3" fmla="*/ 7005503 h 7043603"/>
              <a:gd name="connsiteX4" fmla="*/ 4140200 w 4758293"/>
              <a:gd name="connsiteY4" fmla="*/ 12700 h 7043603"/>
              <a:gd name="connsiteX0" fmla="*/ 3975100 w 4758293"/>
              <a:gd name="connsiteY0" fmla="*/ 0 h 7056303"/>
              <a:gd name="connsiteX1" fmla="*/ 4758293 w 4758293"/>
              <a:gd name="connsiteY1" fmla="*/ 12700 h 7056303"/>
              <a:gd name="connsiteX2" fmla="*/ 287893 w 4758293"/>
              <a:gd name="connsiteY2" fmla="*/ 7056303 h 7056303"/>
              <a:gd name="connsiteX3" fmla="*/ 0 w 4758293"/>
              <a:gd name="connsiteY3" fmla="*/ 7018203 h 7056303"/>
              <a:gd name="connsiteX4" fmla="*/ 3975100 w 4758293"/>
              <a:gd name="connsiteY4" fmla="*/ 0 h 7056303"/>
              <a:gd name="connsiteX0" fmla="*/ 3975100 w 5037693"/>
              <a:gd name="connsiteY0" fmla="*/ 0 h 7056303"/>
              <a:gd name="connsiteX1" fmla="*/ 5037693 w 5037693"/>
              <a:gd name="connsiteY1" fmla="*/ 50800 h 7056303"/>
              <a:gd name="connsiteX2" fmla="*/ 287893 w 5037693"/>
              <a:gd name="connsiteY2" fmla="*/ 7056303 h 7056303"/>
              <a:gd name="connsiteX3" fmla="*/ 0 w 5037693"/>
              <a:gd name="connsiteY3" fmla="*/ 7018203 h 7056303"/>
              <a:gd name="connsiteX4" fmla="*/ 3975100 w 5037693"/>
              <a:gd name="connsiteY4" fmla="*/ 0 h 7056303"/>
              <a:gd name="connsiteX0" fmla="*/ 3941233 w 5037693"/>
              <a:gd name="connsiteY0" fmla="*/ 25400 h 7005503"/>
              <a:gd name="connsiteX1" fmla="*/ 5037693 w 5037693"/>
              <a:gd name="connsiteY1" fmla="*/ 0 h 7005503"/>
              <a:gd name="connsiteX2" fmla="*/ 287893 w 5037693"/>
              <a:gd name="connsiteY2" fmla="*/ 7005503 h 7005503"/>
              <a:gd name="connsiteX3" fmla="*/ 0 w 5037693"/>
              <a:gd name="connsiteY3" fmla="*/ 6967403 h 7005503"/>
              <a:gd name="connsiteX4" fmla="*/ 3941233 w 5037693"/>
              <a:gd name="connsiteY4" fmla="*/ 25400 h 7005503"/>
              <a:gd name="connsiteX0" fmla="*/ 3941233 w 5071560"/>
              <a:gd name="connsiteY0" fmla="*/ 8467 h 6988570"/>
              <a:gd name="connsiteX1" fmla="*/ 5071560 w 5071560"/>
              <a:gd name="connsiteY1" fmla="*/ 0 h 6988570"/>
              <a:gd name="connsiteX2" fmla="*/ 287893 w 5071560"/>
              <a:gd name="connsiteY2" fmla="*/ 6988570 h 6988570"/>
              <a:gd name="connsiteX3" fmla="*/ 0 w 5071560"/>
              <a:gd name="connsiteY3" fmla="*/ 6950470 h 6988570"/>
              <a:gd name="connsiteX4" fmla="*/ 3941233 w 5071560"/>
              <a:gd name="connsiteY4" fmla="*/ 8467 h 6988570"/>
              <a:gd name="connsiteX0" fmla="*/ 3941233 w 5071560"/>
              <a:gd name="connsiteY0" fmla="*/ 8467 h 6950470"/>
              <a:gd name="connsiteX1" fmla="*/ 5071560 w 5071560"/>
              <a:gd name="connsiteY1" fmla="*/ 0 h 6950470"/>
              <a:gd name="connsiteX2" fmla="*/ 397960 w 5071560"/>
              <a:gd name="connsiteY2" fmla="*/ 6853104 h 6950470"/>
              <a:gd name="connsiteX3" fmla="*/ 0 w 5071560"/>
              <a:gd name="connsiteY3" fmla="*/ 6950470 h 6950470"/>
              <a:gd name="connsiteX4" fmla="*/ 3941233 w 5071560"/>
              <a:gd name="connsiteY4" fmla="*/ 8467 h 6950470"/>
              <a:gd name="connsiteX0" fmla="*/ 3941233 w 5071560"/>
              <a:gd name="connsiteY0" fmla="*/ 8467 h 6857337"/>
              <a:gd name="connsiteX1" fmla="*/ 5071560 w 5071560"/>
              <a:gd name="connsiteY1" fmla="*/ 0 h 6857337"/>
              <a:gd name="connsiteX2" fmla="*/ 397960 w 5071560"/>
              <a:gd name="connsiteY2" fmla="*/ 6853104 h 6857337"/>
              <a:gd name="connsiteX3" fmla="*/ 0 w 5071560"/>
              <a:gd name="connsiteY3" fmla="*/ 6857337 h 6857337"/>
              <a:gd name="connsiteX4" fmla="*/ 3941233 w 5071560"/>
              <a:gd name="connsiteY4" fmla="*/ 8467 h 6857337"/>
              <a:gd name="connsiteX0" fmla="*/ 3941233 w 3941234"/>
              <a:gd name="connsiteY0" fmla="*/ 198931 h 7047801"/>
              <a:gd name="connsiteX1" fmla="*/ 2021966 w 3941234"/>
              <a:gd name="connsiteY1" fmla="*/ 0 h 7047801"/>
              <a:gd name="connsiteX2" fmla="*/ 397960 w 3941234"/>
              <a:gd name="connsiteY2" fmla="*/ 7043568 h 7047801"/>
              <a:gd name="connsiteX3" fmla="*/ 0 w 3941234"/>
              <a:gd name="connsiteY3" fmla="*/ 7047801 h 7047801"/>
              <a:gd name="connsiteX4" fmla="*/ 3941233 w 3941234"/>
              <a:gd name="connsiteY4" fmla="*/ 198931 h 7047801"/>
              <a:gd name="connsiteX0" fmla="*/ 838138 w 2021965"/>
              <a:gd name="connsiteY0" fmla="*/ 0 h 7057470"/>
              <a:gd name="connsiteX1" fmla="*/ 2021966 w 2021965"/>
              <a:gd name="connsiteY1" fmla="*/ 9669 h 7057470"/>
              <a:gd name="connsiteX2" fmla="*/ 397960 w 2021965"/>
              <a:gd name="connsiteY2" fmla="*/ 7053237 h 7057470"/>
              <a:gd name="connsiteX3" fmla="*/ 0 w 2021965"/>
              <a:gd name="connsiteY3" fmla="*/ 7057470 h 7057470"/>
              <a:gd name="connsiteX4" fmla="*/ 838138 w 2021965"/>
              <a:gd name="connsiteY4" fmla="*/ 0 h 7057470"/>
              <a:gd name="connsiteX0" fmla="*/ 838138 w 3466506"/>
              <a:gd name="connsiteY0" fmla="*/ 0 h 7057470"/>
              <a:gd name="connsiteX1" fmla="*/ 3466507 w 3466506"/>
              <a:gd name="connsiteY1" fmla="*/ 36878 h 7057470"/>
              <a:gd name="connsiteX2" fmla="*/ 397960 w 3466506"/>
              <a:gd name="connsiteY2" fmla="*/ 7053237 h 7057470"/>
              <a:gd name="connsiteX3" fmla="*/ 0 w 3466506"/>
              <a:gd name="connsiteY3" fmla="*/ 7057470 h 7057470"/>
              <a:gd name="connsiteX4" fmla="*/ 838138 w 3466506"/>
              <a:gd name="connsiteY4" fmla="*/ 0 h 7057470"/>
              <a:gd name="connsiteX0" fmla="*/ 2576941 w 3466506"/>
              <a:gd name="connsiteY0" fmla="*/ 135444 h 7020592"/>
              <a:gd name="connsiteX1" fmla="*/ 3466507 w 3466506"/>
              <a:gd name="connsiteY1" fmla="*/ 0 h 7020592"/>
              <a:gd name="connsiteX2" fmla="*/ 397960 w 3466506"/>
              <a:gd name="connsiteY2" fmla="*/ 7016359 h 7020592"/>
              <a:gd name="connsiteX3" fmla="*/ 0 w 3466506"/>
              <a:gd name="connsiteY3" fmla="*/ 7020592 h 7020592"/>
              <a:gd name="connsiteX4" fmla="*/ 2576941 w 3466506"/>
              <a:gd name="connsiteY4" fmla="*/ 135444 h 7020592"/>
              <a:gd name="connsiteX0" fmla="*/ 2576941 w 3466506"/>
              <a:gd name="connsiteY0" fmla="*/ 135444 h 7796343"/>
              <a:gd name="connsiteX1" fmla="*/ 3466507 w 3466506"/>
              <a:gd name="connsiteY1" fmla="*/ 0 h 7796343"/>
              <a:gd name="connsiteX2" fmla="*/ 3340551 w 3466506"/>
              <a:gd name="connsiteY2" fmla="*/ 7796343 h 7796343"/>
              <a:gd name="connsiteX3" fmla="*/ 0 w 3466506"/>
              <a:gd name="connsiteY3" fmla="*/ 7020592 h 7796343"/>
              <a:gd name="connsiteX4" fmla="*/ 2576941 w 3466506"/>
              <a:gd name="connsiteY4" fmla="*/ 135444 h 7796343"/>
              <a:gd name="connsiteX0" fmla="*/ 0 w 889565"/>
              <a:gd name="connsiteY0" fmla="*/ 135444 h 7927551"/>
              <a:gd name="connsiteX1" fmla="*/ 889566 w 889565"/>
              <a:gd name="connsiteY1" fmla="*/ 0 h 7927551"/>
              <a:gd name="connsiteX2" fmla="*/ 763610 w 889565"/>
              <a:gd name="connsiteY2" fmla="*/ 7796343 h 7927551"/>
              <a:gd name="connsiteX3" fmla="*/ 178395 w 889565"/>
              <a:gd name="connsiteY3" fmla="*/ 7927551 h 7927551"/>
              <a:gd name="connsiteX4" fmla="*/ 0 w 889565"/>
              <a:gd name="connsiteY4" fmla="*/ 135444 h 7927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565" h="7927551">
                <a:moveTo>
                  <a:pt x="0" y="135444"/>
                </a:moveTo>
                <a:lnTo>
                  <a:pt x="889566" y="0"/>
                </a:lnTo>
                <a:lnTo>
                  <a:pt x="763610" y="7796343"/>
                </a:lnTo>
                <a:lnTo>
                  <a:pt x="178395" y="7927551"/>
                </a:lnTo>
                <a:lnTo>
                  <a:pt x="0" y="13544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63500" dir="1800000" algn="tl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D6AB366-D905-471B-9172-C5113D630797}"/>
              </a:ext>
            </a:extLst>
          </p:cNvPr>
          <p:cNvSpPr/>
          <p:nvPr userDrawn="1"/>
        </p:nvSpPr>
        <p:spPr>
          <a:xfrm rot="16200000">
            <a:off x="9560728" y="4982"/>
            <a:ext cx="243158" cy="2003009"/>
          </a:xfrm>
          <a:custGeom>
            <a:avLst/>
            <a:gdLst>
              <a:gd name="connsiteX0" fmla="*/ 0 w 706993"/>
              <a:gd name="connsiteY0" fmla="*/ 0 h 7500803"/>
              <a:gd name="connsiteX1" fmla="*/ 706993 w 706993"/>
              <a:gd name="connsiteY1" fmla="*/ 0 h 7500803"/>
              <a:gd name="connsiteX2" fmla="*/ 706993 w 706993"/>
              <a:gd name="connsiteY2" fmla="*/ 7500803 h 7500803"/>
              <a:gd name="connsiteX3" fmla="*/ 0 w 706993"/>
              <a:gd name="connsiteY3" fmla="*/ 7500803 h 7500803"/>
              <a:gd name="connsiteX4" fmla="*/ 0 w 706993"/>
              <a:gd name="connsiteY4" fmla="*/ 0 h 7500803"/>
              <a:gd name="connsiteX0" fmla="*/ 0 w 4605893"/>
              <a:gd name="connsiteY0" fmla="*/ 0 h 7500803"/>
              <a:gd name="connsiteX1" fmla="*/ 4605893 w 4605893"/>
              <a:gd name="connsiteY1" fmla="*/ 558800 h 7500803"/>
              <a:gd name="connsiteX2" fmla="*/ 706993 w 4605893"/>
              <a:gd name="connsiteY2" fmla="*/ 7500803 h 7500803"/>
              <a:gd name="connsiteX3" fmla="*/ 0 w 4605893"/>
              <a:gd name="connsiteY3" fmla="*/ 7500803 h 7500803"/>
              <a:gd name="connsiteX4" fmla="*/ 0 w 4605893"/>
              <a:gd name="connsiteY4" fmla="*/ 0 h 7500803"/>
              <a:gd name="connsiteX0" fmla="*/ 3251200 w 4605893"/>
              <a:gd name="connsiteY0" fmla="*/ 12700 h 6942003"/>
              <a:gd name="connsiteX1" fmla="*/ 4605893 w 4605893"/>
              <a:gd name="connsiteY1" fmla="*/ 0 h 6942003"/>
              <a:gd name="connsiteX2" fmla="*/ 706993 w 4605893"/>
              <a:gd name="connsiteY2" fmla="*/ 6942003 h 6942003"/>
              <a:gd name="connsiteX3" fmla="*/ 0 w 4605893"/>
              <a:gd name="connsiteY3" fmla="*/ 6942003 h 6942003"/>
              <a:gd name="connsiteX4" fmla="*/ 3251200 w 4605893"/>
              <a:gd name="connsiteY4" fmla="*/ 12700 h 6942003"/>
              <a:gd name="connsiteX0" fmla="*/ 3162300 w 4605893"/>
              <a:gd name="connsiteY0" fmla="*/ 0 h 6942003"/>
              <a:gd name="connsiteX1" fmla="*/ 4605893 w 4605893"/>
              <a:gd name="connsiteY1" fmla="*/ 0 h 6942003"/>
              <a:gd name="connsiteX2" fmla="*/ 706993 w 4605893"/>
              <a:gd name="connsiteY2" fmla="*/ 6942003 h 6942003"/>
              <a:gd name="connsiteX3" fmla="*/ 0 w 4605893"/>
              <a:gd name="connsiteY3" fmla="*/ 6942003 h 6942003"/>
              <a:gd name="connsiteX4" fmla="*/ 3162300 w 4605893"/>
              <a:gd name="connsiteY4" fmla="*/ 0 h 6942003"/>
              <a:gd name="connsiteX0" fmla="*/ 3162300 w 4605893"/>
              <a:gd name="connsiteY0" fmla="*/ 0 h 6942003"/>
              <a:gd name="connsiteX1" fmla="*/ 4605893 w 4605893"/>
              <a:gd name="connsiteY1" fmla="*/ 0 h 6942003"/>
              <a:gd name="connsiteX2" fmla="*/ 1786493 w 4605893"/>
              <a:gd name="connsiteY2" fmla="*/ 6942003 h 6942003"/>
              <a:gd name="connsiteX3" fmla="*/ 0 w 4605893"/>
              <a:gd name="connsiteY3" fmla="*/ 6942003 h 6942003"/>
              <a:gd name="connsiteX4" fmla="*/ 3162300 w 4605893"/>
              <a:gd name="connsiteY4" fmla="*/ 0 h 6942003"/>
              <a:gd name="connsiteX0" fmla="*/ 1892300 w 3335893"/>
              <a:gd name="connsiteY0" fmla="*/ 0 h 6942003"/>
              <a:gd name="connsiteX1" fmla="*/ 3335893 w 3335893"/>
              <a:gd name="connsiteY1" fmla="*/ 0 h 6942003"/>
              <a:gd name="connsiteX2" fmla="*/ 516493 w 3335893"/>
              <a:gd name="connsiteY2" fmla="*/ 6942003 h 6942003"/>
              <a:gd name="connsiteX3" fmla="*/ 0 w 3335893"/>
              <a:gd name="connsiteY3" fmla="*/ 6878503 h 6942003"/>
              <a:gd name="connsiteX4" fmla="*/ 1892300 w 3335893"/>
              <a:gd name="connsiteY4" fmla="*/ 0 h 6942003"/>
              <a:gd name="connsiteX0" fmla="*/ 1981200 w 3424793"/>
              <a:gd name="connsiteY0" fmla="*/ 0 h 6992803"/>
              <a:gd name="connsiteX1" fmla="*/ 3424793 w 3424793"/>
              <a:gd name="connsiteY1" fmla="*/ 0 h 6992803"/>
              <a:gd name="connsiteX2" fmla="*/ 605393 w 3424793"/>
              <a:gd name="connsiteY2" fmla="*/ 6942003 h 6992803"/>
              <a:gd name="connsiteX3" fmla="*/ 0 w 3424793"/>
              <a:gd name="connsiteY3" fmla="*/ 6992803 h 6992803"/>
              <a:gd name="connsiteX4" fmla="*/ 1981200 w 3424793"/>
              <a:gd name="connsiteY4" fmla="*/ 0 h 6992803"/>
              <a:gd name="connsiteX0" fmla="*/ 1981200 w 3424793"/>
              <a:gd name="connsiteY0" fmla="*/ 0 h 7030903"/>
              <a:gd name="connsiteX1" fmla="*/ 3424793 w 3424793"/>
              <a:gd name="connsiteY1" fmla="*/ 0 h 7030903"/>
              <a:gd name="connsiteX2" fmla="*/ 287893 w 3424793"/>
              <a:gd name="connsiteY2" fmla="*/ 7030903 h 7030903"/>
              <a:gd name="connsiteX3" fmla="*/ 0 w 3424793"/>
              <a:gd name="connsiteY3" fmla="*/ 6992803 h 7030903"/>
              <a:gd name="connsiteX4" fmla="*/ 1981200 w 3424793"/>
              <a:gd name="connsiteY4" fmla="*/ 0 h 7030903"/>
              <a:gd name="connsiteX0" fmla="*/ 1981200 w 4758293"/>
              <a:gd name="connsiteY0" fmla="*/ 12700 h 7043603"/>
              <a:gd name="connsiteX1" fmla="*/ 4758293 w 4758293"/>
              <a:gd name="connsiteY1" fmla="*/ 0 h 7043603"/>
              <a:gd name="connsiteX2" fmla="*/ 287893 w 4758293"/>
              <a:gd name="connsiteY2" fmla="*/ 7043603 h 7043603"/>
              <a:gd name="connsiteX3" fmla="*/ 0 w 4758293"/>
              <a:gd name="connsiteY3" fmla="*/ 7005503 h 7043603"/>
              <a:gd name="connsiteX4" fmla="*/ 1981200 w 4758293"/>
              <a:gd name="connsiteY4" fmla="*/ 12700 h 7043603"/>
              <a:gd name="connsiteX0" fmla="*/ 4140200 w 4758293"/>
              <a:gd name="connsiteY0" fmla="*/ 12700 h 7043603"/>
              <a:gd name="connsiteX1" fmla="*/ 4758293 w 4758293"/>
              <a:gd name="connsiteY1" fmla="*/ 0 h 7043603"/>
              <a:gd name="connsiteX2" fmla="*/ 287893 w 4758293"/>
              <a:gd name="connsiteY2" fmla="*/ 7043603 h 7043603"/>
              <a:gd name="connsiteX3" fmla="*/ 0 w 4758293"/>
              <a:gd name="connsiteY3" fmla="*/ 7005503 h 7043603"/>
              <a:gd name="connsiteX4" fmla="*/ 4140200 w 4758293"/>
              <a:gd name="connsiteY4" fmla="*/ 12700 h 7043603"/>
              <a:gd name="connsiteX0" fmla="*/ 3975100 w 4758293"/>
              <a:gd name="connsiteY0" fmla="*/ 0 h 7056303"/>
              <a:gd name="connsiteX1" fmla="*/ 4758293 w 4758293"/>
              <a:gd name="connsiteY1" fmla="*/ 12700 h 7056303"/>
              <a:gd name="connsiteX2" fmla="*/ 287893 w 4758293"/>
              <a:gd name="connsiteY2" fmla="*/ 7056303 h 7056303"/>
              <a:gd name="connsiteX3" fmla="*/ 0 w 4758293"/>
              <a:gd name="connsiteY3" fmla="*/ 7018203 h 7056303"/>
              <a:gd name="connsiteX4" fmla="*/ 3975100 w 4758293"/>
              <a:gd name="connsiteY4" fmla="*/ 0 h 7056303"/>
              <a:gd name="connsiteX0" fmla="*/ 3975100 w 5037693"/>
              <a:gd name="connsiteY0" fmla="*/ 0 h 7056303"/>
              <a:gd name="connsiteX1" fmla="*/ 5037693 w 5037693"/>
              <a:gd name="connsiteY1" fmla="*/ 50800 h 7056303"/>
              <a:gd name="connsiteX2" fmla="*/ 287893 w 5037693"/>
              <a:gd name="connsiteY2" fmla="*/ 7056303 h 7056303"/>
              <a:gd name="connsiteX3" fmla="*/ 0 w 5037693"/>
              <a:gd name="connsiteY3" fmla="*/ 7018203 h 7056303"/>
              <a:gd name="connsiteX4" fmla="*/ 3975100 w 5037693"/>
              <a:gd name="connsiteY4" fmla="*/ 0 h 7056303"/>
              <a:gd name="connsiteX0" fmla="*/ 3941233 w 5037693"/>
              <a:gd name="connsiteY0" fmla="*/ 25400 h 7005503"/>
              <a:gd name="connsiteX1" fmla="*/ 5037693 w 5037693"/>
              <a:gd name="connsiteY1" fmla="*/ 0 h 7005503"/>
              <a:gd name="connsiteX2" fmla="*/ 287893 w 5037693"/>
              <a:gd name="connsiteY2" fmla="*/ 7005503 h 7005503"/>
              <a:gd name="connsiteX3" fmla="*/ 0 w 5037693"/>
              <a:gd name="connsiteY3" fmla="*/ 6967403 h 7005503"/>
              <a:gd name="connsiteX4" fmla="*/ 3941233 w 5037693"/>
              <a:gd name="connsiteY4" fmla="*/ 25400 h 7005503"/>
              <a:gd name="connsiteX0" fmla="*/ 3941233 w 5071560"/>
              <a:gd name="connsiteY0" fmla="*/ 8467 h 6988570"/>
              <a:gd name="connsiteX1" fmla="*/ 5071560 w 5071560"/>
              <a:gd name="connsiteY1" fmla="*/ 0 h 6988570"/>
              <a:gd name="connsiteX2" fmla="*/ 287893 w 5071560"/>
              <a:gd name="connsiteY2" fmla="*/ 6988570 h 6988570"/>
              <a:gd name="connsiteX3" fmla="*/ 0 w 5071560"/>
              <a:gd name="connsiteY3" fmla="*/ 6950470 h 6988570"/>
              <a:gd name="connsiteX4" fmla="*/ 3941233 w 5071560"/>
              <a:gd name="connsiteY4" fmla="*/ 8467 h 6988570"/>
              <a:gd name="connsiteX0" fmla="*/ 3941233 w 5071560"/>
              <a:gd name="connsiteY0" fmla="*/ 8467 h 6950470"/>
              <a:gd name="connsiteX1" fmla="*/ 5071560 w 5071560"/>
              <a:gd name="connsiteY1" fmla="*/ 0 h 6950470"/>
              <a:gd name="connsiteX2" fmla="*/ 397960 w 5071560"/>
              <a:gd name="connsiteY2" fmla="*/ 6853104 h 6950470"/>
              <a:gd name="connsiteX3" fmla="*/ 0 w 5071560"/>
              <a:gd name="connsiteY3" fmla="*/ 6950470 h 6950470"/>
              <a:gd name="connsiteX4" fmla="*/ 3941233 w 5071560"/>
              <a:gd name="connsiteY4" fmla="*/ 8467 h 6950470"/>
              <a:gd name="connsiteX0" fmla="*/ 3941233 w 5071560"/>
              <a:gd name="connsiteY0" fmla="*/ 8467 h 6857337"/>
              <a:gd name="connsiteX1" fmla="*/ 5071560 w 5071560"/>
              <a:gd name="connsiteY1" fmla="*/ 0 h 6857337"/>
              <a:gd name="connsiteX2" fmla="*/ 397960 w 5071560"/>
              <a:gd name="connsiteY2" fmla="*/ 6853104 h 6857337"/>
              <a:gd name="connsiteX3" fmla="*/ 0 w 5071560"/>
              <a:gd name="connsiteY3" fmla="*/ 6857337 h 6857337"/>
              <a:gd name="connsiteX4" fmla="*/ 3941233 w 5071560"/>
              <a:gd name="connsiteY4" fmla="*/ 8467 h 6857337"/>
              <a:gd name="connsiteX0" fmla="*/ 1930537 w 5071560"/>
              <a:gd name="connsiteY0" fmla="*/ -2 h 7237420"/>
              <a:gd name="connsiteX1" fmla="*/ 5071560 w 5071560"/>
              <a:gd name="connsiteY1" fmla="*/ 380083 h 7237420"/>
              <a:gd name="connsiteX2" fmla="*/ 397960 w 5071560"/>
              <a:gd name="connsiteY2" fmla="*/ 7233187 h 7237420"/>
              <a:gd name="connsiteX3" fmla="*/ 0 w 5071560"/>
              <a:gd name="connsiteY3" fmla="*/ 7237420 h 7237420"/>
              <a:gd name="connsiteX4" fmla="*/ 1930537 w 5071560"/>
              <a:gd name="connsiteY4" fmla="*/ -2 h 7237420"/>
              <a:gd name="connsiteX0" fmla="*/ 1930537 w 2984989"/>
              <a:gd name="connsiteY0" fmla="*/ 435896 h 7673318"/>
              <a:gd name="connsiteX1" fmla="*/ 2984989 w 2984989"/>
              <a:gd name="connsiteY1" fmla="*/ 0 h 7673318"/>
              <a:gd name="connsiteX2" fmla="*/ 397960 w 2984989"/>
              <a:gd name="connsiteY2" fmla="*/ 7669085 h 7673318"/>
              <a:gd name="connsiteX3" fmla="*/ 0 w 2984989"/>
              <a:gd name="connsiteY3" fmla="*/ 7673318 h 7673318"/>
              <a:gd name="connsiteX4" fmla="*/ 1930537 w 2984989"/>
              <a:gd name="connsiteY4" fmla="*/ 435896 h 7673318"/>
              <a:gd name="connsiteX0" fmla="*/ 1930537 w 2984989"/>
              <a:gd name="connsiteY0" fmla="*/ 435896 h 7746799"/>
              <a:gd name="connsiteX1" fmla="*/ 2984989 w 2984989"/>
              <a:gd name="connsiteY1" fmla="*/ 0 h 7746799"/>
              <a:gd name="connsiteX2" fmla="*/ 2825971 w 2984989"/>
              <a:gd name="connsiteY2" fmla="*/ 7746799 h 7746799"/>
              <a:gd name="connsiteX3" fmla="*/ 0 w 2984989"/>
              <a:gd name="connsiteY3" fmla="*/ 7673318 h 7746799"/>
              <a:gd name="connsiteX4" fmla="*/ 1930537 w 2984989"/>
              <a:gd name="connsiteY4" fmla="*/ 435896 h 7746799"/>
              <a:gd name="connsiteX0" fmla="*/ 2 w 1054454"/>
              <a:gd name="connsiteY0" fmla="*/ 435896 h 7789893"/>
              <a:gd name="connsiteX1" fmla="*/ 1054454 w 1054454"/>
              <a:gd name="connsiteY1" fmla="*/ 0 h 7789893"/>
              <a:gd name="connsiteX2" fmla="*/ 895436 w 1054454"/>
              <a:gd name="connsiteY2" fmla="*/ 7746799 h 7789893"/>
              <a:gd name="connsiteX3" fmla="*/ 345735 w 1054454"/>
              <a:gd name="connsiteY3" fmla="*/ 7789895 h 7789893"/>
              <a:gd name="connsiteX4" fmla="*/ 2 w 1054454"/>
              <a:gd name="connsiteY4" fmla="*/ 435896 h 7789893"/>
              <a:gd name="connsiteX0" fmla="*/ 2 w 978577"/>
              <a:gd name="connsiteY0" fmla="*/ 630177 h 7984174"/>
              <a:gd name="connsiteX1" fmla="*/ 978577 w 978577"/>
              <a:gd name="connsiteY1" fmla="*/ 0 h 7984174"/>
              <a:gd name="connsiteX2" fmla="*/ 895436 w 978577"/>
              <a:gd name="connsiteY2" fmla="*/ 7941080 h 7984174"/>
              <a:gd name="connsiteX3" fmla="*/ 345735 w 978577"/>
              <a:gd name="connsiteY3" fmla="*/ 7984176 h 7984174"/>
              <a:gd name="connsiteX4" fmla="*/ 2 w 978577"/>
              <a:gd name="connsiteY4" fmla="*/ 630177 h 7984174"/>
              <a:gd name="connsiteX0" fmla="*/ 0 w 978577"/>
              <a:gd name="connsiteY0" fmla="*/ 630179 h 7984174"/>
              <a:gd name="connsiteX1" fmla="*/ 978577 w 978577"/>
              <a:gd name="connsiteY1" fmla="*/ 0 h 7984174"/>
              <a:gd name="connsiteX2" fmla="*/ 895436 w 978577"/>
              <a:gd name="connsiteY2" fmla="*/ 7941080 h 7984174"/>
              <a:gd name="connsiteX3" fmla="*/ 345735 w 978577"/>
              <a:gd name="connsiteY3" fmla="*/ 7984176 h 7984174"/>
              <a:gd name="connsiteX4" fmla="*/ 0 w 978577"/>
              <a:gd name="connsiteY4" fmla="*/ 630179 h 7984174"/>
              <a:gd name="connsiteX0" fmla="*/ 0 w 978577"/>
              <a:gd name="connsiteY0" fmla="*/ 630179 h 8256173"/>
              <a:gd name="connsiteX1" fmla="*/ 978577 w 978577"/>
              <a:gd name="connsiteY1" fmla="*/ 0 h 8256173"/>
              <a:gd name="connsiteX2" fmla="*/ 895436 w 978577"/>
              <a:gd name="connsiteY2" fmla="*/ 7941080 h 8256173"/>
              <a:gd name="connsiteX3" fmla="*/ 345736 w 978577"/>
              <a:gd name="connsiteY3" fmla="*/ 8256173 h 8256173"/>
              <a:gd name="connsiteX4" fmla="*/ 0 w 978577"/>
              <a:gd name="connsiteY4" fmla="*/ 630179 h 825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577" h="8256173">
                <a:moveTo>
                  <a:pt x="0" y="630179"/>
                </a:moveTo>
                <a:lnTo>
                  <a:pt x="978577" y="0"/>
                </a:lnTo>
                <a:lnTo>
                  <a:pt x="895436" y="7941080"/>
                </a:lnTo>
                <a:lnTo>
                  <a:pt x="345736" y="8256173"/>
                </a:lnTo>
                <a:lnTo>
                  <a:pt x="0" y="630179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blurRad="50800" dist="63500" dir="1800000" algn="tl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97178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bg>
      <p:bgPr>
        <a:pattFill prst="pct5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0E8FA9A0-1B1F-4121-8305-BAF5D9EC1794}"/>
              </a:ext>
            </a:extLst>
          </p:cNvPr>
          <p:cNvSpPr/>
          <p:nvPr userDrawn="1"/>
        </p:nvSpPr>
        <p:spPr>
          <a:xfrm rot="5400000">
            <a:off x="5022317" y="-4782902"/>
            <a:ext cx="727410" cy="10493095"/>
          </a:xfrm>
          <a:custGeom>
            <a:avLst/>
            <a:gdLst>
              <a:gd name="connsiteX0" fmla="*/ 0 w 706993"/>
              <a:gd name="connsiteY0" fmla="*/ 0 h 7500803"/>
              <a:gd name="connsiteX1" fmla="*/ 706993 w 706993"/>
              <a:gd name="connsiteY1" fmla="*/ 0 h 7500803"/>
              <a:gd name="connsiteX2" fmla="*/ 706993 w 706993"/>
              <a:gd name="connsiteY2" fmla="*/ 7500803 h 7500803"/>
              <a:gd name="connsiteX3" fmla="*/ 0 w 706993"/>
              <a:gd name="connsiteY3" fmla="*/ 7500803 h 7500803"/>
              <a:gd name="connsiteX4" fmla="*/ 0 w 706993"/>
              <a:gd name="connsiteY4" fmla="*/ 0 h 7500803"/>
              <a:gd name="connsiteX0" fmla="*/ 0 w 4605893"/>
              <a:gd name="connsiteY0" fmla="*/ 0 h 7500803"/>
              <a:gd name="connsiteX1" fmla="*/ 4605893 w 4605893"/>
              <a:gd name="connsiteY1" fmla="*/ 558800 h 7500803"/>
              <a:gd name="connsiteX2" fmla="*/ 706993 w 4605893"/>
              <a:gd name="connsiteY2" fmla="*/ 7500803 h 7500803"/>
              <a:gd name="connsiteX3" fmla="*/ 0 w 4605893"/>
              <a:gd name="connsiteY3" fmla="*/ 7500803 h 7500803"/>
              <a:gd name="connsiteX4" fmla="*/ 0 w 4605893"/>
              <a:gd name="connsiteY4" fmla="*/ 0 h 7500803"/>
              <a:gd name="connsiteX0" fmla="*/ 3251200 w 4605893"/>
              <a:gd name="connsiteY0" fmla="*/ 12700 h 6942003"/>
              <a:gd name="connsiteX1" fmla="*/ 4605893 w 4605893"/>
              <a:gd name="connsiteY1" fmla="*/ 0 h 6942003"/>
              <a:gd name="connsiteX2" fmla="*/ 706993 w 4605893"/>
              <a:gd name="connsiteY2" fmla="*/ 6942003 h 6942003"/>
              <a:gd name="connsiteX3" fmla="*/ 0 w 4605893"/>
              <a:gd name="connsiteY3" fmla="*/ 6942003 h 6942003"/>
              <a:gd name="connsiteX4" fmla="*/ 3251200 w 4605893"/>
              <a:gd name="connsiteY4" fmla="*/ 12700 h 6942003"/>
              <a:gd name="connsiteX0" fmla="*/ 3162300 w 4605893"/>
              <a:gd name="connsiteY0" fmla="*/ 0 h 6942003"/>
              <a:gd name="connsiteX1" fmla="*/ 4605893 w 4605893"/>
              <a:gd name="connsiteY1" fmla="*/ 0 h 6942003"/>
              <a:gd name="connsiteX2" fmla="*/ 706993 w 4605893"/>
              <a:gd name="connsiteY2" fmla="*/ 6942003 h 6942003"/>
              <a:gd name="connsiteX3" fmla="*/ 0 w 4605893"/>
              <a:gd name="connsiteY3" fmla="*/ 6942003 h 6942003"/>
              <a:gd name="connsiteX4" fmla="*/ 3162300 w 4605893"/>
              <a:gd name="connsiteY4" fmla="*/ 0 h 6942003"/>
              <a:gd name="connsiteX0" fmla="*/ 3162300 w 4605893"/>
              <a:gd name="connsiteY0" fmla="*/ 0 h 6942003"/>
              <a:gd name="connsiteX1" fmla="*/ 4605893 w 4605893"/>
              <a:gd name="connsiteY1" fmla="*/ 0 h 6942003"/>
              <a:gd name="connsiteX2" fmla="*/ 1786493 w 4605893"/>
              <a:gd name="connsiteY2" fmla="*/ 6942003 h 6942003"/>
              <a:gd name="connsiteX3" fmla="*/ 0 w 4605893"/>
              <a:gd name="connsiteY3" fmla="*/ 6942003 h 6942003"/>
              <a:gd name="connsiteX4" fmla="*/ 3162300 w 4605893"/>
              <a:gd name="connsiteY4" fmla="*/ 0 h 6942003"/>
              <a:gd name="connsiteX0" fmla="*/ 1892300 w 3335893"/>
              <a:gd name="connsiteY0" fmla="*/ 0 h 6942003"/>
              <a:gd name="connsiteX1" fmla="*/ 3335893 w 3335893"/>
              <a:gd name="connsiteY1" fmla="*/ 0 h 6942003"/>
              <a:gd name="connsiteX2" fmla="*/ 516493 w 3335893"/>
              <a:gd name="connsiteY2" fmla="*/ 6942003 h 6942003"/>
              <a:gd name="connsiteX3" fmla="*/ 0 w 3335893"/>
              <a:gd name="connsiteY3" fmla="*/ 6878503 h 6942003"/>
              <a:gd name="connsiteX4" fmla="*/ 1892300 w 3335893"/>
              <a:gd name="connsiteY4" fmla="*/ 0 h 6942003"/>
              <a:gd name="connsiteX0" fmla="*/ 1981200 w 3424793"/>
              <a:gd name="connsiteY0" fmla="*/ 0 h 6992803"/>
              <a:gd name="connsiteX1" fmla="*/ 3424793 w 3424793"/>
              <a:gd name="connsiteY1" fmla="*/ 0 h 6992803"/>
              <a:gd name="connsiteX2" fmla="*/ 605393 w 3424793"/>
              <a:gd name="connsiteY2" fmla="*/ 6942003 h 6992803"/>
              <a:gd name="connsiteX3" fmla="*/ 0 w 3424793"/>
              <a:gd name="connsiteY3" fmla="*/ 6992803 h 6992803"/>
              <a:gd name="connsiteX4" fmla="*/ 1981200 w 3424793"/>
              <a:gd name="connsiteY4" fmla="*/ 0 h 6992803"/>
              <a:gd name="connsiteX0" fmla="*/ 1981200 w 3424793"/>
              <a:gd name="connsiteY0" fmla="*/ 0 h 7030903"/>
              <a:gd name="connsiteX1" fmla="*/ 3424793 w 3424793"/>
              <a:gd name="connsiteY1" fmla="*/ 0 h 7030903"/>
              <a:gd name="connsiteX2" fmla="*/ 287893 w 3424793"/>
              <a:gd name="connsiteY2" fmla="*/ 7030903 h 7030903"/>
              <a:gd name="connsiteX3" fmla="*/ 0 w 3424793"/>
              <a:gd name="connsiteY3" fmla="*/ 6992803 h 7030903"/>
              <a:gd name="connsiteX4" fmla="*/ 1981200 w 3424793"/>
              <a:gd name="connsiteY4" fmla="*/ 0 h 7030903"/>
              <a:gd name="connsiteX0" fmla="*/ 1981200 w 4758293"/>
              <a:gd name="connsiteY0" fmla="*/ 12700 h 7043603"/>
              <a:gd name="connsiteX1" fmla="*/ 4758293 w 4758293"/>
              <a:gd name="connsiteY1" fmla="*/ 0 h 7043603"/>
              <a:gd name="connsiteX2" fmla="*/ 287893 w 4758293"/>
              <a:gd name="connsiteY2" fmla="*/ 7043603 h 7043603"/>
              <a:gd name="connsiteX3" fmla="*/ 0 w 4758293"/>
              <a:gd name="connsiteY3" fmla="*/ 7005503 h 7043603"/>
              <a:gd name="connsiteX4" fmla="*/ 1981200 w 4758293"/>
              <a:gd name="connsiteY4" fmla="*/ 12700 h 7043603"/>
              <a:gd name="connsiteX0" fmla="*/ 4140200 w 4758293"/>
              <a:gd name="connsiteY0" fmla="*/ 12700 h 7043603"/>
              <a:gd name="connsiteX1" fmla="*/ 4758293 w 4758293"/>
              <a:gd name="connsiteY1" fmla="*/ 0 h 7043603"/>
              <a:gd name="connsiteX2" fmla="*/ 287893 w 4758293"/>
              <a:gd name="connsiteY2" fmla="*/ 7043603 h 7043603"/>
              <a:gd name="connsiteX3" fmla="*/ 0 w 4758293"/>
              <a:gd name="connsiteY3" fmla="*/ 7005503 h 7043603"/>
              <a:gd name="connsiteX4" fmla="*/ 4140200 w 4758293"/>
              <a:gd name="connsiteY4" fmla="*/ 12700 h 7043603"/>
              <a:gd name="connsiteX0" fmla="*/ 3975100 w 4758293"/>
              <a:gd name="connsiteY0" fmla="*/ 0 h 7056303"/>
              <a:gd name="connsiteX1" fmla="*/ 4758293 w 4758293"/>
              <a:gd name="connsiteY1" fmla="*/ 12700 h 7056303"/>
              <a:gd name="connsiteX2" fmla="*/ 287893 w 4758293"/>
              <a:gd name="connsiteY2" fmla="*/ 7056303 h 7056303"/>
              <a:gd name="connsiteX3" fmla="*/ 0 w 4758293"/>
              <a:gd name="connsiteY3" fmla="*/ 7018203 h 7056303"/>
              <a:gd name="connsiteX4" fmla="*/ 3975100 w 4758293"/>
              <a:gd name="connsiteY4" fmla="*/ 0 h 7056303"/>
              <a:gd name="connsiteX0" fmla="*/ 3975100 w 5037693"/>
              <a:gd name="connsiteY0" fmla="*/ 0 h 7056303"/>
              <a:gd name="connsiteX1" fmla="*/ 5037693 w 5037693"/>
              <a:gd name="connsiteY1" fmla="*/ 50800 h 7056303"/>
              <a:gd name="connsiteX2" fmla="*/ 287893 w 5037693"/>
              <a:gd name="connsiteY2" fmla="*/ 7056303 h 7056303"/>
              <a:gd name="connsiteX3" fmla="*/ 0 w 5037693"/>
              <a:gd name="connsiteY3" fmla="*/ 7018203 h 7056303"/>
              <a:gd name="connsiteX4" fmla="*/ 3975100 w 5037693"/>
              <a:gd name="connsiteY4" fmla="*/ 0 h 7056303"/>
              <a:gd name="connsiteX0" fmla="*/ 3975100 w 5037693"/>
              <a:gd name="connsiteY0" fmla="*/ 0 h 7018203"/>
              <a:gd name="connsiteX1" fmla="*/ 5037693 w 5037693"/>
              <a:gd name="connsiteY1" fmla="*/ 50800 h 7018203"/>
              <a:gd name="connsiteX2" fmla="*/ 689812 w 5037693"/>
              <a:gd name="connsiteY2" fmla="*/ 6991682 h 7018203"/>
              <a:gd name="connsiteX3" fmla="*/ 0 w 5037693"/>
              <a:gd name="connsiteY3" fmla="*/ 7018203 h 7018203"/>
              <a:gd name="connsiteX4" fmla="*/ 3975100 w 5037693"/>
              <a:gd name="connsiteY4" fmla="*/ 0 h 7018203"/>
              <a:gd name="connsiteX0" fmla="*/ 3975100 w 5245045"/>
              <a:gd name="connsiteY0" fmla="*/ 35263 h 7053466"/>
              <a:gd name="connsiteX1" fmla="*/ 5245045 w 5245045"/>
              <a:gd name="connsiteY1" fmla="*/ 0 h 7053466"/>
              <a:gd name="connsiteX2" fmla="*/ 689812 w 5245045"/>
              <a:gd name="connsiteY2" fmla="*/ 7026945 h 7053466"/>
              <a:gd name="connsiteX3" fmla="*/ 0 w 5245045"/>
              <a:gd name="connsiteY3" fmla="*/ 7053466 h 7053466"/>
              <a:gd name="connsiteX4" fmla="*/ 3975100 w 5245045"/>
              <a:gd name="connsiteY4" fmla="*/ 35263 h 7053466"/>
              <a:gd name="connsiteX0" fmla="*/ 3856451 w 5126396"/>
              <a:gd name="connsiteY0" fmla="*/ 35263 h 7028658"/>
              <a:gd name="connsiteX1" fmla="*/ 5126396 w 5126396"/>
              <a:gd name="connsiteY1" fmla="*/ 0 h 7028658"/>
              <a:gd name="connsiteX2" fmla="*/ 571163 w 5126396"/>
              <a:gd name="connsiteY2" fmla="*/ 7026945 h 7028658"/>
              <a:gd name="connsiteX3" fmla="*/ 0 w 5126396"/>
              <a:gd name="connsiteY3" fmla="*/ 7028658 h 7028658"/>
              <a:gd name="connsiteX4" fmla="*/ 3856451 w 5126396"/>
              <a:gd name="connsiteY4" fmla="*/ 35263 h 7028658"/>
              <a:gd name="connsiteX0" fmla="*/ 3856451 w 4858015"/>
              <a:gd name="connsiteY0" fmla="*/ 192697 h 7186092"/>
              <a:gd name="connsiteX1" fmla="*/ 4858015 w 4858015"/>
              <a:gd name="connsiteY1" fmla="*/ 0 h 7186092"/>
              <a:gd name="connsiteX2" fmla="*/ 571163 w 4858015"/>
              <a:gd name="connsiteY2" fmla="*/ 7184379 h 7186092"/>
              <a:gd name="connsiteX3" fmla="*/ 0 w 4858015"/>
              <a:gd name="connsiteY3" fmla="*/ 7186092 h 7186092"/>
              <a:gd name="connsiteX4" fmla="*/ 3856451 w 4858015"/>
              <a:gd name="connsiteY4" fmla="*/ 192697 h 7186092"/>
              <a:gd name="connsiteX0" fmla="*/ 4155661 w 4858015"/>
              <a:gd name="connsiteY0" fmla="*/ 0 h 7275326"/>
              <a:gd name="connsiteX1" fmla="*/ 4858015 w 4858015"/>
              <a:gd name="connsiteY1" fmla="*/ 89234 h 7275326"/>
              <a:gd name="connsiteX2" fmla="*/ 571163 w 4858015"/>
              <a:gd name="connsiteY2" fmla="*/ 7273613 h 7275326"/>
              <a:gd name="connsiteX3" fmla="*/ 0 w 4858015"/>
              <a:gd name="connsiteY3" fmla="*/ 7275326 h 7275326"/>
              <a:gd name="connsiteX4" fmla="*/ 4155661 w 4858015"/>
              <a:gd name="connsiteY4" fmla="*/ 0 h 7275326"/>
              <a:gd name="connsiteX0" fmla="*/ 4100059 w 4858015"/>
              <a:gd name="connsiteY0" fmla="*/ 0 h 7312234"/>
              <a:gd name="connsiteX1" fmla="*/ 4858015 w 4858015"/>
              <a:gd name="connsiteY1" fmla="*/ 126142 h 7312234"/>
              <a:gd name="connsiteX2" fmla="*/ 571163 w 4858015"/>
              <a:gd name="connsiteY2" fmla="*/ 7310521 h 7312234"/>
              <a:gd name="connsiteX3" fmla="*/ 0 w 4858015"/>
              <a:gd name="connsiteY3" fmla="*/ 7312234 h 7312234"/>
              <a:gd name="connsiteX4" fmla="*/ 4100059 w 4858015"/>
              <a:gd name="connsiteY4" fmla="*/ 0 h 7312234"/>
              <a:gd name="connsiteX0" fmla="*/ 4100059 w 4858015"/>
              <a:gd name="connsiteY0" fmla="*/ 0 h 7397963"/>
              <a:gd name="connsiteX1" fmla="*/ 4858015 w 4858015"/>
              <a:gd name="connsiteY1" fmla="*/ 126142 h 7397963"/>
              <a:gd name="connsiteX2" fmla="*/ 440780 w 4858015"/>
              <a:gd name="connsiteY2" fmla="*/ 7397963 h 7397963"/>
              <a:gd name="connsiteX3" fmla="*/ 0 w 4858015"/>
              <a:gd name="connsiteY3" fmla="*/ 7312234 h 7397963"/>
              <a:gd name="connsiteX4" fmla="*/ 4100059 w 4858015"/>
              <a:gd name="connsiteY4" fmla="*/ 0 h 7397963"/>
              <a:gd name="connsiteX0" fmla="*/ 4238497 w 4996453"/>
              <a:gd name="connsiteY0" fmla="*/ 0 h 7397963"/>
              <a:gd name="connsiteX1" fmla="*/ 4996453 w 4996453"/>
              <a:gd name="connsiteY1" fmla="*/ 126142 h 7397963"/>
              <a:gd name="connsiteX2" fmla="*/ 579218 w 4996453"/>
              <a:gd name="connsiteY2" fmla="*/ 7397963 h 7397963"/>
              <a:gd name="connsiteX3" fmla="*/ 0 w 4996453"/>
              <a:gd name="connsiteY3" fmla="*/ 7305264 h 7397963"/>
              <a:gd name="connsiteX4" fmla="*/ 4238497 w 4996453"/>
              <a:gd name="connsiteY4" fmla="*/ 0 h 7397963"/>
              <a:gd name="connsiteX0" fmla="*/ 4177554 w 4935510"/>
              <a:gd name="connsiteY0" fmla="*/ 0 h 7397963"/>
              <a:gd name="connsiteX1" fmla="*/ 4935510 w 4935510"/>
              <a:gd name="connsiteY1" fmla="*/ 126142 h 7397963"/>
              <a:gd name="connsiteX2" fmla="*/ 518275 w 4935510"/>
              <a:gd name="connsiteY2" fmla="*/ 7397963 h 7397963"/>
              <a:gd name="connsiteX3" fmla="*/ 0 w 4935510"/>
              <a:gd name="connsiteY3" fmla="*/ 7333290 h 7397963"/>
              <a:gd name="connsiteX4" fmla="*/ 4177554 w 4935510"/>
              <a:gd name="connsiteY4" fmla="*/ 0 h 7397963"/>
              <a:gd name="connsiteX0" fmla="*/ 4177554 w 4935510"/>
              <a:gd name="connsiteY0" fmla="*/ 0 h 7779312"/>
              <a:gd name="connsiteX1" fmla="*/ 4935510 w 4935510"/>
              <a:gd name="connsiteY1" fmla="*/ 126142 h 7779312"/>
              <a:gd name="connsiteX2" fmla="*/ 2698754 w 4935510"/>
              <a:gd name="connsiteY2" fmla="*/ 7779312 h 7779312"/>
              <a:gd name="connsiteX3" fmla="*/ 0 w 4935510"/>
              <a:gd name="connsiteY3" fmla="*/ 7333290 h 7779312"/>
              <a:gd name="connsiteX4" fmla="*/ 4177554 w 4935510"/>
              <a:gd name="connsiteY4" fmla="*/ 0 h 7779312"/>
              <a:gd name="connsiteX0" fmla="*/ 2169219 w 2927175"/>
              <a:gd name="connsiteY0" fmla="*/ 0 h 7895277"/>
              <a:gd name="connsiteX1" fmla="*/ 2927175 w 2927175"/>
              <a:gd name="connsiteY1" fmla="*/ 126142 h 7895277"/>
              <a:gd name="connsiteX2" fmla="*/ 690419 w 2927175"/>
              <a:gd name="connsiteY2" fmla="*/ 7779312 h 7895277"/>
              <a:gd name="connsiteX3" fmla="*/ 0 w 2927175"/>
              <a:gd name="connsiteY3" fmla="*/ 7895277 h 7895277"/>
              <a:gd name="connsiteX4" fmla="*/ 2169219 w 2927175"/>
              <a:gd name="connsiteY4" fmla="*/ 0 h 7895277"/>
              <a:gd name="connsiteX0" fmla="*/ 160884 w 2927175"/>
              <a:gd name="connsiteY0" fmla="*/ 0 h 8296697"/>
              <a:gd name="connsiteX1" fmla="*/ 2927175 w 2927175"/>
              <a:gd name="connsiteY1" fmla="*/ 527562 h 8296697"/>
              <a:gd name="connsiteX2" fmla="*/ 690419 w 2927175"/>
              <a:gd name="connsiteY2" fmla="*/ 8180732 h 8296697"/>
              <a:gd name="connsiteX3" fmla="*/ 0 w 2927175"/>
              <a:gd name="connsiteY3" fmla="*/ 8296697 h 8296697"/>
              <a:gd name="connsiteX4" fmla="*/ 160884 w 2927175"/>
              <a:gd name="connsiteY4" fmla="*/ 0 h 8296697"/>
              <a:gd name="connsiteX0" fmla="*/ 160884 w 690419"/>
              <a:gd name="connsiteY0" fmla="*/ 54497 h 8351194"/>
              <a:gd name="connsiteX1" fmla="*/ 677840 w 690419"/>
              <a:gd name="connsiteY1" fmla="*/ 0 h 8351194"/>
              <a:gd name="connsiteX2" fmla="*/ 690419 w 690419"/>
              <a:gd name="connsiteY2" fmla="*/ 8235229 h 8351194"/>
              <a:gd name="connsiteX3" fmla="*/ 0 w 690419"/>
              <a:gd name="connsiteY3" fmla="*/ 8351194 h 8351194"/>
              <a:gd name="connsiteX4" fmla="*/ 160884 w 690419"/>
              <a:gd name="connsiteY4" fmla="*/ 54497 h 8351194"/>
              <a:gd name="connsiteX0" fmla="*/ 101254 w 690419"/>
              <a:gd name="connsiteY0" fmla="*/ 285414 h 8351194"/>
              <a:gd name="connsiteX1" fmla="*/ 677840 w 690419"/>
              <a:gd name="connsiteY1" fmla="*/ 0 h 8351194"/>
              <a:gd name="connsiteX2" fmla="*/ 690419 w 690419"/>
              <a:gd name="connsiteY2" fmla="*/ 8235229 h 8351194"/>
              <a:gd name="connsiteX3" fmla="*/ 0 w 690419"/>
              <a:gd name="connsiteY3" fmla="*/ 8351194 h 8351194"/>
              <a:gd name="connsiteX4" fmla="*/ 101254 w 690419"/>
              <a:gd name="connsiteY4" fmla="*/ 285414 h 8351194"/>
              <a:gd name="connsiteX0" fmla="*/ 0 w 589165"/>
              <a:gd name="connsiteY0" fmla="*/ 285414 h 8366092"/>
              <a:gd name="connsiteX1" fmla="*/ 576586 w 589165"/>
              <a:gd name="connsiteY1" fmla="*/ 0 h 8366092"/>
              <a:gd name="connsiteX2" fmla="*/ 589165 w 589165"/>
              <a:gd name="connsiteY2" fmla="*/ 8235229 h 8366092"/>
              <a:gd name="connsiteX3" fmla="*/ 128746 w 589165"/>
              <a:gd name="connsiteY3" fmla="*/ 8366092 h 8366092"/>
              <a:gd name="connsiteX4" fmla="*/ 0 w 589165"/>
              <a:gd name="connsiteY4" fmla="*/ 285414 h 8366092"/>
              <a:gd name="connsiteX0" fmla="*/ 0 w 648794"/>
              <a:gd name="connsiteY0" fmla="*/ 277963 h 8366092"/>
              <a:gd name="connsiteX1" fmla="*/ 636215 w 648794"/>
              <a:gd name="connsiteY1" fmla="*/ 0 h 8366092"/>
              <a:gd name="connsiteX2" fmla="*/ 648794 w 648794"/>
              <a:gd name="connsiteY2" fmla="*/ 8235229 h 8366092"/>
              <a:gd name="connsiteX3" fmla="*/ 188375 w 648794"/>
              <a:gd name="connsiteY3" fmla="*/ 8366092 h 8366092"/>
              <a:gd name="connsiteX4" fmla="*/ 0 w 648794"/>
              <a:gd name="connsiteY4" fmla="*/ 277963 h 8366092"/>
              <a:gd name="connsiteX0" fmla="*/ 0 w 704363"/>
              <a:gd name="connsiteY0" fmla="*/ 225822 h 8313951"/>
              <a:gd name="connsiteX1" fmla="*/ 704363 w 704363"/>
              <a:gd name="connsiteY1" fmla="*/ 0 h 8313951"/>
              <a:gd name="connsiteX2" fmla="*/ 648794 w 704363"/>
              <a:gd name="connsiteY2" fmla="*/ 8183088 h 8313951"/>
              <a:gd name="connsiteX3" fmla="*/ 188375 w 704363"/>
              <a:gd name="connsiteY3" fmla="*/ 8313951 h 8313951"/>
              <a:gd name="connsiteX4" fmla="*/ 0 w 704363"/>
              <a:gd name="connsiteY4" fmla="*/ 225822 h 8313951"/>
              <a:gd name="connsiteX0" fmla="*/ 0 w 653252"/>
              <a:gd name="connsiteY0" fmla="*/ 203476 h 8291605"/>
              <a:gd name="connsiteX1" fmla="*/ 653252 w 653252"/>
              <a:gd name="connsiteY1" fmla="*/ 0 h 8291605"/>
              <a:gd name="connsiteX2" fmla="*/ 648794 w 653252"/>
              <a:gd name="connsiteY2" fmla="*/ 8160742 h 8291605"/>
              <a:gd name="connsiteX3" fmla="*/ 188375 w 653252"/>
              <a:gd name="connsiteY3" fmla="*/ 8291605 h 8291605"/>
              <a:gd name="connsiteX4" fmla="*/ 0 w 653252"/>
              <a:gd name="connsiteY4" fmla="*/ 203476 h 8291605"/>
              <a:gd name="connsiteX0" fmla="*/ 0 w 657315"/>
              <a:gd name="connsiteY0" fmla="*/ 203476 h 8291605"/>
              <a:gd name="connsiteX1" fmla="*/ 653252 w 657315"/>
              <a:gd name="connsiteY1" fmla="*/ 0 h 8291605"/>
              <a:gd name="connsiteX2" fmla="*/ 657315 w 657315"/>
              <a:gd name="connsiteY2" fmla="*/ 8197987 h 8291605"/>
              <a:gd name="connsiteX3" fmla="*/ 188375 w 657315"/>
              <a:gd name="connsiteY3" fmla="*/ 8291605 h 8291605"/>
              <a:gd name="connsiteX4" fmla="*/ 0 w 657315"/>
              <a:gd name="connsiteY4" fmla="*/ 203476 h 829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315" h="8291605">
                <a:moveTo>
                  <a:pt x="0" y="203476"/>
                </a:moveTo>
                <a:lnTo>
                  <a:pt x="653252" y="0"/>
                </a:lnTo>
                <a:cubicBezTo>
                  <a:pt x="654606" y="2732662"/>
                  <a:pt x="655961" y="5465325"/>
                  <a:pt x="657315" y="8197987"/>
                </a:cubicBezTo>
                <a:lnTo>
                  <a:pt x="188375" y="8291605"/>
                </a:lnTo>
                <a:lnTo>
                  <a:pt x="0" y="203476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14300" dist="38100" dir="600000" algn="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0A5095C-3FA1-4C71-A2FB-507C85B63F91}"/>
              </a:ext>
            </a:extLst>
          </p:cNvPr>
          <p:cNvSpPr/>
          <p:nvPr userDrawn="1"/>
        </p:nvSpPr>
        <p:spPr>
          <a:xfrm rot="16200000">
            <a:off x="4319021" y="-3165175"/>
            <a:ext cx="320076" cy="8413272"/>
          </a:xfrm>
          <a:custGeom>
            <a:avLst/>
            <a:gdLst>
              <a:gd name="connsiteX0" fmla="*/ 0 w 706993"/>
              <a:gd name="connsiteY0" fmla="*/ 0 h 7500803"/>
              <a:gd name="connsiteX1" fmla="*/ 706993 w 706993"/>
              <a:gd name="connsiteY1" fmla="*/ 0 h 7500803"/>
              <a:gd name="connsiteX2" fmla="*/ 706993 w 706993"/>
              <a:gd name="connsiteY2" fmla="*/ 7500803 h 7500803"/>
              <a:gd name="connsiteX3" fmla="*/ 0 w 706993"/>
              <a:gd name="connsiteY3" fmla="*/ 7500803 h 7500803"/>
              <a:gd name="connsiteX4" fmla="*/ 0 w 706993"/>
              <a:gd name="connsiteY4" fmla="*/ 0 h 7500803"/>
              <a:gd name="connsiteX0" fmla="*/ 0 w 4605893"/>
              <a:gd name="connsiteY0" fmla="*/ 0 h 7500803"/>
              <a:gd name="connsiteX1" fmla="*/ 4605893 w 4605893"/>
              <a:gd name="connsiteY1" fmla="*/ 558800 h 7500803"/>
              <a:gd name="connsiteX2" fmla="*/ 706993 w 4605893"/>
              <a:gd name="connsiteY2" fmla="*/ 7500803 h 7500803"/>
              <a:gd name="connsiteX3" fmla="*/ 0 w 4605893"/>
              <a:gd name="connsiteY3" fmla="*/ 7500803 h 7500803"/>
              <a:gd name="connsiteX4" fmla="*/ 0 w 4605893"/>
              <a:gd name="connsiteY4" fmla="*/ 0 h 7500803"/>
              <a:gd name="connsiteX0" fmla="*/ 3251200 w 4605893"/>
              <a:gd name="connsiteY0" fmla="*/ 12700 h 6942003"/>
              <a:gd name="connsiteX1" fmla="*/ 4605893 w 4605893"/>
              <a:gd name="connsiteY1" fmla="*/ 0 h 6942003"/>
              <a:gd name="connsiteX2" fmla="*/ 706993 w 4605893"/>
              <a:gd name="connsiteY2" fmla="*/ 6942003 h 6942003"/>
              <a:gd name="connsiteX3" fmla="*/ 0 w 4605893"/>
              <a:gd name="connsiteY3" fmla="*/ 6942003 h 6942003"/>
              <a:gd name="connsiteX4" fmla="*/ 3251200 w 4605893"/>
              <a:gd name="connsiteY4" fmla="*/ 12700 h 6942003"/>
              <a:gd name="connsiteX0" fmla="*/ 3162300 w 4605893"/>
              <a:gd name="connsiteY0" fmla="*/ 0 h 6942003"/>
              <a:gd name="connsiteX1" fmla="*/ 4605893 w 4605893"/>
              <a:gd name="connsiteY1" fmla="*/ 0 h 6942003"/>
              <a:gd name="connsiteX2" fmla="*/ 706993 w 4605893"/>
              <a:gd name="connsiteY2" fmla="*/ 6942003 h 6942003"/>
              <a:gd name="connsiteX3" fmla="*/ 0 w 4605893"/>
              <a:gd name="connsiteY3" fmla="*/ 6942003 h 6942003"/>
              <a:gd name="connsiteX4" fmla="*/ 3162300 w 4605893"/>
              <a:gd name="connsiteY4" fmla="*/ 0 h 6942003"/>
              <a:gd name="connsiteX0" fmla="*/ 3162300 w 4605893"/>
              <a:gd name="connsiteY0" fmla="*/ 0 h 6942003"/>
              <a:gd name="connsiteX1" fmla="*/ 4605893 w 4605893"/>
              <a:gd name="connsiteY1" fmla="*/ 0 h 6942003"/>
              <a:gd name="connsiteX2" fmla="*/ 1786493 w 4605893"/>
              <a:gd name="connsiteY2" fmla="*/ 6942003 h 6942003"/>
              <a:gd name="connsiteX3" fmla="*/ 0 w 4605893"/>
              <a:gd name="connsiteY3" fmla="*/ 6942003 h 6942003"/>
              <a:gd name="connsiteX4" fmla="*/ 3162300 w 4605893"/>
              <a:gd name="connsiteY4" fmla="*/ 0 h 6942003"/>
              <a:gd name="connsiteX0" fmla="*/ 1892300 w 3335893"/>
              <a:gd name="connsiteY0" fmla="*/ 0 h 6942003"/>
              <a:gd name="connsiteX1" fmla="*/ 3335893 w 3335893"/>
              <a:gd name="connsiteY1" fmla="*/ 0 h 6942003"/>
              <a:gd name="connsiteX2" fmla="*/ 516493 w 3335893"/>
              <a:gd name="connsiteY2" fmla="*/ 6942003 h 6942003"/>
              <a:gd name="connsiteX3" fmla="*/ 0 w 3335893"/>
              <a:gd name="connsiteY3" fmla="*/ 6878503 h 6942003"/>
              <a:gd name="connsiteX4" fmla="*/ 1892300 w 3335893"/>
              <a:gd name="connsiteY4" fmla="*/ 0 h 6942003"/>
              <a:gd name="connsiteX0" fmla="*/ 1981200 w 3424793"/>
              <a:gd name="connsiteY0" fmla="*/ 0 h 6992803"/>
              <a:gd name="connsiteX1" fmla="*/ 3424793 w 3424793"/>
              <a:gd name="connsiteY1" fmla="*/ 0 h 6992803"/>
              <a:gd name="connsiteX2" fmla="*/ 605393 w 3424793"/>
              <a:gd name="connsiteY2" fmla="*/ 6942003 h 6992803"/>
              <a:gd name="connsiteX3" fmla="*/ 0 w 3424793"/>
              <a:gd name="connsiteY3" fmla="*/ 6992803 h 6992803"/>
              <a:gd name="connsiteX4" fmla="*/ 1981200 w 3424793"/>
              <a:gd name="connsiteY4" fmla="*/ 0 h 6992803"/>
              <a:gd name="connsiteX0" fmla="*/ 1981200 w 3424793"/>
              <a:gd name="connsiteY0" fmla="*/ 0 h 7030903"/>
              <a:gd name="connsiteX1" fmla="*/ 3424793 w 3424793"/>
              <a:gd name="connsiteY1" fmla="*/ 0 h 7030903"/>
              <a:gd name="connsiteX2" fmla="*/ 287893 w 3424793"/>
              <a:gd name="connsiteY2" fmla="*/ 7030903 h 7030903"/>
              <a:gd name="connsiteX3" fmla="*/ 0 w 3424793"/>
              <a:gd name="connsiteY3" fmla="*/ 6992803 h 7030903"/>
              <a:gd name="connsiteX4" fmla="*/ 1981200 w 3424793"/>
              <a:gd name="connsiteY4" fmla="*/ 0 h 7030903"/>
              <a:gd name="connsiteX0" fmla="*/ 1981200 w 4758293"/>
              <a:gd name="connsiteY0" fmla="*/ 12700 h 7043603"/>
              <a:gd name="connsiteX1" fmla="*/ 4758293 w 4758293"/>
              <a:gd name="connsiteY1" fmla="*/ 0 h 7043603"/>
              <a:gd name="connsiteX2" fmla="*/ 287893 w 4758293"/>
              <a:gd name="connsiteY2" fmla="*/ 7043603 h 7043603"/>
              <a:gd name="connsiteX3" fmla="*/ 0 w 4758293"/>
              <a:gd name="connsiteY3" fmla="*/ 7005503 h 7043603"/>
              <a:gd name="connsiteX4" fmla="*/ 1981200 w 4758293"/>
              <a:gd name="connsiteY4" fmla="*/ 12700 h 7043603"/>
              <a:gd name="connsiteX0" fmla="*/ 4140200 w 4758293"/>
              <a:gd name="connsiteY0" fmla="*/ 12700 h 7043603"/>
              <a:gd name="connsiteX1" fmla="*/ 4758293 w 4758293"/>
              <a:gd name="connsiteY1" fmla="*/ 0 h 7043603"/>
              <a:gd name="connsiteX2" fmla="*/ 287893 w 4758293"/>
              <a:gd name="connsiteY2" fmla="*/ 7043603 h 7043603"/>
              <a:gd name="connsiteX3" fmla="*/ 0 w 4758293"/>
              <a:gd name="connsiteY3" fmla="*/ 7005503 h 7043603"/>
              <a:gd name="connsiteX4" fmla="*/ 4140200 w 4758293"/>
              <a:gd name="connsiteY4" fmla="*/ 12700 h 7043603"/>
              <a:gd name="connsiteX0" fmla="*/ 3975100 w 4758293"/>
              <a:gd name="connsiteY0" fmla="*/ 0 h 7056303"/>
              <a:gd name="connsiteX1" fmla="*/ 4758293 w 4758293"/>
              <a:gd name="connsiteY1" fmla="*/ 12700 h 7056303"/>
              <a:gd name="connsiteX2" fmla="*/ 287893 w 4758293"/>
              <a:gd name="connsiteY2" fmla="*/ 7056303 h 7056303"/>
              <a:gd name="connsiteX3" fmla="*/ 0 w 4758293"/>
              <a:gd name="connsiteY3" fmla="*/ 7018203 h 7056303"/>
              <a:gd name="connsiteX4" fmla="*/ 3975100 w 4758293"/>
              <a:gd name="connsiteY4" fmla="*/ 0 h 7056303"/>
              <a:gd name="connsiteX0" fmla="*/ 3975100 w 5037693"/>
              <a:gd name="connsiteY0" fmla="*/ 0 h 7056303"/>
              <a:gd name="connsiteX1" fmla="*/ 5037693 w 5037693"/>
              <a:gd name="connsiteY1" fmla="*/ 50800 h 7056303"/>
              <a:gd name="connsiteX2" fmla="*/ 287893 w 5037693"/>
              <a:gd name="connsiteY2" fmla="*/ 7056303 h 7056303"/>
              <a:gd name="connsiteX3" fmla="*/ 0 w 5037693"/>
              <a:gd name="connsiteY3" fmla="*/ 7018203 h 7056303"/>
              <a:gd name="connsiteX4" fmla="*/ 3975100 w 5037693"/>
              <a:gd name="connsiteY4" fmla="*/ 0 h 7056303"/>
              <a:gd name="connsiteX0" fmla="*/ 3941233 w 5037693"/>
              <a:gd name="connsiteY0" fmla="*/ 25400 h 7005503"/>
              <a:gd name="connsiteX1" fmla="*/ 5037693 w 5037693"/>
              <a:gd name="connsiteY1" fmla="*/ 0 h 7005503"/>
              <a:gd name="connsiteX2" fmla="*/ 287893 w 5037693"/>
              <a:gd name="connsiteY2" fmla="*/ 7005503 h 7005503"/>
              <a:gd name="connsiteX3" fmla="*/ 0 w 5037693"/>
              <a:gd name="connsiteY3" fmla="*/ 6967403 h 7005503"/>
              <a:gd name="connsiteX4" fmla="*/ 3941233 w 5037693"/>
              <a:gd name="connsiteY4" fmla="*/ 25400 h 7005503"/>
              <a:gd name="connsiteX0" fmla="*/ 3941233 w 5071560"/>
              <a:gd name="connsiteY0" fmla="*/ 8467 h 6988570"/>
              <a:gd name="connsiteX1" fmla="*/ 5071560 w 5071560"/>
              <a:gd name="connsiteY1" fmla="*/ 0 h 6988570"/>
              <a:gd name="connsiteX2" fmla="*/ 287893 w 5071560"/>
              <a:gd name="connsiteY2" fmla="*/ 6988570 h 6988570"/>
              <a:gd name="connsiteX3" fmla="*/ 0 w 5071560"/>
              <a:gd name="connsiteY3" fmla="*/ 6950470 h 6988570"/>
              <a:gd name="connsiteX4" fmla="*/ 3941233 w 5071560"/>
              <a:gd name="connsiteY4" fmla="*/ 8467 h 6988570"/>
              <a:gd name="connsiteX0" fmla="*/ 3941233 w 5071560"/>
              <a:gd name="connsiteY0" fmla="*/ 8467 h 6950470"/>
              <a:gd name="connsiteX1" fmla="*/ 5071560 w 5071560"/>
              <a:gd name="connsiteY1" fmla="*/ 0 h 6950470"/>
              <a:gd name="connsiteX2" fmla="*/ 397960 w 5071560"/>
              <a:gd name="connsiteY2" fmla="*/ 6853104 h 6950470"/>
              <a:gd name="connsiteX3" fmla="*/ 0 w 5071560"/>
              <a:gd name="connsiteY3" fmla="*/ 6950470 h 6950470"/>
              <a:gd name="connsiteX4" fmla="*/ 3941233 w 5071560"/>
              <a:gd name="connsiteY4" fmla="*/ 8467 h 6950470"/>
              <a:gd name="connsiteX0" fmla="*/ 3941233 w 5071560"/>
              <a:gd name="connsiteY0" fmla="*/ 8467 h 6857337"/>
              <a:gd name="connsiteX1" fmla="*/ 5071560 w 5071560"/>
              <a:gd name="connsiteY1" fmla="*/ 0 h 6857337"/>
              <a:gd name="connsiteX2" fmla="*/ 397960 w 5071560"/>
              <a:gd name="connsiteY2" fmla="*/ 6853104 h 6857337"/>
              <a:gd name="connsiteX3" fmla="*/ 0 w 5071560"/>
              <a:gd name="connsiteY3" fmla="*/ 6857337 h 6857337"/>
              <a:gd name="connsiteX4" fmla="*/ 3941233 w 5071560"/>
              <a:gd name="connsiteY4" fmla="*/ 8467 h 6857337"/>
              <a:gd name="connsiteX0" fmla="*/ 3941233 w 3941234"/>
              <a:gd name="connsiteY0" fmla="*/ 198931 h 7047801"/>
              <a:gd name="connsiteX1" fmla="*/ 2021966 w 3941234"/>
              <a:gd name="connsiteY1" fmla="*/ 0 h 7047801"/>
              <a:gd name="connsiteX2" fmla="*/ 397960 w 3941234"/>
              <a:gd name="connsiteY2" fmla="*/ 7043568 h 7047801"/>
              <a:gd name="connsiteX3" fmla="*/ 0 w 3941234"/>
              <a:gd name="connsiteY3" fmla="*/ 7047801 h 7047801"/>
              <a:gd name="connsiteX4" fmla="*/ 3941233 w 3941234"/>
              <a:gd name="connsiteY4" fmla="*/ 198931 h 7047801"/>
              <a:gd name="connsiteX0" fmla="*/ 838138 w 2021965"/>
              <a:gd name="connsiteY0" fmla="*/ 0 h 7057470"/>
              <a:gd name="connsiteX1" fmla="*/ 2021966 w 2021965"/>
              <a:gd name="connsiteY1" fmla="*/ 9669 h 7057470"/>
              <a:gd name="connsiteX2" fmla="*/ 397960 w 2021965"/>
              <a:gd name="connsiteY2" fmla="*/ 7053237 h 7057470"/>
              <a:gd name="connsiteX3" fmla="*/ 0 w 2021965"/>
              <a:gd name="connsiteY3" fmla="*/ 7057470 h 7057470"/>
              <a:gd name="connsiteX4" fmla="*/ 838138 w 2021965"/>
              <a:gd name="connsiteY4" fmla="*/ 0 h 7057470"/>
              <a:gd name="connsiteX0" fmla="*/ 838138 w 3466506"/>
              <a:gd name="connsiteY0" fmla="*/ 0 h 7057470"/>
              <a:gd name="connsiteX1" fmla="*/ 3466507 w 3466506"/>
              <a:gd name="connsiteY1" fmla="*/ 36878 h 7057470"/>
              <a:gd name="connsiteX2" fmla="*/ 397960 w 3466506"/>
              <a:gd name="connsiteY2" fmla="*/ 7053237 h 7057470"/>
              <a:gd name="connsiteX3" fmla="*/ 0 w 3466506"/>
              <a:gd name="connsiteY3" fmla="*/ 7057470 h 7057470"/>
              <a:gd name="connsiteX4" fmla="*/ 838138 w 3466506"/>
              <a:gd name="connsiteY4" fmla="*/ 0 h 7057470"/>
              <a:gd name="connsiteX0" fmla="*/ 2576941 w 3466506"/>
              <a:gd name="connsiteY0" fmla="*/ 135444 h 7020592"/>
              <a:gd name="connsiteX1" fmla="*/ 3466507 w 3466506"/>
              <a:gd name="connsiteY1" fmla="*/ 0 h 7020592"/>
              <a:gd name="connsiteX2" fmla="*/ 397960 w 3466506"/>
              <a:gd name="connsiteY2" fmla="*/ 7016359 h 7020592"/>
              <a:gd name="connsiteX3" fmla="*/ 0 w 3466506"/>
              <a:gd name="connsiteY3" fmla="*/ 7020592 h 7020592"/>
              <a:gd name="connsiteX4" fmla="*/ 2576941 w 3466506"/>
              <a:gd name="connsiteY4" fmla="*/ 135444 h 7020592"/>
              <a:gd name="connsiteX0" fmla="*/ 2576941 w 3466506"/>
              <a:gd name="connsiteY0" fmla="*/ 135444 h 7796343"/>
              <a:gd name="connsiteX1" fmla="*/ 3466507 w 3466506"/>
              <a:gd name="connsiteY1" fmla="*/ 0 h 7796343"/>
              <a:gd name="connsiteX2" fmla="*/ 3340551 w 3466506"/>
              <a:gd name="connsiteY2" fmla="*/ 7796343 h 7796343"/>
              <a:gd name="connsiteX3" fmla="*/ 0 w 3466506"/>
              <a:gd name="connsiteY3" fmla="*/ 7020592 h 7796343"/>
              <a:gd name="connsiteX4" fmla="*/ 2576941 w 3466506"/>
              <a:gd name="connsiteY4" fmla="*/ 135444 h 7796343"/>
              <a:gd name="connsiteX0" fmla="*/ 0 w 889565"/>
              <a:gd name="connsiteY0" fmla="*/ 135444 h 7927551"/>
              <a:gd name="connsiteX1" fmla="*/ 889566 w 889565"/>
              <a:gd name="connsiteY1" fmla="*/ 0 h 7927551"/>
              <a:gd name="connsiteX2" fmla="*/ 763610 w 889565"/>
              <a:gd name="connsiteY2" fmla="*/ 7796343 h 7927551"/>
              <a:gd name="connsiteX3" fmla="*/ 178395 w 889565"/>
              <a:gd name="connsiteY3" fmla="*/ 7927551 h 7927551"/>
              <a:gd name="connsiteX4" fmla="*/ 0 w 889565"/>
              <a:gd name="connsiteY4" fmla="*/ 135444 h 7927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565" h="7927551">
                <a:moveTo>
                  <a:pt x="0" y="135444"/>
                </a:moveTo>
                <a:lnTo>
                  <a:pt x="889566" y="0"/>
                </a:lnTo>
                <a:lnTo>
                  <a:pt x="763610" y="7796343"/>
                </a:lnTo>
                <a:lnTo>
                  <a:pt x="178395" y="7927551"/>
                </a:lnTo>
                <a:lnTo>
                  <a:pt x="0" y="13544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63500" dir="1800000" algn="tl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D6AB366-D905-471B-9172-C5113D630797}"/>
              </a:ext>
            </a:extLst>
          </p:cNvPr>
          <p:cNvSpPr/>
          <p:nvPr userDrawn="1"/>
        </p:nvSpPr>
        <p:spPr>
          <a:xfrm rot="16200000">
            <a:off x="9560728" y="4982"/>
            <a:ext cx="243158" cy="2003009"/>
          </a:xfrm>
          <a:custGeom>
            <a:avLst/>
            <a:gdLst>
              <a:gd name="connsiteX0" fmla="*/ 0 w 706993"/>
              <a:gd name="connsiteY0" fmla="*/ 0 h 7500803"/>
              <a:gd name="connsiteX1" fmla="*/ 706993 w 706993"/>
              <a:gd name="connsiteY1" fmla="*/ 0 h 7500803"/>
              <a:gd name="connsiteX2" fmla="*/ 706993 w 706993"/>
              <a:gd name="connsiteY2" fmla="*/ 7500803 h 7500803"/>
              <a:gd name="connsiteX3" fmla="*/ 0 w 706993"/>
              <a:gd name="connsiteY3" fmla="*/ 7500803 h 7500803"/>
              <a:gd name="connsiteX4" fmla="*/ 0 w 706993"/>
              <a:gd name="connsiteY4" fmla="*/ 0 h 7500803"/>
              <a:gd name="connsiteX0" fmla="*/ 0 w 4605893"/>
              <a:gd name="connsiteY0" fmla="*/ 0 h 7500803"/>
              <a:gd name="connsiteX1" fmla="*/ 4605893 w 4605893"/>
              <a:gd name="connsiteY1" fmla="*/ 558800 h 7500803"/>
              <a:gd name="connsiteX2" fmla="*/ 706993 w 4605893"/>
              <a:gd name="connsiteY2" fmla="*/ 7500803 h 7500803"/>
              <a:gd name="connsiteX3" fmla="*/ 0 w 4605893"/>
              <a:gd name="connsiteY3" fmla="*/ 7500803 h 7500803"/>
              <a:gd name="connsiteX4" fmla="*/ 0 w 4605893"/>
              <a:gd name="connsiteY4" fmla="*/ 0 h 7500803"/>
              <a:gd name="connsiteX0" fmla="*/ 3251200 w 4605893"/>
              <a:gd name="connsiteY0" fmla="*/ 12700 h 6942003"/>
              <a:gd name="connsiteX1" fmla="*/ 4605893 w 4605893"/>
              <a:gd name="connsiteY1" fmla="*/ 0 h 6942003"/>
              <a:gd name="connsiteX2" fmla="*/ 706993 w 4605893"/>
              <a:gd name="connsiteY2" fmla="*/ 6942003 h 6942003"/>
              <a:gd name="connsiteX3" fmla="*/ 0 w 4605893"/>
              <a:gd name="connsiteY3" fmla="*/ 6942003 h 6942003"/>
              <a:gd name="connsiteX4" fmla="*/ 3251200 w 4605893"/>
              <a:gd name="connsiteY4" fmla="*/ 12700 h 6942003"/>
              <a:gd name="connsiteX0" fmla="*/ 3162300 w 4605893"/>
              <a:gd name="connsiteY0" fmla="*/ 0 h 6942003"/>
              <a:gd name="connsiteX1" fmla="*/ 4605893 w 4605893"/>
              <a:gd name="connsiteY1" fmla="*/ 0 h 6942003"/>
              <a:gd name="connsiteX2" fmla="*/ 706993 w 4605893"/>
              <a:gd name="connsiteY2" fmla="*/ 6942003 h 6942003"/>
              <a:gd name="connsiteX3" fmla="*/ 0 w 4605893"/>
              <a:gd name="connsiteY3" fmla="*/ 6942003 h 6942003"/>
              <a:gd name="connsiteX4" fmla="*/ 3162300 w 4605893"/>
              <a:gd name="connsiteY4" fmla="*/ 0 h 6942003"/>
              <a:gd name="connsiteX0" fmla="*/ 3162300 w 4605893"/>
              <a:gd name="connsiteY0" fmla="*/ 0 h 6942003"/>
              <a:gd name="connsiteX1" fmla="*/ 4605893 w 4605893"/>
              <a:gd name="connsiteY1" fmla="*/ 0 h 6942003"/>
              <a:gd name="connsiteX2" fmla="*/ 1786493 w 4605893"/>
              <a:gd name="connsiteY2" fmla="*/ 6942003 h 6942003"/>
              <a:gd name="connsiteX3" fmla="*/ 0 w 4605893"/>
              <a:gd name="connsiteY3" fmla="*/ 6942003 h 6942003"/>
              <a:gd name="connsiteX4" fmla="*/ 3162300 w 4605893"/>
              <a:gd name="connsiteY4" fmla="*/ 0 h 6942003"/>
              <a:gd name="connsiteX0" fmla="*/ 1892300 w 3335893"/>
              <a:gd name="connsiteY0" fmla="*/ 0 h 6942003"/>
              <a:gd name="connsiteX1" fmla="*/ 3335893 w 3335893"/>
              <a:gd name="connsiteY1" fmla="*/ 0 h 6942003"/>
              <a:gd name="connsiteX2" fmla="*/ 516493 w 3335893"/>
              <a:gd name="connsiteY2" fmla="*/ 6942003 h 6942003"/>
              <a:gd name="connsiteX3" fmla="*/ 0 w 3335893"/>
              <a:gd name="connsiteY3" fmla="*/ 6878503 h 6942003"/>
              <a:gd name="connsiteX4" fmla="*/ 1892300 w 3335893"/>
              <a:gd name="connsiteY4" fmla="*/ 0 h 6942003"/>
              <a:gd name="connsiteX0" fmla="*/ 1981200 w 3424793"/>
              <a:gd name="connsiteY0" fmla="*/ 0 h 6992803"/>
              <a:gd name="connsiteX1" fmla="*/ 3424793 w 3424793"/>
              <a:gd name="connsiteY1" fmla="*/ 0 h 6992803"/>
              <a:gd name="connsiteX2" fmla="*/ 605393 w 3424793"/>
              <a:gd name="connsiteY2" fmla="*/ 6942003 h 6992803"/>
              <a:gd name="connsiteX3" fmla="*/ 0 w 3424793"/>
              <a:gd name="connsiteY3" fmla="*/ 6992803 h 6992803"/>
              <a:gd name="connsiteX4" fmla="*/ 1981200 w 3424793"/>
              <a:gd name="connsiteY4" fmla="*/ 0 h 6992803"/>
              <a:gd name="connsiteX0" fmla="*/ 1981200 w 3424793"/>
              <a:gd name="connsiteY0" fmla="*/ 0 h 7030903"/>
              <a:gd name="connsiteX1" fmla="*/ 3424793 w 3424793"/>
              <a:gd name="connsiteY1" fmla="*/ 0 h 7030903"/>
              <a:gd name="connsiteX2" fmla="*/ 287893 w 3424793"/>
              <a:gd name="connsiteY2" fmla="*/ 7030903 h 7030903"/>
              <a:gd name="connsiteX3" fmla="*/ 0 w 3424793"/>
              <a:gd name="connsiteY3" fmla="*/ 6992803 h 7030903"/>
              <a:gd name="connsiteX4" fmla="*/ 1981200 w 3424793"/>
              <a:gd name="connsiteY4" fmla="*/ 0 h 7030903"/>
              <a:gd name="connsiteX0" fmla="*/ 1981200 w 4758293"/>
              <a:gd name="connsiteY0" fmla="*/ 12700 h 7043603"/>
              <a:gd name="connsiteX1" fmla="*/ 4758293 w 4758293"/>
              <a:gd name="connsiteY1" fmla="*/ 0 h 7043603"/>
              <a:gd name="connsiteX2" fmla="*/ 287893 w 4758293"/>
              <a:gd name="connsiteY2" fmla="*/ 7043603 h 7043603"/>
              <a:gd name="connsiteX3" fmla="*/ 0 w 4758293"/>
              <a:gd name="connsiteY3" fmla="*/ 7005503 h 7043603"/>
              <a:gd name="connsiteX4" fmla="*/ 1981200 w 4758293"/>
              <a:gd name="connsiteY4" fmla="*/ 12700 h 7043603"/>
              <a:gd name="connsiteX0" fmla="*/ 4140200 w 4758293"/>
              <a:gd name="connsiteY0" fmla="*/ 12700 h 7043603"/>
              <a:gd name="connsiteX1" fmla="*/ 4758293 w 4758293"/>
              <a:gd name="connsiteY1" fmla="*/ 0 h 7043603"/>
              <a:gd name="connsiteX2" fmla="*/ 287893 w 4758293"/>
              <a:gd name="connsiteY2" fmla="*/ 7043603 h 7043603"/>
              <a:gd name="connsiteX3" fmla="*/ 0 w 4758293"/>
              <a:gd name="connsiteY3" fmla="*/ 7005503 h 7043603"/>
              <a:gd name="connsiteX4" fmla="*/ 4140200 w 4758293"/>
              <a:gd name="connsiteY4" fmla="*/ 12700 h 7043603"/>
              <a:gd name="connsiteX0" fmla="*/ 3975100 w 4758293"/>
              <a:gd name="connsiteY0" fmla="*/ 0 h 7056303"/>
              <a:gd name="connsiteX1" fmla="*/ 4758293 w 4758293"/>
              <a:gd name="connsiteY1" fmla="*/ 12700 h 7056303"/>
              <a:gd name="connsiteX2" fmla="*/ 287893 w 4758293"/>
              <a:gd name="connsiteY2" fmla="*/ 7056303 h 7056303"/>
              <a:gd name="connsiteX3" fmla="*/ 0 w 4758293"/>
              <a:gd name="connsiteY3" fmla="*/ 7018203 h 7056303"/>
              <a:gd name="connsiteX4" fmla="*/ 3975100 w 4758293"/>
              <a:gd name="connsiteY4" fmla="*/ 0 h 7056303"/>
              <a:gd name="connsiteX0" fmla="*/ 3975100 w 5037693"/>
              <a:gd name="connsiteY0" fmla="*/ 0 h 7056303"/>
              <a:gd name="connsiteX1" fmla="*/ 5037693 w 5037693"/>
              <a:gd name="connsiteY1" fmla="*/ 50800 h 7056303"/>
              <a:gd name="connsiteX2" fmla="*/ 287893 w 5037693"/>
              <a:gd name="connsiteY2" fmla="*/ 7056303 h 7056303"/>
              <a:gd name="connsiteX3" fmla="*/ 0 w 5037693"/>
              <a:gd name="connsiteY3" fmla="*/ 7018203 h 7056303"/>
              <a:gd name="connsiteX4" fmla="*/ 3975100 w 5037693"/>
              <a:gd name="connsiteY4" fmla="*/ 0 h 7056303"/>
              <a:gd name="connsiteX0" fmla="*/ 3941233 w 5037693"/>
              <a:gd name="connsiteY0" fmla="*/ 25400 h 7005503"/>
              <a:gd name="connsiteX1" fmla="*/ 5037693 w 5037693"/>
              <a:gd name="connsiteY1" fmla="*/ 0 h 7005503"/>
              <a:gd name="connsiteX2" fmla="*/ 287893 w 5037693"/>
              <a:gd name="connsiteY2" fmla="*/ 7005503 h 7005503"/>
              <a:gd name="connsiteX3" fmla="*/ 0 w 5037693"/>
              <a:gd name="connsiteY3" fmla="*/ 6967403 h 7005503"/>
              <a:gd name="connsiteX4" fmla="*/ 3941233 w 5037693"/>
              <a:gd name="connsiteY4" fmla="*/ 25400 h 7005503"/>
              <a:gd name="connsiteX0" fmla="*/ 3941233 w 5071560"/>
              <a:gd name="connsiteY0" fmla="*/ 8467 h 6988570"/>
              <a:gd name="connsiteX1" fmla="*/ 5071560 w 5071560"/>
              <a:gd name="connsiteY1" fmla="*/ 0 h 6988570"/>
              <a:gd name="connsiteX2" fmla="*/ 287893 w 5071560"/>
              <a:gd name="connsiteY2" fmla="*/ 6988570 h 6988570"/>
              <a:gd name="connsiteX3" fmla="*/ 0 w 5071560"/>
              <a:gd name="connsiteY3" fmla="*/ 6950470 h 6988570"/>
              <a:gd name="connsiteX4" fmla="*/ 3941233 w 5071560"/>
              <a:gd name="connsiteY4" fmla="*/ 8467 h 6988570"/>
              <a:gd name="connsiteX0" fmla="*/ 3941233 w 5071560"/>
              <a:gd name="connsiteY0" fmla="*/ 8467 h 6950470"/>
              <a:gd name="connsiteX1" fmla="*/ 5071560 w 5071560"/>
              <a:gd name="connsiteY1" fmla="*/ 0 h 6950470"/>
              <a:gd name="connsiteX2" fmla="*/ 397960 w 5071560"/>
              <a:gd name="connsiteY2" fmla="*/ 6853104 h 6950470"/>
              <a:gd name="connsiteX3" fmla="*/ 0 w 5071560"/>
              <a:gd name="connsiteY3" fmla="*/ 6950470 h 6950470"/>
              <a:gd name="connsiteX4" fmla="*/ 3941233 w 5071560"/>
              <a:gd name="connsiteY4" fmla="*/ 8467 h 6950470"/>
              <a:gd name="connsiteX0" fmla="*/ 3941233 w 5071560"/>
              <a:gd name="connsiteY0" fmla="*/ 8467 h 6857337"/>
              <a:gd name="connsiteX1" fmla="*/ 5071560 w 5071560"/>
              <a:gd name="connsiteY1" fmla="*/ 0 h 6857337"/>
              <a:gd name="connsiteX2" fmla="*/ 397960 w 5071560"/>
              <a:gd name="connsiteY2" fmla="*/ 6853104 h 6857337"/>
              <a:gd name="connsiteX3" fmla="*/ 0 w 5071560"/>
              <a:gd name="connsiteY3" fmla="*/ 6857337 h 6857337"/>
              <a:gd name="connsiteX4" fmla="*/ 3941233 w 5071560"/>
              <a:gd name="connsiteY4" fmla="*/ 8467 h 6857337"/>
              <a:gd name="connsiteX0" fmla="*/ 1930537 w 5071560"/>
              <a:gd name="connsiteY0" fmla="*/ -2 h 7237420"/>
              <a:gd name="connsiteX1" fmla="*/ 5071560 w 5071560"/>
              <a:gd name="connsiteY1" fmla="*/ 380083 h 7237420"/>
              <a:gd name="connsiteX2" fmla="*/ 397960 w 5071560"/>
              <a:gd name="connsiteY2" fmla="*/ 7233187 h 7237420"/>
              <a:gd name="connsiteX3" fmla="*/ 0 w 5071560"/>
              <a:gd name="connsiteY3" fmla="*/ 7237420 h 7237420"/>
              <a:gd name="connsiteX4" fmla="*/ 1930537 w 5071560"/>
              <a:gd name="connsiteY4" fmla="*/ -2 h 7237420"/>
              <a:gd name="connsiteX0" fmla="*/ 1930537 w 2984989"/>
              <a:gd name="connsiteY0" fmla="*/ 435896 h 7673318"/>
              <a:gd name="connsiteX1" fmla="*/ 2984989 w 2984989"/>
              <a:gd name="connsiteY1" fmla="*/ 0 h 7673318"/>
              <a:gd name="connsiteX2" fmla="*/ 397960 w 2984989"/>
              <a:gd name="connsiteY2" fmla="*/ 7669085 h 7673318"/>
              <a:gd name="connsiteX3" fmla="*/ 0 w 2984989"/>
              <a:gd name="connsiteY3" fmla="*/ 7673318 h 7673318"/>
              <a:gd name="connsiteX4" fmla="*/ 1930537 w 2984989"/>
              <a:gd name="connsiteY4" fmla="*/ 435896 h 7673318"/>
              <a:gd name="connsiteX0" fmla="*/ 1930537 w 2984989"/>
              <a:gd name="connsiteY0" fmla="*/ 435896 h 7746799"/>
              <a:gd name="connsiteX1" fmla="*/ 2984989 w 2984989"/>
              <a:gd name="connsiteY1" fmla="*/ 0 h 7746799"/>
              <a:gd name="connsiteX2" fmla="*/ 2825971 w 2984989"/>
              <a:gd name="connsiteY2" fmla="*/ 7746799 h 7746799"/>
              <a:gd name="connsiteX3" fmla="*/ 0 w 2984989"/>
              <a:gd name="connsiteY3" fmla="*/ 7673318 h 7746799"/>
              <a:gd name="connsiteX4" fmla="*/ 1930537 w 2984989"/>
              <a:gd name="connsiteY4" fmla="*/ 435896 h 7746799"/>
              <a:gd name="connsiteX0" fmla="*/ 2 w 1054454"/>
              <a:gd name="connsiteY0" fmla="*/ 435896 h 7789893"/>
              <a:gd name="connsiteX1" fmla="*/ 1054454 w 1054454"/>
              <a:gd name="connsiteY1" fmla="*/ 0 h 7789893"/>
              <a:gd name="connsiteX2" fmla="*/ 895436 w 1054454"/>
              <a:gd name="connsiteY2" fmla="*/ 7746799 h 7789893"/>
              <a:gd name="connsiteX3" fmla="*/ 345735 w 1054454"/>
              <a:gd name="connsiteY3" fmla="*/ 7789895 h 7789893"/>
              <a:gd name="connsiteX4" fmla="*/ 2 w 1054454"/>
              <a:gd name="connsiteY4" fmla="*/ 435896 h 7789893"/>
              <a:gd name="connsiteX0" fmla="*/ 2 w 978577"/>
              <a:gd name="connsiteY0" fmla="*/ 630177 h 7984174"/>
              <a:gd name="connsiteX1" fmla="*/ 978577 w 978577"/>
              <a:gd name="connsiteY1" fmla="*/ 0 h 7984174"/>
              <a:gd name="connsiteX2" fmla="*/ 895436 w 978577"/>
              <a:gd name="connsiteY2" fmla="*/ 7941080 h 7984174"/>
              <a:gd name="connsiteX3" fmla="*/ 345735 w 978577"/>
              <a:gd name="connsiteY3" fmla="*/ 7984176 h 7984174"/>
              <a:gd name="connsiteX4" fmla="*/ 2 w 978577"/>
              <a:gd name="connsiteY4" fmla="*/ 630177 h 7984174"/>
              <a:gd name="connsiteX0" fmla="*/ 0 w 978577"/>
              <a:gd name="connsiteY0" fmla="*/ 630179 h 7984174"/>
              <a:gd name="connsiteX1" fmla="*/ 978577 w 978577"/>
              <a:gd name="connsiteY1" fmla="*/ 0 h 7984174"/>
              <a:gd name="connsiteX2" fmla="*/ 895436 w 978577"/>
              <a:gd name="connsiteY2" fmla="*/ 7941080 h 7984174"/>
              <a:gd name="connsiteX3" fmla="*/ 345735 w 978577"/>
              <a:gd name="connsiteY3" fmla="*/ 7984176 h 7984174"/>
              <a:gd name="connsiteX4" fmla="*/ 0 w 978577"/>
              <a:gd name="connsiteY4" fmla="*/ 630179 h 7984174"/>
              <a:gd name="connsiteX0" fmla="*/ 0 w 978577"/>
              <a:gd name="connsiteY0" fmla="*/ 630179 h 8256173"/>
              <a:gd name="connsiteX1" fmla="*/ 978577 w 978577"/>
              <a:gd name="connsiteY1" fmla="*/ 0 h 8256173"/>
              <a:gd name="connsiteX2" fmla="*/ 895436 w 978577"/>
              <a:gd name="connsiteY2" fmla="*/ 7941080 h 8256173"/>
              <a:gd name="connsiteX3" fmla="*/ 345736 w 978577"/>
              <a:gd name="connsiteY3" fmla="*/ 8256173 h 8256173"/>
              <a:gd name="connsiteX4" fmla="*/ 0 w 978577"/>
              <a:gd name="connsiteY4" fmla="*/ 630179 h 825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577" h="8256173">
                <a:moveTo>
                  <a:pt x="0" y="630179"/>
                </a:moveTo>
                <a:lnTo>
                  <a:pt x="978577" y="0"/>
                </a:lnTo>
                <a:lnTo>
                  <a:pt x="895436" y="7941080"/>
                </a:lnTo>
                <a:lnTo>
                  <a:pt x="345736" y="8256173"/>
                </a:lnTo>
                <a:lnTo>
                  <a:pt x="0" y="630179"/>
                </a:lnTo>
                <a:close/>
              </a:path>
            </a:pathLst>
          </a:custGeom>
          <a:solidFill>
            <a:srgbClr val="F555D3"/>
          </a:solidFill>
          <a:ln>
            <a:noFill/>
          </a:ln>
          <a:effectLst>
            <a:outerShdw blurRad="50800" dist="63500" dir="1800000" algn="tl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713458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bg>
      <p:bgPr>
        <a:pattFill prst="pct5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F0A5095C-3FA1-4C71-A2FB-507C85B63F91}"/>
              </a:ext>
            </a:extLst>
          </p:cNvPr>
          <p:cNvSpPr/>
          <p:nvPr userDrawn="1"/>
        </p:nvSpPr>
        <p:spPr>
          <a:xfrm rot="16200000">
            <a:off x="4380020" y="-3645274"/>
            <a:ext cx="198077" cy="8413272"/>
          </a:xfrm>
          <a:custGeom>
            <a:avLst/>
            <a:gdLst>
              <a:gd name="connsiteX0" fmla="*/ 0 w 706993"/>
              <a:gd name="connsiteY0" fmla="*/ 0 h 7500803"/>
              <a:gd name="connsiteX1" fmla="*/ 706993 w 706993"/>
              <a:gd name="connsiteY1" fmla="*/ 0 h 7500803"/>
              <a:gd name="connsiteX2" fmla="*/ 706993 w 706993"/>
              <a:gd name="connsiteY2" fmla="*/ 7500803 h 7500803"/>
              <a:gd name="connsiteX3" fmla="*/ 0 w 706993"/>
              <a:gd name="connsiteY3" fmla="*/ 7500803 h 7500803"/>
              <a:gd name="connsiteX4" fmla="*/ 0 w 706993"/>
              <a:gd name="connsiteY4" fmla="*/ 0 h 7500803"/>
              <a:gd name="connsiteX0" fmla="*/ 0 w 4605893"/>
              <a:gd name="connsiteY0" fmla="*/ 0 h 7500803"/>
              <a:gd name="connsiteX1" fmla="*/ 4605893 w 4605893"/>
              <a:gd name="connsiteY1" fmla="*/ 558800 h 7500803"/>
              <a:gd name="connsiteX2" fmla="*/ 706993 w 4605893"/>
              <a:gd name="connsiteY2" fmla="*/ 7500803 h 7500803"/>
              <a:gd name="connsiteX3" fmla="*/ 0 w 4605893"/>
              <a:gd name="connsiteY3" fmla="*/ 7500803 h 7500803"/>
              <a:gd name="connsiteX4" fmla="*/ 0 w 4605893"/>
              <a:gd name="connsiteY4" fmla="*/ 0 h 7500803"/>
              <a:gd name="connsiteX0" fmla="*/ 3251200 w 4605893"/>
              <a:gd name="connsiteY0" fmla="*/ 12700 h 6942003"/>
              <a:gd name="connsiteX1" fmla="*/ 4605893 w 4605893"/>
              <a:gd name="connsiteY1" fmla="*/ 0 h 6942003"/>
              <a:gd name="connsiteX2" fmla="*/ 706993 w 4605893"/>
              <a:gd name="connsiteY2" fmla="*/ 6942003 h 6942003"/>
              <a:gd name="connsiteX3" fmla="*/ 0 w 4605893"/>
              <a:gd name="connsiteY3" fmla="*/ 6942003 h 6942003"/>
              <a:gd name="connsiteX4" fmla="*/ 3251200 w 4605893"/>
              <a:gd name="connsiteY4" fmla="*/ 12700 h 6942003"/>
              <a:gd name="connsiteX0" fmla="*/ 3162300 w 4605893"/>
              <a:gd name="connsiteY0" fmla="*/ 0 h 6942003"/>
              <a:gd name="connsiteX1" fmla="*/ 4605893 w 4605893"/>
              <a:gd name="connsiteY1" fmla="*/ 0 h 6942003"/>
              <a:gd name="connsiteX2" fmla="*/ 706993 w 4605893"/>
              <a:gd name="connsiteY2" fmla="*/ 6942003 h 6942003"/>
              <a:gd name="connsiteX3" fmla="*/ 0 w 4605893"/>
              <a:gd name="connsiteY3" fmla="*/ 6942003 h 6942003"/>
              <a:gd name="connsiteX4" fmla="*/ 3162300 w 4605893"/>
              <a:gd name="connsiteY4" fmla="*/ 0 h 6942003"/>
              <a:gd name="connsiteX0" fmla="*/ 3162300 w 4605893"/>
              <a:gd name="connsiteY0" fmla="*/ 0 h 6942003"/>
              <a:gd name="connsiteX1" fmla="*/ 4605893 w 4605893"/>
              <a:gd name="connsiteY1" fmla="*/ 0 h 6942003"/>
              <a:gd name="connsiteX2" fmla="*/ 1786493 w 4605893"/>
              <a:gd name="connsiteY2" fmla="*/ 6942003 h 6942003"/>
              <a:gd name="connsiteX3" fmla="*/ 0 w 4605893"/>
              <a:gd name="connsiteY3" fmla="*/ 6942003 h 6942003"/>
              <a:gd name="connsiteX4" fmla="*/ 3162300 w 4605893"/>
              <a:gd name="connsiteY4" fmla="*/ 0 h 6942003"/>
              <a:gd name="connsiteX0" fmla="*/ 1892300 w 3335893"/>
              <a:gd name="connsiteY0" fmla="*/ 0 h 6942003"/>
              <a:gd name="connsiteX1" fmla="*/ 3335893 w 3335893"/>
              <a:gd name="connsiteY1" fmla="*/ 0 h 6942003"/>
              <a:gd name="connsiteX2" fmla="*/ 516493 w 3335893"/>
              <a:gd name="connsiteY2" fmla="*/ 6942003 h 6942003"/>
              <a:gd name="connsiteX3" fmla="*/ 0 w 3335893"/>
              <a:gd name="connsiteY3" fmla="*/ 6878503 h 6942003"/>
              <a:gd name="connsiteX4" fmla="*/ 1892300 w 3335893"/>
              <a:gd name="connsiteY4" fmla="*/ 0 h 6942003"/>
              <a:gd name="connsiteX0" fmla="*/ 1981200 w 3424793"/>
              <a:gd name="connsiteY0" fmla="*/ 0 h 6992803"/>
              <a:gd name="connsiteX1" fmla="*/ 3424793 w 3424793"/>
              <a:gd name="connsiteY1" fmla="*/ 0 h 6992803"/>
              <a:gd name="connsiteX2" fmla="*/ 605393 w 3424793"/>
              <a:gd name="connsiteY2" fmla="*/ 6942003 h 6992803"/>
              <a:gd name="connsiteX3" fmla="*/ 0 w 3424793"/>
              <a:gd name="connsiteY3" fmla="*/ 6992803 h 6992803"/>
              <a:gd name="connsiteX4" fmla="*/ 1981200 w 3424793"/>
              <a:gd name="connsiteY4" fmla="*/ 0 h 6992803"/>
              <a:gd name="connsiteX0" fmla="*/ 1981200 w 3424793"/>
              <a:gd name="connsiteY0" fmla="*/ 0 h 7030903"/>
              <a:gd name="connsiteX1" fmla="*/ 3424793 w 3424793"/>
              <a:gd name="connsiteY1" fmla="*/ 0 h 7030903"/>
              <a:gd name="connsiteX2" fmla="*/ 287893 w 3424793"/>
              <a:gd name="connsiteY2" fmla="*/ 7030903 h 7030903"/>
              <a:gd name="connsiteX3" fmla="*/ 0 w 3424793"/>
              <a:gd name="connsiteY3" fmla="*/ 6992803 h 7030903"/>
              <a:gd name="connsiteX4" fmla="*/ 1981200 w 3424793"/>
              <a:gd name="connsiteY4" fmla="*/ 0 h 7030903"/>
              <a:gd name="connsiteX0" fmla="*/ 1981200 w 4758293"/>
              <a:gd name="connsiteY0" fmla="*/ 12700 h 7043603"/>
              <a:gd name="connsiteX1" fmla="*/ 4758293 w 4758293"/>
              <a:gd name="connsiteY1" fmla="*/ 0 h 7043603"/>
              <a:gd name="connsiteX2" fmla="*/ 287893 w 4758293"/>
              <a:gd name="connsiteY2" fmla="*/ 7043603 h 7043603"/>
              <a:gd name="connsiteX3" fmla="*/ 0 w 4758293"/>
              <a:gd name="connsiteY3" fmla="*/ 7005503 h 7043603"/>
              <a:gd name="connsiteX4" fmla="*/ 1981200 w 4758293"/>
              <a:gd name="connsiteY4" fmla="*/ 12700 h 7043603"/>
              <a:gd name="connsiteX0" fmla="*/ 4140200 w 4758293"/>
              <a:gd name="connsiteY0" fmla="*/ 12700 h 7043603"/>
              <a:gd name="connsiteX1" fmla="*/ 4758293 w 4758293"/>
              <a:gd name="connsiteY1" fmla="*/ 0 h 7043603"/>
              <a:gd name="connsiteX2" fmla="*/ 287893 w 4758293"/>
              <a:gd name="connsiteY2" fmla="*/ 7043603 h 7043603"/>
              <a:gd name="connsiteX3" fmla="*/ 0 w 4758293"/>
              <a:gd name="connsiteY3" fmla="*/ 7005503 h 7043603"/>
              <a:gd name="connsiteX4" fmla="*/ 4140200 w 4758293"/>
              <a:gd name="connsiteY4" fmla="*/ 12700 h 7043603"/>
              <a:gd name="connsiteX0" fmla="*/ 3975100 w 4758293"/>
              <a:gd name="connsiteY0" fmla="*/ 0 h 7056303"/>
              <a:gd name="connsiteX1" fmla="*/ 4758293 w 4758293"/>
              <a:gd name="connsiteY1" fmla="*/ 12700 h 7056303"/>
              <a:gd name="connsiteX2" fmla="*/ 287893 w 4758293"/>
              <a:gd name="connsiteY2" fmla="*/ 7056303 h 7056303"/>
              <a:gd name="connsiteX3" fmla="*/ 0 w 4758293"/>
              <a:gd name="connsiteY3" fmla="*/ 7018203 h 7056303"/>
              <a:gd name="connsiteX4" fmla="*/ 3975100 w 4758293"/>
              <a:gd name="connsiteY4" fmla="*/ 0 h 7056303"/>
              <a:gd name="connsiteX0" fmla="*/ 3975100 w 5037693"/>
              <a:gd name="connsiteY0" fmla="*/ 0 h 7056303"/>
              <a:gd name="connsiteX1" fmla="*/ 5037693 w 5037693"/>
              <a:gd name="connsiteY1" fmla="*/ 50800 h 7056303"/>
              <a:gd name="connsiteX2" fmla="*/ 287893 w 5037693"/>
              <a:gd name="connsiteY2" fmla="*/ 7056303 h 7056303"/>
              <a:gd name="connsiteX3" fmla="*/ 0 w 5037693"/>
              <a:gd name="connsiteY3" fmla="*/ 7018203 h 7056303"/>
              <a:gd name="connsiteX4" fmla="*/ 3975100 w 5037693"/>
              <a:gd name="connsiteY4" fmla="*/ 0 h 7056303"/>
              <a:gd name="connsiteX0" fmla="*/ 3941233 w 5037693"/>
              <a:gd name="connsiteY0" fmla="*/ 25400 h 7005503"/>
              <a:gd name="connsiteX1" fmla="*/ 5037693 w 5037693"/>
              <a:gd name="connsiteY1" fmla="*/ 0 h 7005503"/>
              <a:gd name="connsiteX2" fmla="*/ 287893 w 5037693"/>
              <a:gd name="connsiteY2" fmla="*/ 7005503 h 7005503"/>
              <a:gd name="connsiteX3" fmla="*/ 0 w 5037693"/>
              <a:gd name="connsiteY3" fmla="*/ 6967403 h 7005503"/>
              <a:gd name="connsiteX4" fmla="*/ 3941233 w 5037693"/>
              <a:gd name="connsiteY4" fmla="*/ 25400 h 7005503"/>
              <a:gd name="connsiteX0" fmla="*/ 3941233 w 5071560"/>
              <a:gd name="connsiteY0" fmla="*/ 8467 h 6988570"/>
              <a:gd name="connsiteX1" fmla="*/ 5071560 w 5071560"/>
              <a:gd name="connsiteY1" fmla="*/ 0 h 6988570"/>
              <a:gd name="connsiteX2" fmla="*/ 287893 w 5071560"/>
              <a:gd name="connsiteY2" fmla="*/ 6988570 h 6988570"/>
              <a:gd name="connsiteX3" fmla="*/ 0 w 5071560"/>
              <a:gd name="connsiteY3" fmla="*/ 6950470 h 6988570"/>
              <a:gd name="connsiteX4" fmla="*/ 3941233 w 5071560"/>
              <a:gd name="connsiteY4" fmla="*/ 8467 h 6988570"/>
              <a:gd name="connsiteX0" fmla="*/ 3941233 w 5071560"/>
              <a:gd name="connsiteY0" fmla="*/ 8467 h 6950470"/>
              <a:gd name="connsiteX1" fmla="*/ 5071560 w 5071560"/>
              <a:gd name="connsiteY1" fmla="*/ 0 h 6950470"/>
              <a:gd name="connsiteX2" fmla="*/ 397960 w 5071560"/>
              <a:gd name="connsiteY2" fmla="*/ 6853104 h 6950470"/>
              <a:gd name="connsiteX3" fmla="*/ 0 w 5071560"/>
              <a:gd name="connsiteY3" fmla="*/ 6950470 h 6950470"/>
              <a:gd name="connsiteX4" fmla="*/ 3941233 w 5071560"/>
              <a:gd name="connsiteY4" fmla="*/ 8467 h 6950470"/>
              <a:gd name="connsiteX0" fmla="*/ 3941233 w 5071560"/>
              <a:gd name="connsiteY0" fmla="*/ 8467 h 6857337"/>
              <a:gd name="connsiteX1" fmla="*/ 5071560 w 5071560"/>
              <a:gd name="connsiteY1" fmla="*/ 0 h 6857337"/>
              <a:gd name="connsiteX2" fmla="*/ 397960 w 5071560"/>
              <a:gd name="connsiteY2" fmla="*/ 6853104 h 6857337"/>
              <a:gd name="connsiteX3" fmla="*/ 0 w 5071560"/>
              <a:gd name="connsiteY3" fmla="*/ 6857337 h 6857337"/>
              <a:gd name="connsiteX4" fmla="*/ 3941233 w 5071560"/>
              <a:gd name="connsiteY4" fmla="*/ 8467 h 6857337"/>
              <a:gd name="connsiteX0" fmla="*/ 3941233 w 3941234"/>
              <a:gd name="connsiteY0" fmla="*/ 198931 h 7047801"/>
              <a:gd name="connsiteX1" fmla="*/ 2021966 w 3941234"/>
              <a:gd name="connsiteY1" fmla="*/ 0 h 7047801"/>
              <a:gd name="connsiteX2" fmla="*/ 397960 w 3941234"/>
              <a:gd name="connsiteY2" fmla="*/ 7043568 h 7047801"/>
              <a:gd name="connsiteX3" fmla="*/ 0 w 3941234"/>
              <a:gd name="connsiteY3" fmla="*/ 7047801 h 7047801"/>
              <a:gd name="connsiteX4" fmla="*/ 3941233 w 3941234"/>
              <a:gd name="connsiteY4" fmla="*/ 198931 h 7047801"/>
              <a:gd name="connsiteX0" fmla="*/ 838138 w 2021965"/>
              <a:gd name="connsiteY0" fmla="*/ 0 h 7057470"/>
              <a:gd name="connsiteX1" fmla="*/ 2021966 w 2021965"/>
              <a:gd name="connsiteY1" fmla="*/ 9669 h 7057470"/>
              <a:gd name="connsiteX2" fmla="*/ 397960 w 2021965"/>
              <a:gd name="connsiteY2" fmla="*/ 7053237 h 7057470"/>
              <a:gd name="connsiteX3" fmla="*/ 0 w 2021965"/>
              <a:gd name="connsiteY3" fmla="*/ 7057470 h 7057470"/>
              <a:gd name="connsiteX4" fmla="*/ 838138 w 2021965"/>
              <a:gd name="connsiteY4" fmla="*/ 0 h 7057470"/>
              <a:gd name="connsiteX0" fmla="*/ 838138 w 3466506"/>
              <a:gd name="connsiteY0" fmla="*/ 0 h 7057470"/>
              <a:gd name="connsiteX1" fmla="*/ 3466507 w 3466506"/>
              <a:gd name="connsiteY1" fmla="*/ 36878 h 7057470"/>
              <a:gd name="connsiteX2" fmla="*/ 397960 w 3466506"/>
              <a:gd name="connsiteY2" fmla="*/ 7053237 h 7057470"/>
              <a:gd name="connsiteX3" fmla="*/ 0 w 3466506"/>
              <a:gd name="connsiteY3" fmla="*/ 7057470 h 7057470"/>
              <a:gd name="connsiteX4" fmla="*/ 838138 w 3466506"/>
              <a:gd name="connsiteY4" fmla="*/ 0 h 7057470"/>
              <a:gd name="connsiteX0" fmla="*/ 2576941 w 3466506"/>
              <a:gd name="connsiteY0" fmla="*/ 135444 h 7020592"/>
              <a:gd name="connsiteX1" fmla="*/ 3466507 w 3466506"/>
              <a:gd name="connsiteY1" fmla="*/ 0 h 7020592"/>
              <a:gd name="connsiteX2" fmla="*/ 397960 w 3466506"/>
              <a:gd name="connsiteY2" fmla="*/ 7016359 h 7020592"/>
              <a:gd name="connsiteX3" fmla="*/ 0 w 3466506"/>
              <a:gd name="connsiteY3" fmla="*/ 7020592 h 7020592"/>
              <a:gd name="connsiteX4" fmla="*/ 2576941 w 3466506"/>
              <a:gd name="connsiteY4" fmla="*/ 135444 h 7020592"/>
              <a:gd name="connsiteX0" fmla="*/ 2576941 w 3466506"/>
              <a:gd name="connsiteY0" fmla="*/ 135444 h 7796343"/>
              <a:gd name="connsiteX1" fmla="*/ 3466507 w 3466506"/>
              <a:gd name="connsiteY1" fmla="*/ 0 h 7796343"/>
              <a:gd name="connsiteX2" fmla="*/ 3340551 w 3466506"/>
              <a:gd name="connsiteY2" fmla="*/ 7796343 h 7796343"/>
              <a:gd name="connsiteX3" fmla="*/ 0 w 3466506"/>
              <a:gd name="connsiteY3" fmla="*/ 7020592 h 7796343"/>
              <a:gd name="connsiteX4" fmla="*/ 2576941 w 3466506"/>
              <a:gd name="connsiteY4" fmla="*/ 135444 h 7796343"/>
              <a:gd name="connsiteX0" fmla="*/ 0 w 889565"/>
              <a:gd name="connsiteY0" fmla="*/ 135444 h 7927551"/>
              <a:gd name="connsiteX1" fmla="*/ 889566 w 889565"/>
              <a:gd name="connsiteY1" fmla="*/ 0 h 7927551"/>
              <a:gd name="connsiteX2" fmla="*/ 763610 w 889565"/>
              <a:gd name="connsiteY2" fmla="*/ 7796343 h 7927551"/>
              <a:gd name="connsiteX3" fmla="*/ 178395 w 889565"/>
              <a:gd name="connsiteY3" fmla="*/ 7927551 h 7927551"/>
              <a:gd name="connsiteX4" fmla="*/ 0 w 889565"/>
              <a:gd name="connsiteY4" fmla="*/ 135444 h 7927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565" h="7927551">
                <a:moveTo>
                  <a:pt x="0" y="135444"/>
                </a:moveTo>
                <a:lnTo>
                  <a:pt x="889566" y="0"/>
                </a:lnTo>
                <a:lnTo>
                  <a:pt x="763610" y="7796343"/>
                </a:lnTo>
                <a:lnTo>
                  <a:pt x="178395" y="7927551"/>
                </a:lnTo>
                <a:lnTo>
                  <a:pt x="0" y="13544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63500" dir="1800000" algn="tl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BA9966AB-7A52-4FD7-AA46-EB87433A2F46}"/>
              </a:ext>
            </a:extLst>
          </p:cNvPr>
          <p:cNvSpPr/>
          <p:nvPr userDrawn="1"/>
        </p:nvSpPr>
        <p:spPr>
          <a:xfrm rot="16200000">
            <a:off x="8929716" y="234176"/>
            <a:ext cx="146548" cy="634589"/>
          </a:xfrm>
          <a:custGeom>
            <a:avLst/>
            <a:gdLst>
              <a:gd name="connsiteX0" fmla="*/ 0 w 706993"/>
              <a:gd name="connsiteY0" fmla="*/ 0 h 7500803"/>
              <a:gd name="connsiteX1" fmla="*/ 706993 w 706993"/>
              <a:gd name="connsiteY1" fmla="*/ 0 h 7500803"/>
              <a:gd name="connsiteX2" fmla="*/ 706993 w 706993"/>
              <a:gd name="connsiteY2" fmla="*/ 7500803 h 7500803"/>
              <a:gd name="connsiteX3" fmla="*/ 0 w 706993"/>
              <a:gd name="connsiteY3" fmla="*/ 7500803 h 7500803"/>
              <a:gd name="connsiteX4" fmla="*/ 0 w 706993"/>
              <a:gd name="connsiteY4" fmla="*/ 0 h 7500803"/>
              <a:gd name="connsiteX0" fmla="*/ 0 w 4605893"/>
              <a:gd name="connsiteY0" fmla="*/ 0 h 7500803"/>
              <a:gd name="connsiteX1" fmla="*/ 4605893 w 4605893"/>
              <a:gd name="connsiteY1" fmla="*/ 558800 h 7500803"/>
              <a:gd name="connsiteX2" fmla="*/ 706993 w 4605893"/>
              <a:gd name="connsiteY2" fmla="*/ 7500803 h 7500803"/>
              <a:gd name="connsiteX3" fmla="*/ 0 w 4605893"/>
              <a:gd name="connsiteY3" fmla="*/ 7500803 h 7500803"/>
              <a:gd name="connsiteX4" fmla="*/ 0 w 4605893"/>
              <a:gd name="connsiteY4" fmla="*/ 0 h 7500803"/>
              <a:gd name="connsiteX0" fmla="*/ 3251200 w 4605893"/>
              <a:gd name="connsiteY0" fmla="*/ 12700 h 6942003"/>
              <a:gd name="connsiteX1" fmla="*/ 4605893 w 4605893"/>
              <a:gd name="connsiteY1" fmla="*/ 0 h 6942003"/>
              <a:gd name="connsiteX2" fmla="*/ 706993 w 4605893"/>
              <a:gd name="connsiteY2" fmla="*/ 6942003 h 6942003"/>
              <a:gd name="connsiteX3" fmla="*/ 0 w 4605893"/>
              <a:gd name="connsiteY3" fmla="*/ 6942003 h 6942003"/>
              <a:gd name="connsiteX4" fmla="*/ 3251200 w 4605893"/>
              <a:gd name="connsiteY4" fmla="*/ 12700 h 6942003"/>
              <a:gd name="connsiteX0" fmla="*/ 3162300 w 4605893"/>
              <a:gd name="connsiteY0" fmla="*/ 0 h 6942003"/>
              <a:gd name="connsiteX1" fmla="*/ 4605893 w 4605893"/>
              <a:gd name="connsiteY1" fmla="*/ 0 h 6942003"/>
              <a:gd name="connsiteX2" fmla="*/ 706993 w 4605893"/>
              <a:gd name="connsiteY2" fmla="*/ 6942003 h 6942003"/>
              <a:gd name="connsiteX3" fmla="*/ 0 w 4605893"/>
              <a:gd name="connsiteY3" fmla="*/ 6942003 h 6942003"/>
              <a:gd name="connsiteX4" fmla="*/ 3162300 w 4605893"/>
              <a:gd name="connsiteY4" fmla="*/ 0 h 6942003"/>
              <a:gd name="connsiteX0" fmla="*/ 3162300 w 4605893"/>
              <a:gd name="connsiteY0" fmla="*/ 0 h 6942003"/>
              <a:gd name="connsiteX1" fmla="*/ 4605893 w 4605893"/>
              <a:gd name="connsiteY1" fmla="*/ 0 h 6942003"/>
              <a:gd name="connsiteX2" fmla="*/ 1786493 w 4605893"/>
              <a:gd name="connsiteY2" fmla="*/ 6942003 h 6942003"/>
              <a:gd name="connsiteX3" fmla="*/ 0 w 4605893"/>
              <a:gd name="connsiteY3" fmla="*/ 6942003 h 6942003"/>
              <a:gd name="connsiteX4" fmla="*/ 3162300 w 4605893"/>
              <a:gd name="connsiteY4" fmla="*/ 0 h 6942003"/>
              <a:gd name="connsiteX0" fmla="*/ 1892300 w 3335893"/>
              <a:gd name="connsiteY0" fmla="*/ 0 h 6942003"/>
              <a:gd name="connsiteX1" fmla="*/ 3335893 w 3335893"/>
              <a:gd name="connsiteY1" fmla="*/ 0 h 6942003"/>
              <a:gd name="connsiteX2" fmla="*/ 516493 w 3335893"/>
              <a:gd name="connsiteY2" fmla="*/ 6942003 h 6942003"/>
              <a:gd name="connsiteX3" fmla="*/ 0 w 3335893"/>
              <a:gd name="connsiteY3" fmla="*/ 6878503 h 6942003"/>
              <a:gd name="connsiteX4" fmla="*/ 1892300 w 3335893"/>
              <a:gd name="connsiteY4" fmla="*/ 0 h 6942003"/>
              <a:gd name="connsiteX0" fmla="*/ 1981200 w 3424793"/>
              <a:gd name="connsiteY0" fmla="*/ 0 h 6992803"/>
              <a:gd name="connsiteX1" fmla="*/ 3424793 w 3424793"/>
              <a:gd name="connsiteY1" fmla="*/ 0 h 6992803"/>
              <a:gd name="connsiteX2" fmla="*/ 605393 w 3424793"/>
              <a:gd name="connsiteY2" fmla="*/ 6942003 h 6992803"/>
              <a:gd name="connsiteX3" fmla="*/ 0 w 3424793"/>
              <a:gd name="connsiteY3" fmla="*/ 6992803 h 6992803"/>
              <a:gd name="connsiteX4" fmla="*/ 1981200 w 3424793"/>
              <a:gd name="connsiteY4" fmla="*/ 0 h 6992803"/>
              <a:gd name="connsiteX0" fmla="*/ 1981200 w 3424793"/>
              <a:gd name="connsiteY0" fmla="*/ 0 h 7030903"/>
              <a:gd name="connsiteX1" fmla="*/ 3424793 w 3424793"/>
              <a:gd name="connsiteY1" fmla="*/ 0 h 7030903"/>
              <a:gd name="connsiteX2" fmla="*/ 287893 w 3424793"/>
              <a:gd name="connsiteY2" fmla="*/ 7030903 h 7030903"/>
              <a:gd name="connsiteX3" fmla="*/ 0 w 3424793"/>
              <a:gd name="connsiteY3" fmla="*/ 6992803 h 7030903"/>
              <a:gd name="connsiteX4" fmla="*/ 1981200 w 3424793"/>
              <a:gd name="connsiteY4" fmla="*/ 0 h 7030903"/>
              <a:gd name="connsiteX0" fmla="*/ 1981200 w 4758293"/>
              <a:gd name="connsiteY0" fmla="*/ 12700 h 7043603"/>
              <a:gd name="connsiteX1" fmla="*/ 4758293 w 4758293"/>
              <a:gd name="connsiteY1" fmla="*/ 0 h 7043603"/>
              <a:gd name="connsiteX2" fmla="*/ 287893 w 4758293"/>
              <a:gd name="connsiteY2" fmla="*/ 7043603 h 7043603"/>
              <a:gd name="connsiteX3" fmla="*/ 0 w 4758293"/>
              <a:gd name="connsiteY3" fmla="*/ 7005503 h 7043603"/>
              <a:gd name="connsiteX4" fmla="*/ 1981200 w 4758293"/>
              <a:gd name="connsiteY4" fmla="*/ 12700 h 7043603"/>
              <a:gd name="connsiteX0" fmla="*/ 4140200 w 4758293"/>
              <a:gd name="connsiteY0" fmla="*/ 12700 h 7043603"/>
              <a:gd name="connsiteX1" fmla="*/ 4758293 w 4758293"/>
              <a:gd name="connsiteY1" fmla="*/ 0 h 7043603"/>
              <a:gd name="connsiteX2" fmla="*/ 287893 w 4758293"/>
              <a:gd name="connsiteY2" fmla="*/ 7043603 h 7043603"/>
              <a:gd name="connsiteX3" fmla="*/ 0 w 4758293"/>
              <a:gd name="connsiteY3" fmla="*/ 7005503 h 7043603"/>
              <a:gd name="connsiteX4" fmla="*/ 4140200 w 4758293"/>
              <a:gd name="connsiteY4" fmla="*/ 12700 h 7043603"/>
              <a:gd name="connsiteX0" fmla="*/ 3975100 w 4758293"/>
              <a:gd name="connsiteY0" fmla="*/ 0 h 7056303"/>
              <a:gd name="connsiteX1" fmla="*/ 4758293 w 4758293"/>
              <a:gd name="connsiteY1" fmla="*/ 12700 h 7056303"/>
              <a:gd name="connsiteX2" fmla="*/ 287893 w 4758293"/>
              <a:gd name="connsiteY2" fmla="*/ 7056303 h 7056303"/>
              <a:gd name="connsiteX3" fmla="*/ 0 w 4758293"/>
              <a:gd name="connsiteY3" fmla="*/ 7018203 h 7056303"/>
              <a:gd name="connsiteX4" fmla="*/ 3975100 w 4758293"/>
              <a:gd name="connsiteY4" fmla="*/ 0 h 7056303"/>
              <a:gd name="connsiteX0" fmla="*/ 3975100 w 5037693"/>
              <a:gd name="connsiteY0" fmla="*/ 0 h 7056303"/>
              <a:gd name="connsiteX1" fmla="*/ 5037693 w 5037693"/>
              <a:gd name="connsiteY1" fmla="*/ 50800 h 7056303"/>
              <a:gd name="connsiteX2" fmla="*/ 287893 w 5037693"/>
              <a:gd name="connsiteY2" fmla="*/ 7056303 h 7056303"/>
              <a:gd name="connsiteX3" fmla="*/ 0 w 5037693"/>
              <a:gd name="connsiteY3" fmla="*/ 7018203 h 7056303"/>
              <a:gd name="connsiteX4" fmla="*/ 3975100 w 5037693"/>
              <a:gd name="connsiteY4" fmla="*/ 0 h 7056303"/>
              <a:gd name="connsiteX0" fmla="*/ 3941233 w 5037693"/>
              <a:gd name="connsiteY0" fmla="*/ 25400 h 7005503"/>
              <a:gd name="connsiteX1" fmla="*/ 5037693 w 5037693"/>
              <a:gd name="connsiteY1" fmla="*/ 0 h 7005503"/>
              <a:gd name="connsiteX2" fmla="*/ 287893 w 5037693"/>
              <a:gd name="connsiteY2" fmla="*/ 7005503 h 7005503"/>
              <a:gd name="connsiteX3" fmla="*/ 0 w 5037693"/>
              <a:gd name="connsiteY3" fmla="*/ 6967403 h 7005503"/>
              <a:gd name="connsiteX4" fmla="*/ 3941233 w 5037693"/>
              <a:gd name="connsiteY4" fmla="*/ 25400 h 7005503"/>
              <a:gd name="connsiteX0" fmla="*/ 3941233 w 5071560"/>
              <a:gd name="connsiteY0" fmla="*/ 8467 h 6988570"/>
              <a:gd name="connsiteX1" fmla="*/ 5071560 w 5071560"/>
              <a:gd name="connsiteY1" fmla="*/ 0 h 6988570"/>
              <a:gd name="connsiteX2" fmla="*/ 287893 w 5071560"/>
              <a:gd name="connsiteY2" fmla="*/ 6988570 h 6988570"/>
              <a:gd name="connsiteX3" fmla="*/ 0 w 5071560"/>
              <a:gd name="connsiteY3" fmla="*/ 6950470 h 6988570"/>
              <a:gd name="connsiteX4" fmla="*/ 3941233 w 5071560"/>
              <a:gd name="connsiteY4" fmla="*/ 8467 h 6988570"/>
              <a:gd name="connsiteX0" fmla="*/ 3941233 w 5071560"/>
              <a:gd name="connsiteY0" fmla="*/ 8467 h 6950470"/>
              <a:gd name="connsiteX1" fmla="*/ 5071560 w 5071560"/>
              <a:gd name="connsiteY1" fmla="*/ 0 h 6950470"/>
              <a:gd name="connsiteX2" fmla="*/ 397960 w 5071560"/>
              <a:gd name="connsiteY2" fmla="*/ 6853104 h 6950470"/>
              <a:gd name="connsiteX3" fmla="*/ 0 w 5071560"/>
              <a:gd name="connsiteY3" fmla="*/ 6950470 h 6950470"/>
              <a:gd name="connsiteX4" fmla="*/ 3941233 w 5071560"/>
              <a:gd name="connsiteY4" fmla="*/ 8467 h 6950470"/>
              <a:gd name="connsiteX0" fmla="*/ 3941233 w 5071560"/>
              <a:gd name="connsiteY0" fmla="*/ 8467 h 6857337"/>
              <a:gd name="connsiteX1" fmla="*/ 5071560 w 5071560"/>
              <a:gd name="connsiteY1" fmla="*/ 0 h 6857337"/>
              <a:gd name="connsiteX2" fmla="*/ 397960 w 5071560"/>
              <a:gd name="connsiteY2" fmla="*/ 6853104 h 6857337"/>
              <a:gd name="connsiteX3" fmla="*/ 0 w 5071560"/>
              <a:gd name="connsiteY3" fmla="*/ 6857337 h 6857337"/>
              <a:gd name="connsiteX4" fmla="*/ 3941233 w 5071560"/>
              <a:gd name="connsiteY4" fmla="*/ 8467 h 6857337"/>
              <a:gd name="connsiteX0" fmla="*/ 1930537 w 5071560"/>
              <a:gd name="connsiteY0" fmla="*/ -2 h 7237420"/>
              <a:gd name="connsiteX1" fmla="*/ 5071560 w 5071560"/>
              <a:gd name="connsiteY1" fmla="*/ 380083 h 7237420"/>
              <a:gd name="connsiteX2" fmla="*/ 397960 w 5071560"/>
              <a:gd name="connsiteY2" fmla="*/ 7233187 h 7237420"/>
              <a:gd name="connsiteX3" fmla="*/ 0 w 5071560"/>
              <a:gd name="connsiteY3" fmla="*/ 7237420 h 7237420"/>
              <a:gd name="connsiteX4" fmla="*/ 1930537 w 5071560"/>
              <a:gd name="connsiteY4" fmla="*/ -2 h 7237420"/>
              <a:gd name="connsiteX0" fmla="*/ 1930537 w 2984989"/>
              <a:gd name="connsiteY0" fmla="*/ 435896 h 7673318"/>
              <a:gd name="connsiteX1" fmla="*/ 2984989 w 2984989"/>
              <a:gd name="connsiteY1" fmla="*/ 0 h 7673318"/>
              <a:gd name="connsiteX2" fmla="*/ 397960 w 2984989"/>
              <a:gd name="connsiteY2" fmla="*/ 7669085 h 7673318"/>
              <a:gd name="connsiteX3" fmla="*/ 0 w 2984989"/>
              <a:gd name="connsiteY3" fmla="*/ 7673318 h 7673318"/>
              <a:gd name="connsiteX4" fmla="*/ 1930537 w 2984989"/>
              <a:gd name="connsiteY4" fmla="*/ 435896 h 7673318"/>
              <a:gd name="connsiteX0" fmla="*/ 1930537 w 2984989"/>
              <a:gd name="connsiteY0" fmla="*/ 435896 h 7746799"/>
              <a:gd name="connsiteX1" fmla="*/ 2984989 w 2984989"/>
              <a:gd name="connsiteY1" fmla="*/ 0 h 7746799"/>
              <a:gd name="connsiteX2" fmla="*/ 2825971 w 2984989"/>
              <a:gd name="connsiteY2" fmla="*/ 7746799 h 7746799"/>
              <a:gd name="connsiteX3" fmla="*/ 0 w 2984989"/>
              <a:gd name="connsiteY3" fmla="*/ 7673318 h 7746799"/>
              <a:gd name="connsiteX4" fmla="*/ 1930537 w 2984989"/>
              <a:gd name="connsiteY4" fmla="*/ 435896 h 7746799"/>
              <a:gd name="connsiteX0" fmla="*/ 2 w 1054454"/>
              <a:gd name="connsiteY0" fmla="*/ 435896 h 7789893"/>
              <a:gd name="connsiteX1" fmla="*/ 1054454 w 1054454"/>
              <a:gd name="connsiteY1" fmla="*/ 0 h 7789893"/>
              <a:gd name="connsiteX2" fmla="*/ 895436 w 1054454"/>
              <a:gd name="connsiteY2" fmla="*/ 7746799 h 7789893"/>
              <a:gd name="connsiteX3" fmla="*/ 345735 w 1054454"/>
              <a:gd name="connsiteY3" fmla="*/ 7789895 h 7789893"/>
              <a:gd name="connsiteX4" fmla="*/ 2 w 1054454"/>
              <a:gd name="connsiteY4" fmla="*/ 435896 h 7789893"/>
              <a:gd name="connsiteX0" fmla="*/ 2 w 978577"/>
              <a:gd name="connsiteY0" fmla="*/ 630177 h 7984174"/>
              <a:gd name="connsiteX1" fmla="*/ 978577 w 978577"/>
              <a:gd name="connsiteY1" fmla="*/ 0 h 7984174"/>
              <a:gd name="connsiteX2" fmla="*/ 895436 w 978577"/>
              <a:gd name="connsiteY2" fmla="*/ 7941080 h 7984174"/>
              <a:gd name="connsiteX3" fmla="*/ 345735 w 978577"/>
              <a:gd name="connsiteY3" fmla="*/ 7984176 h 7984174"/>
              <a:gd name="connsiteX4" fmla="*/ 2 w 978577"/>
              <a:gd name="connsiteY4" fmla="*/ 630177 h 7984174"/>
              <a:gd name="connsiteX0" fmla="*/ 0 w 978577"/>
              <a:gd name="connsiteY0" fmla="*/ 630179 h 7984174"/>
              <a:gd name="connsiteX1" fmla="*/ 978577 w 978577"/>
              <a:gd name="connsiteY1" fmla="*/ 0 h 7984174"/>
              <a:gd name="connsiteX2" fmla="*/ 895436 w 978577"/>
              <a:gd name="connsiteY2" fmla="*/ 7941080 h 7984174"/>
              <a:gd name="connsiteX3" fmla="*/ 345735 w 978577"/>
              <a:gd name="connsiteY3" fmla="*/ 7984176 h 7984174"/>
              <a:gd name="connsiteX4" fmla="*/ 0 w 978577"/>
              <a:gd name="connsiteY4" fmla="*/ 630179 h 7984174"/>
              <a:gd name="connsiteX0" fmla="*/ 0 w 978577"/>
              <a:gd name="connsiteY0" fmla="*/ 630179 h 8256173"/>
              <a:gd name="connsiteX1" fmla="*/ 978577 w 978577"/>
              <a:gd name="connsiteY1" fmla="*/ 0 h 8256173"/>
              <a:gd name="connsiteX2" fmla="*/ 895436 w 978577"/>
              <a:gd name="connsiteY2" fmla="*/ 7941080 h 8256173"/>
              <a:gd name="connsiteX3" fmla="*/ 345736 w 978577"/>
              <a:gd name="connsiteY3" fmla="*/ 8256173 h 8256173"/>
              <a:gd name="connsiteX4" fmla="*/ 0 w 978577"/>
              <a:gd name="connsiteY4" fmla="*/ 630179 h 8256173"/>
              <a:gd name="connsiteX0" fmla="*/ 0 w 978577"/>
              <a:gd name="connsiteY0" fmla="*/ 630179 h 8256173"/>
              <a:gd name="connsiteX1" fmla="*/ 978577 w 978577"/>
              <a:gd name="connsiteY1" fmla="*/ 0 h 8256173"/>
              <a:gd name="connsiteX2" fmla="*/ 959322 w 978577"/>
              <a:gd name="connsiteY2" fmla="*/ 1868729 h 8256173"/>
              <a:gd name="connsiteX3" fmla="*/ 345736 w 978577"/>
              <a:gd name="connsiteY3" fmla="*/ 8256173 h 8256173"/>
              <a:gd name="connsiteX4" fmla="*/ 0 w 978577"/>
              <a:gd name="connsiteY4" fmla="*/ 630179 h 8256173"/>
              <a:gd name="connsiteX0" fmla="*/ 0 w 978577"/>
              <a:gd name="connsiteY0" fmla="*/ 630179 h 2641869"/>
              <a:gd name="connsiteX1" fmla="*/ 978577 w 978577"/>
              <a:gd name="connsiteY1" fmla="*/ 0 h 2641869"/>
              <a:gd name="connsiteX2" fmla="*/ 959322 w 978577"/>
              <a:gd name="connsiteY2" fmla="*/ 1868729 h 2641869"/>
              <a:gd name="connsiteX3" fmla="*/ 51849 w 978577"/>
              <a:gd name="connsiteY3" fmla="*/ 2641867 h 2641869"/>
              <a:gd name="connsiteX4" fmla="*/ 0 w 978577"/>
              <a:gd name="connsiteY4" fmla="*/ 630179 h 2641869"/>
              <a:gd name="connsiteX0" fmla="*/ 0 w 978577"/>
              <a:gd name="connsiteY0" fmla="*/ 630179 h 2615703"/>
              <a:gd name="connsiteX1" fmla="*/ 978577 w 978577"/>
              <a:gd name="connsiteY1" fmla="*/ 0 h 2615703"/>
              <a:gd name="connsiteX2" fmla="*/ 959322 w 978577"/>
              <a:gd name="connsiteY2" fmla="*/ 1868729 h 2615703"/>
              <a:gd name="connsiteX3" fmla="*/ 96573 w 978577"/>
              <a:gd name="connsiteY3" fmla="*/ 2615705 h 2615703"/>
              <a:gd name="connsiteX4" fmla="*/ 0 w 978577"/>
              <a:gd name="connsiteY4" fmla="*/ 630179 h 2615703"/>
              <a:gd name="connsiteX0" fmla="*/ 2 w 953026"/>
              <a:gd name="connsiteY0" fmla="*/ 590928 h 2615703"/>
              <a:gd name="connsiteX1" fmla="*/ 953026 w 953026"/>
              <a:gd name="connsiteY1" fmla="*/ 0 h 2615703"/>
              <a:gd name="connsiteX2" fmla="*/ 933771 w 953026"/>
              <a:gd name="connsiteY2" fmla="*/ 1868729 h 2615703"/>
              <a:gd name="connsiteX3" fmla="*/ 71022 w 953026"/>
              <a:gd name="connsiteY3" fmla="*/ 2615705 h 2615703"/>
              <a:gd name="connsiteX4" fmla="*/ 2 w 953026"/>
              <a:gd name="connsiteY4" fmla="*/ 590928 h 261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3026" h="2615703">
                <a:moveTo>
                  <a:pt x="2" y="590928"/>
                </a:moveTo>
                <a:lnTo>
                  <a:pt x="953026" y="0"/>
                </a:lnTo>
                <a:lnTo>
                  <a:pt x="933771" y="1868729"/>
                </a:lnTo>
                <a:lnTo>
                  <a:pt x="71022" y="2615705"/>
                </a:lnTo>
                <a:lnTo>
                  <a:pt x="2" y="59092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63500" dir="1800000" algn="tl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E36FA535-8753-4E42-94C1-3F18051D74FD}"/>
              </a:ext>
            </a:extLst>
          </p:cNvPr>
          <p:cNvSpPr/>
          <p:nvPr userDrawn="1"/>
        </p:nvSpPr>
        <p:spPr>
          <a:xfrm rot="16200000">
            <a:off x="9447526" y="240116"/>
            <a:ext cx="129843" cy="618708"/>
          </a:xfrm>
          <a:custGeom>
            <a:avLst/>
            <a:gdLst>
              <a:gd name="connsiteX0" fmla="*/ 0 w 706993"/>
              <a:gd name="connsiteY0" fmla="*/ 0 h 7500803"/>
              <a:gd name="connsiteX1" fmla="*/ 706993 w 706993"/>
              <a:gd name="connsiteY1" fmla="*/ 0 h 7500803"/>
              <a:gd name="connsiteX2" fmla="*/ 706993 w 706993"/>
              <a:gd name="connsiteY2" fmla="*/ 7500803 h 7500803"/>
              <a:gd name="connsiteX3" fmla="*/ 0 w 706993"/>
              <a:gd name="connsiteY3" fmla="*/ 7500803 h 7500803"/>
              <a:gd name="connsiteX4" fmla="*/ 0 w 706993"/>
              <a:gd name="connsiteY4" fmla="*/ 0 h 7500803"/>
              <a:gd name="connsiteX0" fmla="*/ 0 w 4605893"/>
              <a:gd name="connsiteY0" fmla="*/ 0 h 7500803"/>
              <a:gd name="connsiteX1" fmla="*/ 4605893 w 4605893"/>
              <a:gd name="connsiteY1" fmla="*/ 558800 h 7500803"/>
              <a:gd name="connsiteX2" fmla="*/ 706993 w 4605893"/>
              <a:gd name="connsiteY2" fmla="*/ 7500803 h 7500803"/>
              <a:gd name="connsiteX3" fmla="*/ 0 w 4605893"/>
              <a:gd name="connsiteY3" fmla="*/ 7500803 h 7500803"/>
              <a:gd name="connsiteX4" fmla="*/ 0 w 4605893"/>
              <a:gd name="connsiteY4" fmla="*/ 0 h 7500803"/>
              <a:gd name="connsiteX0" fmla="*/ 3251200 w 4605893"/>
              <a:gd name="connsiteY0" fmla="*/ 12700 h 6942003"/>
              <a:gd name="connsiteX1" fmla="*/ 4605893 w 4605893"/>
              <a:gd name="connsiteY1" fmla="*/ 0 h 6942003"/>
              <a:gd name="connsiteX2" fmla="*/ 706993 w 4605893"/>
              <a:gd name="connsiteY2" fmla="*/ 6942003 h 6942003"/>
              <a:gd name="connsiteX3" fmla="*/ 0 w 4605893"/>
              <a:gd name="connsiteY3" fmla="*/ 6942003 h 6942003"/>
              <a:gd name="connsiteX4" fmla="*/ 3251200 w 4605893"/>
              <a:gd name="connsiteY4" fmla="*/ 12700 h 6942003"/>
              <a:gd name="connsiteX0" fmla="*/ 3162300 w 4605893"/>
              <a:gd name="connsiteY0" fmla="*/ 0 h 6942003"/>
              <a:gd name="connsiteX1" fmla="*/ 4605893 w 4605893"/>
              <a:gd name="connsiteY1" fmla="*/ 0 h 6942003"/>
              <a:gd name="connsiteX2" fmla="*/ 706993 w 4605893"/>
              <a:gd name="connsiteY2" fmla="*/ 6942003 h 6942003"/>
              <a:gd name="connsiteX3" fmla="*/ 0 w 4605893"/>
              <a:gd name="connsiteY3" fmla="*/ 6942003 h 6942003"/>
              <a:gd name="connsiteX4" fmla="*/ 3162300 w 4605893"/>
              <a:gd name="connsiteY4" fmla="*/ 0 h 6942003"/>
              <a:gd name="connsiteX0" fmla="*/ 3162300 w 4605893"/>
              <a:gd name="connsiteY0" fmla="*/ 0 h 6942003"/>
              <a:gd name="connsiteX1" fmla="*/ 4605893 w 4605893"/>
              <a:gd name="connsiteY1" fmla="*/ 0 h 6942003"/>
              <a:gd name="connsiteX2" fmla="*/ 1786493 w 4605893"/>
              <a:gd name="connsiteY2" fmla="*/ 6942003 h 6942003"/>
              <a:gd name="connsiteX3" fmla="*/ 0 w 4605893"/>
              <a:gd name="connsiteY3" fmla="*/ 6942003 h 6942003"/>
              <a:gd name="connsiteX4" fmla="*/ 3162300 w 4605893"/>
              <a:gd name="connsiteY4" fmla="*/ 0 h 6942003"/>
              <a:gd name="connsiteX0" fmla="*/ 1892300 w 3335893"/>
              <a:gd name="connsiteY0" fmla="*/ 0 h 6942003"/>
              <a:gd name="connsiteX1" fmla="*/ 3335893 w 3335893"/>
              <a:gd name="connsiteY1" fmla="*/ 0 h 6942003"/>
              <a:gd name="connsiteX2" fmla="*/ 516493 w 3335893"/>
              <a:gd name="connsiteY2" fmla="*/ 6942003 h 6942003"/>
              <a:gd name="connsiteX3" fmla="*/ 0 w 3335893"/>
              <a:gd name="connsiteY3" fmla="*/ 6878503 h 6942003"/>
              <a:gd name="connsiteX4" fmla="*/ 1892300 w 3335893"/>
              <a:gd name="connsiteY4" fmla="*/ 0 h 6942003"/>
              <a:gd name="connsiteX0" fmla="*/ 1981200 w 3424793"/>
              <a:gd name="connsiteY0" fmla="*/ 0 h 6992803"/>
              <a:gd name="connsiteX1" fmla="*/ 3424793 w 3424793"/>
              <a:gd name="connsiteY1" fmla="*/ 0 h 6992803"/>
              <a:gd name="connsiteX2" fmla="*/ 605393 w 3424793"/>
              <a:gd name="connsiteY2" fmla="*/ 6942003 h 6992803"/>
              <a:gd name="connsiteX3" fmla="*/ 0 w 3424793"/>
              <a:gd name="connsiteY3" fmla="*/ 6992803 h 6992803"/>
              <a:gd name="connsiteX4" fmla="*/ 1981200 w 3424793"/>
              <a:gd name="connsiteY4" fmla="*/ 0 h 6992803"/>
              <a:gd name="connsiteX0" fmla="*/ 1981200 w 3424793"/>
              <a:gd name="connsiteY0" fmla="*/ 0 h 7030903"/>
              <a:gd name="connsiteX1" fmla="*/ 3424793 w 3424793"/>
              <a:gd name="connsiteY1" fmla="*/ 0 h 7030903"/>
              <a:gd name="connsiteX2" fmla="*/ 287893 w 3424793"/>
              <a:gd name="connsiteY2" fmla="*/ 7030903 h 7030903"/>
              <a:gd name="connsiteX3" fmla="*/ 0 w 3424793"/>
              <a:gd name="connsiteY3" fmla="*/ 6992803 h 7030903"/>
              <a:gd name="connsiteX4" fmla="*/ 1981200 w 3424793"/>
              <a:gd name="connsiteY4" fmla="*/ 0 h 7030903"/>
              <a:gd name="connsiteX0" fmla="*/ 1981200 w 4758293"/>
              <a:gd name="connsiteY0" fmla="*/ 12700 h 7043603"/>
              <a:gd name="connsiteX1" fmla="*/ 4758293 w 4758293"/>
              <a:gd name="connsiteY1" fmla="*/ 0 h 7043603"/>
              <a:gd name="connsiteX2" fmla="*/ 287893 w 4758293"/>
              <a:gd name="connsiteY2" fmla="*/ 7043603 h 7043603"/>
              <a:gd name="connsiteX3" fmla="*/ 0 w 4758293"/>
              <a:gd name="connsiteY3" fmla="*/ 7005503 h 7043603"/>
              <a:gd name="connsiteX4" fmla="*/ 1981200 w 4758293"/>
              <a:gd name="connsiteY4" fmla="*/ 12700 h 7043603"/>
              <a:gd name="connsiteX0" fmla="*/ 4140200 w 4758293"/>
              <a:gd name="connsiteY0" fmla="*/ 12700 h 7043603"/>
              <a:gd name="connsiteX1" fmla="*/ 4758293 w 4758293"/>
              <a:gd name="connsiteY1" fmla="*/ 0 h 7043603"/>
              <a:gd name="connsiteX2" fmla="*/ 287893 w 4758293"/>
              <a:gd name="connsiteY2" fmla="*/ 7043603 h 7043603"/>
              <a:gd name="connsiteX3" fmla="*/ 0 w 4758293"/>
              <a:gd name="connsiteY3" fmla="*/ 7005503 h 7043603"/>
              <a:gd name="connsiteX4" fmla="*/ 4140200 w 4758293"/>
              <a:gd name="connsiteY4" fmla="*/ 12700 h 7043603"/>
              <a:gd name="connsiteX0" fmla="*/ 3975100 w 4758293"/>
              <a:gd name="connsiteY0" fmla="*/ 0 h 7056303"/>
              <a:gd name="connsiteX1" fmla="*/ 4758293 w 4758293"/>
              <a:gd name="connsiteY1" fmla="*/ 12700 h 7056303"/>
              <a:gd name="connsiteX2" fmla="*/ 287893 w 4758293"/>
              <a:gd name="connsiteY2" fmla="*/ 7056303 h 7056303"/>
              <a:gd name="connsiteX3" fmla="*/ 0 w 4758293"/>
              <a:gd name="connsiteY3" fmla="*/ 7018203 h 7056303"/>
              <a:gd name="connsiteX4" fmla="*/ 3975100 w 4758293"/>
              <a:gd name="connsiteY4" fmla="*/ 0 h 7056303"/>
              <a:gd name="connsiteX0" fmla="*/ 3975100 w 5037693"/>
              <a:gd name="connsiteY0" fmla="*/ 0 h 7056303"/>
              <a:gd name="connsiteX1" fmla="*/ 5037693 w 5037693"/>
              <a:gd name="connsiteY1" fmla="*/ 50800 h 7056303"/>
              <a:gd name="connsiteX2" fmla="*/ 287893 w 5037693"/>
              <a:gd name="connsiteY2" fmla="*/ 7056303 h 7056303"/>
              <a:gd name="connsiteX3" fmla="*/ 0 w 5037693"/>
              <a:gd name="connsiteY3" fmla="*/ 7018203 h 7056303"/>
              <a:gd name="connsiteX4" fmla="*/ 3975100 w 5037693"/>
              <a:gd name="connsiteY4" fmla="*/ 0 h 7056303"/>
              <a:gd name="connsiteX0" fmla="*/ 3941233 w 5037693"/>
              <a:gd name="connsiteY0" fmla="*/ 25400 h 7005503"/>
              <a:gd name="connsiteX1" fmla="*/ 5037693 w 5037693"/>
              <a:gd name="connsiteY1" fmla="*/ 0 h 7005503"/>
              <a:gd name="connsiteX2" fmla="*/ 287893 w 5037693"/>
              <a:gd name="connsiteY2" fmla="*/ 7005503 h 7005503"/>
              <a:gd name="connsiteX3" fmla="*/ 0 w 5037693"/>
              <a:gd name="connsiteY3" fmla="*/ 6967403 h 7005503"/>
              <a:gd name="connsiteX4" fmla="*/ 3941233 w 5037693"/>
              <a:gd name="connsiteY4" fmla="*/ 25400 h 7005503"/>
              <a:gd name="connsiteX0" fmla="*/ 3941233 w 5071560"/>
              <a:gd name="connsiteY0" fmla="*/ 8467 h 6988570"/>
              <a:gd name="connsiteX1" fmla="*/ 5071560 w 5071560"/>
              <a:gd name="connsiteY1" fmla="*/ 0 h 6988570"/>
              <a:gd name="connsiteX2" fmla="*/ 287893 w 5071560"/>
              <a:gd name="connsiteY2" fmla="*/ 6988570 h 6988570"/>
              <a:gd name="connsiteX3" fmla="*/ 0 w 5071560"/>
              <a:gd name="connsiteY3" fmla="*/ 6950470 h 6988570"/>
              <a:gd name="connsiteX4" fmla="*/ 3941233 w 5071560"/>
              <a:gd name="connsiteY4" fmla="*/ 8467 h 6988570"/>
              <a:gd name="connsiteX0" fmla="*/ 3941233 w 5071560"/>
              <a:gd name="connsiteY0" fmla="*/ 8467 h 6950470"/>
              <a:gd name="connsiteX1" fmla="*/ 5071560 w 5071560"/>
              <a:gd name="connsiteY1" fmla="*/ 0 h 6950470"/>
              <a:gd name="connsiteX2" fmla="*/ 397960 w 5071560"/>
              <a:gd name="connsiteY2" fmla="*/ 6853104 h 6950470"/>
              <a:gd name="connsiteX3" fmla="*/ 0 w 5071560"/>
              <a:gd name="connsiteY3" fmla="*/ 6950470 h 6950470"/>
              <a:gd name="connsiteX4" fmla="*/ 3941233 w 5071560"/>
              <a:gd name="connsiteY4" fmla="*/ 8467 h 6950470"/>
              <a:gd name="connsiteX0" fmla="*/ 3941233 w 5071560"/>
              <a:gd name="connsiteY0" fmla="*/ 8467 h 6857337"/>
              <a:gd name="connsiteX1" fmla="*/ 5071560 w 5071560"/>
              <a:gd name="connsiteY1" fmla="*/ 0 h 6857337"/>
              <a:gd name="connsiteX2" fmla="*/ 397960 w 5071560"/>
              <a:gd name="connsiteY2" fmla="*/ 6853104 h 6857337"/>
              <a:gd name="connsiteX3" fmla="*/ 0 w 5071560"/>
              <a:gd name="connsiteY3" fmla="*/ 6857337 h 6857337"/>
              <a:gd name="connsiteX4" fmla="*/ 3941233 w 5071560"/>
              <a:gd name="connsiteY4" fmla="*/ 8467 h 6857337"/>
              <a:gd name="connsiteX0" fmla="*/ 1930537 w 5071560"/>
              <a:gd name="connsiteY0" fmla="*/ -2 h 7237420"/>
              <a:gd name="connsiteX1" fmla="*/ 5071560 w 5071560"/>
              <a:gd name="connsiteY1" fmla="*/ 380083 h 7237420"/>
              <a:gd name="connsiteX2" fmla="*/ 397960 w 5071560"/>
              <a:gd name="connsiteY2" fmla="*/ 7233187 h 7237420"/>
              <a:gd name="connsiteX3" fmla="*/ 0 w 5071560"/>
              <a:gd name="connsiteY3" fmla="*/ 7237420 h 7237420"/>
              <a:gd name="connsiteX4" fmla="*/ 1930537 w 5071560"/>
              <a:gd name="connsiteY4" fmla="*/ -2 h 7237420"/>
              <a:gd name="connsiteX0" fmla="*/ 1930537 w 2984989"/>
              <a:gd name="connsiteY0" fmla="*/ 435896 h 7673318"/>
              <a:gd name="connsiteX1" fmla="*/ 2984989 w 2984989"/>
              <a:gd name="connsiteY1" fmla="*/ 0 h 7673318"/>
              <a:gd name="connsiteX2" fmla="*/ 397960 w 2984989"/>
              <a:gd name="connsiteY2" fmla="*/ 7669085 h 7673318"/>
              <a:gd name="connsiteX3" fmla="*/ 0 w 2984989"/>
              <a:gd name="connsiteY3" fmla="*/ 7673318 h 7673318"/>
              <a:gd name="connsiteX4" fmla="*/ 1930537 w 2984989"/>
              <a:gd name="connsiteY4" fmla="*/ 435896 h 7673318"/>
              <a:gd name="connsiteX0" fmla="*/ 1930537 w 2984989"/>
              <a:gd name="connsiteY0" fmla="*/ 435896 h 7746799"/>
              <a:gd name="connsiteX1" fmla="*/ 2984989 w 2984989"/>
              <a:gd name="connsiteY1" fmla="*/ 0 h 7746799"/>
              <a:gd name="connsiteX2" fmla="*/ 2825971 w 2984989"/>
              <a:gd name="connsiteY2" fmla="*/ 7746799 h 7746799"/>
              <a:gd name="connsiteX3" fmla="*/ 0 w 2984989"/>
              <a:gd name="connsiteY3" fmla="*/ 7673318 h 7746799"/>
              <a:gd name="connsiteX4" fmla="*/ 1930537 w 2984989"/>
              <a:gd name="connsiteY4" fmla="*/ 435896 h 7746799"/>
              <a:gd name="connsiteX0" fmla="*/ 2 w 1054454"/>
              <a:gd name="connsiteY0" fmla="*/ 435896 h 7789893"/>
              <a:gd name="connsiteX1" fmla="*/ 1054454 w 1054454"/>
              <a:gd name="connsiteY1" fmla="*/ 0 h 7789893"/>
              <a:gd name="connsiteX2" fmla="*/ 895436 w 1054454"/>
              <a:gd name="connsiteY2" fmla="*/ 7746799 h 7789893"/>
              <a:gd name="connsiteX3" fmla="*/ 345735 w 1054454"/>
              <a:gd name="connsiteY3" fmla="*/ 7789895 h 7789893"/>
              <a:gd name="connsiteX4" fmla="*/ 2 w 1054454"/>
              <a:gd name="connsiteY4" fmla="*/ 435896 h 7789893"/>
              <a:gd name="connsiteX0" fmla="*/ 2 w 978577"/>
              <a:gd name="connsiteY0" fmla="*/ 630177 h 7984174"/>
              <a:gd name="connsiteX1" fmla="*/ 978577 w 978577"/>
              <a:gd name="connsiteY1" fmla="*/ 0 h 7984174"/>
              <a:gd name="connsiteX2" fmla="*/ 895436 w 978577"/>
              <a:gd name="connsiteY2" fmla="*/ 7941080 h 7984174"/>
              <a:gd name="connsiteX3" fmla="*/ 345735 w 978577"/>
              <a:gd name="connsiteY3" fmla="*/ 7984176 h 7984174"/>
              <a:gd name="connsiteX4" fmla="*/ 2 w 978577"/>
              <a:gd name="connsiteY4" fmla="*/ 630177 h 7984174"/>
              <a:gd name="connsiteX0" fmla="*/ 0 w 978577"/>
              <a:gd name="connsiteY0" fmla="*/ 630179 h 7984174"/>
              <a:gd name="connsiteX1" fmla="*/ 978577 w 978577"/>
              <a:gd name="connsiteY1" fmla="*/ 0 h 7984174"/>
              <a:gd name="connsiteX2" fmla="*/ 895436 w 978577"/>
              <a:gd name="connsiteY2" fmla="*/ 7941080 h 7984174"/>
              <a:gd name="connsiteX3" fmla="*/ 345735 w 978577"/>
              <a:gd name="connsiteY3" fmla="*/ 7984176 h 7984174"/>
              <a:gd name="connsiteX4" fmla="*/ 0 w 978577"/>
              <a:gd name="connsiteY4" fmla="*/ 630179 h 7984174"/>
              <a:gd name="connsiteX0" fmla="*/ 0 w 978577"/>
              <a:gd name="connsiteY0" fmla="*/ 630179 h 8256173"/>
              <a:gd name="connsiteX1" fmla="*/ 978577 w 978577"/>
              <a:gd name="connsiteY1" fmla="*/ 0 h 8256173"/>
              <a:gd name="connsiteX2" fmla="*/ 895436 w 978577"/>
              <a:gd name="connsiteY2" fmla="*/ 7941080 h 8256173"/>
              <a:gd name="connsiteX3" fmla="*/ 345736 w 978577"/>
              <a:gd name="connsiteY3" fmla="*/ 8256173 h 8256173"/>
              <a:gd name="connsiteX4" fmla="*/ 0 w 978577"/>
              <a:gd name="connsiteY4" fmla="*/ 630179 h 8256173"/>
              <a:gd name="connsiteX0" fmla="*/ 0 w 978577"/>
              <a:gd name="connsiteY0" fmla="*/ 630179 h 8256173"/>
              <a:gd name="connsiteX1" fmla="*/ 978577 w 978577"/>
              <a:gd name="connsiteY1" fmla="*/ 0 h 8256173"/>
              <a:gd name="connsiteX2" fmla="*/ 959322 w 978577"/>
              <a:gd name="connsiteY2" fmla="*/ 1868729 h 8256173"/>
              <a:gd name="connsiteX3" fmla="*/ 345736 w 978577"/>
              <a:gd name="connsiteY3" fmla="*/ 8256173 h 8256173"/>
              <a:gd name="connsiteX4" fmla="*/ 0 w 978577"/>
              <a:gd name="connsiteY4" fmla="*/ 630179 h 8256173"/>
              <a:gd name="connsiteX0" fmla="*/ 0 w 978577"/>
              <a:gd name="connsiteY0" fmla="*/ 630179 h 2641869"/>
              <a:gd name="connsiteX1" fmla="*/ 978577 w 978577"/>
              <a:gd name="connsiteY1" fmla="*/ 0 h 2641869"/>
              <a:gd name="connsiteX2" fmla="*/ 959322 w 978577"/>
              <a:gd name="connsiteY2" fmla="*/ 1868729 h 2641869"/>
              <a:gd name="connsiteX3" fmla="*/ 51849 w 978577"/>
              <a:gd name="connsiteY3" fmla="*/ 2641867 h 2641869"/>
              <a:gd name="connsiteX4" fmla="*/ 0 w 978577"/>
              <a:gd name="connsiteY4" fmla="*/ 630179 h 2641869"/>
              <a:gd name="connsiteX0" fmla="*/ 0 w 959320"/>
              <a:gd name="connsiteY0" fmla="*/ 734867 h 2746557"/>
              <a:gd name="connsiteX1" fmla="*/ 914687 w 959320"/>
              <a:gd name="connsiteY1" fmla="*/ 2 h 2746557"/>
              <a:gd name="connsiteX2" fmla="*/ 959322 w 959320"/>
              <a:gd name="connsiteY2" fmla="*/ 1973417 h 2746557"/>
              <a:gd name="connsiteX3" fmla="*/ 51849 w 959320"/>
              <a:gd name="connsiteY3" fmla="*/ 2746555 h 2746557"/>
              <a:gd name="connsiteX4" fmla="*/ 0 w 959320"/>
              <a:gd name="connsiteY4" fmla="*/ 734867 h 2746557"/>
              <a:gd name="connsiteX0" fmla="*/ 0 w 914689"/>
              <a:gd name="connsiteY0" fmla="*/ 734867 h 2746557"/>
              <a:gd name="connsiteX1" fmla="*/ 914687 w 914689"/>
              <a:gd name="connsiteY1" fmla="*/ 2 h 2746557"/>
              <a:gd name="connsiteX2" fmla="*/ 805993 w 914689"/>
              <a:gd name="connsiteY2" fmla="*/ 2012680 h 2746557"/>
              <a:gd name="connsiteX3" fmla="*/ 51849 w 914689"/>
              <a:gd name="connsiteY3" fmla="*/ 2746555 h 2746557"/>
              <a:gd name="connsiteX4" fmla="*/ 0 w 914689"/>
              <a:gd name="connsiteY4" fmla="*/ 734867 h 2746557"/>
              <a:gd name="connsiteX0" fmla="*/ 0 w 914689"/>
              <a:gd name="connsiteY0" fmla="*/ 734867 h 2615687"/>
              <a:gd name="connsiteX1" fmla="*/ 914687 w 914689"/>
              <a:gd name="connsiteY1" fmla="*/ 2 h 2615687"/>
              <a:gd name="connsiteX2" fmla="*/ 805993 w 914689"/>
              <a:gd name="connsiteY2" fmla="*/ 2012680 h 2615687"/>
              <a:gd name="connsiteX3" fmla="*/ 51851 w 914689"/>
              <a:gd name="connsiteY3" fmla="*/ 2615687 h 2615687"/>
              <a:gd name="connsiteX4" fmla="*/ 0 w 914689"/>
              <a:gd name="connsiteY4" fmla="*/ 734867 h 2615687"/>
              <a:gd name="connsiteX0" fmla="*/ 0 w 882743"/>
              <a:gd name="connsiteY0" fmla="*/ 715239 h 2596059"/>
              <a:gd name="connsiteX1" fmla="*/ 882743 w 882743"/>
              <a:gd name="connsiteY1" fmla="*/ 0 h 2596059"/>
              <a:gd name="connsiteX2" fmla="*/ 805993 w 882743"/>
              <a:gd name="connsiteY2" fmla="*/ 1993052 h 2596059"/>
              <a:gd name="connsiteX3" fmla="*/ 51851 w 882743"/>
              <a:gd name="connsiteY3" fmla="*/ 2596059 h 2596059"/>
              <a:gd name="connsiteX4" fmla="*/ 0 w 882743"/>
              <a:gd name="connsiteY4" fmla="*/ 715239 h 2596059"/>
              <a:gd name="connsiteX0" fmla="*/ 0 w 844410"/>
              <a:gd name="connsiteY0" fmla="*/ 689064 h 2596059"/>
              <a:gd name="connsiteX1" fmla="*/ 844410 w 844410"/>
              <a:gd name="connsiteY1" fmla="*/ 0 h 2596059"/>
              <a:gd name="connsiteX2" fmla="*/ 767660 w 844410"/>
              <a:gd name="connsiteY2" fmla="*/ 1993052 h 2596059"/>
              <a:gd name="connsiteX3" fmla="*/ 13518 w 844410"/>
              <a:gd name="connsiteY3" fmla="*/ 2596059 h 2596059"/>
              <a:gd name="connsiteX4" fmla="*/ 0 w 844410"/>
              <a:gd name="connsiteY4" fmla="*/ 689064 h 2596059"/>
              <a:gd name="connsiteX0" fmla="*/ 0 w 844410"/>
              <a:gd name="connsiteY0" fmla="*/ 689064 h 2596059"/>
              <a:gd name="connsiteX1" fmla="*/ 844410 w 844410"/>
              <a:gd name="connsiteY1" fmla="*/ 0 h 2596059"/>
              <a:gd name="connsiteX2" fmla="*/ 844336 w 844410"/>
              <a:gd name="connsiteY2" fmla="*/ 1888366 h 2596059"/>
              <a:gd name="connsiteX3" fmla="*/ 13518 w 844410"/>
              <a:gd name="connsiteY3" fmla="*/ 2596059 h 2596059"/>
              <a:gd name="connsiteX4" fmla="*/ 0 w 844410"/>
              <a:gd name="connsiteY4" fmla="*/ 689064 h 2596059"/>
              <a:gd name="connsiteX0" fmla="*/ 0 w 850797"/>
              <a:gd name="connsiteY0" fmla="*/ 715230 h 2622225"/>
              <a:gd name="connsiteX1" fmla="*/ 850795 w 850797"/>
              <a:gd name="connsiteY1" fmla="*/ 2 h 2622225"/>
              <a:gd name="connsiteX2" fmla="*/ 844336 w 850797"/>
              <a:gd name="connsiteY2" fmla="*/ 1914532 h 2622225"/>
              <a:gd name="connsiteX3" fmla="*/ 13518 w 850797"/>
              <a:gd name="connsiteY3" fmla="*/ 2622225 h 2622225"/>
              <a:gd name="connsiteX4" fmla="*/ 0 w 850797"/>
              <a:gd name="connsiteY4" fmla="*/ 715230 h 2622225"/>
              <a:gd name="connsiteX0" fmla="*/ 0 w 850797"/>
              <a:gd name="connsiteY0" fmla="*/ 715230 h 2563331"/>
              <a:gd name="connsiteX1" fmla="*/ 850795 w 850797"/>
              <a:gd name="connsiteY1" fmla="*/ 2 h 2563331"/>
              <a:gd name="connsiteX2" fmla="*/ 844336 w 850797"/>
              <a:gd name="connsiteY2" fmla="*/ 1914532 h 2563331"/>
              <a:gd name="connsiteX3" fmla="*/ 77406 w 850797"/>
              <a:gd name="connsiteY3" fmla="*/ 2563331 h 2563331"/>
              <a:gd name="connsiteX4" fmla="*/ 0 w 850797"/>
              <a:gd name="connsiteY4" fmla="*/ 715230 h 2563331"/>
              <a:gd name="connsiteX0" fmla="*/ 0 w 850797"/>
              <a:gd name="connsiteY0" fmla="*/ 715230 h 2550244"/>
              <a:gd name="connsiteX1" fmla="*/ 850795 w 850797"/>
              <a:gd name="connsiteY1" fmla="*/ 2 h 2550244"/>
              <a:gd name="connsiteX2" fmla="*/ 844336 w 850797"/>
              <a:gd name="connsiteY2" fmla="*/ 1914532 h 2550244"/>
              <a:gd name="connsiteX3" fmla="*/ 64629 w 850797"/>
              <a:gd name="connsiteY3" fmla="*/ 2550244 h 2550244"/>
              <a:gd name="connsiteX4" fmla="*/ 0 w 850797"/>
              <a:gd name="connsiteY4" fmla="*/ 715230 h 2550244"/>
              <a:gd name="connsiteX0" fmla="*/ -2 w 844406"/>
              <a:gd name="connsiteY0" fmla="*/ 708694 h 2550244"/>
              <a:gd name="connsiteX1" fmla="*/ 844404 w 844406"/>
              <a:gd name="connsiteY1" fmla="*/ 2 h 2550244"/>
              <a:gd name="connsiteX2" fmla="*/ 837945 w 844406"/>
              <a:gd name="connsiteY2" fmla="*/ 1914532 h 2550244"/>
              <a:gd name="connsiteX3" fmla="*/ 58238 w 844406"/>
              <a:gd name="connsiteY3" fmla="*/ 2550244 h 2550244"/>
              <a:gd name="connsiteX4" fmla="*/ -2 w 844406"/>
              <a:gd name="connsiteY4" fmla="*/ 708694 h 2550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4406" h="2550244">
                <a:moveTo>
                  <a:pt x="-2" y="708694"/>
                </a:moveTo>
                <a:lnTo>
                  <a:pt x="844404" y="2"/>
                </a:lnTo>
                <a:cubicBezTo>
                  <a:pt x="844379" y="629457"/>
                  <a:pt x="837970" y="1285077"/>
                  <a:pt x="837945" y="1914532"/>
                </a:cubicBezTo>
                <a:lnTo>
                  <a:pt x="58238" y="2550244"/>
                </a:lnTo>
                <a:lnTo>
                  <a:pt x="-2" y="70869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63500" dir="1800000" algn="tl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A8461966-148C-4988-AC72-2D5A0B3D9DD7}"/>
              </a:ext>
            </a:extLst>
          </p:cNvPr>
          <p:cNvSpPr/>
          <p:nvPr userDrawn="1"/>
        </p:nvSpPr>
        <p:spPr>
          <a:xfrm rot="16200000">
            <a:off x="9967204" y="250608"/>
            <a:ext cx="114127" cy="586958"/>
          </a:xfrm>
          <a:custGeom>
            <a:avLst/>
            <a:gdLst>
              <a:gd name="connsiteX0" fmla="*/ 0 w 706993"/>
              <a:gd name="connsiteY0" fmla="*/ 0 h 7500803"/>
              <a:gd name="connsiteX1" fmla="*/ 706993 w 706993"/>
              <a:gd name="connsiteY1" fmla="*/ 0 h 7500803"/>
              <a:gd name="connsiteX2" fmla="*/ 706993 w 706993"/>
              <a:gd name="connsiteY2" fmla="*/ 7500803 h 7500803"/>
              <a:gd name="connsiteX3" fmla="*/ 0 w 706993"/>
              <a:gd name="connsiteY3" fmla="*/ 7500803 h 7500803"/>
              <a:gd name="connsiteX4" fmla="*/ 0 w 706993"/>
              <a:gd name="connsiteY4" fmla="*/ 0 h 7500803"/>
              <a:gd name="connsiteX0" fmla="*/ 0 w 4605893"/>
              <a:gd name="connsiteY0" fmla="*/ 0 h 7500803"/>
              <a:gd name="connsiteX1" fmla="*/ 4605893 w 4605893"/>
              <a:gd name="connsiteY1" fmla="*/ 558800 h 7500803"/>
              <a:gd name="connsiteX2" fmla="*/ 706993 w 4605893"/>
              <a:gd name="connsiteY2" fmla="*/ 7500803 h 7500803"/>
              <a:gd name="connsiteX3" fmla="*/ 0 w 4605893"/>
              <a:gd name="connsiteY3" fmla="*/ 7500803 h 7500803"/>
              <a:gd name="connsiteX4" fmla="*/ 0 w 4605893"/>
              <a:gd name="connsiteY4" fmla="*/ 0 h 7500803"/>
              <a:gd name="connsiteX0" fmla="*/ 3251200 w 4605893"/>
              <a:gd name="connsiteY0" fmla="*/ 12700 h 6942003"/>
              <a:gd name="connsiteX1" fmla="*/ 4605893 w 4605893"/>
              <a:gd name="connsiteY1" fmla="*/ 0 h 6942003"/>
              <a:gd name="connsiteX2" fmla="*/ 706993 w 4605893"/>
              <a:gd name="connsiteY2" fmla="*/ 6942003 h 6942003"/>
              <a:gd name="connsiteX3" fmla="*/ 0 w 4605893"/>
              <a:gd name="connsiteY3" fmla="*/ 6942003 h 6942003"/>
              <a:gd name="connsiteX4" fmla="*/ 3251200 w 4605893"/>
              <a:gd name="connsiteY4" fmla="*/ 12700 h 6942003"/>
              <a:gd name="connsiteX0" fmla="*/ 3162300 w 4605893"/>
              <a:gd name="connsiteY0" fmla="*/ 0 h 6942003"/>
              <a:gd name="connsiteX1" fmla="*/ 4605893 w 4605893"/>
              <a:gd name="connsiteY1" fmla="*/ 0 h 6942003"/>
              <a:gd name="connsiteX2" fmla="*/ 706993 w 4605893"/>
              <a:gd name="connsiteY2" fmla="*/ 6942003 h 6942003"/>
              <a:gd name="connsiteX3" fmla="*/ 0 w 4605893"/>
              <a:gd name="connsiteY3" fmla="*/ 6942003 h 6942003"/>
              <a:gd name="connsiteX4" fmla="*/ 3162300 w 4605893"/>
              <a:gd name="connsiteY4" fmla="*/ 0 h 6942003"/>
              <a:gd name="connsiteX0" fmla="*/ 3162300 w 4605893"/>
              <a:gd name="connsiteY0" fmla="*/ 0 h 6942003"/>
              <a:gd name="connsiteX1" fmla="*/ 4605893 w 4605893"/>
              <a:gd name="connsiteY1" fmla="*/ 0 h 6942003"/>
              <a:gd name="connsiteX2" fmla="*/ 1786493 w 4605893"/>
              <a:gd name="connsiteY2" fmla="*/ 6942003 h 6942003"/>
              <a:gd name="connsiteX3" fmla="*/ 0 w 4605893"/>
              <a:gd name="connsiteY3" fmla="*/ 6942003 h 6942003"/>
              <a:gd name="connsiteX4" fmla="*/ 3162300 w 4605893"/>
              <a:gd name="connsiteY4" fmla="*/ 0 h 6942003"/>
              <a:gd name="connsiteX0" fmla="*/ 1892300 w 3335893"/>
              <a:gd name="connsiteY0" fmla="*/ 0 h 6942003"/>
              <a:gd name="connsiteX1" fmla="*/ 3335893 w 3335893"/>
              <a:gd name="connsiteY1" fmla="*/ 0 h 6942003"/>
              <a:gd name="connsiteX2" fmla="*/ 516493 w 3335893"/>
              <a:gd name="connsiteY2" fmla="*/ 6942003 h 6942003"/>
              <a:gd name="connsiteX3" fmla="*/ 0 w 3335893"/>
              <a:gd name="connsiteY3" fmla="*/ 6878503 h 6942003"/>
              <a:gd name="connsiteX4" fmla="*/ 1892300 w 3335893"/>
              <a:gd name="connsiteY4" fmla="*/ 0 h 6942003"/>
              <a:gd name="connsiteX0" fmla="*/ 1981200 w 3424793"/>
              <a:gd name="connsiteY0" fmla="*/ 0 h 6992803"/>
              <a:gd name="connsiteX1" fmla="*/ 3424793 w 3424793"/>
              <a:gd name="connsiteY1" fmla="*/ 0 h 6992803"/>
              <a:gd name="connsiteX2" fmla="*/ 605393 w 3424793"/>
              <a:gd name="connsiteY2" fmla="*/ 6942003 h 6992803"/>
              <a:gd name="connsiteX3" fmla="*/ 0 w 3424793"/>
              <a:gd name="connsiteY3" fmla="*/ 6992803 h 6992803"/>
              <a:gd name="connsiteX4" fmla="*/ 1981200 w 3424793"/>
              <a:gd name="connsiteY4" fmla="*/ 0 h 6992803"/>
              <a:gd name="connsiteX0" fmla="*/ 1981200 w 3424793"/>
              <a:gd name="connsiteY0" fmla="*/ 0 h 7030903"/>
              <a:gd name="connsiteX1" fmla="*/ 3424793 w 3424793"/>
              <a:gd name="connsiteY1" fmla="*/ 0 h 7030903"/>
              <a:gd name="connsiteX2" fmla="*/ 287893 w 3424793"/>
              <a:gd name="connsiteY2" fmla="*/ 7030903 h 7030903"/>
              <a:gd name="connsiteX3" fmla="*/ 0 w 3424793"/>
              <a:gd name="connsiteY3" fmla="*/ 6992803 h 7030903"/>
              <a:gd name="connsiteX4" fmla="*/ 1981200 w 3424793"/>
              <a:gd name="connsiteY4" fmla="*/ 0 h 7030903"/>
              <a:gd name="connsiteX0" fmla="*/ 1981200 w 4758293"/>
              <a:gd name="connsiteY0" fmla="*/ 12700 h 7043603"/>
              <a:gd name="connsiteX1" fmla="*/ 4758293 w 4758293"/>
              <a:gd name="connsiteY1" fmla="*/ 0 h 7043603"/>
              <a:gd name="connsiteX2" fmla="*/ 287893 w 4758293"/>
              <a:gd name="connsiteY2" fmla="*/ 7043603 h 7043603"/>
              <a:gd name="connsiteX3" fmla="*/ 0 w 4758293"/>
              <a:gd name="connsiteY3" fmla="*/ 7005503 h 7043603"/>
              <a:gd name="connsiteX4" fmla="*/ 1981200 w 4758293"/>
              <a:gd name="connsiteY4" fmla="*/ 12700 h 7043603"/>
              <a:gd name="connsiteX0" fmla="*/ 4140200 w 4758293"/>
              <a:gd name="connsiteY0" fmla="*/ 12700 h 7043603"/>
              <a:gd name="connsiteX1" fmla="*/ 4758293 w 4758293"/>
              <a:gd name="connsiteY1" fmla="*/ 0 h 7043603"/>
              <a:gd name="connsiteX2" fmla="*/ 287893 w 4758293"/>
              <a:gd name="connsiteY2" fmla="*/ 7043603 h 7043603"/>
              <a:gd name="connsiteX3" fmla="*/ 0 w 4758293"/>
              <a:gd name="connsiteY3" fmla="*/ 7005503 h 7043603"/>
              <a:gd name="connsiteX4" fmla="*/ 4140200 w 4758293"/>
              <a:gd name="connsiteY4" fmla="*/ 12700 h 7043603"/>
              <a:gd name="connsiteX0" fmla="*/ 3975100 w 4758293"/>
              <a:gd name="connsiteY0" fmla="*/ 0 h 7056303"/>
              <a:gd name="connsiteX1" fmla="*/ 4758293 w 4758293"/>
              <a:gd name="connsiteY1" fmla="*/ 12700 h 7056303"/>
              <a:gd name="connsiteX2" fmla="*/ 287893 w 4758293"/>
              <a:gd name="connsiteY2" fmla="*/ 7056303 h 7056303"/>
              <a:gd name="connsiteX3" fmla="*/ 0 w 4758293"/>
              <a:gd name="connsiteY3" fmla="*/ 7018203 h 7056303"/>
              <a:gd name="connsiteX4" fmla="*/ 3975100 w 4758293"/>
              <a:gd name="connsiteY4" fmla="*/ 0 h 7056303"/>
              <a:gd name="connsiteX0" fmla="*/ 3975100 w 5037693"/>
              <a:gd name="connsiteY0" fmla="*/ 0 h 7056303"/>
              <a:gd name="connsiteX1" fmla="*/ 5037693 w 5037693"/>
              <a:gd name="connsiteY1" fmla="*/ 50800 h 7056303"/>
              <a:gd name="connsiteX2" fmla="*/ 287893 w 5037693"/>
              <a:gd name="connsiteY2" fmla="*/ 7056303 h 7056303"/>
              <a:gd name="connsiteX3" fmla="*/ 0 w 5037693"/>
              <a:gd name="connsiteY3" fmla="*/ 7018203 h 7056303"/>
              <a:gd name="connsiteX4" fmla="*/ 3975100 w 5037693"/>
              <a:gd name="connsiteY4" fmla="*/ 0 h 7056303"/>
              <a:gd name="connsiteX0" fmla="*/ 3941233 w 5037693"/>
              <a:gd name="connsiteY0" fmla="*/ 25400 h 7005503"/>
              <a:gd name="connsiteX1" fmla="*/ 5037693 w 5037693"/>
              <a:gd name="connsiteY1" fmla="*/ 0 h 7005503"/>
              <a:gd name="connsiteX2" fmla="*/ 287893 w 5037693"/>
              <a:gd name="connsiteY2" fmla="*/ 7005503 h 7005503"/>
              <a:gd name="connsiteX3" fmla="*/ 0 w 5037693"/>
              <a:gd name="connsiteY3" fmla="*/ 6967403 h 7005503"/>
              <a:gd name="connsiteX4" fmla="*/ 3941233 w 5037693"/>
              <a:gd name="connsiteY4" fmla="*/ 25400 h 7005503"/>
              <a:gd name="connsiteX0" fmla="*/ 3941233 w 5071560"/>
              <a:gd name="connsiteY0" fmla="*/ 8467 h 6988570"/>
              <a:gd name="connsiteX1" fmla="*/ 5071560 w 5071560"/>
              <a:gd name="connsiteY1" fmla="*/ 0 h 6988570"/>
              <a:gd name="connsiteX2" fmla="*/ 287893 w 5071560"/>
              <a:gd name="connsiteY2" fmla="*/ 6988570 h 6988570"/>
              <a:gd name="connsiteX3" fmla="*/ 0 w 5071560"/>
              <a:gd name="connsiteY3" fmla="*/ 6950470 h 6988570"/>
              <a:gd name="connsiteX4" fmla="*/ 3941233 w 5071560"/>
              <a:gd name="connsiteY4" fmla="*/ 8467 h 6988570"/>
              <a:gd name="connsiteX0" fmla="*/ 3941233 w 5071560"/>
              <a:gd name="connsiteY0" fmla="*/ 8467 h 6950470"/>
              <a:gd name="connsiteX1" fmla="*/ 5071560 w 5071560"/>
              <a:gd name="connsiteY1" fmla="*/ 0 h 6950470"/>
              <a:gd name="connsiteX2" fmla="*/ 397960 w 5071560"/>
              <a:gd name="connsiteY2" fmla="*/ 6853104 h 6950470"/>
              <a:gd name="connsiteX3" fmla="*/ 0 w 5071560"/>
              <a:gd name="connsiteY3" fmla="*/ 6950470 h 6950470"/>
              <a:gd name="connsiteX4" fmla="*/ 3941233 w 5071560"/>
              <a:gd name="connsiteY4" fmla="*/ 8467 h 6950470"/>
              <a:gd name="connsiteX0" fmla="*/ 3941233 w 5071560"/>
              <a:gd name="connsiteY0" fmla="*/ 8467 h 6857337"/>
              <a:gd name="connsiteX1" fmla="*/ 5071560 w 5071560"/>
              <a:gd name="connsiteY1" fmla="*/ 0 h 6857337"/>
              <a:gd name="connsiteX2" fmla="*/ 397960 w 5071560"/>
              <a:gd name="connsiteY2" fmla="*/ 6853104 h 6857337"/>
              <a:gd name="connsiteX3" fmla="*/ 0 w 5071560"/>
              <a:gd name="connsiteY3" fmla="*/ 6857337 h 6857337"/>
              <a:gd name="connsiteX4" fmla="*/ 3941233 w 5071560"/>
              <a:gd name="connsiteY4" fmla="*/ 8467 h 6857337"/>
              <a:gd name="connsiteX0" fmla="*/ 1930537 w 5071560"/>
              <a:gd name="connsiteY0" fmla="*/ -2 h 7237420"/>
              <a:gd name="connsiteX1" fmla="*/ 5071560 w 5071560"/>
              <a:gd name="connsiteY1" fmla="*/ 380083 h 7237420"/>
              <a:gd name="connsiteX2" fmla="*/ 397960 w 5071560"/>
              <a:gd name="connsiteY2" fmla="*/ 7233187 h 7237420"/>
              <a:gd name="connsiteX3" fmla="*/ 0 w 5071560"/>
              <a:gd name="connsiteY3" fmla="*/ 7237420 h 7237420"/>
              <a:gd name="connsiteX4" fmla="*/ 1930537 w 5071560"/>
              <a:gd name="connsiteY4" fmla="*/ -2 h 7237420"/>
              <a:gd name="connsiteX0" fmla="*/ 1930537 w 2984989"/>
              <a:gd name="connsiteY0" fmla="*/ 435896 h 7673318"/>
              <a:gd name="connsiteX1" fmla="*/ 2984989 w 2984989"/>
              <a:gd name="connsiteY1" fmla="*/ 0 h 7673318"/>
              <a:gd name="connsiteX2" fmla="*/ 397960 w 2984989"/>
              <a:gd name="connsiteY2" fmla="*/ 7669085 h 7673318"/>
              <a:gd name="connsiteX3" fmla="*/ 0 w 2984989"/>
              <a:gd name="connsiteY3" fmla="*/ 7673318 h 7673318"/>
              <a:gd name="connsiteX4" fmla="*/ 1930537 w 2984989"/>
              <a:gd name="connsiteY4" fmla="*/ 435896 h 7673318"/>
              <a:gd name="connsiteX0" fmla="*/ 1930537 w 2984989"/>
              <a:gd name="connsiteY0" fmla="*/ 435896 h 7746799"/>
              <a:gd name="connsiteX1" fmla="*/ 2984989 w 2984989"/>
              <a:gd name="connsiteY1" fmla="*/ 0 h 7746799"/>
              <a:gd name="connsiteX2" fmla="*/ 2825971 w 2984989"/>
              <a:gd name="connsiteY2" fmla="*/ 7746799 h 7746799"/>
              <a:gd name="connsiteX3" fmla="*/ 0 w 2984989"/>
              <a:gd name="connsiteY3" fmla="*/ 7673318 h 7746799"/>
              <a:gd name="connsiteX4" fmla="*/ 1930537 w 2984989"/>
              <a:gd name="connsiteY4" fmla="*/ 435896 h 7746799"/>
              <a:gd name="connsiteX0" fmla="*/ 2 w 1054454"/>
              <a:gd name="connsiteY0" fmla="*/ 435896 h 7789893"/>
              <a:gd name="connsiteX1" fmla="*/ 1054454 w 1054454"/>
              <a:gd name="connsiteY1" fmla="*/ 0 h 7789893"/>
              <a:gd name="connsiteX2" fmla="*/ 895436 w 1054454"/>
              <a:gd name="connsiteY2" fmla="*/ 7746799 h 7789893"/>
              <a:gd name="connsiteX3" fmla="*/ 345735 w 1054454"/>
              <a:gd name="connsiteY3" fmla="*/ 7789895 h 7789893"/>
              <a:gd name="connsiteX4" fmla="*/ 2 w 1054454"/>
              <a:gd name="connsiteY4" fmla="*/ 435896 h 7789893"/>
              <a:gd name="connsiteX0" fmla="*/ 2 w 978577"/>
              <a:gd name="connsiteY0" fmla="*/ 630177 h 7984174"/>
              <a:gd name="connsiteX1" fmla="*/ 978577 w 978577"/>
              <a:gd name="connsiteY1" fmla="*/ 0 h 7984174"/>
              <a:gd name="connsiteX2" fmla="*/ 895436 w 978577"/>
              <a:gd name="connsiteY2" fmla="*/ 7941080 h 7984174"/>
              <a:gd name="connsiteX3" fmla="*/ 345735 w 978577"/>
              <a:gd name="connsiteY3" fmla="*/ 7984176 h 7984174"/>
              <a:gd name="connsiteX4" fmla="*/ 2 w 978577"/>
              <a:gd name="connsiteY4" fmla="*/ 630177 h 7984174"/>
              <a:gd name="connsiteX0" fmla="*/ 0 w 978577"/>
              <a:gd name="connsiteY0" fmla="*/ 630179 h 7984174"/>
              <a:gd name="connsiteX1" fmla="*/ 978577 w 978577"/>
              <a:gd name="connsiteY1" fmla="*/ 0 h 7984174"/>
              <a:gd name="connsiteX2" fmla="*/ 895436 w 978577"/>
              <a:gd name="connsiteY2" fmla="*/ 7941080 h 7984174"/>
              <a:gd name="connsiteX3" fmla="*/ 345735 w 978577"/>
              <a:gd name="connsiteY3" fmla="*/ 7984176 h 7984174"/>
              <a:gd name="connsiteX4" fmla="*/ 0 w 978577"/>
              <a:gd name="connsiteY4" fmla="*/ 630179 h 7984174"/>
              <a:gd name="connsiteX0" fmla="*/ 0 w 978577"/>
              <a:gd name="connsiteY0" fmla="*/ 630179 h 8256173"/>
              <a:gd name="connsiteX1" fmla="*/ 978577 w 978577"/>
              <a:gd name="connsiteY1" fmla="*/ 0 h 8256173"/>
              <a:gd name="connsiteX2" fmla="*/ 895436 w 978577"/>
              <a:gd name="connsiteY2" fmla="*/ 7941080 h 8256173"/>
              <a:gd name="connsiteX3" fmla="*/ 345736 w 978577"/>
              <a:gd name="connsiteY3" fmla="*/ 8256173 h 8256173"/>
              <a:gd name="connsiteX4" fmla="*/ 0 w 978577"/>
              <a:gd name="connsiteY4" fmla="*/ 630179 h 8256173"/>
              <a:gd name="connsiteX0" fmla="*/ 0 w 978577"/>
              <a:gd name="connsiteY0" fmla="*/ 630179 h 8256173"/>
              <a:gd name="connsiteX1" fmla="*/ 978577 w 978577"/>
              <a:gd name="connsiteY1" fmla="*/ 0 h 8256173"/>
              <a:gd name="connsiteX2" fmla="*/ 959322 w 978577"/>
              <a:gd name="connsiteY2" fmla="*/ 1868729 h 8256173"/>
              <a:gd name="connsiteX3" fmla="*/ 345736 w 978577"/>
              <a:gd name="connsiteY3" fmla="*/ 8256173 h 8256173"/>
              <a:gd name="connsiteX4" fmla="*/ 0 w 978577"/>
              <a:gd name="connsiteY4" fmla="*/ 630179 h 8256173"/>
              <a:gd name="connsiteX0" fmla="*/ 0 w 978577"/>
              <a:gd name="connsiteY0" fmla="*/ 630179 h 2641869"/>
              <a:gd name="connsiteX1" fmla="*/ 978577 w 978577"/>
              <a:gd name="connsiteY1" fmla="*/ 0 h 2641869"/>
              <a:gd name="connsiteX2" fmla="*/ 959322 w 978577"/>
              <a:gd name="connsiteY2" fmla="*/ 1868729 h 2641869"/>
              <a:gd name="connsiteX3" fmla="*/ 51849 w 978577"/>
              <a:gd name="connsiteY3" fmla="*/ 2641867 h 2641869"/>
              <a:gd name="connsiteX4" fmla="*/ 0 w 978577"/>
              <a:gd name="connsiteY4" fmla="*/ 630179 h 2641869"/>
              <a:gd name="connsiteX0" fmla="*/ 0 w 959320"/>
              <a:gd name="connsiteY0" fmla="*/ 734867 h 2746557"/>
              <a:gd name="connsiteX1" fmla="*/ 914687 w 959320"/>
              <a:gd name="connsiteY1" fmla="*/ 2 h 2746557"/>
              <a:gd name="connsiteX2" fmla="*/ 959322 w 959320"/>
              <a:gd name="connsiteY2" fmla="*/ 1973417 h 2746557"/>
              <a:gd name="connsiteX3" fmla="*/ 51849 w 959320"/>
              <a:gd name="connsiteY3" fmla="*/ 2746555 h 2746557"/>
              <a:gd name="connsiteX4" fmla="*/ 0 w 959320"/>
              <a:gd name="connsiteY4" fmla="*/ 734867 h 2746557"/>
              <a:gd name="connsiteX0" fmla="*/ 0 w 914689"/>
              <a:gd name="connsiteY0" fmla="*/ 734867 h 2746557"/>
              <a:gd name="connsiteX1" fmla="*/ 914687 w 914689"/>
              <a:gd name="connsiteY1" fmla="*/ 2 h 2746557"/>
              <a:gd name="connsiteX2" fmla="*/ 805993 w 914689"/>
              <a:gd name="connsiteY2" fmla="*/ 2012680 h 2746557"/>
              <a:gd name="connsiteX3" fmla="*/ 51849 w 914689"/>
              <a:gd name="connsiteY3" fmla="*/ 2746555 h 2746557"/>
              <a:gd name="connsiteX4" fmla="*/ 0 w 914689"/>
              <a:gd name="connsiteY4" fmla="*/ 734867 h 2746557"/>
              <a:gd name="connsiteX0" fmla="*/ 0 w 914689"/>
              <a:gd name="connsiteY0" fmla="*/ 734867 h 2615687"/>
              <a:gd name="connsiteX1" fmla="*/ 914687 w 914689"/>
              <a:gd name="connsiteY1" fmla="*/ 2 h 2615687"/>
              <a:gd name="connsiteX2" fmla="*/ 805993 w 914689"/>
              <a:gd name="connsiteY2" fmla="*/ 2012680 h 2615687"/>
              <a:gd name="connsiteX3" fmla="*/ 51851 w 914689"/>
              <a:gd name="connsiteY3" fmla="*/ 2615687 h 2615687"/>
              <a:gd name="connsiteX4" fmla="*/ 0 w 914689"/>
              <a:gd name="connsiteY4" fmla="*/ 734867 h 2615687"/>
              <a:gd name="connsiteX0" fmla="*/ 0 w 882743"/>
              <a:gd name="connsiteY0" fmla="*/ 715239 h 2596059"/>
              <a:gd name="connsiteX1" fmla="*/ 882743 w 882743"/>
              <a:gd name="connsiteY1" fmla="*/ 0 h 2596059"/>
              <a:gd name="connsiteX2" fmla="*/ 805993 w 882743"/>
              <a:gd name="connsiteY2" fmla="*/ 1993052 h 2596059"/>
              <a:gd name="connsiteX3" fmla="*/ 51851 w 882743"/>
              <a:gd name="connsiteY3" fmla="*/ 2596059 h 2596059"/>
              <a:gd name="connsiteX4" fmla="*/ 0 w 882743"/>
              <a:gd name="connsiteY4" fmla="*/ 715239 h 2596059"/>
              <a:gd name="connsiteX0" fmla="*/ 0 w 844410"/>
              <a:gd name="connsiteY0" fmla="*/ 689064 h 2596059"/>
              <a:gd name="connsiteX1" fmla="*/ 844410 w 844410"/>
              <a:gd name="connsiteY1" fmla="*/ 0 h 2596059"/>
              <a:gd name="connsiteX2" fmla="*/ 767660 w 844410"/>
              <a:gd name="connsiteY2" fmla="*/ 1993052 h 2596059"/>
              <a:gd name="connsiteX3" fmla="*/ 13518 w 844410"/>
              <a:gd name="connsiteY3" fmla="*/ 2596059 h 2596059"/>
              <a:gd name="connsiteX4" fmla="*/ 0 w 844410"/>
              <a:gd name="connsiteY4" fmla="*/ 689064 h 2596059"/>
              <a:gd name="connsiteX0" fmla="*/ 0 w 844410"/>
              <a:gd name="connsiteY0" fmla="*/ 689064 h 2596059"/>
              <a:gd name="connsiteX1" fmla="*/ 844410 w 844410"/>
              <a:gd name="connsiteY1" fmla="*/ 0 h 2596059"/>
              <a:gd name="connsiteX2" fmla="*/ 844336 w 844410"/>
              <a:gd name="connsiteY2" fmla="*/ 1888366 h 2596059"/>
              <a:gd name="connsiteX3" fmla="*/ 13518 w 844410"/>
              <a:gd name="connsiteY3" fmla="*/ 2596059 h 2596059"/>
              <a:gd name="connsiteX4" fmla="*/ 0 w 844410"/>
              <a:gd name="connsiteY4" fmla="*/ 689064 h 2596059"/>
              <a:gd name="connsiteX0" fmla="*/ 0 w 850797"/>
              <a:gd name="connsiteY0" fmla="*/ 715230 h 2622225"/>
              <a:gd name="connsiteX1" fmla="*/ 850795 w 850797"/>
              <a:gd name="connsiteY1" fmla="*/ 2 h 2622225"/>
              <a:gd name="connsiteX2" fmla="*/ 844336 w 850797"/>
              <a:gd name="connsiteY2" fmla="*/ 1914532 h 2622225"/>
              <a:gd name="connsiteX3" fmla="*/ 13518 w 850797"/>
              <a:gd name="connsiteY3" fmla="*/ 2622225 h 2622225"/>
              <a:gd name="connsiteX4" fmla="*/ 0 w 850797"/>
              <a:gd name="connsiteY4" fmla="*/ 715230 h 2622225"/>
              <a:gd name="connsiteX0" fmla="*/ 0 w 850797"/>
              <a:gd name="connsiteY0" fmla="*/ 715230 h 2563331"/>
              <a:gd name="connsiteX1" fmla="*/ 850795 w 850797"/>
              <a:gd name="connsiteY1" fmla="*/ 2 h 2563331"/>
              <a:gd name="connsiteX2" fmla="*/ 844336 w 850797"/>
              <a:gd name="connsiteY2" fmla="*/ 1914532 h 2563331"/>
              <a:gd name="connsiteX3" fmla="*/ 77406 w 850797"/>
              <a:gd name="connsiteY3" fmla="*/ 2563331 h 2563331"/>
              <a:gd name="connsiteX4" fmla="*/ 0 w 850797"/>
              <a:gd name="connsiteY4" fmla="*/ 715230 h 2563331"/>
              <a:gd name="connsiteX0" fmla="*/ 0 w 850797"/>
              <a:gd name="connsiteY0" fmla="*/ 715230 h 2550244"/>
              <a:gd name="connsiteX1" fmla="*/ 850795 w 850797"/>
              <a:gd name="connsiteY1" fmla="*/ 2 h 2550244"/>
              <a:gd name="connsiteX2" fmla="*/ 844336 w 850797"/>
              <a:gd name="connsiteY2" fmla="*/ 1914532 h 2550244"/>
              <a:gd name="connsiteX3" fmla="*/ 64629 w 850797"/>
              <a:gd name="connsiteY3" fmla="*/ 2550244 h 2550244"/>
              <a:gd name="connsiteX4" fmla="*/ 0 w 850797"/>
              <a:gd name="connsiteY4" fmla="*/ 715230 h 2550244"/>
              <a:gd name="connsiteX0" fmla="*/ -2 w 844406"/>
              <a:gd name="connsiteY0" fmla="*/ 708694 h 2550244"/>
              <a:gd name="connsiteX1" fmla="*/ 844404 w 844406"/>
              <a:gd name="connsiteY1" fmla="*/ 2 h 2550244"/>
              <a:gd name="connsiteX2" fmla="*/ 837945 w 844406"/>
              <a:gd name="connsiteY2" fmla="*/ 1914532 h 2550244"/>
              <a:gd name="connsiteX3" fmla="*/ 58238 w 844406"/>
              <a:gd name="connsiteY3" fmla="*/ 2550244 h 2550244"/>
              <a:gd name="connsiteX4" fmla="*/ -2 w 844406"/>
              <a:gd name="connsiteY4" fmla="*/ 708694 h 2550244"/>
              <a:gd name="connsiteX0" fmla="*/ 43981 w 786168"/>
              <a:gd name="connsiteY0" fmla="*/ 597461 h 2550244"/>
              <a:gd name="connsiteX1" fmla="*/ 786166 w 786168"/>
              <a:gd name="connsiteY1" fmla="*/ 2 h 2550244"/>
              <a:gd name="connsiteX2" fmla="*/ 779707 w 786168"/>
              <a:gd name="connsiteY2" fmla="*/ 1914532 h 2550244"/>
              <a:gd name="connsiteX3" fmla="*/ 0 w 786168"/>
              <a:gd name="connsiteY3" fmla="*/ 2550244 h 2550244"/>
              <a:gd name="connsiteX4" fmla="*/ 43981 w 786168"/>
              <a:gd name="connsiteY4" fmla="*/ 597461 h 2550244"/>
              <a:gd name="connsiteX0" fmla="*/ 2 w 742189"/>
              <a:gd name="connsiteY0" fmla="*/ 597461 h 2425920"/>
              <a:gd name="connsiteX1" fmla="*/ 742187 w 742189"/>
              <a:gd name="connsiteY1" fmla="*/ 2 h 2425920"/>
              <a:gd name="connsiteX2" fmla="*/ 735728 w 742189"/>
              <a:gd name="connsiteY2" fmla="*/ 1914532 h 2425920"/>
              <a:gd name="connsiteX3" fmla="*/ 109352 w 742189"/>
              <a:gd name="connsiteY3" fmla="*/ 2425920 h 2425920"/>
              <a:gd name="connsiteX4" fmla="*/ 2 w 742189"/>
              <a:gd name="connsiteY4" fmla="*/ 597461 h 2425920"/>
              <a:gd name="connsiteX0" fmla="*/ 2 w 742189"/>
              <a:gd name="connsiteY0" fmla="*/ 597461 h 2419374"/>
              <a:gd name="connsiteX1" fmla="*/ 742187 w 742189"/>
              <a:gd name="connsiteY1" fmla="*/ 2 h 2419374"/>
              <a:gd name="connsiteX2" fmla="*/ 735728 w 742189"/>
              <a:gd name="connsiteY2" fmla="*/ 1914532 h 2419374"/>
              <a:gd name="connsiteX3" fmla="*/ 83797 w 742189"/>
              <a:gd name="connsiteY3" fmla="*/ 2419374 h 2419374"/>
              <a:gd name="connsiteX4" fmla="*/ 2 w 742189"/>
              <a:gd name="connsiteY4" fmla="*/ 597461 h 241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189" h="2419374">
                <a:moveTo>
                  <a:pt x="2" y="597461"/>
                </a:moveTo>
                <a:lnTo>
                  <a:pt x="742187" y="2"/>
                </a:lnTo>
                <a:cubicBezTo>
                  <a:pt x="742162" y="629457"/>
                  <a:pt x="735753" y="1285077"/>
                  <a:pt x="735728" y="1914532"/>
                </a:cubicBezTo>
                <a:lnTo>
                  <a:pt x="83797" y="2419374"/>
                </a:lnTo>
                <a:lnTo>
                  <a:pt x="2" y="59746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63500" dir="1800000" algn="tl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DC9D3920-F0E5-4F8A-B86D-D36830E67CDA}"/>
              </a:ext>
            </a:extLst>
          </p:cNvPr>
          <p:cNvSpPr/>
          <p:nvPr userDrawn="1"/>
        </p:nvSpPr>
        <p:spPr>
          <a:xfrm rot="16200000">
            <a:off x="10429865" y="316237"/>
            <a:ext cx="94479" cy="447265"/>
          </a:xfrm>
          <a:custGeom>
            <a:avLst/>
            <a:gdLst>
              <a:gd name="connsiteX0" fmla="*/ 0 w 706993"/>
              <a:gd name="connsiteY0" fmla="*/ 0 h 7500803"/>
              <a:gd name="connsiteX1" fmla="*/ 706993 w 706993"/>
              <a:gd name="connsiteY1" fmla="*/ 0 h 7500803"/>
              <a:gd name="connsiteX2" fmla="*/ 706993 w 706993"/>
              <a:gd name="connsiteY2" fmla="*/ 7500803 h 7500803"/>
              <a:gd name="connsiteX3" fmla="*/ 0 w 706993"/>
              <a:gd name="connsiteY3" fmla="*/ 7500803 h 7500803"/>
              <a:gd name="connsiteX4" fmla="*/ 0 w 706993"/>
              <a:gd name="connsiteY4" fmla="*/ 0 h 7500803"/>
              <a:gd name="connsiteX0" fmla="*/ 0 w 4605893"/>
              <a:gd name="connsiteY0" fmla="*/ 0 h 7500803"/>
              <a:gd name="connsiteX1" fmla="*/ 4605893 w 4605893"/>
              <a:gd name="connsiteY1" fmla="*/ 558800 h 7500803"/>
              <a:gd name="connsiteX2" fmla="*/ 706993 w 4605893"/>
              <a:gd name="connsiteY2" fmla="*/ 7500803 h 7500803"/>
              <a:gd name="connsiteX3" fmla="*/ 0 w 4605893"/>
              <a:gd name="connsiteY3" fmla="*/ 7500803 h 7500803"/>
              <a:gd name="connsiteX4" fmla="*/ 0 w 4605893"/>
              <a:gd name="connsiteY4" fmla="*/ 0 h 7500803"/>
              <a:gd name="connsiteX0" fmla="*/ 3251200 w 4605893"/>
              <a:gd name="connsiteY0" fmla="*/ 12700 h 6942003"/>
              <a:gd name="connsiteX1" fmla="*/ 4605893 w 4605893"/>
              <a:gd name="connsiteY1" fmla="*/ 0 h 6942003"/>
              <a:gd name="connsiteX2" fmla="*/ 706993 w 4605893"/>
              <a:gd name="connsiteY2" fmla="*/ 6942003 h 6942003"/>
              <a:gd name="connsiteX3" fmla="*/ 0 w 4605893"/>
              <a:gd name="connsiteY3" fmla="*/ 6942003 h 6942003"/>
              <a:gd name="connsiteX4" fmla="*/ 3251200 w 4605893"/>
              <a:gd name="connsiteY4" fmla="*/ 12700 h 6942003"/>
              <a:gd name="connsiteX0" fmla="*/ 3162300 w 4605893"/>
              <a:gd name="connsiteY0" fmla="*/ 0 h 6942003"/>
              <a:gd name="connsiteX1" fmla="*/ 4605893 w 4605893"/>
              <a:gd name="connsiteY1" fmla="*/ 0 h 6942003"/>
              <a:gd name="connsiteX2" fmla="*/ 706993 w 4605893"/>
              <a:gd name="connsiteY2" fmla="*/ 6942003 h 6942003"/>
              <a:gd name="connsiteX3" fmla="*/ 0 w 4605893"/>
              <a:gd name="connsiteY3" fmla="*/ 6942003 h 6942003"/>
              <a:gd name="connsiteX4" fmla="*/ 3162300 w 4605893"/>
              <a:gd name="connsiteY4" fmla="*/ 0 h 6942003"/>
              <a:gd name="connsiteX0" fmla="*/ 3162300 w 4605893"/>
              <a:gd name="connsiteY0" fmla="*/ 0 h 6942003"/>
              <a:gd name="connsiteX1" fmla="*/ 4605893 w 4605893"/>
              <a:gd name="connsiteY1" fmla="*/ 0 h 6942003"/>
              <a:gd name="connsiteX2" fmla="*/ 1786493 w 4605893"/>
              <a:gd name="connsiteY2" fmla="*/ 6942003 h 6942003"/>
              <a:gd name="connsiteX3" fmla="*/ 0 w 4605893"/>
              <a:gd name="connsiteY3" fmla="*/ 6942003 h 6942003"/>
              <a:gd name="connsiteX4" fmla="*/ 3162300 w 4605893"/>
              <a:gd name="connsiteY4" fmla="*/ 0 h 6942003"/>
              <a:gd name="connsiteX0" fmla="*/ 1892300 w 3335893"/>
              <a:gd name="connsiteY0" fmla="*/ 0 h 6942003"/>
              <a:gd name="connsiteX1" fmla="*/ 3335893 w 3335893"/>
              <a:gd name="connsiteY1" fmla="*/ 0 h 6942003"/>
              <a:gd name="connsiteX2" fmla="*/ 516493 w 3335893"/>
              <a:gd name="connsiteY2" fmla="*/ 6942003 h 6942003"/>
              <a:gd name="connsiteX3" fmla="*/ 0 w 3335893"/>
              <a:gd name="connsiteY3" fmla="*/ 6878503 h 6942003"/>
              <a:gd name="connsiteX4" fmla="*/ 1892300 w 3335893"/>
              <a:gd name="connsiteY4" fmla="*/ 0 h 6942003"/>
              <a:gd name="connsiteX0" fmla="*/ 1981200 w 3424793"/>
              <a:gd name="connsiteY0" fmla="*/ 0 h 6992803"/>
              <a:gd name="connsiteX1" fmla="*/ 3424793 w 3424793"/>
              <a:gd name="connsiteY1" fmla="*/ 0 h 6992803"/>
              <a:gd name="connsiteX2" fmla="*/ 605393 w 3424793"/>
              <a:gd name="connsiteY2" fmla="*/ 6942003 h 6992803"/>
              <a:gd name="connsiteX3" fmla="*/ 0 w 3424793"/>
              <a:gd name="connsiteY3" fmla="*/ 6992803 h 6992803"/>
              <a:gd name="connsiteX4" fmla="*/ 1981200 w 3424793"/>
              <a:gd name="connsiteY4" fmla="*/ 0 h 6992803"/>
              <a:gd name="connsiteX0" fmla="*/ 1981200 w 3424793"/>
              <a:gd name="connsiteY0" fmla="*/ 0 h 7030903"/>
              <a:gd name="connsiteX1" fmla="*/ 3424793 w 3424793"/>
              <a:gd name="connsiteY1" fmla="*/ 0 h 7030903"/>
              <a:gd name="connsiteX2" fmla="*/ 287893 w 3424793"/>
              <a:gd name="connsiteY2" fmla="*/ 7030903 h 7030903"/>
              <a:gd name="connsiteX3" fmla="*/ 0 w 3424793"/>
              <a:gd name="connsiteY3" fmla="*/ 6992803 h 7030903"/>
              <a:gd name="connsiteX4" fmla="*/ 1981200 w 3424793"/>
              <a:gd name="connsiteY4" fmla="*/ 0 h 7030903"/>
              <a:gd name="connsiteX0" fmla="*/ 1981200 w 4758293"/>
              <a:gd name="connsiteY0" fmla="*/ 12700 h 7043603"/>
              <a:gd name="connsiteX1" fmla="*/ 4758293 w 4758293"/>
              <a:gd name="connsiteY1" fmla="*/ 0 h 7043603"/>
              <a:gd name="connsiteX2" fmla="*/ 287893 w 4758293"/>
              <a:gd name="connsiteY2" fmla="*/ 7043603 h 7043603"/>
              <a:gd name="connsiteX3" fmla="*/ 0 w 4758293"/>
              <a:gd name="connsiteY3" fmla="*/ 7005503 h 7043603"/>
              <a:gd name="connsiteX4" fmla="*/ 1981200 w 4758293"/>
              <a:gd name="connsiteY4" fmla="*/ 12700 h 7043603"/>
              <a:gd name="connsiteX0" fmla="*/ 4140200 w 4758293"/>
              <a:gd name="connsiteY0" fmla="*/ 12700 h 7043603"/>
              <a:gd name="connsiteX1" fmla="*/ 4758293 w 4758293"/>
              <a:gd name="connsiteY1" fmla="*/ 0 h 7043603"/>
              <a:gd name="connsiteX2" fmla="*/ 287893 w 4758293"/>
              <a:gd name="connsiteY2" fmla="*/ 7043603 h 7043603"/>
              <a:gd name="connsiteX3" fmla="*/ 0 w 4758293"/>
              <a:gd name="connsiteY3" fmla="*/ 7005503 h 7043603"/>
              <a:gd name="connsiteX4" fmla="*/ 4140200 w 4758293"/>
              <a:gd name="connsiteY4" fmla="*/ 12700 h 7043603"/>
              <a:gd name="connsiteX0" fmla="*/ 3975100 w 4758293"/>
              <a:gd name="connsiteY0" fmla="*/ 0 h 7056303"/>
              <a:gd name="connsiteX1" fmla="*/ 4758293 w 4758293"/>
              <a:gd name="connsiteY1" fmla="*/ 12700 h 7056303"/>
              <a:gd name="connsiteX2" fmla="*/ 287893 w 4758293"/>
              <a:gd name="connsiteY2" fmla="*/ 7056303 h 7056303"/>
              <a:gd name="connsiteX3" fmla="*/ 0 w 4758293"/>
              <a:gd name="connsiteY3" fmla="*/ 7018203 h 7056303"/>
              <a:gd name="connsiteX4" fmla="*/ 3975100 w 4758293"/>
              <a:gd name="connsiteY4" fmla="*/ 0 h 7056303"/>
              <a:gd name="connsiteX0" fmla="*/ 3975100 w 5037693"/>
              <a:gd name="connsiteY0" fmla="*/ 0 h 7056303"/>
              <a:gd name="connsiteX1" fmla="*/ 5037693 w 5037693"/>
              <a:gd name="connsiteY1" fmla="*/ 50800 h 7056303"/>
              <a:gd name="connsiteX2" fmla="*/ 287893 w 5037693"/>
              <a:gd name="connsiteY2" fmla="*/ 7056303 h 7056303"/>
              <a:gd name="connsiteX3" fmla="*/ 0 w 5037693"/>
              <a:gd name="connsiteY3" fmla="*/ 7018203 h 7056303"/>
              <a:gd name="connsiteX4" fmla="*/ 3975100 w 5037693"/>
              <a:gd name="connsiteY4" fmla="*/ 0 h 7056303"/>
              <a:gd name="connsiteX0" fmla="*/ 3941233 w 5037693"/>
              <a:gd name="connsiteY0" fmla="*/ 25400 h 7005503"/>
              <a:gd name="connsiteX1" fmla="*/ 5037693 w 5037693"/>
              <a:gd name="connsiteY1" fmla="*/ 0 h 7005503"/>
              <a:gd name="connsiteX2" fmla="*/ 287893 w 5037693"/>
              <a:gd name="connsiteY2" fmla="*/ 7005503 h 7005503"/>
              <a:gd name="connsiteX3" fmla="*/ 0 w 5037693"/>
              <a:gd name="connsiteY3" fmla="*/ 6967403 h 7005503"/>
              <a:gd name="connsiteX4" fmla="*/ 3941233 w 5037693"/>
              <a:gd name="connsiteY4" fmla="*/ 25400 h 7005503"/>
              <a:gd name="connsiteX0" fmla="*/ 3941233 w 5071560"/>
              <a:gd name="connsiteY0" fmla="*/ 8467 h 6988570"/>
              <a:gd name="connsiteX1" fmla="*/ 5071560 w 5071560"/>
              <a:gd name="connsiteY1" fmla="*/ 0 h 6988570"/>
              <a:gd name="connsiteX2" fmla="*/ 287893 w 5071560"/>
              <a:gd name="connsiteY2" fmla="*/ 6988570 h 6988570"/>
              <a:gd name="connsiteX3" fmla="*/ 0 w 5071560"/>
              <a:gd name="connsiteY3" fmla="*/ 6950470 h 6988570"/>
              <a:gd name="connsiteX4" fmla="*/ 3941233 w 5071560"/>
              <a:gd name="connsiteY4" fmla="*/ 8467 h 6988570"/>
              <a:gd name="connsiteX0" fmla="*/ 3941233 w 5071560"/>
              <a:gd name="connsiteY0" fmla="*/ 8467 h 6950470"/>
              <a:gd name="connsiteX1" fmla="*/ 5071560 w 5071560"/>
              <a:gd name="connsiteY1" fmla="*/ 0 h 6950470"/>
              <a:gd name="connsiteX2" fmla="*/ 397960 w 5071560"/>
              <a:gd name="connsiteY2" fmla="*/ 6853104 h 6950470"/>
              <a:gd name="connsiteX3" fmla="*/ 0 w 5071560"/>
              <a:gd name="connsiteY3" fmla="*/ 6950470 h 6950470"/>
              <a:gd name="connsiteX4" fmla="*/ 3941233 w 5071560"/>
              <a:gd name="connsiteY4" fmla="*/ 8467 h 6950470"/>
              <a:gd name="connsiteX0" fmla="*/ 3941233 w 5071560"/>
              <a:gd name="connsiteY0" fmla="*/ 8467 h 6857337"/>
              <a:gd name="connsiteX1" fmla="*/ 5071560 w 5071560"/>
              <a:gd name="connsiteY1" fmla="*/ 0 h 6857337"/>
              <a:gd name="connsiteX2" fmla="*/ 397960 w 5071560"/>
              <a:gd name="connsiteY2" fmla="*/ 6853104 h 6857337"/>
              <a:gd name="connsiteX3" fmla="*/ 0 w 5071560"/>
              <a:gd name="connsiteY3" fmla="*/ 6857337 h 6857337"/>
              <a:gd name="connsiteX4" fmla="*/ 3941233 w 5071560"/>
              <a:gd name="connsiteY4" fmla="*/ 8467 h 6857337"/>
              <a:gd name="connsiteX0" fmla="*/ 1930537 w 5071560"/>
              <a:gd name="connsiteY0" fmla="*/ -2 h 7237420"/>
              <a:gd name="connsiteX1" fmla="*/ 5071560 w 5071560"/>
              <a:gd name="connsiteY1" fmla="*/ 380083 h 7237420"/>
              <a:gd name="connsiteX2" fmla="*/ 397960 w 5071560"/>
              <a:gd name="connsiteY2" fmla="*/ 7233187 h 7237420"/>
              <a:gd name="connsiteX3" fmla="*/ 0 w 5071560"/>
              <a:gd name="connsiteY3" fmla="*/ 7237420 h 7237420"/>
              <a:gd name="connsiteX4" fmla="*/ 1930537 w 5071560"/>
              <a:gd name="connsiteY4" fmla="*/ -2 h 7237420"/>
              <a:gd name="connsiteX0" fmla="*/ 1930537 w 2984989"/>
              <a:gd name="connsiteY0" fmla="*/ 435896 h 7673318"/>
              <a:gd name="connsiteX1" fmla="*/ 2984989 w 2984989"/>
              <a:gd name="connsiteY1" fmla="*/ 0 h 7673318"/>
              <a:gd name="connsiteX2" fmla="*/ 397960 w 2984989"/>
              <a:gd name="connsiteY2" fmla="*/ 7669085 h 7673318"/>
              <a:gd name="connsiteX3" fmla="*/ 0 w 2984989"/>
              <a:gd name="connsiteY3" fmla="*/ 7673318 h 7673318"/>
              <a:gd name="connsiteX4" fmla="*/ 1930537 w 2984989"/>
              <a:gd name="connsiteY4" fmla="*/ 435896 h 7673318"/>
              <a:gd name="connsiteX0" fmla="*/ 1930537 w 2984989"/>
              <a:gd name="connsiteY0" fmla="*/ 435896 h 7746799"/>
              <a:gd name="connsiteX1" fmla="*/ 2984989 w 2984989"/>
              <a:gd name="connsiteY1" fmla="*/ 0 h 7746799"/>
              <a:gd name="connsiteX2" fmla="*/ 2825971 w 2984989"/>
              <a:gd name="connsiteY2" fmla="*/ 7746799 h 7746799"/>
              <a:gd name="connsiteX3" fmla="*/ 0 w 2984989"/>
              <a:gd name="connsiteY3" fmla="*/ 7673318 h 7746799"/>
              <a:gd name="connsiteX4" fmla="*/ 1930537 w 2984989"/>
              <a:gd name="connsiteY4" fmla="*/ 435896 h 7746799"/>
              <a:gd name="connsiteX0" fmla="*/ 2 w 1054454"/>
              <a:gd name="connsiteY0" fmla="*/ 435896 h 7789893"/>
              <a:gd name="connsiteX1" fmla="*/ 1054454 w 1054454"/>
              <a:gd name="connsiteY1" fmla="*/ 0 h 7789893"/>
              <a:gd name="connsiteX2" fmla="*/ 895436 w 1054454"/>
              <a:gd name="connsiteY2" fmla="*/ 7746799 h 7789893"/>
              <a:gd name="connsiteX3" fmla="*/ 345735 w 1054454"/>
              <a:gd name="connsiteY3" fmla="*/ 7789895 h 7789893"/>
              <a:gd name="connsiteX4" fmla="*/ 2 w 1054454"/>
              <a:gd name="connsiteY4" fmla="*/ 435896 h 7789893"/>
              <a:gd name="connsiteX0" fmla="*/ 2 w 978577"/>
              <a:gd name="connsiteY0" fmla="*/ 630177 h 7984174"/>
              <a:gd name="connsiteX1" fmla="*/ 978577 w 978577"/>
              <a:gd name="connsiteY1" fmla="*/ 0 h 7984174"/>
              <a:gd name="connsiteX2" fmla="*/ 895436 w 978577"/>
              <a:gd name="connsiteY2" fmla="*/ 7941080 h 7984174"/>
              <a:gd name="connsiteX3" fmla="*/ 345735 w 978577"/>
              <a:gd name="connsiteY3" fmla="*/ 7984176 h 7984174"/>
              <a:gd name="connsiteX4" fmla="*/ 2 w 978577"/>
              <a:gd name="connsiteY4" fmla="*/ 630177 h 7984174"/>
              <a:gd name="connsiteX0" fmla="*/ 0 w 978577"/>
              <a:gd name="connsiteY0" fmla="*/ 630179 h 7984174"/>
              <a:gd name="connsiteX1" fmla="*/ 978577 w 978577"/>
              <a:gd name="connsiteY1" fmla="*/ 0 h 7984174"/>
              <a:gd name="connsiteX2" fmla="*/ 895436 w 978577"/>
              <a:gd name="connsiteY2" fmla="*/ 7941080 h 7984174"/>
              <a:gd name="connsiteX3" fmla="*/ 345735 w 978577"/>
              <a:gd name="connsiteY3" fmla="*/ 7984176 h 7984174"/>
              <a:gd name="connsiteX4" fmla="*/ 0 w 978577"/>
              <a:gd name="connsiteY4" fmla="*/ 630179 h 7984174"/>
              <a:gd name="connsiteX0" fmla="*/ 0 w 978577"/>
              <a:gd name="connsiteY0" fmla="*/ 630179 h 8256173"/>
              <a:gd name="connsiteX1" fmla="*/ 978577 w 978577"/>
              <a:gd name="connsiteY1" fmla="*/ 0 h 8256173"/>
              <a:gd name="connsiteX2" fmla="*/ 895436 w 978577"/>
              <a:gd name="connsiteY2" fmla="*/ 7941080 h 8256173"/>
              <a:gd name="connsiteX3" fmla="*/ 345736 w 978577"/>
              <a:gd name="connsiteY3" fmla="*/ 8256173 h 8256173"/>
              <a:gd name="connsiteX4" fmla="*/ 0 w 978577"/>
              <a:gd name="connsiteY4" fmla="*/ 630179 h 8256173"/>
              <a:gd name="connsiteX0" fmla="*/ 0 w 978577"/>
              <a:gd name="connsiteY0" fmla="*/ 630179 h 8256173"/>
              <a:gd name="connsiteX1" fmla="*/ 978577 w 978577"/>
              <a:gd name="connsiteY1" fmla="*/ 0 h 8256173"/>
              <a:gd name="connsiteX2" fmla="*/ 959322 w 978577"/>
              <a:gd name="connsiteY2" fmla="*/ 1868729 h 8256173"/>
              <a:gd name="connsiteX3" fmla="*/ 345736 w 978577"/>
              <a:gd name="connsiteY3" fmla="*/ 8256173 h 8256173"/>
              <a:gd name="connsiteX4" fmla="*/ 0 w 978577"/>
              <a:gd name="connsiteY4" fmla="*/ 630179 h 8256173"/>
              <a:gd name="connsiteX0" fmla="*/ 0 w 978577"/>
              <a:gd name="connsiteY0" fmla="*/ 630179 h 2641869"/>
              <a:gd name="connsiteX1" fmla="*/ 978577 w 978577"/>
              <a:gd name="connsiteY1" fmla="*/ 0 h 2641869"/>
              <a:gd name="connsiteX2" fmla="*/ 959322 w 978577"/>
              <a:gd name="connsiteY2" fmla="*/ 1868729 h 2641869"/>
              <a:gd name="connsiteX3" fmla="*/ 51849 w 978577"/>
              <a:gd name="connsiteY3" fmla="*/ 2641867 h 2641869"/>
              <a:gd name="connsiteX4" fmla="*/ 0 w 978577"/>
              <a:gd name="connsiteY4" fmla="*/ 630179 h 2641869"/>
              <a:gd name="connsiteX0" fmla="*/ 0 w 959320"/>
              <a:gd name="connsiteY0" fmla="*/ 734867 h 2746557"/>
              <a:gd name="connsiteX1" fmla="*/ 914687 w 959320"/>
              <a:gd name="connsiteY1" fmla="*/ 2 h 2746557"/>
              <a:gd name="connsiteX2" fmla="*/ 959322 w 959320"/>
              <a:gd name="connsiteY2" fmla="*/ 1973417 h 2746557"/>
              <a:gd name="connsiteX3" fmla="*/ 51849 w 959320"/>
              <a:gd name="connsiteY3" fmla="*/ 2746555 h 2746557"/>
              <a:gd name="connsiteX4" fmla="*/ 0 w 959320"/>
              <a:gd name="connsiteY4" fmla="*/ 734867 h 2746557"/>
              <a:gd name="connsiteX0" fmla="*/ 0 w 914689"/>
              <a:gd name="connsiteY0" fmla="*/ 734867 h 2746557"/>
              <a:gd name="connsiteX1" fmla="*/ 914687 w 914689"/>
              <a:gd name="connsiteY1" fmla="*/ 2 h 2746557"/>
              <a:gd name="connsiteX2" fmla="*/ 805993 w 914689"/>
              <a:gd name="connsiteY2" fmla="*/ 2012680 h 2746557"/>
              <a:gd name="connsiteX3" fmla="*/ 51849 w 914689"/>
              <a:gd name="connsiteY3" fmla="*/ 2746555 h 2746557"/>
              <a:gd name="connsiteX4" fmla="*/ 0 w 914689"/>
              <a:gd name="connsiteY4" fmla="*/ 734867 h 2746557"/>
              <a:gd name="connsiteX0" fmla="*/ 0 w 914689"/>
              <a:gd name="connsiteY0" fmla="*/ 734867 h 2615687"/>
              <a:gd name="connsiteX1" fmla="*/ 914687 w 914689"/>
              <a:gd name="connsiteY1" fmla="*/ 2 h 2615687"/>
              <a:gd name="connsiteX2" fmla="*/ 805993 w 914689"/>
              <a:gd name="connsiteY2" fmla="*/ 2012680 h 2615687"/>
              <a:gd name="connsiteX3" fmla="*/ 51851 w 914689"/>
              <a:gd name="connsiteY3" fmla="*/ 2615687 h 2615687"/>
              <a:gd name="connsiteX4" fmla="*/ 0 w 914689"/>
              <a:gd name="connsiteY4" fmla="*/ 734867 h 2615687"/>
              <a:gd name="connsiteX0" fmla="*/ 0 w 805993"/>
              <a:gd name="connsiteY0" fmla="*/ 669432 h 2550252"/>
              <a:gd name="connsiteX1" fmla="*/ 774135 w 805993"/>
              <a:gd name="connsiteY1" fmla="*/ 0 h 2550252"/>
              <a:gd name="connsiteX2" fmla="*/ 805993 w 805993"/>
              <a:gd name="connsiteY2" fmla="*/ 1947245 h 2550252"/>
              <a:gd name="connsiteX3" fmla="*/ 51851 w 805993"/>
              <a:gd name="connsiteY3" fmla="*/ 2550252 h 2550252"/>
              <a:gd name="connsiteX4" fmla="*/ 0 w 805993"/>
              <a:gd name="connsiteY4" fmla="*/ 669432 h 2550252"/>
              <a:gd name="connsiteX0" fmla="*/ 0 w 774135"/>
              <a:gd name="connsiteY0" fmla="*/ 669432 h 2550252"/>
              <a:gd name="connsiteX1" fmla="*/ 774135 w 774135"/>
              <a:gd name="connsiteY1" fmla="*/ 0 h 2550252"/>
              <a:gd name="connsiteX2" fmla="*/ 614328 w 774135"/>
              <a:gd name="connsiteY2" fmla="*/ 2038854 h 2550252"/>
              <a:gd name="connsiteX3" fmla="*/ 51851 w 774135"/>
              <a:gd name="connsiteY3" fmla="*/ 2550252 h 2550252"/>
              <a:gd name="connsiteX4" fmla="*/ 0 w 774135"/>
              <a:gd name="connsiteY4" fmla="*/ 669432 h 2550252"/>
              <a:gd name="connsiteX0" fmla="*/ 0 w 735802"/>
              <a:gd name="connsiteY0" fmla="*/ 630170 h 2550252"/>
              <a:gd name="connsiteX1" fmla="*/ 735802 w 735802"/>
              <a:gd name="connsiteY1" fmla="*/ 0 h 2550252"/>
              <a:gd name="connsiteX2" fmla="*/ 575995 w 735802"/>
              <a:gd name="connsiteY2" fmla="*/ 2038854 h 2550252"/>
              <a:gd name="connsiteX3" fmla="*/ 13518 w 735802"/>
              <a:gd name="connsiteY3" fmla="*/ 2550252 h 2550252"/>
              <a:gd name="connsiteX4" fmla="*/ 0 w 735802"/>
              <a:gd name="connsiteY4" fmla="*/ 630170 h 2550252"/>
              <a:gd name="connsiteX0" fmla="*/ 0 w 735802"/>
              <a:gd name="connsiteY0" fmla="*/ 630170 h 2550260"/>
              <a:gd name="connsiteX1" fmla="*/ 735802 w 735802"/>
              <a:gd name="connsiteY1" fmla="*/ 0 h 2550260"/>
              <a:gd name="connsiteX2" fmla="*/ 575995 w 735802"/>
              <a:gd name="connsiteY2" fmla="*/ 2038854 h 2550260"/>
              <a:gd name="connsiteX3" fmla="*/ 13516 w 735802"/>
              <a:gd name="connsiteY3" fmla="*/ 2550262 h 2550260"/>
              <a:gd name="connsiteX4" fmla="*/ 0 w 735802"/>
              <a:gd name="connsiteY4" fmla="*/ 630170 h 2550260"/>
              <a:gd name="connsiteX0" fmla="*/ 0 w 735802"/>
              <a:gd name="connsiteY0" fmla="*/ 630170 h 2550260"/>
              <a:gd name="connsiteX1" fmla="*/ 735802 w 735802"/>
              <a:gd name="connsiteY1" fmla="*/ 0 h 2550260"/>
              <a:gd name="connsiteX2" fmla="*/ 716547 w 735802"/>
              <a:gd name="connsiteY2" fmla="*/ 1541558 h 2550260"/>
              <a:gd name="connsiteX3" fmla="*/ 13516 w 735802"/>
              <a:gd name="connsiteY3" fmla="*/ 2550262 h 2550260"/>
              <a:gd name="connsiteX4" fmla="*/ 0 w 735802"/>
              <a:gd name="connsiteY4" fmla="*/ 630170 h 2550260"/>
              <a:gd name="connsiteX0" fmla="*/ 0 w 735802"/>
              <a:gd name="connsiteY0" fmla="*/ 630170 h 1823947"/>
              <a:gd name="connsiteX1" fmla="*/ 735802 w 735802"/>
              <a:gd name="connsiteY1" fmla="*/ 0 h 1823947"/>
              <a:gd name="connsiteX2" fmla="*/ 716547 w 735802"/>
              <a:gd name="connsiteY2" fmla="*/ 1541558 h 1823947"/>
              <a:gd name="connsiteX3" fmla="*/ 134902 w 735802"/>
              <a:gd name="connsiteY3" fmla="*/ 1823945 h 1823947"/>
              <a:gd name="connsiteX4" fmla="*/ 0 w 735802"/>
              <a:gd name="connsiteY4" fmla="*/ 630170 h 1823947"/>
              <a:gd name="connsiteX0" fmla="*/ 0 w 735802"/>
              <a:gd name="connsiteY0" fmla="*/ 630170 h 1634184"/>
              <a:gd name="connsiteX1" fmla="*/ 735802 w 735802"/>
              <a:gd name="connsiteY1" fmla="*/ 0 h 1634184"/>
              <a:gd name="connsiteX2" fmla="*/ 716547 w 735802"/>
              <a:gd name="connsiteY2" fmla="*/ 1541558 h 1634184"/>
              <a:gd name="connsiteX3" fmla="*/ 262680 w 735802"/>
              <a:gd name="connsiteY3" fmla="*/ 1634184 h 1634184"/>
              <a:gd name="connsiteX4" fmla="*/ 0 w 735802"/>
              <a:gd name="connsiteY4" fmla="*/ 630170 h 1634184"/>
              <a:gd name="connsiteX0" fmla="*/ 0 w 735802"/>
              <a:gd name="connsiteY0" fmla="*/ 630170 h 1843576"/>
              <a:gd name="connsiteX1" fmla="*/ 735802 w 735802"/>
              <a:gd name="connsiteY1" fmla="*/ 0 h 1843576"/>
              <a:gd name="connsiteX2" fmla="*/ 716547 w 735802"/>
              <a:gd name="connsiteY2" fmla="*/ 1541558 h 1843576"/>
              <a:gd name="connsiteX3" fmla="*/ 160459 w 735802"/>
              <a:gd name="connsiteY3" fmla="*/ 1843576 h 1843576"/>
              <a:gd name="connsiteX4" fmla="*/ 0 w 735802"/>
              <a:gd name="connsiteY4" fmla="*/ 630170 h 1843576"/>
              <a:gd name="connsiteX0" fmla="*/ 0 w 614417"/>
              <a:gd name="connsiteY0" fmla="*/ 505846 h 1843576"/>
              <a:gd name="connsiteX1" fmla="*/ 614417 w 614417"/>
              <a:gd name="connsiteY1" fmla="*/ 0 h 1843576"/>
              <a:gd name="connsiteX2" fmla="*/ 595162 w 614417"/>
              <a:gd name="connsiteY2" fmla="*/ 1541558 h 1843576"/>
              <a:gd name="connsiteX3" fmla="*/ 39074 w 614417"/>
              <a:gd name="connsiteY3" fmla="*/ 1843576 h 1843576"/>
              <a:gd name="connsiteX4" fmla="*/ 0 w 614417"/>
              <a:gd name="connsiteY4" fmla="*/ 505846 h 1843576"/>
              <a:gd name="connsiteX0" fmla="*/ 0 w 614417"/>
              <a:gd name="connsiteY0" fmla="*/ 479672 h 1843576"/>
              <a:gd name="connsiteX1" fmla="*/ 614417 w 614417"/>
              <a:gd name="connsiteY1" fmla="*/ 0 h 1843576"/>
              <a:gd name="connsiteX2" fmla="*/ 595162 w 614417"/>
              <a:gd name="connsiteY2" fmla="*/ 1541558 h 1843576"/>
              <a:gd name="connsiteX3" fmla="*/ 39074 w 614417"/>
              <a:gd name="connsiteY3" fmla="*/ 1843576 h 1843576"/>
              <a:gd name="connsiteX4" fmla="*/ 0 w 614417"/>
              <a:gd name="connsiteY4" fmla="*/ 479672 h 1843576"/>
              <a:gd name="connsiteX0" fmla="*/ 0 w 614417"/>
              <a:gd name="connsiteY0" fmla="*/ 479672 h 1843576"/>
              <a:gd name="connsiteX1" fmla="*/ 614417 w 614417"/>
              <a:gd name="connsiteY1" fmla="*/ 0 h 1843576"/>
              <a:gd name="connsiteX2" fmla="*/ 595162 w 614417"/>
              <a:gd name="connsiteY2" fmla="*/ 1541558 h 1843576"/>
              <a:gd name="connsiteX3" fmla="*/ 39074 w 614417"/>
              <a:gd name="connsiteY3" fmla="*/ 1843576 h 1843576"/>
              <a:gd name="connsiteX4" fmla="*/ 0 w 614417"/>
              <a:gd name="connsiteY4" fmla="*/ 479672 h 1843576"/>
              <a:gd name="connsiteX0" fmla="*/ 0 w 614417"/>
              <a:gd name="connsiteY0" fmla="*/ 479672 h 1843576"/>
              <a:gd name="connsiteX1" fmla="*/ 614417 w 614417"/>
              <a:gd name="connsiteY1" fmla="*/ 0 h 1843576"/>
              <a:gd name="connsiteX2" fmla="*/ 582386 w 614417"/>
              <a:gd name="connsiteY2" fmla="*/ 1397600 h 1843576"/>
              <a:gd name="connsiteX3" fmla="*/ 39074 w 614417"/>
              <a:gd name="connsiteY3" fmla="*/ 1843576 h 1843576"/>
              <a:gd name="connsiteX4" fmla="*/ 0 w 614417"/>
              <a:gd name="connsiteY4" fmla="*/ 479672 h 1843576"/>
              <a:gd name="connsiteX0" fmla="*/ 0 w 614417"/>
              <a:gd name="connsiteY0" fmla="*/ 479672 h 1843576"/>
              <a:gd name="connsiteX1" fmla="*/ 614417 w 614417"/>
              <a:gd name="connsiteY1" fmla="*/ 0 h 1843576"/>
              <a:gd name="connsiteX2" fmla="*/ 595164 w 614417"/>
              <a:gd name="connsiteY2" fmla="*/ 1508838 h 1843576"/>
              <a:gd name="connsiteX3" fmla="*/ 39074 w 614417"/>
              <a:gd name="connsiteY3" fmla="*/ 1843576 h 1843576"/>
              <a:gd name="connsiteX4" fmla="*/ 0 w 614417"/>
              <a:gd name="connsiteY4" fmla="*/ 479672 h 1843576"/>
              <a:gd name="connsiteX0" fmla="*/ 0 w 614417"/>
              <a:gd name="connsiteY0" fmla="*/ 479672 h 1843576"/>
              <a:gd name="connsiteX1" fmla="*/ 614417 w 614417"/>
              <a:gd name="connsiteY1" fmla="*/ 0 h 1843576"/>
              <a:gd name="connsiteX2" fmla="*/ 595164 w 614417"/>
              <a:gd name="connsiteY2" fmla="*/ 1541557 h 1843576"/>
              <a:gd name="connsiteX3" fmla="*/ 39074 w 614417"/>
              <a:gd name="connsiteY3" fmla="*/ 1843576 h 1843576"/>
              <a:gd name="connsiteX4" fmla="*/ 0 w 614417"/>
              <a:gd name="connsiteY4" fmla="*/ 479672 h 184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4417" h="1843576">
                <a:moveTo>
                  <a:pt x="0" y="479672"/>
                </a:moveTo>
                <a:lnTo>
                  <a:pt x="614417" y="0"/>
                </a:lnTo>
                <a:lnTo>
                  <a:pt x="595164" y="1541557"/>
                </a:lnTo>
                <a:lnTo>
                  <a:pt x="39074" y="1843576"/>
                </a:lnTo>
                <a:cubicBezTo>
                  <a:pt x="34570" y="1543808"/>
                  <a:pt x="4505" y="1119703"/>
                  <a:pt x="0" y="47967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63500" dir="1800000" algn="tl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92802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자유형: 도형 52">
            <a:extLst>
              <a:ext uri="{FF2B5EF4-FFF2-40B4-BE49-F238E27FC236}">
                <a16:creationId xmlns:a16="http://schemas.microsoft.com/office/drawing/2014/main" id="{A554242E-EDC9-4D56-ABE8-D3DFF0D037E9}"/>
              </a:ext>
            </a:extLst>
          </p:cNvPr>
          <p:cNvSpPr/>
          <p:nvPr userDrawn="1"/>
        </p:nvSpPr>
        <p:spPr>
          <a:xfrm>
            <a:off x="2" y="0"/>
            <a:ext cx="8582025" cy="6858000"/>
          </a:xfrm>
          <a:custGeom>
            <a:avLst/>
            <a:gdLst>
              <a:gd name="connsiteX0" fmla="*/ 5238766 w 8582025"/>
              <a:gd name="connsiteY0" fmla="*/ 0 h 6858000"/>
              <a:gd name="connsiteX1" fmla="*/ 8582025 w 8582025"/>
              <a:gd name="connsiteY1" fmla="*/ 0 h 6858000"/>
              <a:gd name="connsiteX2" fmla="*/ 1876410 w 8582025"/>
              <a:gd name="connsiteY2" fmla="*/ 6858000 h 6858000"/>
              <a:gd name="connsiteX3" fmla="*/ 0 w 8582025"/>
              <a:gd name="connsiteY3" fmla="*/ 6858000 h 6858000"/>
              <a:gd name="connsiteX4" fmla="*/ 0 w 8582025"/>
              <a:gd name="connsiteY4" fmla="*/ 535781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82025" h="6858000">
                <a:moveTo>
                  <a:pt x="5238766" y="0"/>
                </a:moveTo>
                <a:lnTo>
                  <a:pt x="8582025" y="0"/>
                </a:lnTo>
                <a:lnTo>
                  <a:pt x="1876410" y="6858000"/>
                </a:lnTo>
                <a:lnTo>
                  <a:pt x="0" y="6858000"/>
                </a:lnTo>
                <a:lnTo>
                  <a:pt x="0" y="535781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" name="그림 개체 틀 3">
            <a:extLst>
              <a:ext uri="{FF2B5EF4-FFF2-40B4-BE49-F238E27FC236}">
                <a16:creationId xmlns:a16="http://schemas.microsoft.com/office/drawing/2014/main" id="{A7B8BCFA-E22C-4FE8-9EC6-3B7DF58BF4E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17212" y="427698"/>
            <a:ext cx="3600000" cy="3600000"/>
          </a:xfrm>
          <a:prstGeom prst="diamond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Place Your Picture Here </a:t>
            </a:r>
          </a:p>
          <a:p>
            <a:r>
              <a:rPr lang="en-US" altLang="ko-KR" dirty="0"/>
              <a:t>And Sand Back</a:t>
            </a:r>
            <a:endParaRPr lang="ko-KR" altLang="en-US" dirty="0"/>
          </a:p>
        </p:txBody>
      </p:sp>
      <p:sp>
        <p:nvSpPr>
          <p:cNvPr id="6" name="그림 개체 틀 3">
            <a:extLst>
              <a:ext uri="{FF2B5EF4-FFF2-40B4-BE49-F238E27FC236}">
                <a16:creationId xmlns:a16="http://schemas.microsoft.com/office/drawing/2014/main" id="{C661A5D8-A169-47BB-84F8-7CCF6E00616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953610" y="2837035"/>
            <a:ext cx="3600000" cy="3600000"/>
          </a:xfrm>
          <a:prstGeom prst="diamond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그림 개체 틀 3">
            <a:extLst>
              <a:ext uri="{FF2B5EF4-FFF2-40B4-BE49-F238E27FC236}">
                <a16:creationId xmlns:a16="http://schemas.microsoft.com/office/drawing/2014/main" id="{A32673E2-41F8-431C-946D-87DD76C5D04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07524" y="2251417"/>
            <a:ext cx="1980000" cy="1980000"/>
          </a:xfrm>
          <a:prstGeom prst="diamond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그림 개체 틀 3">
            <a:extLst>
              <a:ext uri="{FF2B5EF4-FFF2-40B4-BE49-F238E27FC236}">
                <a16:creationId xmlns:a16="http://schemas.microsoft.com/office/drawing/2014/main" id="{F2B14BC2-B3DB-437A-8C30-D2E802CB43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6104" y="2676913"/>
            <a:ext cx="1980000" cy="1980000"/>
          </a:xfrm>
          <a:prstGeom prst="diamond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363629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3574414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자유형: 도형 52">
            <a:extLst>
              <a:ext uri="{FF2B5EF4-FFF2-40B4-BE49-F238E27FC236}">
                <a16:creationId xmlns:a16="http://schemas.microsoft.com/office/drawing/2014/main" id="{A554242E-EDC9-4D56-ABE8-D3DFF0D037E9}"/>
              </a:ext>
            </a:extLst>
          </p:cNvPr>
          <p:cNvSpPr/>
          <p:nvPr userDrawn="1"/>
        </p:nvSpPr>
        <p:spPr>
          <a:xfrm>
            <a:off x="2" y="0"/>
            <a:ext cx="8582025" cy="6858000"/>
          </a:xfrm>
          <a:custGeom>
            <a:avLst/>
            <a:gdLst>
              <a:gd name="connsiteX0" fmla="*/ 5238766 w 8582025"/>
              <a:gd name="connsiteY0" fmla="*/ 0 h 6858000"/>
              <a:gd name="connsiteX1" fmla="*/ 8582025 w 8582025"/>
              <a:gd name="connsiteY1" fmla="*/ 0 h 6858000"/>
              <a:gd name="connsiteX2" fmla="*/ 1876410 w 8582025"/>
              <a:gd name="connsiteY2" fmla="*/ 6858000 h 6858000"/>
              <a:gd name="connsiteX3" fmla="*/ 0 w 8582025"/>
              <a:gd name="connsiteY3" fmla="*/ 6858000 h 6858000"/>
              <a:gd name="connsiteX4" fmla="*/ 0 w 8582025"/>
              <a:gd name="connsiteY4" fmla="*/ 535781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82025" h="6858000">
                <a:moveTo>
                  <a:pt x="5238766" y="0"/>
                </a:moveTo>
                <a:lnTo>
                  <a:pt x="8582025" y="0"/>
                </a:lnTo>
                <a:lnTo>
                  <a:pt x="1876410" y="6858000"/>
                </a:lnTo>
                <a:lnTo>
                  <a:pt x="0" y="6858000"/>
                </a:lnTo>
                <a:lnTo>
                  <a:pt x="0" y="535781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" name="그림 개체 틀 3">
            <a:extLst>
              <a:ext uri="{FF2B5EF4-FFF2-40B4-BE49-F238E27FC236}">
                <a16:creationId xmlns:a16="http://schemas.microsoft.com/office/drawing/2014/main" id="{A7B8BCFA-E22C-4FE8-9EC6-3B7DF58BF4E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17212" y="427698"/>
            <a:ext cx="3600000" cy="3600000"/>
          </a:xfrm>
          <a:prstGeom prst="diamond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Place Your Picture Here </a:t>
            </a:r>
          </a:p>
          <a:p>
            <a:r>
              <a:rPr lang="en-US" altLang="ko-KR" dirty="0"/>
              <a:t>And Sand Back</a:t>
            </a:r>
            <a:endParaRPr lang="ko-KR" altLang="en-US" dirty="0"/>
          </a:p>
        </p:txBody>
      </p:sp>
      <p:sp>
        <p:nvSpPr>
          <p:cNvPr id="6" name="그림 개체 틀 3">
            <a:extLst>
              <a:ext uri="{FF2B5EF4-FFF2-40B4-BE49-F238E27FC236}">
                <a16:creationId xmlns:a16="http://schemas.microsoft.com/office/drawing/2014/main" id="{C661A5D8-A169-47BB-84F8-7CCF6E00616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953610" y="2837035"/>
            <a:ext cx="3600000" cy="3600000"/>
          </a:xfrm>
          <a:prstGeom prst="diamond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그림 개체 틀 3">
            <a:extLst>
              <a:ext uri="{FF2B5EF4-FFF2-40B4-BE49-F238E27FC236}">
                <a16:creationId xmlns:a16="http://schemas.microsoft.com/office/drawing/2014/main" id="{A32673E2-41F8-431C-946D-87DD76C5D04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07524" y="2251417"/>
            <a:ext cx="1980000" cy="1980000"/>
          </a:xfrm>
          <a:prstGeom prst="diamond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그림 개체 틀 3">
            <a:extLst>
              <a:ext uri="{FF2B5EF4-FFF2-40B4-BE49-F238E27FC236}">
                <a16:creationId xmlns:a16="http://schemas.microsoft.com/office/drawing/2014/main" id="{F2B14BC2-B3DB-437A-8C30-D2E802CB43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6104" y="2676913"/>
            <a:ext cx="1980000" cy="1980000"/>
          </a:xfrm>
          <a:prstGeom prst="diamond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13996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2653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7E73D-FC8E-42F6-AE12-7CC85BA5EB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0865F1-FC52-4D80-BC2F-2A65F2403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CA93E-059E-4E92-8727-DD368BDED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0E09E-8A79-429C-B57A-4CE73BA10E33}" type="datetimeFigureOut">
              <a:rPr lang="en-ID" smtClean="0"/>
              <a:t>11/10/2021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FC748-629F-4EBC-B923-BBD4A410D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46D4D-607A-461D-A04D-099930408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48789-9A99-48F6-B802-805689D1626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291327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16DD-31D6-40FD-9E47-E1289FB15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F708B-8CD0-49BD-944C-12F47FAB8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10A02-B693-4447-90FB-8ACEDCEA2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0E09E-8A79-429C-B57A-4CE73BA10E33}" type="datetimeFigureOut">
              <a:rPr lang="en-ID" smtClean="0"/>
              <a:t>11/10/2021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F1EFE-294B-4BBE-B9B0-E6B4D8AC4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05235-DA71-4C17-8E84-E93E77EFF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48789-9A99-48F6-B802-805689D1626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42959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7079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84704-AC02-45D1-A909-E07ED2AB0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3911B-15C3-44FC-8533-DF92EA0BD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A6DA5-636A-4EF6-ADB8-4D063234E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0E09E-8A79-429C-B57A-4CE73BA10E33}" type="datetimeFigureOut">
              <a:rPr lang="en-ID" smtClean="0"/>
              <a:t>11/10/2021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577E7-D0BA-4CDA-9305-89AC0562E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14D2F-574D-4628-A2B5-A89EBB0CB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48789-9A99-48F6-B802-805689D1626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305110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D85F6-4075-463B-B6EB-2BF0B68A9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09586-6C61-4F23-934E-A7833DDE49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3CA0E9-6B8A-4566-A7A9-75ACAA1F1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2A81D1-97FC-4855-8087-7771D4BA0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0E09E-8A79-429C-B57A-4CE73BA10E33}" type="datetimeFigureOut">
              <a:rPr lang="en-ID" smtClean="0"/>
              <a:t>11/10/2021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29CD3-8DD4-46E1-A33F-BB9BF9BDD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FBD4C-E28C-4BCA-A475-76D8A0DA2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48789-9A99-48F6-B802-805689D1626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70095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3B59-E9F1-4F99-94EA-1FE74A22A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732A0F-68C8-416E-83BD-E68575880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AE9877-BBE1-4E52-91F0-B7F1CA7801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E94AEC-5BFA-470A-8090-18042ED06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52C724-1AFB-45B2-974D-32923FD3F5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3B9D28-15BC-496B-92C7-F3CD48641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0E09E-8A79-429C-B57A-4CE73BA10E33}" type="datetimeFigureOut">
              <a:rPr lang="en-ID" smtClean="0"/>
              <a:t>11/10/2021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D2739C-8426-4B69-A145-6923A2C12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84A64A-70EC-468A-BDF0-BB144D135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48789-9A99-48F6-B802-805689D1626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39399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012BE-399F-467C-B27B-C9A17BD0B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63A1F3-9EDC-4F4E-A6EC-E9FF9E260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0E09E-8A79-429C-B57A-4CE73BA10E33}" type="datetimeFigureOut">
              <a:rPr lang="en-ID" smtClean="0"/>
              <a:t>11/10/2021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056BA7-4E68-4EA1-828A-CDD6E988E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90B981-87A0-4D08-85F5-73FAFA0FA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48789-9A99-48F6-B802-805689D1626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29230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980BCF-21D4-4395-9502-42381AE83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0E09E-8A79-429C-B57A-4CE73BA10E33}" type="datetimeFigureOut">
              <a:rPr lang="en-ID" smtClean="0"/>
              <a:t>11/10/2021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A0EE45-2BEF-431A-9DAC-F44299258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37F93-02CB-4F73-8B7F-5EE07856B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48789-9A99-48F6-B802-805689D1626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672141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3EB74-590E-4079-A902-2FB1BAB0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77C4F-9BC6-4921-9E19-72A759393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E4E88-7871-4A62-9F64-B5285C043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9C822-5A4B-4983-AE67-5145ED11B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0E09E-8A79-429C-B57A-4CE73BA10E33}" type="datetimeFigureOut">
              <a:rPr lang="en-ID" smtClean="0"/>
              <a:t>11/10/2021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C364E-8EAD-4E92-9706-DFEF12A77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A03434-B100-4DFA-B2D9-BAC9760DD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48789-9A99-48F6-B802-805689D1626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983061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D59EB-6C5E-46AB-AFC1-D485CAAB2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630496-8B9B-4667-B05C-432FE44B33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A7C78E-6CCC-47F7-AD24-C37F00415D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D56BAC-ABDF-4188-B25E-B12FC5FDC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0E09E-8A79-429C-B57A-4CE73BA10E33}" type="datetimeFigureOut">
              <a:rPr lang="en-ID" smtClean="0"/>
              <a:t>11/10/2021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A714AE-66F0-4BE6-AED4-C96931D16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39E6D8-49E2-434F-B703-D40A76D84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48789-9A99-48F6-B802-805689D1626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650611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BD13A-A55C-482A-A282-BFCC24A67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C467D5-F037-40CA-AB2B-FADC14E2BC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34583-4D87-45AA-9FC7-DFEFDB31E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0E09E-8A79-429C-B57A-4CE73BA10E33}" type="datetimeFigureOut">
              <a:rPr lang="en-ID" smtClean="0"/>
              <a:t>11/10/2021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CDF19-6178-4C52-BF70-FCAE98CFA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7CB0F-B066-4587-9BA9-C81E630A5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48789-9A99-48F6-B802-805689D1626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746072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3EA1BD-91DD-4B29-B974-52C4EF195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F1215-03F7-4406-B569-E8B3B623A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9A477-A2AF-44A2-BFB9-4F7579CDB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0E09E-8A79-429C-B57A-4CE73BA10E33}" type="datetimeFigureOut">
              <a:rPr lang="en-ID" smtClean="0"/>
              <a:t>11/10/2021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EB0CA-B02D-449F-B7E9-E6FB952BE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590BF-5CB6-4E9E-A093-BA285C626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48789-9A99-48F6-B802-805689D1626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314010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rot="18563358">
            <a:off x="10735285" y="-1139056"/>
            <a:ext cx="1500809" cy="3060118"/>
          </a:xfrm>
          <a:custGeom>
            <a:avLst/>
            <a:gdLst>
              <a:gd name="connsiteX0" fmla="*/ 0 w 1500809"/>
              <a:gd name="connsiteY0" fmla="*/ 0 h 3060118"/>
              <a:gd name="connsiteX1" fmla="*/ 1500809 w 1500809"/>
              <a:gd name="connsiteY1" fmla="*/ 1827810 h 3060118"/>
              <a:gd name="connsiteX2" fmla="*/ 0 w 1500809"/>
              <a:gd name="connsiteY2" fmla="*/ 3060118 h 306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0809" h="3060118">
                <a:moveTo>
                  <a:pt x="0" y="0"/>
                </a:moveTo>
                <a:lnTo>
                  <a:pt x="1500809" y="1827810"/>
                </a:lnTo>
                <a:lnTo>
                  <a:pt x="0" y="3060118"/>
                </a:lnTo>
                <a:close/>
              </a:path>
            </a:pathLst>
          </a:custGeom>
          <a:solidFill>
            <a:schemeClr val="bg1">
              <a:lumMod val="8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165558" y="2886075"/>
            <a:ext cx="7026442" cy="6774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165558" y="3563491"/>
            <a:ext cx="7026442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sp>
        <p:nvSpPr>
          <p:cNvPr id="13" name="Freeform 12"/>
          <p:cNvSpPr/>
          <p:nvPr userDrawn="1"/>
        </p:nvSpPr>
        <p:spPr>
          <a:xfrm rot="2339116">
            <a:off x="11524189" y="5528157"/>
            <a:ext cx="884997" cy="1809735"/>
          </a:xfrm>
          <a:custGeom>
            <a:avLst/>
            <a:gdLst>
              <a:gd name="connsiteX0" fmla="*/ 0 w 884997"/>
              <a:gd name="connsiteY0" fmla="*/ 0 h 1809735"/>
              <a:gd name="connsiteX1" fmla="*/ 884997 w 884997"/>
              <a:gd name="connsiteY1" fmla="*/ 1093455 h 1809735"/>
              <a:gd name="connsiteX2" fmla="*/ 0 w 884997"/>
              <a:gd name="connsiteY2" fmla="*/ 1809735 h 1809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4997" h="1809735">
                <a:moveTo>
                  <a:pt x="0" y="0"/>
                </a:moveTo>
                <a:lnTo>
                  <a:pt x="884997" y="1093455"/>
                </a:lnTo>
                <a:lnTo>
                  <a:pt x="0" y="1809735"/>
                </a:lnTo>
                <a:close/>
              </a:path>
            </a:pathLst>
          </a:custGeom>
          <a:solidFill>
            <a:schemeClr val="bg1">
              <a:lumMod val="8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18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382256" y="472401"/>
            <a:ext cx="9622757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6460069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698B185-C77C-4BB3-9FB3-E586779BC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4138" y="6356350"/>
            <a:ext cx="664308" cy="365125"/>
          </a:xfrm>
        </p:spPr>
        <p:txBody>
          <a:bodyPr/>
          <a:lstStyle>
            <a:lvl1pPr algn="ctr">
              <a:defRPr/>
            </a:lvl1pPr>
          </a:lstStyle>
          <a:p>
            <a:fld id="{29DA32A7-4579-49A8-8452-A6730E81A30C}" type="slidenum">
              <a:rPr lang="en-ID" smtClean="0">
                <a:solidFill>
                  <a:srgbClr val="1F1F1F">
                    <a:tint val="75000"/>
                  </a:srgbClr>
                </a:solidFill>
              </a:rPr>
              <a:pPr/>
              <a:t>‹#›</a:t>
            </a:fld>
            <a:endParaRPr lang="en-ID" dirty="0">
              <a:solidFill>
                <a:srgbClr val="1F1F1F">
                  <a:tint val="75000"/>
                </a:srgbClr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B8E211F-5C06-43F9-9B52-DCD12122E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0402094" y="4306887"/>
            <a:ext cx="2743200" cy="365125"/>
          </a:xfrm>
        </p:spPr>
        <p:txBody>
          <a:bodyPr/>
          <a:lstStyle/>
          <a:p>
            <a:fld id="{BEB13D8B-EE35-4118-8826-8516A8EFE6E1}" type="datetimeFigureOut">
              <a:rPr lang="en-ID" smtClean="0">
                <a:solidFill>
                  <a:srgbClr val="1F1F1F">
                    <a:tint val="75000"/>
                  </a:srgbClr>
                </a:solidFill>
              </a:rPr>
              <a:pPr/>
              <a:t>11/10/2021</a:t>
            </a:fld>
            <a:endParaRPr lang="en-ID" dirty="0">
              <a:solidFill>
                <a:srgbClr val="1F1F1F">
                  <a:tint val="75000"/>
                </a:srgbClr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48C31C0-D192-4A4B-820A-C99526F0D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975" y="228600"/>
            <a:ext cx="4695825" cy="1752599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5A39F4B-E95C-4E52-90B3-3F451BBEAA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55723" y="2266461"/>
            <a:ext cx="4722317" cy="379046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CC60ECE3-A2FD-41D7-A1D7-F225F07B9D3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0" y="0"/>
            <a:ext cx="6174154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pic>
        <p:nvPicPr>
          <p:cNvPr id="7" name="Picture 2" descr="Image result for pupr logo">
            <a:extLst>
              <a:ext uri="{FF2B5EF4-FFF2-40B4-BE49-F238E27FC236}">
                <a16:creationId xmlns:a16="http://schemas.microsoft.com/office/drawing/2014/main" id="{9F556ACA-CC17-419F-B8CC-F69E622F0F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7512" y="243644"/>
            <a:ext cx="494964" cy="5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0444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71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286"/>
            </a:lvl1pPr>
            <a:lvl2pPr marL="435483" indent="0" algn="ctr">
              <a:buNone/>
              <a:defRPr sz="1905"/>
            </a:lvl2pPr>
            <a:lvl3pPr marL="870966" indent="0" algn="ctr">
              <a:buNone/>
              <a:defRPr sz="1715"/>
            </a:lvl3pPr>
            <a:lvl4pPr marL="1306449" indent="0" algn="ctr">
              <a:buNone/>
              <a:defRPr sz="1524"/>
            </a:lvl4pPr>
            <a:lvl5pPr marL="1741932" indent="0" algn="ctr">
              <a:buNone/>
              <a:defRPr sz="1524"/>
            </a:lvl5pPr>
            <a:lvl6pPr marL="2177415" indent="0" algn="ctr">
              <a:buNone/>
              <a:defRPr sz="1524"/>
            </a:lvl6pPr>
            <a:lvl7pPr marL="2612898" indent="0" algn="ctr">
              <a:buNone/>
              <a:defRPr sz="1524"/>
            </a:lvl7pPr>
            <a:lvl8pPr marL="3048381" indent="0" algn="ctr">
              <a:buNone/>
              <a:defRPr sz="1524"/>
            </a:lvl8pPr>
            <a:lvl9pPr marL="3483864" indent="0" algn="ctr">
              <a:buNone/>
              <a:defRPr sz="152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37E83-356B-433F-A03A-79ABE350039B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2E03D-0EA3-4EC7-9326-146521C5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409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37E83-356B-433F-A03A-79ABE350039B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2E03D-0EA3-4EC7-9326-146521C5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442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2"/>
            <a:ext cx="10515600" cy="2852737"/>
          </a:xfrm>
        </p:spPr>
        <p:txBody>
          <a:bodyPr anchor="b"/>
          <a:lstStyle>
            <a:lvl1pPr>
              <a:defRPr sz="571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7"/>
            <a:ext cx="10515600" cy="1500187"/>
          </a:xfrm>
        </p:spPr>
        <p:txBody>
          <a:bodyPr/>
          <a:lstStyle>
            <a:lvl1pPr marL="0" indent="0">
              <a:buNone/>
              <a:defRPr sz="2286">
                <a:solidFill>
                  <a:schemeClr val="tx1">
                    <a:tint val="75000"/>
                  </a:schemeClr>
                </a:solidFill>
              </a:defRPr>
            </a:lvl1pPr>
            <a:lvl2pPr marL="435483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2pPr>
            <a:lvl3pPr marL="870966" indent="0">
              <a:buNone/>
              <a:defRPr sz="1715">
                <a:solidFill>
                  <a:schemeClr val="tx1">
                    <a:tint val="75000"/>
                  </a:schemeClr>
                </a:solidFill>
              </a:defRPr>
            </a:lvl3pPr>
            <a:lvl4pPr marL="1306449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4pPr>
            <a:lvl5pPr marL="1741932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5pPr>
            <a:lvl6pPr marL="2177415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6pPr>
            <a:lvl7pPr marL="2612898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7pPr>
            <a:lvl8pPr marL="3048381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8pPr>
            <a:lvl9pPr marL="3483864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37E83-356B-433F-A03A-79ABE350039B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2E03D-0EA3-4EC7-9326-146521C5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870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37E83-356B-433F-A03A-79ABE350039B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2E03D-0EA3-4EC7-9326-146521C5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9461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286" b="1"/>
            </a:lvl1pPr>
            <a:lvl2pPr marL="435483" indent="0">
              <a:buNone/>
              <a:defRPr sz="1905" b="1"/>
            </a:lvl2pPr>
            <a:lvl3pPr marL="870966" indent="0">
              <a:buNone/>
              <a:defRPr sz="1715" b="1"/>
            </a:lvl3pPr>
            <a:lvl4pPr marL="1306449" indent="0">
              <a:buNone/>
              <a:defRPr sz="1524" b="1"/>
            </a:lvl4pPr>
            <a:lvl5pPr marL="1741932" indent="0">
              <a:buNone/>
              <a:defRPr sz="1524" b="1"/>
            </a:lvl5pPr>
            <a:lvl6pPr marL="2177415" indent="0">
              <a:buNone/>
              <a:defRPr sz="1524" b="1"/>
            </a:lvl6pPr>
            <a:lvl7pPr marL="2612898" indent="0">
              <a:buNone/>
              <a:defRPr sz="1524" b="1"/>
            </a:lvl7pPr>
            <a:lvl8pPr marL="3048381" indent="0">
              <a:buNone/>
              <a:defRPr sz="1524" b="1"/>
            </a:lvl8pPr>
            <a:lvl9pPr marL="3483864" indent="0">
              <a:buNone/>
              <a:defRPr sz="152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286" b="1"/>
            </a:lvl1pPr>
            <a:lvl2pPr marL="435483" indent="0">
              <a:buNone/>
              <a:defRPr sz="1905" b="1"/>
            </a:lvl2pPr>
            <a:lvl3pPr marL="870966" indent="0">
              <a:buNone/>
              <a:defRPr sz="1715" b="1"/>
            </a:lvl3pPr>
            <a:lvl4pPr marL="1306449" indent="0">
              <a:buNone/>
              <a:defRPr sz="1524" b="1"/>
            </a:lvl4pPr>
            <a:lvl5pPr marL="1741932" indent="0">
              <a:buNone/>
              <a:defRPr sz="1524" b="1"/>
            </a:lvl5pPr>
            <a:lvl6pPr marL="2177415" indent="0">
              <a:buNone/>
              <a:defRPr sz="1524" b="1"/>
            </a:lvl6pPr>
            <a:lvl7pPr marL="2612898" indent="0">
              <a:buNone/>
              <a:defRPr sz="1524" b="1"/>
            </a:lvl7pPr>
            <a:lvl8pPr marL="3048381" indent="0">
              <a:buNone/>
              <a:defRPr sz="1524" b="1"/>
            </a:lvl8pPr>
            <a:lvl9pPr marL="3483864" indent="0">
              <a:buNone/>
              <a:defRPr sz="152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37E83-356B-433F-A03A-79ABE350039B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2E03D-0EA3-4EC7-9326-146521C5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7642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37E83-356B-433F-A03A-79ABE350039B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2E03D-0EA3-4EC7-9326-146521C5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600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37E83-356B-433F-A03A-79ABE350039B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2E03D-0EA3-4EC7-9326-146521C5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734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04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9"/>
            <a:ext cx="6172200" cy="4873625"/>
          </a:xfrm>
        </p:spPr>
        <p:txBody>
          <a:bodyPr/>
          <a:lstStyle>
            <a:lvl1pPr>
              <a:defRPr sz="3048"/>
            </a:lvl1pPr>
            <a:lvl2pPr>
              <a:defRPr sz="2667"/>
            </a:lvl2pPr>
            <a:lvl3pPr>
              <a:defRPr sz="228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524"/>
            </a:lvl1pPr>
            <a:lvl2pPr marL="435483" indent="0">
              <a:buNone/>
              <a:defRPr sz="1334"/>
            </a:lvl2pPr>
            <a:lvl3pPr marL="870966" indent="0">
              <a:buNone/>
              <a:defRPr sz="1143"/>
            </a:lvl3pPr>
            <a:lvl4pPr marL="1306449" indent="0">
              <a:buNone/>
              <a:defRPr sz="953"/>
            </a:lvl4pPr>
            <a:lvl5pPr marL="1741932" indent="0">
              <a:buNone/>
              <a:defRPr sz="953"/>
            </a:lvl5pPr>
            <a:lvl6pPr marL="2177415" indent="0">
              <a:buNone/>
              <a:defRPr sz="953"/>
            </a:lvl6pPr>
            <a:lvl7pPr marL="2612898" indent="0">
              <a:buNone/>
              <a:defRPr sz="953"/>
            </a:lvl7pPr>
            <a:lvl8pPr marL="3048381" indent="0">
              <a:buNone/>
              <a:defRPr sz="953"/>
            </a:lvl8pPr>
            <a:lvl9pPr marL="3483864" indent="0">
              <a:buNone/>
              <a:defRPr sz="95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37E83-356B-433F-A03A-79ABE350039B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2E03D-0EA3-4EC7-9326-146521C5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6940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04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9"/>
            <a:ext cx="6172200" cy="4873625"/>
          </a:xfrm>
        </p:spPr>
        <p:txBody>
          <a:bodyPr anchor="t"/>
          <a:lstStyle>
            <a:lvl1pPr marL="0" indent="0">
              <a:buNone/>
              <a:defRPr sz="3048"/>
            </a:lvl1pPr>
            <a:lvl2pPr marL="435483" indent="0">
              <a:buNone/>
              <a:defRPr sz="2667"/>
            </a:lvl2pPr>
            <a:lvl3pPr marL="870966" indent="0">
              <a:buNone/>
              <a:defRPr sz="2286"/>
            </a:lvl3pPr>
            <a:lvl4pPr marL="1306449" indent="0">
              <a:buNone/>
              <a:defRPr sz="1905"/>
            </a:lvl4pPr>
            <a:lvl5pPr marL="1741932" indent="0">
              <a:buNone/>
              <a:defRPr sz="1905"/>
            </a:lvl5pPr>
            <a:lvl6pPr marL="2177415" indent="0">
              <a:buNone/>
              <a:defRPr sz="1905"/>
            </a:lvl6pPr>
            <a:lvl7pPr marL="2612898" indent="0">
              <a:buNone/>
              <a:defRPr sz="1905"/>
            </a:lvl7pPr>
            <a:lvl8pPr marL="3048381" indent="0">
              <a:buNone/>
              <a:defRPr sz="1905"/>
            </a:lvl8pPr>
            <a:lvl9pPr marL="3483864" indent="0">
              <a:buNone/>
              <a:defRPr sz="190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524"/>
            </a:lvl1pPr>
            <a:lvl2pPr marL="435483" indent="0">
              <a:buNone/>
              <a:defRPr sz="1334"/>
            </a:lvl2pPr>
            <a:lvl3pPr marL="870966" indent="0">
              <a:buNone/>
              <a:defRPr sz="1143"/>
            </a:lvl3pPr>
            <a:lvl4pPr marL="1306449" indent="0">
              <a:buNone/>
              <a:defRPr sz="953"/>
            </a:lvl4pPr>
            <a:lvl5pPr marL="1741932" indent="0">
              <a:buNone/>
              <a:defRPr sz="953"/>
            </a:lvl5pPr>
            <a:lvl6pPr marL="2177415" indent="0">
              <a:buNone/>
              <a:defRPr sz="953"/>
            </a:lvl6pPr>
            <a:lvl7pPr marL="2612898" indent="0">
              <a:buNone/>
              <a:defRPr sz="953"/>
            </a:lvl7pPr>
            <a:lvl8pPr marL="3048381" indent="0">
              <a:buNone/>
              <a:defRPr sz="953"/>
            </a:lvl8pPr>
            <a:lvl9pPr marL="3483864" indent="0">
              <a:buNone/>
              <a:defRPr sz="95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37E83-356B-433F-A03A-79ABE350039B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2E03D-0EA3-4EC7-9326-146521C5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28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693695" y="400209"/>
            <a:ext cx="8311318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0366095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37E83-356B-433F-A03A-79ABE350039B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2E03D-0EA3-4EC7-9326-146521C5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825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37E83-356B-433F-A03A-79ABE350039B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2E03D-0EA3-4EC7-9326-146521C5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00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382256" y="472401"/>
            <a:ext cx="9622757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Rounded Rectangle 8">
            <a:extLst>
              <a:ext uri="{FF2B5EF4-FFF2-40B4-BE49-F238E27FC236}">
                <a16:creationId xmlns:a16="http://schemas.microsoft.com/office/drawing/2014/main" id="{0EBFA873-D0E9-403B-A30D-F5BF66208A0C}"/>
              </a:ext>
            </a:extLst>
          </p:cNvPr>
          <p:cNvSpPr>
            <a:spLocks noChangeAspect="1"/>
          </p:cNvSpPr>
          <p:nvPr userDrawn="1"/>
        </p:nvSpPr>
        <p:spPr>
          <a:xfrm rot="4800000" flipH="1">
            <a:off x="913628" y="1843732"/>
            <a:ext cx="2232000" cy="2232000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053605C4-9C34-430D-B0FB-8036E22546C6}"/>
              </a:ext>
            </a:extLst>
          </p:cNvPr>
          <p:cNvSpPr>
            <a:spLocks noChangeAspect="1"/>
          </p:cNvSpPr>
          <p:nvPr userDrawn="1"/>
        </p:nvSpPr>
        <p:spPr>
          <a:xfrm rot="4800000" flipH="1">
            <a:off x="9138356" y="1843734"/>
            <a:ext cx="2232000" cy="2232000"/>
          </a:xfrm>
          <a:prstGeom prst="diamond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182E246-FF1F-4AFD-9506-BF2E399C11CC}"/>
              </a:ext>
            </a:extLst>
          </p:cNvPr>
          <p:cNvSpPr>
            <a:spLocks noChangeAspect="1"/>
          </p:cNvSpPr>
          <p:nvPr userDrawn="1"/>
        </p:nvSpPr>
        <p:spPr>
          <a:xfrm rot="4800000" flipH="1">
            <a:off x="5025999" y="1843732"/>
            <a:ext cx="2232000" cy="2232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dirty="0"/>
              <a:t>7</a:t>
            </a:r>
            <a:endParaRPr lang="ko-KR" altLang="en-US" sz="1800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9045E31-B6E3-4510-A04D-566CBB3199D1}"/>
              </a:ext>
            </a:extLst>
          </p:cNvPr>
          <p:cNvSpPr>
            <a:spLocks noGrp="1"/>
          </p:cNvSpPr>
          <p:nvPr userDrawn="1">
            <p:ph type="pic" idx="1" hasCustomPrompt="1"/>
          </p:nvPr>
        </p:nvSpPr>
        <p:spPr>
          <a:xfrm>
            <a:off x="892129" y="1855633"/>
            <a:ext cx="2196000" cy="2196032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1646AAFC-FC9D-49FC-AB45-F57DFDBFC783}"/>
              </a:ext>
            </a:extLst>
          </p:cNvPr>
          <p:cNvSpPr>
            <a:spLocks noGrp="1"/>
          </p:cNvSpPr>
          <p:nvPr userDrawn="1">
            <p:ph type="pic" idx="11" hasCustomPrompt="1"/>
          </p:nvPr>
        </p:nvSpPr>
        <p:spPr>
          <a:xfrm>
            <a:off x="5004500" y="1855633"/>
            <a:ext cx="2196000" cy="2196032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D617CC2A-6590-432E-A055-C2395ABE3720}"/>
              </a:ext>
            </a:extLst>
          </p:cNvPr>
          <p:cNvSpPr>
            <a:spLocks noGrp="1"/>
          </p:cNvSpPr>
          <p:nvPr userDrawn="1">
            <p:ph type="pic" idx="12" hasCustomPrompt="1"/>
          </p:nvPr>
        </p:nvSpPr>
        <p:spPr>
          <a:xfrm>
            <a:off x="9116870" y="1855633"/>
            <a:ext cx="2196000" cy="2196032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5" name="Rectangle 52">
            <a:extLst>
              <a:ext uri="{FF2B5EF4-FFF2-40B4-BE49-F238E27FC236}">
                <a16:creationId xmlns:a16="http://schemas.microsoft.com/office/drawing/2014/main" id="{9749815A-C9B7-4F60-9703-E953F68F41FB}"/>
              </a:ext>
            </a:extLst>
          </p:cNvPr>
          <p:cNvSpPr/>
          <p:nvPr userDrawn="1"/>
        </p:nvSpPr>
        <p:spPr>
          <a:xfrm>
            <a:off x="0" y="4144514"/>
            <a:ext cx="12192000" cy="8236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DAE9AA55-CDD9-4AE7-9CCB-28DF9D3C22D7}"/>
              </a:ext>
            </a:extLst>
          </p:cNvPr>
          <p:cNvSpPr/>
          <p:nvPr userDrawn="1"/>
        </p:nvSpPr>
        <p:spPr>
          <a:xfrm>
            <a:off x="10710251" y="5232903"/>
            <a:ext cx="1481750" cy="1625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89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자유형: 도형 21">
            <a:extLst>
              <a:ext uri="{FF2B5EF4-FFF2-40B4-BE49-F238E27FC236}">
                <a16:creationId xmlns:a16="http://schemas.microsoft.com/office/drawing/2014/main" id="{4006DBF8-2316-4334-8ECB-375BCA301FCB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252553" y="156755"/>
            <a:ext cx="11817525" cy="6544491"/>
          </a:xfrm>
          <a:custGeom>
            <a:avLst/>
            <a:gdLst>
              <a:gd name="connsiteX0" fmla="*/ 1008908 w 11817525"/>
              <a:gd name="connsiteY0" fmla="*/ 5730443 h 6544491"/>
              <a:gd name="connsiteX1" fmla="*/ 965289 w 11817525"/>
              <a:gd name="connsiteY1" fmla="*/ 5758111 h 6544491"/>
              <a:gd name="connsiteX2" fmla="*/ 949397 w 11817525"/>
              <a:gd name="connsiteY2" fmla="*/ 5767407 h 6544491"/>
              <a:gd name="connsiteX3" fmla="*/ 949648 w 11817525"/>
              <a:gd name="connsiteY3" fmla="*/ 5764167 h 6544491"/>
              <a:gd name="connsiteX4" fmla="*/ 951880 w 11817525"/>
              <a:gd name="connsiteY4" fmla="*/ 5762533 h 6544491"/>
              <a:gd name="connsiteX5" fmla="*/ 956766 w 11817525"/>
              <a:gd name="connsiteY5" fmla="*/ 5757396 h 6544491"/>
              <a:gd name="connsiteX6" fmla="*/ 949973 w 11817525"/>
              <a:gd name="connsiteY6" fmla="*/ 5759960 h 6544491"/>
              <a:gd name="connsiteX7" fmla="*/ 950033 w 11817525"/>
              <a:gd name="connsiteY7" fmla="*/ 5759179 h 6544491"/>
              <a:gd name="connsiteX8" fmla="*/ 960749 w 11817525"/>
              <a:gd name="connsiteY8" fmla="*/ 5752911 h 6544491"/>
              <a:gd name="connsiteX9" fmla="*/ 1008908 w 11817525"/>
              <a:gd name="connsiteY9" fmla="*/ 5730443 h 6544491"/>
              <a:gd name="connsiteX10" fmla="*/ 10694527 w 11817525"/>
              <a:gd name="connsiteY10" fmla="*/ 5467342 h 6544491"/>
              <a:gd name="connsiteX11" fmla="*/ 10737322 w 11817525"/>
              <a:gd name="connsiteY11" fmla="*/ 5480556 h 6544491"/>
              <a:gd name="connsiteX12" fmla="*/ 10746845 w 11817525"/>
              <a:gd name="connsiteY12" fmla="*/ 5484242 h 6544491"/>
              <a:gd name="connsiteX13" fmla="*/ 10746899 w 11817525"/>
              <a:gd name="connsiteY13" fmla="*/ 5484702 h 6544491"/>
              <a:gd name="connsiteX14" fmla="*/ 10740862 w 11817525"/>
              <a:gd name="connsiteY14" fmla="*/ 5483193 h 6544491"/>
              <a:gd name="connsiteX15" fmla="*/ 10745204 w 11817525"/>
              <a:gd name="connsiteY15" fmla="*/ 5486215 h 6544491"/>
              <a:gd name="connsiteX16" fmla="*/ 10747187 w 11817525"/>
              <a:gd name="connsiteY16" fmla="*/ 5487176 h 6544491"/>
              <a:gd name="connsiteX17" fmla="*/ 10747410 w 11817525"/>
              <a:gd name="connsiteY17" fmla="*/ 5489082 h 6544491"/>
              <a:gd name="connsiteX18" fmla="*/ 10733288 w 11817525"/>
              <a:gd name="connsiteY18" fmla="*/ 5483615 h 6544491"/>
              <a:gd name="connsiteX19" fmla="*/ 8845334 w 11817525"/>
              <a:gd name="connsiteY19" fmla="*/ 5299769 h 6544491"/>
              <a:gd name="connsiteX20" fmla="*/ 8794400 w 11817525"/>
              <a:gd name="connsiteY20" fmla="*/ 5330486 h 6544491"/>
              <a:gd name="connsiteX21" fmla="*/ 8795425 w 11817525"/>
              <a:gd name="connsiteY21" fmla="*/ 5331396 h 6544491"/>
              <a:gd name="connsiteX22" fmla="*/ 8804153 w 11817525"/>
              <a:gd name="connsiteY22" fmla="*/ 5334332 h 6544491"/>
              <a:gd name="connsiteX23" fmla="*/ 8800861 w 11817525"/>
              <a:gd name="connsiteY23" fmla="*/ 5336223 h 6544491"/>
              <a:gd name="connsiteX24" fmla="*/ 8814597 w 11817525"/>
              <a:gd name="connsiteY24" fmla="*/ 5348421 h 6544491"/>
              <a:gd name="connsiteX25" fmla="*/ 8824634 w 11817525"/>
              <a:gd name="connsiteY25" fmla="*/ 5354060 h 6544491"/>
              <a:gd name="connsiteX26" fmla="*/ 8829267 w 11817525"/>
              <a:gd name="connsiteY26" fmla="*/ 5355207 h 6544491"/>
              <a:gd name="connsiteX27" fmla="*/ 8828609 w 11817525"/>
              <a:gd name="connsiteY27" fmla="*/ 5356293 h 6544491"/>
              <a:gd name="connsiteX28" fmla="*/ 8832074 w 11817525"/>
              <a:gd name="connsiteY28" fmla="*/ 5358240 h 6544491"/>
              <a:gd name="connsiteX29" fmla="*/ 8850566 w 11817525"/>
              <a:gd name="connsiteY29" fmla="*/ 5374187 h 6544491"/>
              <a:gd name="connsiteX30" fmla="*/ 8853769 w 11817525"/>
              <a:gd name="connsiteY30" fmla="*/ 5377182 h 6544491"/>
              <a:gd name="connsiteX31" fmla="*/ 8855945 w 11817525"/>
              <a:gd name="connsiteY31" fmla="*/ 5376453 h 6544491"/>
              <a:gd name="connsiteX32" fmla="*/ 8927547 w 11817525"/>
              <a:gd name="connsiteY32" fmla="*/ 5381074 h 6544491"/>
              <a:gd name="connsiteX33" fmla="*/ 8959458 w 11817525"/>
              <a:gd name="connsiteY33" fmla="*/ 5395042 h 6544491"/>
              <a:gd name="connsiteX34" fmla="*/ 8989845 w 11817525"/>
              <a:gd name="connsiteY34" fmla="*/ 5397148 h 6544491"/>
              <a:gd name="connsiteX35" fmla="*/ 9020911 w 11817525"/>
              <a:gd name="connsiteY35" fmla="*/ 5407346 h 6544491"/>
              <a:gd name="connsiteX36" fmla="*/ 9064426 w 11817525"/>
              <a:gd name="connsiteY36" fmla="*/ 5423030 h 6544491"/>
              <a:gd name="connsiteX37" fmla="*/ 9146425 w 11817525"/>
              <a:gd name="connsiteY37" fmla="*/ 5449945 h 6544491"/>
              <a:gd name="connsiteX38" fmla="*/ 9130458 w 11817525"/>
              <a:gd name="connsiteY38" fmla="*/ 5434866 h 6544491"/>
              <a:gd name="connsiteX39" fmla="*/ 9105147 w 11817525"/>
              <a:gd name="connsiteY39" fmla="*/ 5404829 h 6544491"/>
              <a:gd name="connsiteX40" fmla="*/ 9075269 w 11817525"/>
              <a:gd name="connsiteY40" fmla="*/ 5394641 h 6544491"/>
              <a:gd name="connsiteX41" fmla="*/ 9085438 w 11817525"/>
              <a:gd name="connsiteY41" fmla="*/ 5413535 h 6544491"/>
              <a:gd name="connsiteX42" fmla="*/ 9087744 w 11817525"/>
              <a:gd name="connsiteY42" fmla="*/ 5425377 h 6544491"/>
              <a:gd name="connsiteX43" fmla="*/ 9064712 w 11817525"/>
              <a:gd name="connsiteY43" fmla="*/ 5420350 h 6544491"/>
              <a:gd name="connsiteX44" fmla="*/ 9069368 w 11817525"/>
              <a:gd name="connsiteY44" fmla="*/ 5361004 h 6544491"/>
              <a:gd name="connsiteX45" fmla="*/ 8978995 w 11817525"/>
              <a:gd name="connsiteY45" fmla="*/ 5336613 h 6544491"/>
              <a:gd name="connsiteX46" fmla="*/ 8853938 w 11817525"/>
              <a:gd name="connsiteY46" fmla="*/ 5300647 h 6544491"/>
              <a:gd name="connsiteX47" fmla="*/ 8845334 w 11817525"/>
              <a:gd name="connsiteY47" fmla="*/ 5299769 h 6544491"/>
              <a:gd name="connsiteX48" fmla="*/ 11421691 w 11817525"/>
              <a:gd name="connsiteY48" fmla="*/ 5039096 h 6544491"/>
              <a:gd name="connsiteX49" fmla="*/ 11464487 w 11817525"/>
              <a:gd name="connsiteY49" fmla="*/ 5052310 h 6544491"/>
              <a:gd name="connsiteX50" fmla="*/ 11474010 w 11817525"/>
              <a:gd name="connsiteY50" fmla="*/ 5055997 h 6544491"/>
              <a:gd name="connsiteX51" fmla="*/ 11474064 w 11817525"/>
              <a:gd name="connsiteY51" fmla="*/ 5056456 h 6544491"/>
              <a:gd name="connsiteX52" fmla="*/ 11468027 w 11817525"/>
              <a:gd name="connsiteY52" fmla="*/ 5054948 h 6544491"/>
              <a:gd name="connsiteX53" fmla="*/ 11472369 w 11817525"/>
              <a:gd name="connsiteY53" fmla="*/ 5057969 h 6544491"/>
              <a:gd name="connsiteX54" fmla="*/ 11474352 w 11817525"/>
              <a:gd name="connsiteY54" fmla="*/ 5058931 h 6544491"/>
              <a:gd name="connsiteX55" fmla="*/ 11474575 w 11817525"/>
              <a:gd name="connsiteY55" fmla="*/ 5060836 h 6544491"/>
              <a:gd name="connsiteX56" fmla="*/ 11460454 w 11817525"/>
              <a:gd name="connsiteY56" fmla="*/ 5055369 h 6544491"/>
              <a:gd name="connsiteX57" fmla="*/ 10299335 w 11817525"/>
              <a:gd name="connsiteY57" fmla="*/ 5027457 h 6544491"/>
              <a:gd name="connsiteX58" fmla="*/ 10287651 w 11817525"/>
              <a:gd name="connsiteY58" fmla="*/ 5037603 h 6544491"/>
              <a:gd name="connsiteX59" fmla="*/ 10282097 w 11817525"/>
              <a:gd name="connsiteY59" fmla="*/ 5042394 h 6544491"/>
              <a:gd name="connsiteX60" fmla="*/ 10315219 w 11817525"/>
              <a:gd name="connsiteY60" fmla="*/ 5035950 h 6544491"/>
              <a:gd name="connsiteX61" fmla="*/ 10323026 w 11817525"/>
              <a:gd name="connsiteY61" fmla="*/ 5033962 h 6544491"/>
              <a:gd name="connsiteX62" fmla="*/ 10312943 w 11817525"/>
              <a:gd name="connsiteY62" fmla="*/ 5030834 h 6544491"/>
              <a:gd name="connsiteX63" fmla="*/ 1431753 w 11817525"/>
              <a:gd name="connsiteY63" fmla="*/ 4199926 h 6544491"/>
              <a:gd name="connsiteX64" fmla="*/ 1420310 w 11817525"/>
              <a:gd name="connsiteY64" fmla="*/ 4208866 h 6544491"/>
              <a:gd name="connsiteX65" fmla="*/ 1384109 w 11817525"/>
              <a:gd name="connsiteY65" fmla="*/ 4222581 h 6544491"/>
              <a:gd name="connsiteX66" fmla="*/ 1373380 w 11817525"/>
              <a:gd name="connsiteY66" fmla="*/ 4226846 h 6544491"/>
              <a:gd name="connsiteX67" fmla="*/ 1340479 w 11817525"/>
              <a:gd name="connsiteY67" fmla="*/ 4244314 h 6544491"/>
              <a:gd name="connsiteX68" fmla="*/ 1292262 w 11817525"/>
              <a:gd name="connsiteY68" fmla="*/ 4271170 h 6544491"/>
              <a:gd name="connsiteX69" fmla="*/ 1306530 w 11817525"/>
              <a:gd name="connsiteY69" fmla="*/ 4255827 h 6544491"/>
              <a:gd name="connsiteX70" fmla="*/ 1380805 w 11817525"/>
              <a:gd name="connsiteY70" fmla="*/ 4218827 h 6544491"/>
              <a:gd name="connsiteX71" fmla="*/ 1431753 w 11817525"/>
              <a:gd name="connsiteY71" fmla="*/ 4199926 h 6544491"/>
              <a:gd name="connsiteX72" fmla="*/ 1552106 w 11817525"/>
              <a:gd name="connsiteY72" fmla="*/ 3836392 h 6544491"/>
              <a:gd name="connsiteX73" fmla="*/ 1536150 w 11817525"/>
              <a:gd name="connsiteY73" fmla="*/ 3845195 h 6544491"/>
              <a:gd name="connsiteX74" fmla="*/ 1531690 w 11817525"/>
              <a:gd name="connsiteY74" fmla="*/ 3847435 h 6544491"/>
              <a:gd name="connsiteX75" fmla="*/ 1533773 w 11817525"/>
              <a:gd name="connsiteY75" fmla="*/ 3845808 h 6544491"/>
              <a:gd name="connsiteX76" fmla="*/ 11452539 w 11817525"/>
              <a:gd name="connsiteY76" fmla="*/ 3762790 h 6544491"/>
              <a:gd name="connsiteX77" fmla="*/ 11452276 w 11817525"/>
              <a:gd name="connsiteY77" fmla="*/ 3763738 h 6544491"/>
              <a:gd name="connsiteX78" fmla="*/ 11451256 w 11817525"/>
              <a:gd name="connsiteY78" fmla="*/ 3771534 h 6544491"/>
              <a:gd name="connsiteX79" fmla="*/ 11423431 w 11817525"/>
              <a:gd name="connsiteY79" fmla="*/ 3787012 h 6544491"/>
              <a:gd name="connsiteX80" fmla="*/ 11374534 w 11817525"/>
              <a:gd name="connsiteY80" fmla="*/ 3814208 h 6544491"/>
              <a:gd name="connsiteX81" fmla="*/ 11373902 w 11817525"/>
              <a:gd name="connsiteY81" fmla="*/ 3813564 h 6544491"/>
              <a:gd name="connsiteX82" fmla="*/ 11422166 w 11817525"/>
              <a:gd name="connsiteY82" fmla="*/ 3785724 h 6544491"/>
              <a:gd name="connsiteX83" fmla="*/ 11408764 w 11817525"/>
              <a:gd name="connsiteY83" fmla="*/ 3790193 h 6544491"/>
              <a:gd name="connsiteX84" fmla="*/ 11320582 w 11817525"/>
              <a:gd name="connsiteY84" fmla="*/ 3836258 h 6544491"/>
              <a:gd name="connsiteX85" fmla="*/ 11303324 w 11817525"/>
              <a:gd name="connsiteY85" fmla="*/ 3845856 h 6544491"/>
              <a:gd name="connsiteX86" fmla="*/ 11262142 w 11817525"/>
              <a:gd name="connsiteY86" fmla="*/ 3862795 h 6544491"/>
              <a:gd name="connsiteX87" fmla="*/ 11236256 w 11817525"/>
              <a:gd name="connsiteY87" fmla="*/ 3877192 h 6544491"/>
              <a:gd name="connsiteX88" fmla="*/ 11226362 w 11817525"/>
              <a:gd name="connsiteY88" fmla="*/ 3880704 h 6544491"/>
              <a:gd name="connsiteX89" fmla="*/ 11227342 w 11817525"/>
              <a:gd name="connsiteY89" fmla="*/ 3877174 h 6544491"/>
              <a:gd name="connsiteX90" fmla="*/ 11246843 w 11817525"/>
              <a:gd name="connsiteY90" fmla="*/ 3865332 h 6544491"/>
              <a:gd name="connsiteX91" fmla="*/ 11261509 w 11817525"/>
              <a:gd name="connsiteY91" fmla="*/ 3862150 h 6544491"/>
              <a:gd name="connsiteX92" fmla="*/ 11290903 w 11817525"/>
              <a:gd name="connsiteY92" fmla="*/ 3846796 h 6544491"/>
              <a:gd name="connsiteX93" fmla="*/ 11325418 w 11817525"/>
              <a:gd name="connsiteY93" fmla="*/ 3827598 h 6544491"/>
              <a:gd name="connsiteX94" fmla="*/ 11339798 w 11817525"/>
              <a:gd name="connsiteY94" fmla="*/ 3819599 h 6544491"/>
              <a:gd name="connsiteX95" fmla="*/ 11359299 w 11817525"/>
              <a:gd name="connsiteY95" fmla="*/ 3807757 h 6544491"/>
              <a:gd name="connsiteX96" fmla="*/ 11380066 w 11817525"/>
              <a:gd name="connsiteY96" fmla="*/ 3797202 h 6544491"/>
              <a:gd name="connsiteX97" fmla="*/ 11390937 w 11817525"/>
              <a:gd name="connsiteY97" fmla="*/ 3790159 h 6544491"/>
              <a:gd name="connsiteX98" fmla="*/ 11398586 w 11817525"/>
              <a:gd name="connsiteY98" fmla="*/ 3788889 h 6544491"/>
              <a:gd name="connsiteX99" fmla="*/ 11412968 w 11817525"/>
              <a:gd name="connsiteY99" fmla="*/ 3780891 h 6544491"/>
              <a:gd name="connsiteX100" fmla="*/ 11417456 w 11817525"/>
              <a:gd name="connsiteY100" fmla="*/ 3776405 h 6544491"/>
              <a:gd name="connsiteX101" fmla="*/ 11422861 w 11817525"/>
              <a:gd name="connsiteY101" fmla="*/ 3777378 h 6544491"/>
              <a:gd name="connsiteX102" fmla="*/ 11440117 w 11817525"/>
              <a:gd name="connsiteY102" fmla="*/ 3767780 h 6544491"/>
              <a:gd name="connsiteX103" fmla="*/ 11444606 w 11817525"/>
              <a:gd name="connsiteY103" fmla="*/ 3763293 h 6544491"/>
              <a:gd name="connsiteX104" fmla="*/ 11450011 w 11817525"/>
              <a:gd name="connsiteY104" fmla="*/ 3764266 h 6544491"/>
              <a:gd name="connsiteX105" fmla="*/ 11716682 w 11817525"/>
              <a:gd name="connsiteY105" fmla="*/ 3689675 h 6544491"/>
              <a:gd name="connsiteX106" fmla="*/ 11731367 w 11817525"/>
              <a:gd name="connsiteY106" fmla="*/ 3697423 h 6544491"/>
              <a:gd name="connsiteX107" fmla="*/ 11734084 w 11817525"/>
              <a:gd name="connsiteY107" fmla="*/ 3700540 h 6544491"/>
              <a:gd name="connsiteX108" fmla="*/ 11733533 w 11817525"/>
              <a:gd name="connsiteY108" fmla="*/ 3700843 h 6544491"/>
              <a:gd name="connsiteX109" fmla="*/ 11705363 w 11817525"/>
              <a:gd name="connsiteY109" fmla="*/ 3711784 h 6544491"/>
              <a:gd name="connsiteX110" fmla="*/ 11681721 w 11817525"/>
              <a:gd name="connsiteY110" fmla="*/ 3723939 h 6544491"/>
              <a:gd name="connsiteX111" fmla="*/ 11650082 w 11817525"/>
              <a:gd name="connsiteY111" fmla="*/ 3741537 h 6544491"/>
              <a:gd name="connsiteX112" fmla="*/ 11632826 w 11817525"/>
              <a:gd name="connsiteY112" fmla="*/ 3751136 h 6544491"/>
              <a:gd name="connsiteX113" fmla="*/ 11600208 w 11817525"/>
              <a:gd name="connsiteY113" fmla="*/ 3772263 h 6544491"/>
              <a:gd name="connsiteX114" fmla="*/ 11579443 w 11817525"/>
              <a:gd name="connsiteY114" fmla="*/ 3782819 h 6544491"/>
              <a:gd name="connsiteX115" fmla="*/ 11528651 w 11817525"/>
              <a:gd name="connsiteY115" fmla="*/ 3808086 h 6544491"/>
              <a:gd name="connsiteX116" fmla="*/ 11499257 w 11817525"/>
              <a:gd name="connsiteY116" fmla="*/ 3823440 h 6544491"/>
              <a:gd name="connsiteX117" fmla="*/ 11491260 w 11817525"/>
              <a:gd name="connsiteY117" fmla="*/ 3828883 h 6544491"/>
              <a:gd name="connsiteX118" fmla="*/ 11465027 w 11817525"/>
              <a:gd name="connsiteY118" fmla="*/ 3847454 h 6544491"/>
              <a:gd name="connsiteX119" fmla="*/ 11451626 w 11817525"/>
              <a:gd name="connsiteY119" fmla="*/ 3851922 h 6544491"/>
              <a:gd name="connsiteX120" fmla="*/ 11488098 w 11817525"/>
              <a:gd name="connsiteY120" fmla="*/ 3825666 h 6544491"/>
              <a:gd name="connsiteX121" fmla="*/ 11646290 w 11817525"/>
              <a:gd name="connsiteY121" fmla="*/ 3737677 h 6544491"/>
              <a:gd name="connsiteX122" fmla="*/ 11693922 w 11817525"/>
              <a:gd name="connsiteY122" fmla="*/ 3709194 h 6544491"/>
              <a:gd name="connsiteX123" fmla="*/ 11701285 w 11817525"/>
              <a:gd name="connsiteY123" fmla="*/ 3703107 h 6544491"/>
              <a:gd name="connsiteX124" fmla="*/ 11702897 w 11817525"/>
              <a:gd name="connsiteY124" fmla="*/ 3700221 h 6544491"/>
              <a:gd name="connsiteX125" fmla="*/ 11699389 w 11817525"/>
              <a:gd name="connsiteY125" fmla="*/ 3701177 h 6544491"/>
              <a:gd name="connsiteX126" fmla="*/ 11687252 w 11817525"/>
              <a:gd name="connsiteY126" fmla="*/ 3706933 h 6544491"/>
              <a:gd name="connsiteX127" fmla="*/ 11689497 w 11817525"/>
              <a:gd name="connsiteY127" fmla="*/ 3704690 h 6544491"/>
              <a:gd name="connsiteX128" fmla="*/ 1435787 w 11817525"/>
              <a:gd name="connsiteY128" fmla="*/ 3433879 h 6544491"/>
              <a:gd name="connsiteX129" fmla="*/ 1432389 w 11817525"/>
              <a:gd name="connsiteY129" fmla="*/ 3435906 h 6544491"/>
              <a:gd name="connsiteX130" fmla="*/ 1428618 w 11817525"/>
              <a:gd name="connsiteY130" fmla="*/ 3437894 h 6544491"/>
              <a:gd name="connsiteX131" fmla="*/ 1428469 w 11817525"/>
              <a:gd name="connsiteY131" fmla="*/ 3437269 h 6544491"/>
              <a:gd name="connsiteX132" fmla="*/ 1429607 w 11817525"/>
              <a:gd name="connsiteY132" fmla="*/ 3436714 h 6544491"/>
              <a:gd name="connsiteX133" fmla="*/ 1689786 w 11817525"/>
              <a:gd name="connsiteY133" fmla="*/ 3299170 h 6544491"/>
              <a:gd name="connsiteX134" fmla="*/ 1688773 w 11817525"/>
              <a:gd name="connsiteY134" fmla="*/ 3300091 h 6544491"/>
              <a:gd name="connsiteX135" fmla="*/ 1688450 w 11817525"/>
              <a:gd name="connsiteY135" fmla="*/ 3300520 h 6544491"/>
              <a:gd name="connsiteX136" fmla="*/ 1685364 w 11817525"/>
              <a:gd name="connsiteY136" fmla="*/ 3301704 h 6544491"/>
              <a:gd name="connsiteX137" fmla="*/ 1688387 w 11817525"/>
              <a:gd name="connsiteY137" fmla="*/ 3299629 h 6544491"/>
              <a:gd name="connsiteX138" fmla="*/ 1689786 w 11817525"/>
              <a:gd name="connsiteY138" fmla="*/ 3299170 h 6544491"/>
              <a:gd name="connsiteX139" fmla="*/ 1796310 w 11817525"/>
              <a:gd name="connsiteY139" fmla="*/ 3262340 h 6544491"/>
              <a:gd name="connsiteX140" fmla="*/ 1795893 w 11817525"/>
              <a:gd name="connsiteY140" fmla="*/ 3262662 h 6544491"/>
              <a:gd name="connsiteX141" fmla="*/ 1792224 w 11817525"/>
              <a:gd name="connsiteY141" fmla="*/ 3264312 h 6544491"/>
              <a:gd name="connsiteX142" fmla="*/ 10224840 w 11817525"/>
              <a:gd name="connsiteY142" fmla="*/ 2914978 h 6544491"/>
              <a:gd name="connsiteX143" fmla="*/ 10221212 w 11817525"/>
              <a:gd name="connsiteY143" fmla="*/ 2916731 h 6544491"/>
              <a:gd name="connsiteX144" fmla="*/ 10221581 w 11817525"/>
              <a:gd name="connsiteY144" fmla="*/ 2916444 h 6544491"/>
              <a:gd name="connsiteX145" fmla="*/ 10319804 w 11817525"/>
              <a:gd name="connsiteY145" fmla="*/ 2881750 h 6544491"/>
              <a:gd name="connsiteX146" fmla="*/ 10317118 w 11817525"/>
              <a:gd name="connsiteY146" fmla="*/ 2883594 h 6544491"/>
              <a:gd name="connsiteX147" fmla="*/ 10315874 w 11817525"/>
              <a:gd name="connsiteY147" fmla="*/ 2884003 h 6544491"/>
              <a:gd name="connsiteX148" fmla="*/ 10316775 w 11817525"/>
              <a:gd name="connsiteY148" fmla="*/ 2883182 h 6544491"/>
              <a:gd name="connsiteX149" fmla="*/ 10317061 w 11817525"/>
              <a:gd name="connsiteY149" fmla="*/ 2882801 h 6544491"/>
              <a:gd name="connsiteX150" fmla="*/ 10547965 w 11817525"/>
              <a:gd name="connsiteY150" fmla="*/ 2760723 h 6544491"/>
              <a:gd name="connsiteX151" fmla="*/ 10548098 w 11817525"/>
              <a:gd name="connsiteY151" fmla="*/ 2761278 h 6544491"/>
              <a:gd name="connsiteX152" fmla="*/ 10547086 w 11817525"/>
              <a:gd name="connsiteY152" fmla="*/ 2761772 h 6544491"/>
              <a:gd name="connsiteX153" fmla="*/ 10541594 w 11817525"/>
              <a:gd name="connsiteY153" fmla="*/ 2764290 h 6544491"/>
              <a:gd name="connsiteX154" fmla="*/ 10544614 w 11817525"/>
              <a:gd name="connsiteY154" fmla="*/ 2762489 h 6544491"/>
              <a:gd name="connsiteX155" fmla="*/ 10456369 w 11817525"/>
              <a:gd name="connsiteY155" fmla="*/ 2396777 h 6544491"/>
              <a:gd name="connsiteX156" fmla="*/ 10454518 w 11817525"/>
              <a:gd name="connsiteY156" fmla="*/ 2398225 h 6544491"/>
              <a:gd name="connsiteX157" fmla="*/ 10438226 w 11817525"/>
              <a:gd name="connsiteY157" fmla="*/ 2406591 h 6544491"/>
              <a:gd name="connsiteX158" fmla="*/ 10452405 w 11817525"/>
              <a:gd name="connsiteY158" fmla="*/ 2398769 h 6544491"/>
              <a:gd name="connsiteX159" fmla="*/ 411742 w 11817525"/>
              <a:gd name="connsiteY159" fmla="*/ 2209983 h 6544491"/>
              <a:gd name="connsiteX160" fmla="*/ 370700 w 11817525"/>
              <a:gd name="connsiteY160" fmla="*/ 2239530 h 6544491"/>
              <a:gd name="connsiteX161" fmla="*/ 192690 w 11817525"/>
              <a:gd name="connsiteY161" fmla="*/ 2338542 h 6544491"/>
              <a:gd name="connsiteX162" fmla="*/ 139090 w 11817525"/>
              <a:gd name="connsiteY162" fmla="*/ 2370593 h 6544491"/>
              <a:gd name="connsiteX163" fmla="*/ 130804 w 11817525"/>
              <a:gd name="connsiteY163" fmla="*/ 2377442 h 6544491"/>
              <a:gd name="connsiteX164" fmla="*/ 128990 w 11817525"/>
              <a:gd name="connsiteY164" fmla="*/ 2380691 h 6544491"/>
              <a:gd name="connsiteX165" fmla="*/ 132938 w 11817525"/>
              <a:gd name="connsiteY165" fmla="*/ 2379614 h 6544491"/>
              <a:gd name="connsiteX166" fmla="*/ 146595 w 11817525"/>
              <a:gd name="connsiteY166" fmla="*/ 2373137 h 6544491"/>
              <a:gd name="connsiteX167" fmla="*/ 144070 w 11817525"/>
              <a:gd name="connsiteY167" fmla="*/ 2375661 h 6544491"/>
              <a:gd name="connsiteX168" fmla="*/ 113479 w 11817525"/>
              <a:gd name="connsiteY168" fmla="*/ 2392557 h 6544491"/>
              <a:gd name="connsiteX169" fmla="*/ 96952 w 11817525"/>
              <a:gd name="connsiteY169" fmla="*/ 2383839 h 6544491"/>
              <a:gd name="connsiteX170" fmla="*/ 93896 w 11817525"/>
              <a:gd name="connsiteY170" fmla="*/ 2380332 h 6544491"/>
              <a:gd name="connsiteX171" fmla="*/ 94517 w 11817525"/>
              <a:gd name="connsiteY171" fmla="*/ 2379992 h 6544491"/>
              <a:gd name="connsiteX172" fmla="*/ 126216 w 11817525"/>
              <a:gd name="connsiteY172" fmla="*/ 2367679 h 6544491"/>
              <a:gd name="connsiteX173" fmla="*/ 152819 w 11817525"/>
              <a:gd name="connsiteY173" fmla="*/ 2354002 h 6544491"/>
              <a:gd name="connsiteX174" fmla="*/ 188422 w 11817525"/>
              <a:gd name="connsiteY174" fmla="*/ 2334198 h 6544491"/>
              <a:gd name="connsiteX175" fmla="*/ 207840 w 11817525"/>
              <a:gd name="connsiteY175" fmla="*/ 2323398 h 6544491"/>
              <a:gd name="connsiteX176" fmla="*/ 244545 w 11817525"/>
              <a:gd name="connsiteY176" fmla="*/ 2299623 h 6544491"/>
              <a:gd name="connsiteX177" fmla="*/ 267911 w 11817525"/>
              <a:gd name="connsiteY177" fmla="*/ 2287746 h 6544491"/>
              <a:gd name="connsiteX178" fmla="*/ 325067 w 11817525"/>
              <a:gd name="connsiteY178" fmla="*/ 2259311 h 6544491"/>
              <a:gd name="connsiteX179" fmla="*/ 358144 w 11817525"/>
              <a:gd name="connsiteY179" fmla="*/ 2242034 h 6544491"/>
              <a:gd name="connsiteX180" fmla="*/ 367142 w 11817525"/>
              <a:gd name="connsiteY180" fmla="*/ 2235910 h 6544491"/>
              <a:gd name="connsiteX181" fmla="*/ 396662 w 11817525"/>
              <a:gd name="connsiteY181" fmla="*/ 2215011 h 6544491"/>
              <a:gd name="connsiteX182" fmla="*/ 411742 w 11817525"/>
              <a:gd name="connsiteY182" fmla="*/ 2209983 h 6544491"/>
              <a:gd name="connsiteX183" fmla="*/ 665228 w 11817525"/>
              <a:gd name="connsiteY183" fmla="*/ 2177595 h 6544491"/>
              <a:gd name="connsiteX184" fmla="*/ 664126 w 11817525"/>
              <a:gd name="connsiteY184" fmla="*/ 2181567 h 6544491"/>
              <a:gd name="connsiteX185" fmla="*/ 642183 w 11817525"/>
              <a:gd name="connsiteY185" fmla="*/ 2194894 h 6544491"/>
              <a:gd name="connsiteX186" fmla="*/ 625678 w 11817525"/>
              <a:gd name="connsiteY186" fmla="*/ 2198474 h 6544491"/>
              <a:gd name="connsiteX187" fmla="*/ 592601 w 11817525"/>
              <a:gd name="connsiteY187" fmla="*/ 2215752 h 6544491"/>
              <a:gd name="connsiteX188" fmla="*/ 553762 w 11817525"/>
              <a:gd name="connsiteY188" fmla="*/ 2237354 h 6544491"/>
              <a:gd name="connsiteX189" fmla="*/ 537580 w 11817525"/>
              <a:gd name="connsiteY189" fmla="*/ 2246356 h 6544491"/>
              <a:gd name="connsiteX190" fmla="*/ 515636 w 11817525"/>
              <a:gd name="connsiteY190" fmla="*/ 2259683 h 6544491"/>
              <a:gd name="connsiteX191" fmla="*/ 492268 w 11817525"/>
              <a:gd name="connsiteY191" fmla="*/ 2271559 h 6544491"/>
              <a:gd name="connsiteX192" fmla="*/ 480034 w 11817525"/>
              <a:gd name="connsiteY192" fmla="*/ 2279484 h 6544491"/>
              <a:gd name="connsiteX193" fmla="*/ 471427 w 11817525"/>
              <a:gd name="connsiteY193" fmla="*/ 2280914 h 6544491"/>
              <a:gd name="connsiteX194" fmla="*/ 455243 w 11817525"/>
              <a:gd name="connsiteY194" fmla="*/ 2289914 h 6544491"/>
              <a:gd name="connsiteX195" fmla="*/ 450193 w 11817525"/>
              <a:gd name="connsiteY195" fmla="*/ 2294963 h 6544491"/>
              <a:gd name="connsiteX196" fmla="*/ 444111 w 11817525"/>
              <a:gd name="connsiteY196" fmla="*/ 2293866 h 6544491"/>
              <a:gd name="connsiteX197" fmla="*/ 424692 w 11817525"/>
              <a:gd name="connsiteY197" fmla="*/ 2304668 h 6544491"/>
              <a:gd name="connsiteX198" fmla="*/ 419642 w 11817525"/>
              <a:gd name="connsiteY198" fmla="*/ 2309716 h 6544491"/>
              <a:gd name="connsiteX199" fmla="*/ 413559 w 11817525"/>
              <a:gd name="connsiteY199" fmla="*/ 2308622 h 6544491"/>
              <a:gd name="connsiteX200" fmla="*/ 410714 w 11817525"/>
              <a:gd name="connsiteY200" fmla="*/ 2310283 h 6544491"/>
              <a:gd name="connsiteX201" fmla="*/ 411010 w 11817525"/>
              <a:gd name="connsiteY201" fmla="*/ 2309215 h 6544491"/>
              <a:gd name="connsiteX202" fmla="*/ 412158 w 11817525"/>
              <a:gd name="connsiteY202" fmla="*/ 2300443 h 6544491"/>
              <a:gd name="connsiteX203" fmla="*/ 443470 w 11817525"/>
              <a:gd name="connsiteY203" fmla="*/ 2283026 h 6544491"/>
              <a:gd name="connsiteX204" fmla="*/ 498492 w 11817525"/>
              <a:gd name="connsiteY204" fmla="*/ 2252422 h 6544491"/>
              <a:gd name="connsiteX205" fmla="*/ 499203 w 11817525"/>
              <a:gd name="connsiteY205" fmla="*/ 2253148 h 6544491"/>
              <a:gd name="connsiteX206" fmla="*/ 444893 w 11817525"/>
              <a:gd name="connsiteY206" fmla="*/ 2284476 h 6544491"/>
              <a:gd name="connsiteX207" fmla="*/ 459974 w 11817525"/>
              <a:gd name="connsiteY207" fmla="*/ 2279447 h 6544491"/>
              <a:gd name="connsiteX208" fmla="*/ 559204 w 11817525"/>
              <a:gd name="connsiteY208" fmla="*/ 2227611 h 6544491"/>
              <a:gd name="connsiteX209" fmla="*/ 578623 w 11817525"/>
              <a:gd name="connsiteY209" fmla="*/ 2216811 h 6544491"/>
              <a:gd name="connsiteX210" fmla="*/ 624966 w 11817525"/>
              <a:gd name="connsiteY210" fmla="*/ 2197749 h 6544491"/>
              <a:gd name="connsiteX211" fmla="*/ 654094 w 11817525"/>
              <a:gd name="connsiteY211" fmla="*/ 2181549 h 6544491"/>
              <a:gd name="connsiteX212" fmla="*/ 665228 w 11817525"/>
              <a:gd name="connsiteY212" fmla="*/ 2177595 h 6544491"/>
              <a:gd name="connsiteX213" fmla="*/ 10669139 w 11817525"/>
              <a:gd name="connsiteY213" fmla="*/ 2020219 h 6544491"/>
              <a:gd name="connsiteX214" fmla="*/ 10656460 w 11817525"/>
              <a:gd name="connsiteY214" fmla="*/ 2033855 h 6544491"/>
              <a:gd name="connsiteX215" fmla="*/ 10590455 w 11817525"/>
              <a:gd name="connsiteY215" fmla="*/ 2066735 h 6544491"/>
              <a:gd name="connsiteX216" fmla="*/ 10545178 w 11817525"/>
              <a:gd name="connsiteY216" fmla="*/ 2083532 h 6544491"/>
              <a:gd name="connsiteX217" fmla="*/ 10555348 w 11817525"/>
              <a:gd name="connsiteY217" fmla="*/ 2075588 h 6544491"/>
              <a:gd name="connsiteX218" fmla="*/ 10587519 w 11817525"/>
              <a:gd name="connsiteY218" fmla="*/ 2063399 h 6544491"/>
              <a:gd name="connsiteX219" fmla="*/ 10597053 w 11817525"/>
              <a:gd name="connsiteY219" fmla="*/ 2059609 h 6544491"/>
              <a:gd name="connsiteX220" fmla="*/ 10626290 w 11817525"/>
              <a:gd name="connsiteY220" fmla="*/ 2044085 h 6544491"/>
              <a:gd name="connsiteX221" fmla="*/ 722313 w 11817525"/>
              <a:gd name="connsiteY221" fmla="*/ 1538246 h 6544491"/>
              <a:gd name="connsiteX222" fmla="*/ 721205 w 11817525"/>
              <a:gd name="connsiteY222" fmla="*/ 1539731 h 6544491"/>
              <a:gd name="connsiteX223" fmla="*/ 721546 w 11817525"/>
              <a:gd name="connsiteY223" fmla="*/ 1541444 h 6544491"/>
              <a:gd name="connsiteX224" fmla="*/ 724715 w 11817525"/>
              <a:gd name="connsiteY224" fmla="*/ 1539855 h 6544491"/>
              <a:gd name="connsiteX225" fmla="*/ 724165 w 11817525"/>
              <a:gd name="connsiteY225" fmla="*/ 1539408 h 6544491"/>
              <a:gd name="connsiteX226" fmla="*/ 722313 w 11817525"/>
              <a:gd name="connsiteY226" fmla="*/ 1538246 h 6544491"/>
              <a:gd name="connsiteX227" fmla="*/ 908995 w 11817525"/>
              <a:gd name="connsiteY227" fmla="*/ 1361569 h 6544491"/>
              <a:gd name="connsiteX228" fmla="*/ 907481 w 11817525"/>
              <a:gd name="connsiteY228" fmla="*/ 1366046 h 6544491"/>
              <a:gd name="connsiteX229" fmla="*/ 910595 w 11817525"/>
              <a:gd name="connsiteY229" fmla="*/ 1367170 h 6544491"/>
              <a:gd name="connsiteX230" fmla="*/ 911735 w 11817525"/>
              <a:gd name="connsiteY230" fmla="*/ 1366886 h 6544491"/>
              <a:gd name="connsiteX231" fmla="*/ 911420 w 11817525"/>
              <a:gd name="connsiteY231" fmla="*/ 1366410 h 6544491"/>
              <a:gd name="connsiteX232" fmla="*/ 909936 w 11817525"/>
              <a:gd name="connsiteY232" fmla="*/ 1365046 h 6544491"/>
              <a:gd name="connsiteX233" fmla="*/ 909713 w 11817525"/>
              <a:gd name="connsiteY233" fmla="*/ 1363204 h 6544491"/>
              <a:gd name="connsiteX234" fmla="*/ 910230 w 11817525"/>
              <a:gd name="connsiteY234" fmla="*/ 1362708 h 6544491"/>
              <a:gd name="connsiteX235" fmla="*/ 10973831 w 11817525"/>
              <a:gd name="connsiteY235" fmla="*/ 690568 h 6544491"/>
              <a:gd name="connsiteX236" fmla="*/ 10973608 w 11817525"/>
              <a:gd name="connsiteY236" fmla="*/ 693447 h 6544491"/>
              <a:gd name="connsiteX237" fmla="*/ 10971625 w 11817525"/>
              <a:gd name="connsiteY237" fmla="*/ 694899 h 6544491"/>
              <a:gd name="connsiteX238" fmla="*/ 10967283 w 11817525"/>
              <a:gd name="connsiteY238" fmla="*/ 699466 h 6544491"/>
              <a:gd name="connsiteX239" fmla="*/ 10973320 w 11817525"/>
              <a:gd name="connsiteY239" fmla="*/ 697187 h 6544491"/>
              <a:gd name="connsiteX240" fmla="*/ 10973265 w 11817525"/>
              <a:gd name="connsiteY240" fmla="*/ 697880 h 6544491"/>
              <a:gd name="connsiteX241" fmla="*/ 10963743 w 11817525"/>
              <a:gd name="connsiteY241" fmla="*/ 703451 h 6544491"/>
              <a:gd name="connsiteX242" fmla="*/ 10920946 w 11817525"/>
              <a:gd name="connsiteY242" fmla="*/ 723417 h 6544491"/>
              <a:gd name="connsiteX243" fmla="*/ 10959709 w 11817525"/>
              <a:gd name="connsiteY243" fmla="*/ 698829 h 6544491"/>
              <a:gd name="connsiteX244" fmla="*/ 1887941 w 11817525"/>
              <a:gd name="connsiteY244" fmla="*/ 680148 h 6544491"/>
              <a:gd name="connsiteX245" fmla="*/ 1882451 w 11817525"/>
              <a:gd name="connsiteY245" fmla="*/ 688573 h 6544491"/>
              <a:gd name="connsiteX246" fmla="*/ 1847096 w 11817525"/>
              <a:gd name="connsiteY246" fmla="*/ 697861 h 6544491"/>
              <a:gd name="connsiteX247" fmla="*/ 1844416 w 11817525"/>
              <a:gd name="connsiteY247" fmla="*/ 698282 h 6544491"/>
              <a:gd name="connsiteX248" fmla="*/ 3047147 w 11817525"/>
              <a:gd name="connsiteY248" fmla="*/ 598744 h 6544491"/>
              <a:gd name="connsiteX249" fmla="*/ 3049110 w 11817525"/>
              <a:gd name="connsiteY249" fmla="*/ 600088 h 6544491"/>
              <a:gd name="connsiteX250" fmla="*/ 3050695 w 11817525"/>
              <a:gd name="connsiteY250" fmla="*/ 598865 h 6544491"/>
              <a:gd name="connsiteX251" fmla="*/ 2892028 w 11817525"/>
              <a:gd name="connsiteY251" fmla="*/ 587585 h 6544491"/>
              <a:gd name="connsiteX252" fmla="*/ 2879631 w 11817525"/>
              <a:gd name="connsiteY252" fmla="*/ 587956 h 6544491"/>
              <a:gd name="connsiteX253" fmla="*/ 2865730 w 11817525"/>
              <a:gd name="connsiteY253" fmla="*/ 595590 h 6544491"/>
              <a:gd name="connsiteX254" fmla="*/ 2864489 w 11817525"/>
              <a:gd name="connsiteY254" fmla="*/ 598132 h 6544491"/>
              <a:gd name="connsiteX255" fmla="*/ 2853195 w 11817525"/>
              <a:gd name="connsiteY255" fmla="*/ 600333 h 6544491"/>
              <a:gd name="connsiteX256" fmla="*/ 2851420 w 11817525"/>
              <a:gd name="connsiteY256" fmla="*/ 599864 h 6544491"/>
              <a:gd name="connsiteX257" fmla="*/ 2847729 w 11817525"/>
              <a:gd name="connsiteY257" fmla="*/ 600849 h 6544491"/>
              <a:gd name="connsiteX258" fmla="*/ 2813226 w 11817525"/>
              <a:gd name="connsiteY258" fmla="*/ 600865 h 6544491"/>
              <a:gd name="connsiteX259" fmla="*/ 2793814 w 11817525"/>
              <a:gd name="connsiteY259" fmla="*/ 597893 h 6544491"/>
              <a:gd name="connsiteX260" fmla="*/ 2789854 w 11817525"/>
              <a:gd name="connsiteY260" fmla="*/ 600088 h 6544491"/>
              <a:gd name="connsiteX261" fmla="*/ 2742716 w 11817525"/>
              <a:gd name="connsiteY261" fmla="*/ 603998 h 6544491"/>
              <a:gd name="connsiteX262" fmla="*/ 2672011 w 11817525"/>
              <a:gd name="connsiteY262" fmla="*/ 633331 h 6544491"/>
              <a:gd name="connsiteX263" fmla="*/ 2694103 w 11817525"/>
              <a:gd name="connsiteY263" fmla="*/ 647629 h 6544491"/>
              <a:gd name="connsiteX264" fmla="*/ 2711290 w 11817525"/>
              <a:gd name="connsiteY264" fmla="*/ 643107 h 6544491"/>
              <a:gd name="connsiteX265" fmla="*/ 2762357 w 11817525"/>
              <a:gd name="connsiteY265" fmla="*/ 641152 h 6544491"/>
              <a:gd name="connsiteX266" fmla="*/ 2903769 w 11817525"/>
              <a:gd name="connsiteY266" fmla="*/ 629420 h 6544491"/>
              <a:gd name="connsiteX267" fmla="*/ 2931268 w 11817525"/>
              <a:gd name="connsiteY267" fmla="*/ 600089 h 6544491"/>
              <a:gd name="connsiteX268" fmla="*/ 2944058 w 11817525"/>
              <a:gd name="connsiteY268" fmla="*/ 590454 h 6544491"/>
              <a:gd name="connsiteX269" fmla="*/ 2927231 w 11817525"/>
              <a:gd name="connsiteY269" fmla="*/ 590163 h 6544491"/>
              <a:gd name="connsiteX270" fmla="*/ 2892028 w 11817525"/>
              <a:gd name="connsiteY270" fmla="*/ 587585 h 6544491"/>
              <a:gd name="connsiteX271" fmla="*/ 3132717 w 11817525"/>
              <a:gd name="connsiteY271" fmla="*/ 579453 h 6544491"/>
              <a:gd name="connsiteX272" fmla="*/ 3117805 w 11817525"/>
              <a:gd name="connsiteY272" fmla="*/ 581376 h 6544491"/>
              <a:gd name="connsiteX273" fmla="*/ 3132094 w 11817525"/>
              <a:gd name="connsiteY273" fmla="*/ 587134 h 6544491"/>
              <a:gd name="connsiteX274" fmla="*/ 3150568 w 11817525"/>
              <a:gd name="connsiteY274" fmla="*/ 588324 h 6544491"/>
              <a:gd name="connsiteX275" fmla="*/ 3170884 w 11817525"/>
              <a:gd name="connsiteY275" fmla="*/ 586400 h 6544491"/>
              <a:gd name="connsiteX276" fmla="*/ 3183793 w 11817525"/>
              <a:gd name="connsiteY276" fmla="*/ 585341 h 6544491"/>
              <a:gd name="connsiteX277" fmla="*/ 3162123 w 11817525"/>
              <a:gd name="connsiteY277" fmla="*/ 580877 h 6544491"/>
              <a:gd name="connsiteX278" fmla="*/ 3132717 w 11817525"/>
              <a:gd name="connsiteY278" fmla="*/ 579453 h 6544491"/>
              <a:gd name="connsiteX279" fmla="*/ 6438946 w 11817525"/>
              <a:gd name="connsiteY279" fmla="*/ 350194 h 6544491"/>
              <a:gd name="connsiteX280" fmla="*/ 6426065 w 11817525"/>
              <a:gd name="connsiteY280" fmla="*/ 366560 h 6544491"/>
              <a:gd name="connsiteX281" fmla="*/ 6442919 w 11817525"/>
              <a:gd name="connsiteY281" fmla="*/ 403235 h 6544491"/>
              <a:gd name="connsiteX282" fmla="*/ 6426106 w 11817525"/>
              <a:gd name="connsiteY282" fmla="*/ 449590 h 6544491"/>
              <a:gd name="connsiteX283" fmla="*/ 6399202 w 11817525"/>
              <a:gd name="connsiteY283" fmla="*/ 484475 h 6544491"/>
              <a:gd name="connsiteX284" fmla="*/ 6417729 w 11817525"/>
              <a:gd name="connsiteY284" fmla="*/ 491961 h 6544491"/>
              <a:gd name="connsiteX285" fmla="*/ 6421940 w 11817525"/>
              <a:gd name="connsiteY285" fmla="*/ 491877 h 6544491"/>
              <a:gd name="connsiteX286" fmla="*/ 6455914 w 11817525"/>
              <a:gd name="connsiteY286" fmla="*/ 484240 h 6544491"/>
              <a:gd name="connsiteX287" fmla="*/ 6517433 w 11817525"/>
              <a:gd name="connsiteY287" fmla="*/ 475606 h 6544491"/>
              <a:gd name="connsiteX288" fmla="*/ 6525483 w 11817525"/>
              <a:gd name="connsiteY288" fmla="*/ 476067 h 6544491"/>
              <a:gd name="connsiteX289" fmla="*/ 6589557 w 11817525"/>
              <a:gd name="connsiteY289" fmla="*/ 461274 h 6544491"/>
              <a:gd name="connsiteX290" fmla="*/ 6622281 w 11817525"/>
              <a:gd name="connsiteY290" fmla="*/ 455846 h 6544491"/>
              <a:gd name="connsiteX291" fmla="*/ 6622810 w 11817525"/>
              <a:gd name="connsiteY291" fmla="*/ 428006 h 6544491"/>
              <a:gd name="connsiteX292" fmla="*/ 6585312 w 11817525"/>
              <a:gd name="connsiteY292" fmla="*/ 406297 h 6544491"/>
              <a:gd name="connsiteX293" fmla="*/ 6534985 w 11817525"/>
              <a:gd name="connsiteY293" fmla="*/ 399209 h 6544491"/>
              <a:gd name="connsiteX294" fmla="*/ 6480265 w 11817525"/>
              <a:gd name="connsiteY294" fmla="*/ 370202 h 6544491"/>
              <a:gd name="connsiteX295" fmla="*/ 6190309 w 11817525"/>
              <a:gd name="connsiteY295" fmla="*/ 978 h 6544491"/>
              <a:gd name="connsiteX296" fmla="*/ 6236507 w 11817525"/>
              <a:gd name="connsiteY296" fmla="*/ 1067 h 6544491"/>
              <a:gd name="connsiteX297" fmla="*/ 6281127 w 11817525"/>
              <a:gd name="connsiteY297" fmla="*/ 61696 h 6544491"/>
              <a:gd name="connsiteX298" fmla="*/ 6139649 w 11817525"/>
              <a:gd name="connsiteY298" fmla="*/ 188620 h 6544491"/>
              <a:gd name="connsiteX299" fmla="*/ 6085996 w 11817525"/>
              <a:gd name="connsiteY299" fmla="*/ 197661 h 6544491"/>
              <a:gd name="connsiteX300" fmla="*/ 6087832 w 11817525"/>
              <a:gd name="connsiteY300" fmla="*/ 171580 h 6544491"/>
              <a:gd name="connsiteX301" fmla="*/ 6109654 w 11817525"/>
              <a:gd name="connsiteY301" fmla="*/ 146142 h 6544491"/>
              <a:gd name="connsiteX302" fmla="*/ 5954370 w 11817525"/>
              <a:gd name="connsiteY302" fmla="*/ 230723 h 6544491"/>
              <a:gd name="connsiteX303" fmla="*/ 6025773 w 11817525"/>
              <a:gd name="connsiteY303" fmla="*/ 203801 h 6544491"/>
              <a:gd name="connsiteX304" fmla="*/ 6056394 w 11817525"/>
              <a:gd name="connsiteY304" fmla="*/ 199786 h 6544491"/>
              <a:gd name="connsiteX305" fmla="*/ 6079624 w 11817525"/>
              <a:gd name="connsiteY305" fmla="*/ 217060 h 6544491"/>
              <a:gd name="connsiteX306" fmla="*/ 6055573 w 11817525"/>
              <a:gd name="connsiteY306" fmla="*/ 223977 h 6544491"/>
              <a:gd name="connsiteX307" fmla="*/ 6031250 w 11817525"/>
              <a:gd name="connsiteY307" fmla="*/ 238957 h 6544491"/>
              <a:gd name="connsiteX308" fmla="*/ 6011659 w 11817525"/>
              <a:gd name="connsiteY308" fmla="*/ 282918 h 6544491"/>
              <a:gd name="connsiteX309" fmla="*/ 5977247 w 11817525"/>
              <a:gd name="connsiteY309" fmla="*/ 286426 h 6544491"/>
              <a:gd name="connsiteX310" fmla="*/ 5953198 w 11817525"/>
              <a:gd name="connsiteY310" fmla="*/ 293343 h 6544491"/>
              <a:gd name="connsiteX311" fmla="*/ 5970524 w 11817525"/>
              <a:gd name="connsiteY311" fmla="*/ 344254 h 6544491"/>
              <a:gd name="connsiteX312" fmla="*/ 5977091 w 11817525"/>
              <a:gd name="connsiteY312" fmla="*/ 347156 h 6544491"/>
              <a:gd name="connsiteX313" fmla="*/ 5992071 w 11817525"/>
              <a:gd name="connsiteY313" fmla="*/ 326880 h 6544491"/>
              <a:gd name="connsiteX314" fmla="*/ 6017136 w 11817525"/>
              <a:gd name="connsiteY314" fmla="*/ 318074 h 6544491"/>
              <a:gd name="connsiteX315" fmla="*/ 6027226 w 11817525"/>
              <a:gd name="connsiteY315" fmla="*/ 329544 h 6544491"/>
              <a:gd name="connsiteX316" fmla="*/ 5973419 w 11817525"/>
              <a:gd name="connsiteY316" fmla="*/ 399315 h 6544491"/>
              <a:gd name="connsiteX317" fmla="*/ 6094410 w 11817525"/>
              <a:gd name="connsiteY317" fmla="*/ 370909 h 6544491"/>
              <a:gd name="connsiteX318" fmla="*/ 6108097 w 11817525"/>
              <a:gd name="connsiteY318" fmla="*/ 360585 h 6544491"/>
              <a:gd name="connsiteX319" fmla="*/ 6176257 w 11817525"/>
              <a:gd name="connsiteY319" fmla="*/ 317030 h 6544491"/>
              <a:gd name="connsiteX320" fmla="*/ 6370139 w 11817525"/>
              <a:gd name="connsiteY320" fmla="*/ 274049 h 6544491"/>
              <a:gd name="connsiteX321" fmla="*/ 6422971 w 11817525"/>
              <a:gd name="connsiteY321" fmla="*/ 289197 h 6544491"/>
              <a:gd name="connsiteX322" fmla="*/ 6435193 w 11817525"/>
              <a:gd name="connsiteY322" fmla="*/ 313963 h 6544491"/>
              <a:gd name="connsiteX323" fmla="*/ 6441403 w 11817525"/>
              <a:gd name="connsiteY323" fmla="*/ 313795 h 6544491"/>
              <a:gd name="connsiteX324" fmla="*/ 6559930 w 11817525"/>
              <a:gd name="connsiteY324" fmla="*/ 306328 h 6544491"/>
              <a:gd name="connsiteX325" fmla="*/ 6613505 w 11817525"/>
              <a:gd name="connsiteY325" fmla="*/ 338545 h 6544491"/>
              <a:gd name="connsiteX326" fmla="*/ 6668842 w 11817525"/>
              <a:gd name="connsiteY326" fmla="*/ 377240 h 6544491"/>
              <a:gd name="connsiteX327" fmla="*/ 6708808 w 11817525"/>
              <a:gd name="connsiteY327" fmla="*/ 379178 h 6544491"/>
              <a:gd name="connsiteX328" fmla="*/ 6745451 w 11817525"/>
              <a:gd name="connsiteY328" fmla="*/ 401862 h 6544491"/>
              <a:gd name="connsiteX329" fmla="*/ 6720111 w 11817525"/>
              <a:gd name="connsiteY329" fmla="*/ 427352 h 6544491"/>
              <a:gd name="connsiteX330" fmla="*/ 6694027 w 11817525"/>
              <a:gd name="connsiteY330" fmla="*/ 443511 h 6544491"/>
              <a:gd name="connsiteX331" fmla="*/ 6694248 w 11817525"/>
              <a:gd name="connsiteY331" fmla="*/ 443908 h 6544491"/>
              <a:gd name="connsiteX332" fmla="*/ 6697810 w 11817525"/>
              <a:gd name="connsiteY332" fmla="*/ 443317 h 6544491"/>
              <a:gd name="connsiteX333" fmla="*/ 6728040 w 11817525"/>
              <a:gd name="connsiteY333" fmla="*/ 443807 h 6544491"/>
              <a:gd name="connsiteX334" fmla="*/ 6731497 w 11817525"/>
              <a:gd name="connsiteY334" fmla="*/ 447854 h 6544491"/>
              <a:gd name="connsiteX335" fmla="*/ 6733993 w 11817525"/>
              <a:gd name="connsiteY335" fmla="*/ 445450 h 6544491"/>
              <a:gd name="connsiteX336" fmla="*/ 6764886 w 11817525"/>
              <a:gd name="connsiteY336" fmla="*/ 427199 h 6544491"/>
              <a:gd name="connsiteX337" fmla="*/ 6842784 w 11817525"/>
              <a:gd name="connsiteY337" fmla="*/ 436784 h 6544491"/>
              <a:gd name="connsiteX338" fmla="*/ 6925492 w 11817525"/>
              <a:gd name="connsiteY338" fmla="*/ 444277 h 6544491"/>
              <a:gd name="connsiteX339" fmla="*/ 6926509 w 11817525"/>
              <a:gd name="connsiteY339" fmla="*/ 441425 h 6544491"/>
              <a:gd name="connsiteX340" fmla="*/ 7222497 w 11817525"/>
              <a:gd name="connsiteY340" fmla="*/ 283853 h 6544491"/>
              <a:gd name="connsiteX341" fmla="*/ 7355884 w 11817525"/>
              <a:gd name="connsiteY341" fmla="*/ 240373 h 6544491"/>
              <a:gd name="connsiteX342" fmla="*/ 7386775 w 11817525"/>
              <a:gd name="connsiteY342" fmla="*/ 222123 h 6544491"/>
              <a:gd name="connsiteX343" fmla="*/ 7505813 w 11817525"/>
              <a:gd name="connsiteY343" fmla="*/ 139030 h 6544491"/>
              <a:gd name="connsiteX344" fmla="*/ 7672518 w 11817525"/>
              <a:gd name="connsiteY344" fmla="*/ 138980 h 6544491"/>
              <a:gd name="connsiteX345" fmla="*/ 7700756 w 11817525"/>
              <a:gd name="connsiteY345" fmla="*/ 196687 h 6544491"/>
              <a:gd name="connsiteX346" fmla="*/ 7694850 w 11817525"/>
              <a:gd name="connsiteY346" fmla="*/ 207947 h 6544491"/>
              <a:gd name="connsiteX347" fmla="*/ 7691011 w 11817525"/>
              <a:gd name="connsiteY347" fmla="*/ 209450 h 6544491"/>
              <a:gd name="connsiteX348" fmla="*/ 7639956 w 11817525"/>
              <a:gd name="connsiteY348" fmla="*/ 239348 h 6544491"/>
              <a:gd name="connsiteX349" fmla="*/ 7601018 w 11817525"/>
              <a:gd name="connsiteY349" fmla="*/ 274932 h 6544491"/>
              <a:gd name="connsiteX350" fmla="*/ 7575829 w 11817525"/>
              <a:gd name="connsiteY350" fmla="*/ 294055 h 6544491"/>
              <a:gd name="connsiteX351" fmla="*/ 7537340 w 11817525"/>
              <a:gd name="connsiteY351" fmla="*/ 318276 h 6544491"/>
              <a:gd name="connsiteX352" fmla="*/ 7516604 w 11817525"/>
              <a:gd name="connsiteY352" fmla="*/ 333111 h 6544491"/>
              <a:gd name="connsiteX353" fmla="*/ 7506967 w 11817525"/>
              <a:gd name="connsiteY353" fmla="*/ 341108 h 6544491"/>
              <a:gd name="connsiteX354" fmla="*/ 7479919 w 11817525"/>
              <a:gd name="connsiteY354" fmla="*/ 362665 h 6544491"/>
              <a:gd name="connsiteX355" fmla="*/ 7470283 w 11817525"/>
              <a:gd name="connsiteY355" fmla="*/ 370662 h 6544491"/>
              <a:gd name="connsiteX356" fmla="*/ 7454225 w 11817525"/>
              <a:gd name="connsiteY356" fmla="*/ 400918 h 6544491"/>
              <a:gd name="connsiteX357" fmla="*/ 7439690 w 11817525"/>
              <a:gd name="connsiteY357" fmla="*/ 424564 h 6544491"/>
              <a:gd name="connsiteX358" fmla="*/ 7428533 w 11817525"/>
              <a:gd name="connsiteY358" fmla="*/ 439170 h 6544491"/>
              <a:gd name="connsiteX359" fmla="*/ 7427537 w 11817525"/>
              <a:gd name="connsiteY359" fmla="*/ 441834 h 6544491"/>
              <a:gd name="connsiteX360" fmla="*/ 7429362 w 11817525"/>
              <a:gd name="connsiteY360" fmla="*/ 444736 h 6544491"/>
              <a:gd name="connsiteX361" fmla="*/ 7433115 w 11817525"/>
              <a:gd name="connsiteY361" fmla="*/ 449393 h 6544491"/>
              <a:gd name="connsiteX362" fmla="*/ 7448999 w 11817525"/>
              <a:gd name="connsiteY362" fmla="*/ 443159 h 6544491"/>
              <a:gd name="connsiteX363" fmla="*/ 7471702 w 11817525"/>
              <a:gd name="connsiteY363" fmla="*/ 430368 h 6544491"/>
              <a:gd name="connsiteX364" fmla="*/ 7606494 w 11817525"/>
              <a:gd name="connsiteY364" fmla="*/ 333943 h 6544491"/>
              <a:gd name="connsiteX365" fmla="*/ 7612285 w 11817525"/>
              <a:gd name="connsiteY365" fmla="*/ 329249 h 6544491"/>
              <a:gd name="connsiteX366" fmla="*/ 7618188 w 11817525"/>
              <a:gd name="connsiteY366" fmla="*/ 327722 h 6544491"/>
              <a:gd name="connsiteX367" fmla="*/ 7617280 w 11817525"/>
              <a:gd name="connsiteY367" fmla="*/ 328873 h 6544491"/>
              <a:gd name="connsiteX368" fmla="*/ 7615031 w 11817525"/>
              <a:gd name="connsiteY368" fmla="*/ 331423 h 6544491"/>
              <a:gd name="connsiteX369" fmla="*/ 7608692 w 11817525"/>
              <a:gd name="connsiteY369" fmla="*/ 335681 h 6544491"/>
              <a:gd name="connsiteX370" fmla="*/ 7579785 w 11817525"/>
              <a:gd name="connsiteY370" fmla="*/ 359673 h 6544491"/>
              <a:gd name="connsiteX371" fmla="*/ 7501177 w 11817525"/>
              <a:gd name="connsiteY371" fmla="*/ 430258 h 6544491"/>
              <a:gd name="connsiteX372" fmla="*/ 7450067 w 11817525"/>
              <a:gd name="connsiteY372" fmla="*/ 467926 h 6544491"/>
              <a:gd name="connsiteX373" fmla="*/ 7446902 w 11817525"/>
              <a:gd name="connsiteY373" fmla="*/ 470190 h 6544491"/>
              <a:gd name="connsiteX374" fmla="*/ 7448880 w 11817525"/>
              <a:gd name="connsiteY374" fmla="*/ 473934 h 6544491"/>
              <a:gd name="connsiteX375" fmla="*/ 7478919 w 11817525"/>
              <a:gd name="connsiteY375" fmla="*/ 451702 h 6544491"/>
              <a:gd name="connsiteX376" fmla="*/ 7522198 w 11817525"/>
              <a:gd name="connsiteY376" fmla="*/ 427366 h 6544491"/>
              <a:gd name="connsiteX377" fmla="*/ 7523664 w 11817525"/>
              <a:gd name="connsiteY377" fmla="*/ 428525 h 6544491"/>
              <a:gd name="connsiteX378" fmla="*/ 7524001 w 11817525"/>
              <a:gd name="connsiteY378" fmla="*/ 432699 h 6544491"/>
              <a:gd name="connsiteX379" fmla="*/ 7500672 w 11817525"/>
              <a:gd name="connsiteY379" fmla="*/ 449387 h 6544491"/>
              <a:gd name="connsiteX380" fmla="*/ 7486586 w 11817525"/>
              <a:gd name="connsiteY380" fmla="*/ 461673 h 6544491"/>
              <a:gd name="connsiteX381" fmla="*/ 7485458 w 11817525"/>
              <a:gd name="connsiteY381" fmla="*/ 464688 h 6544491"/>
              <a:gd name="connsiteX382" fmla="*/ 7491375 w 11817525"/>
              <a:gd name="connsiteY382" fmla="*/ 461558 h 6544491"/>
              <a:gd name="connsiteX383" fmla="*/ 7514706 w 11817525"/>
              <a:gd name="connsiteY383" fmla="*/ 444870 h 6544491"/>
              <a:gd name="connsiteX384" fmla="*/ 7523946 w 11817525"/>
              <a:gd name="connsiteY384" fmla="*/ 440466 h 6544491"/>
              <a:gd name="connsiteX385" fmla="*/ 7520228 w 11817525"/>
              <a:gd name="connsiteY385" fmla="*/ 445335 h 6544491"/>
              <a:gd name="connsiteX386" fmla="*/ 7492786 w 11817525"/>
              <a:gd name="connsiteY386" fmla="*/ 470486 h 6544491"/>
              <a:gd name="connsiteX387" fmla="*/ 7446466 w 11817525"/>
              <a:gd name="connsiteY387" fmla="*/ 508038 h 6544491"/>
              <a:gd name="connsiteX388" fmla="*/ 7447199 w 11817525"/>
              <a:gd name="connsiteY388" fmla="*/ 508618 h 6544491"/>
              <a:gd name="connsiteX389" fmla="*/ 7448664 w 11817525"/>
              <a:gd name="connsiteY389" fmla="*/ 509778 h 6544491"/>
              <a:gd name="connsiteX390" fmla="*/ 7459033 w 11817525"/>
              <a:gd name="connsiteY390" fmla="*/ 502361 h 6544491"/>
              <a:gd name="connsiteX391" fmla="*/ 7471206 w 11817525"/>
              <a:gd name="connsiteY391" fmla="*/ 500276 h 6544491"/>
              <a:gd name="connsiteX392" fmla="*/ 7475996 w 11817525"/>
              <a:gd name="connsiteY392" fmla="*/ 500161 h 6544491"/>
              <a:gd name="connsiteX393" fmla="*/ 7501524 w 11817525"/>
              <a:gd name="connsiteY393" fmla="*/ 485211 h 6544491"/>
              <a:gd name="connsiteX394" fmla="*/ 7483379 w 11817525"/>
              <a:gd name="connsiteY394" fmla="*/ 498192 h 6544491"/>
              <a:gd name="connsiteX395" fmla="*/ 7482985 w 11817525"/>
              <a:gd name="connsiteY395" fmla="*/ 501786 h 6544491"/>
              <a:gd name="connsiteX396" fmla="*/ 7484450 w 11817525"/>
              <a:gd name="connsiteY396" fmla="*/ 502946 h 6544491"/>
              <a:gd name="connsiteX397" fmla="*/ 7481858 w 11817525"/>
              <a:gd name="connsiteY397" fmla="*/ 504800 h 6544491"/>
              <a:gd name="connsiteX398" fmla="*/ 7455204 w 11817525"/>
              <a:gd name="connsiteY398" fmla="*/ 522764 h 6544491"/>
              <a:gd name="connsiteX399" fmla="*/ 7450752 w 11817525"/>
              <a:gd name="connsiteY399" fmla="*/ 527052 h 6544491"/>
              <a:gd name="connsiteX400" fmla="*/ 7454809 w 11817525"/>
              <a:gd name="connsiteY400" fmla="*/ 526356 h 6544491"/>
              <a:gd name="connsiteX401" fmla="*/ 7473294 w 11817525"/>
              <a:gd name="connsiteY401" fmla="*/ 517550 h 6544491"/>
              <a:gd name="connsiteX402" fmla="*/ 7479550 w 11817525"/>
              <a:gd name="connsiteY402" fmla="*/ 518595 h 6544491"/>
              <a:gd name="connsiteX403" fmla="*/ 7476563 w 11817525"/>
              <a:gd name="connsiteY403" fmla="*/ 524044 h 6544491"/>
              <a:gd name="connsiteX404" fmla="*/ 7463603 w 11817525"/>
              <a:gd name="connsiteY404" fmla="*/ 533316 h 6544491"/>
              <a:gd name="connsiteX405" fmla="*/ 7429567 w 11817525"/>
              <a:gd name="connsiteY405" fmla="*/ 553248 h 6544491"/>
              <a:gd name="connsiteX406" fmla="*/ 7418070 w 11817525"/>
              <a:gd name="connsiteY406" fmla="*/ 563679 h 6544491"/>
              <a:gd name="connsiteX407" fmla="*/ 7414690 w 11817525"/>
              <a:gd name="connsiteY407" fmla="*/ 572720 h 6544491"/>
              <a:gd name="connsiteX408" fmla="*/ 7392826 w 11817525"/>
              <a:gd name="connsiteY408" fmla="*/ 590570 h 6544491"/>
              <a:gd name="connsiteX409" fmla="*/ 7371357 w 11817525"/>
              <a:gd name="connsiteY409" fmla="*/ 604824 h 6544491"/>
              <a:gd name="connsiteX410" fmla="*/ 7368370 w 11817525"/>
              <a:gd name="connsiteY410" fmla="*/ 610272 h 6544491"/>
              <a:gd name="connsiteX411" fmla="*/ 7375753 w 11817525"/>
              <a:gd name="connsiteY411" fmla="*/ 608303 h 6544491"/>
              <a:gd name="connsiteX412" fmla="*/ 7382796 w 11817525"/>
              <a:gd name="connsiteY412" fmla="*/ 602161 h 6544491"/>
              <a:gd name="connsiteX413" fmla="*/ 7416100 w 11817525"/>
              <a:gd name="connsiteY413" fmla="*/ 581649 h 6544491"/>
              <a:gd name="connsiteX414" fmla="*/ 7423090 w 11817525"/>
              <a:gd name="connsiteY414" fmla="*/ 583273 h 6544491"/>
              <a:gd name="connsiteX415" fmla="*/ 7446419 w 11817525"/>
              <a:gd name="connsiteY415" fmla="*/ 566584 h 6544491"/>
              <a:gd name="connsiteX416" fmla="*/ 7467889 w 11817525"/>
              <a:gd name="connsiteY416" fmla="*/ 552329 h 6544491"/>
              <a:gd name="connsiteX417" fmla="*/ 7485302 w 11817525"/>
              <a:gd name="connsiteY417" fmla="*/ 538769 h 6544491"/>
              <a:gd name="connsiteX418" fmla="*/ 7549373 w 11817525"/>
              <a:gd name="connsiteY418" fmla="*/ 491830 h 6544491"/>
              <a:gd name="connsiteX419" fmla="*/ 7577887 w 11817525"/>
              <a:gd name="connsiteY419" fmla="*/ 471433 h 6544491"/>
              <a:gd name="connsiteX420" fmla="*/ 7618291 w 11817525"/>
              <a:gd name="connsiteY420" fmla="*/ 437011 h 6544491"/>
              <a:gd name="connsiteX421" fmla="*/ 7625673 w 11817525"/>
              <a:gd name="connsiteY421" fmla="*/ 435041 h 6544491"/>
              <a:gd name="connsiteX422" fmla="*/ 7654918 w 11817525"/>
              <a:gd name="connsiteY422" fmla="*/ 415223 h 6544491"/>
              <a:gd name="connsiteX423" fmla="*/ 7672725 w 11817525"/>
              <a:gd name="connsiteY423" fmla="*/ 398069 h 6544491"/>
              <a:gd name="connsiteX424" fmla="*/ 7689404 w 11817525"/>
              <a:gd name="connsiteY424" fmla="*/ 383929 h 6544491"/>
              <a:gd name="connsiteX425" fmla="*/ 7731557 w 11817525"/>
              <a:gd name="connsiteY425" fmla="*/ 362607 h 6544491"/>
              <a:gd name="connsiteX426" fmla="*/ 7755225 w 11817525"/>
              <a:gd name="connsiteY426" fmla="*/ 350092 h 6544491"/>
              <a:gd name="connsiteX427" fmla="*/ 7769314 w 11817525"/>
              <a:gd name="connsiteY427" fmla="*/ 337806 h 6544491"/>
              <a:gd name="connsiteX428" fmla="*/ 7780075 w 11817525"/>
              <a:gd name="connsiteY428" fmla="*/ 326794 h 6544491"/>
              <a:gd name="connsiteX429" fmla="*/ 7781598 w 11817525"/>
              <a:gd name="connsiteY429" fmla="*/ 320187 h 6544491"/>
              <a:gd name="connsiteX430" fmla="*/ 7802333 w 11817525"/>
              <a:gd name="connsiteY430" fmla="*/ 305351 h 6544491"/>
              <a:gd name="connsiteX431" fmla="*/ 7816365 w 11817525"/>
              <a:gd name="connsiteY431" fmla="*/ 300834 h 6544491"/>
              <a:gd name="connsiteX432" fmla="*/ 7833778 w 11817525"/>
              <a:gd name="connsiteY432" fmla="*/ 287274 h 6544491"/>
              <a:gd name="connsiteX433" fmla="*/ 7860093 w 11817525"/>
              <a:gd name="connsiteY433" fmla="*/ 265137 h 6544491"/>
              <a:gd name="connsiteX434" fmla="*/ 7868602 w 11817525"/>
              <a:gd name="connsiteY434" fmla="*/ 260153 h 6544491"/>
              <a:gd name="connsiteX435" fmla="*/ 7884101 w 11817525"/>
              <a:gd name="connsiteY435" fmla="*/ 256795 h 6544491"/>
              <a:gd name="connsiteX436" fmla="*/ 7893342 w 11817525"/>
              <a:gd name="connsiteY436" fmla="*/ 252392 h 6544491"/>
              <a:gd name="connsiteX437" fmla="*/ 7923772 w 11817525"/>
              <a:gd name="connsiteY437" fmla="*/ 221792 h 6544491"/>
              <a:gd name="connsiteX438" fmla="*/ 7927490 w 11817525"/>
              <a:gd name="connsiteY438" fmla="*/ 216924 h 6544491"/>
              <a:gd name="connsiteX439" fmla="*/ 7920841 w 11817525"/>
              <a:gd name="connsiteY439" fmla="*/ 219473 h 6544491"/>
              <a:gd name="connsiteX440" fmla="*/ 7883817 w 11817525"/>
              <a:gd name="connsiteY440" fmla="*/ 244854 h 6544491"/>
              <a:gd name="connsiteX441" fmla="*/ 7875307 w 11817525"/>
              <a:gd name="connsiteY441" fmla="*/ 249837 h 6544491"/>
              <a:gd name="connsiteX442" fmla="*/ 7860149 w 11817525"/>
              <a:gd name="connsiteY442" fmla="*/ 257369 h 6544491"/>
              <a:gd name="connsiteX443" fmla="*/ 7852034 w 11817525"/>
              <a:gd name="connsiteY443" fmla="*/ 258759 h 6544491"/>
              <a:gd name="connsiteX444" fmla="*/ 7856879 w 11817525"/>
              <a:gd name="connsiteY444" fmla="*/ 250876 h 6544491"/>
              <a:gd name="connsiteX445" fmla="*/ 7846510 w 11817525"/>
              <a:gd name="connsiteY445" fmla="*/ 258293 h 6544491"/>
              <a:gd name="connsiteX446" fmla="*/ 7829097 w 11817525"/>
              <a:gd name="connsiteY446" fmla="*/ 271854 h 6544491"/>
              <a:gd name="connsiteX447" fmla="*/ 7807627 w 11817525"/>
              <a:gd name="connsiteY447" fmla="*/ 286109 h 6544491"/>
              <a:gd name="connsiteX448" fmla="*/ 7791003 w 11817525"/>
              <a:gd name="connsiteY448" fmla="*/ 292481 h 6544491"/>
              <a:gd name="connsiteX449" fmla="*/ 7779902 w 11817525"/>
              <a:gd name="connsiteY449" fmla="*/ 299319 h 6544491"/>
              <a:gd name="connsiteX450" fmla="*/ 7738428 w 11817525"/>
              <a:gd name="connsiteY450" fmla="*/ 328987 h 6544491"/>
              <a:gd name="connsiteX451" fmla="*/ 7694361 w 11817525"/>
              <a:gd name="connsiteY451" fmla="*/ 360512 h 6544491"/>
              <a:gd name="connsiteX452" fmla="*/ 7693627 w 11817525"/>
              <a:gd name="connsiteY452" fmla="*/ 359932 h 6544491"/>
              <a:gd name="connsiteX453" fmla="*/ 7736962 w 11817525"/>
              <a:gd name="connsiteY453" fmla="*/ 327828 h 6544491"/>
              <a:gd name="connsiteX454" fmla="*/ 7724395 w 11817525"/>
              <a:gd name="connsiteY454" fmla="*/ 333505 h 6544491"/>
              <a:gd name="connsiteX455" fmla="*/ 7644431 w 11817525"/>
              <a:gd name="connsiteY455" fmla="*/ 387396 h 6544491"/>
              <a:gd name="connsiteX456" fmla="*/ 7628878 w 11817525"/>
              <a:gd name="connsiteY456" fmla="*/ 398523 h 6544491"/>
              <a:gd name="connsiteX457" fmla="*/ 7590785 w 11817525"/>
              <a:gd name="connsiteY457" fmla="*/ 419151 h 6544491"/>
              <a:gd name="connsiteX458" fmla="*/ 7567456 w 11817525"/>
              <a:gd name="connsiteY458" fmla="*/ 435839 h 6544491"/>
              <a:gd name="connsiteX459" fmla="*/ 7558213 w 11817525"/>
              <a:gd name="connsiteY459" fmla="*/ 440243 h 6544491"/>
              <a:gd name="connsiteX460" fmla="*/ 7558607 w 11817525"/>
              <a:gd name="connsiteY460" fmla="*/ 436649 h 6544491"/>
              <a:gd name="connsiteX461" fmla="*/ 7576019 w 11817525"/>
              <a:gd name="connsiteY461" fmla="*/ 423088 h 6544491"/>
              <a:gd name="connsiteX462" fmla="*/ 7590051 w 11817525"/>
              <a:gd name="connsiteY462" fmla="*/ 418570 h 6544491"/>
              <a:gd name="connsiteX463" fmla="*/ 7616705 w 11817525"/>
              <a:gd name="connsiteY463" fmla="*/ 400607 h 6544491"/>
              <a:gd name="connsiteX464" fmla="*/ 7647812 w 11817525"/>
              <a:gd name="connsiteY464" fmla="*/ 378355 h 6544491"/>
              <a:gd name="connsiteX465" fmla="*/ 7660774 w 11817525"/>
              <a:gd name="connsiteY465" fmla="*/ 369084 h 6544491"/>
              <a:gd name="connsiteX466" fmla="*/ 7678186 w 11817525"/>
              <a:gd name="connsiteY466" fmla="*/ 355522 h 6544491"/>
              <a:gd name="connsiteX467" fmla="*/ 7697063 w 11817525"/>
              <a:gd name="connsiteY467" fmla="*/ 343123 h 6544491"/>
              <a:gd name="connsiteX468" fmla="*/ 7706699 w 11817525"/>
              <a:gd name="connsiteY468" fmla="*/ 335125 h 6544491"/>
              <a:gd name="connsiteX469" fmla="*/ 7714081 w 11817525"/>
              <a:gd name="connsiteY469" fmla="*/ 333155 h 6544491"/>
              <a:gd name="connsiteX470" fmla="*/ 7727042 w 11817525"/>
              <a:gd name="connsiteY470" fmla="*/ 323884 h 6544491"/>
              <a:gd name="connsiteX471" fmla="*/ 7729817 w 11817525"/>
              <a:gd name="connsiteY471" fmla="*/ 320252 h 6544491"/>
              <a:gd name="connsiteX472" fmla="*/ 7732421 w 11817525"/>
              <a:gd name="connsiteY472" fmla="*/ 318608 h 6544491"/>
              <a:gd name="connsiteX473" fmla="*/ 7735466 w 11817525"/>
              <a:gd name="connsiteY473" fmla="*/ 317857 h 6544491"/>
              <a:gd name="connsiteX474" fmla="*/ 7736284 w 11817525"/>
              <a:gd name="connsiteY474" fmla="*/ 319481 h 6544491"/>
              <a:gd name="connsiteX475" fmla="*/ 7751837 w 11817525"/>
              <a:gd name="connsiteY475" fmla="*/ 308355 h 6544491"/>
              <a:gd name="connsiteX476" fmla="*/ 7755556 w 11817525"/>
              <a:gd name="connsiteY476" fmla="*/ 303486 h 6544491"/>
              <a:gd name="connsiteX477" fmla="*/ 7761079 w 11817525"/>
              <a:gd name="connsiteY477" fmla="*/ 303952 h 6544491"/>
              <a:gd name="connsiteX478" fmla="*/ 7803286 w 11817525"/>
              <a:gd name="connsiteY478" fmla="*/ 274862 h 6544491"/>
              <a:gd name="connsiteX479" fmla="*/ 7811063 w 11817525"/>
              <a:gd name="connsiteY479" fmla="*/ 269300 h 6544491"/>
              <a:gd name="connsiteX480" fmla="*/ 7820698 w 11817525"/>
              <a:gd name="connsiteY480" fmla="*/ 261301 h 6544491"/>
              <a:gd name="connsiteX481" fmla="*/ 7829924 w 11817525"/>
              <a:gd name="connsiteY481" fmla="*/ 254178 h 6544491"/>
              <a:gd name="connsiteX482" fmla="*/ 7924462 w 11817525"/>
              <a:gd name="connsiteY482" fmla="*/ 203542 h 6544491"/>
              <a:gd name="connsiteX483" fmla="*/ 8016707 w 11817525"/>
              <a:gd name="connsiteY483" fmla="*/ 158086 h 6544491"/>
              <a:gd name="connsiteX484" fmla="*/ 8007792 w 11817525"/>
              <a:gd name="connsiteY484" fmla="*/ 167207 h 6544491"/>
              <a:gd name="connsiteX485" fmla="*/ 8029517 w 11817525"/>
              <a:gd name="connsiteY485" fmla="*/ 151666 h 6544491"/>
              <a:gd name="connsiteX486" fmla="*/ 8124890 w 11817525"/>
              <a:gd name="connsiteY486" fmla="*/ 101671 h 6544491"/>
              <a:gd name="connsiteX487" fmla="*/ 8160802 w 11817525"/>
              <a:gd name="connsiteY487" fmla="*/ 87874 h 6544491"/>
              <a:gd name="connsiteX488" fmla="*/ 8168077 w 11817525"/>
              <a:gd name="connsiteY488" fmla="*/ 85753 h 6544491"/>
              <a:gd name="connsiteX489" fmla="*/ 8118642 w 11817525"/>
              <a:gd name="connsiteY489" fmla="*/ 122135 h 6544491"/>
              <a:gd name="connsiteX490" fmla="*/ 8051244 w 11817525"/>
              <a:gd name="connsiteY490" fmla="*/ 170347 h 6544491"/>
              <a:gd name="connsiteX491" fmla="*/ 7988299 w 11817525"/>
              <a:gd name="connsiteY491" fmla="*/ 214271 h 6544491"/>
              <a:gd name="connsiteX492" fmla="*/ 7980524 w 11817525"/>
              <a:gd name="connsiteY492" fmla="*/ 219835 h 6544491"/>
              <a:gd name="connsiteX493" fmla="*/ 7919776 w 11817525"/>
              <a:gd name="connsiteY493" fmla="*/ 265497 h 6544491"/>
              <a:gd name="connsiteX494" fmla="*/ 7878696 w 11817525"/>
              <a:gd name="connsiteY494" fmla="*/ 291574 h 6544491"/>
              <a:gd name="connsiteX495" fmla="*/ 7841673 w 11817525"/>
              <a:gd name="connsiteY495" fmla="*/ 316955 h 6544491"/>
              <a:gd name="connsiteX496" fmla="*/ 7810174 w 11817525"/>
              <a:gd name="connsiteY496" fmla="*/ 342800 h 6544491"/>
              <a:gd name="connsiteX497" fmla="*/ 7726041 w 11817525"/>
              <a:gd name="connsiteY497" fmla="*/ 412920 h 6544491"/>
              <a:gd name="connsiteX498" fmla="*/ 7674198 w 11817525"/>
              <a:gd name="connsiteY498" fmla="*/ 450007 h 6544491"/>
              <a:gd name="connsiteX499" fmla="*/ 7664564 w 11817525"/>
              <a:gd name="connsiteY499" fmla="*/ 458005 h 6544491"/>
              <a:gd name="connsiteX500" fmla="*/ 7672678 w 11817525"/>
              <a:gd name="connsiteY500" fmla="*/ 456615 h 6544491"/>
              <a:gd name="connsiteX501" fmla="*/ 7704123 w 11817525"/>
              <a:gd name="connsiteY501" fmla="*/ 438537 h 6544491"/>
              <a:gd name="connsiteX502" fmla="*/ 7745936 w 11817525"/>
              <a:gd name="connsiteY502" fmla="*/ 413042 h 6544491"/>
              <a:gd name="connsiteX503" fmla="*/ 7737766 w 11817525"/>
              <a:gd name="connsiteY503" fmla="*/ 422198 h 6544491"/>
              <a:gd name="connsiteX504" fmla="*/ 7714775 w 11817525"/>
              <a:gd name="connsiteY504" fmla="*/ 443061 h 6544491"/>
              <a:gd name="connsiteX505" fmla="*/ 7711790 w 11817525"/>
              <a:gd name="connsiteY505" fmla="*/ 448509 h 6544491"/>
              <a:gd name="connsiteX506" fmla="*/ 7720298 w 11817525"/>
              <a:gd name="connsiteY506" fmla="*/ 443526 h 6544491"/>
              <a:gd name="connsiteX507" fmla="*/ 7730667 w 11817525"/>
              <a:gd name="connsiteY507" fmla="*/ 436108 h 6544491"/>
              <a:gd name="connsiteX508" fmla="*/ 7771409 w 11817525"/>
              <a:gd name="connsiteY508" fmla="*/ 405859 h 6544491"/>
              <a:gd name="connsiteX509" fmla="*/ 7797330 w 11817525"/>
              <a:gd name="connsiteY509" fmla="*/ 387316 h 6544491"/>
              <a:gd name="connsiteX510" fmla="*/ 7822126 w 11817525"/>
              <a:gd name="connsiteY510" fmla="*/ 371786 h 6544491"/>
              <a:gd name="connsiteX511" fmla="*/ 7900623 w 11817525"/>
              <a:gd name="connsiteY511" fmla="*/ 316735 h 6544491"/>
              <a:gd name="connsiteX512" fmla="*/ 7909133 w 11817525"/>
              <a:gd name="connsiteY512" fmla="*/ 311753 h 6544491"/>
              <a:gd name="connsiteX513" fmla="*/ 7915049 w 11817525"/>
              <a:gd name="connsiteY513" fmla="*/ 308624 h 6544491"/>
              <a:gd name="connsiteX514" fmla="*/ 7943224 w 11817525"/>
              <a:gd name="connsiteY514" fmla="*/ 284052 h 6544491"/>
              <a:gd name="connsiteX515" fmla="*/ 7980980 w 11817525"/>
              <a:gd name="connsiteY515" fmla="*/ 259252 h 6544491"/>
              <a:gd name="connsiteX516" fmla="*/ 7986164 w 11817525"/>
              <a:gd name="connsiteY516" fmla="*/ 255543 h 6544491"/>
              <a:gd name="connsiteX517" fmla="*/ 8014679 w 11817525"/>
              <a:gd name="connsiteY517" fmla="*/ 235145 h 6544491"/>
              <a:gd name="connsiteX518" fmla="*/ 8047250 w 11817525"/>
              <a:gd name="connsiteY518" fmla="*/ 214053 h 6544491"/>
              <a:gd name="connsiteX519" fmla="*/ 8088724 w 11817525"/>
              <a:gd name="connsiteY519" fmla="*/ 184383 h 6544491"/>
              <a:gd name="connsiteX520" fmla="*/ 8125410 w 11817525"/>
              <a:gd name="connsiteY520" fmla="*/ 154829 h 6544491"/>
              <a:gd name="connsiteX521" fmla="*/ 8182097 w 11817525"/>
              <a:gd name="connsiteY521" fmla="*/ 109861 h 6544491"/>
              <a:gd name="connsiteX522" fmla="*/ 8227290 w 11817525"/>
              <a:gd name="connsiteY522" fmla="*/ 75323 h 6544491"/>
              <a:gd name="connsiteX523" fmla="*/ 8212132 w 11817525"/>
              <a:gd name="connsiteY523" fmla="*/ 82854 h 6544491"/>
              <a:gd name="connsiteX524" fmla="*/ 8199171 w 11817525"/>
              <a:gd name="connsiteY524" fmla="*/ 92126 h 6544491"/>
              <a:gd name="connsiteX525" fmla="*/ 8146988 w 11817525"/>
              <a:gd name="connsiteY525" fmla="*/ 125040 h 6544491"/>
              <a:gd name="connsiteX526" fmla="*/ 8105514 w 11817525"/>
              <a:gd name="connsiteY526" fmla="*/ 154709 h 6544491"/>
              <a:gd name="connsiteX527" fmla="*/ 8070295 w 11817525"/>
              <a:gd name="connsiteY527" fmla="*/ 185423 h 6544491"/>
              <a:gd name="connsiteX528" fmla="*/ 8058800 w 11817525"/>
              <a:gd name="connsiteY528" fmla="*/ 195854 h 6544491"/>
              <a:gd name="connsiteX529" fmla="*/ 8005886 w 11817525"/>
              <a:gd name="connsiteY529" fmla="*/ 228187 h 6544491"/>
              <a:gd name="connsiteX530" fmla="*/ 7984416 w 11817525"/>
              <a:gd name="connsiteY530" fmla="*/ 242442 h 6544491"/>
              <a:gd name="connsiteX531" fmla="*/ 7955901 w 11817525"/>
              <a:gd name="connsiteY531" fmla="*/ 262840 h 6544491"/>
              <a:gd name="connsiteX532" fmla="*/ 7940349 w 11817525"/>
              <a:gd name="connsiteY532" fmla="*/ 273966 h 6544491"/>
              <a:gd name="connsiteX533" fmla="*/ 7911441 w 11817525"/>
              <a:gd name="connsiteY533" fmla="*/ 297958 h 6544491"/>
              <a:gd name="connsiteX534" fmla="*/ 7892564 w 11817525"/>
              <a:gd name="connsiteY534" fmla="*/ 310359 h 6544491"/>
              <a:gd name="connsiteX535" fmla="*/ 7846298 w 11817525"/>
              <a:gd name="connsiteY535" fmla="*/ 340143 h 6544491"/>
              <a:gd name="connsiteX536" fmla="*/ 7819643 w 11817525"/>
              <a:gd name="connsiteY536" fmla="*/ 358106 h 6544491"/>
              <a:gd name="connsiteX537" fmla="*/ 7812600 w 11817525"/>
              <a:gd name="connsiteY537" fmla="*/ 364249 h 6544491"/>
              <a:gd name="connsiteX538" fmla="*/ 7789609 w 11817525"/>
              <a:gd name="connsiteY538" fmla="*/ 385111 h 6544491"/>
              <a:gd name="connsiteX539" fmla="*/ 7777041 w 11817525"/>
              <a:gd name="connsiteY539" fmla="*/ 390789 h 6544491"/>
              <a:gd name="connsiteX540" fmla="*/ 7808936 w 11817525"/>
              <a:gd name="connsiteY540" fmla="*/ 361349 h 6544491"/>
              <a:gd name="connsiteX541" fmla="*/ 7951504 w 11817525"/>
              <a:gd name="connsiteY541" fmla="*/ 259361 h 6544491"/>
              <a:gd name="connsiteX542" fmla="*/ 7994107 w 11817525"/>
              <a:gd name="connsiteY542" fmla="*/ 226677 h 6544491"/>
              <a:gd name="connsiteX543" fmla="*/ 8000418 w 11817525"/>
              <a:gd name="connsiteY543" fmla="*/ 219955 h 6544491"/>
              <a:gd name="connsiteX544" fmla="*/ 8001544 w 11817525"/>
              <a:gd name="connsiteY544" fmla="*/ 216941 h 6544491"/>
              <a:gd name="connsiteX545" fmla="*/ 7998220 w 11817525"/>
              <a:gd name="connsiteY545" fmla="*/ 218215 h 6544491"/>
              <a:gd name="connsiteX546" fmla="*/ 7987118 w 11817525"/>
              <a:gd name="connsiteY546" fmla="*/ 225053 h 6544491"/>
              <a:gd name="connsiteX547" fmla="*/ 7988977 w 11817525"/>
              <a:gd name="connsiteY547" fmla="*/ 222619 h 6544491"/>
              <a:gd name="connsiteX548" fmla="*/ 8104498 w 11817525"/>
              <a:gd name="connsiteY548" fmla="*/ 142187 h 6544491"/>
              <a:gd name="connsiteX549" fmla="*/ 8143380 w 11817525"/>
              <a:gd name="connsiteY549" fmla="*/ 114373 h 6544491"/>
              <a:gd name="connsiteX550" fmla="*/ 8182263 w 11817525"/>
              <a:gd name="connsiteY550" fmla="*/ 86556 h 6544491"/>
              <a:gd name="connsiteX551" fmla="*/ 8187447 w 11817525"/>
              <a:gd name="connsiteY551" fmla="*/ 82849 h 6544491"/>
              <a:gd name="connsiteX552" fmla="*/ 8197781 w 11817525"/>
              <a:gd name="connsiteY552" fmla="*/ 77090 h 6544491"/>
              <a:gd name="connsiteX553" fmla="*/ 8198799 w 11817525"/>
              <a:gd name="connsiteY553" fmla="*/ 76793 h 6544491"/>
              <a:gd name="connsiteX554" fmla="*/ 8240524 w 11817525"/>
              <a:gd name="connsiteY554" fmla="*/ 85205 h 6544491"/>
              <a:gd name="connsiteX555" fmla="*/ 8267079 w 11817525"/>
              <a:gd name="connsiteY555" fmla="*/ 90559 h 6544491"/>
              <a:gd name="connsiteX556" fmla="*/ 8337585 w 11817525"/>
              <a:gd name="connsiteY556" fmla="*/ 132310 h 6544491"/>
              <a:gd name="connsiteX557" fmla="*/ 8342123 w 11817525"/>
              <a:gd name="connsiteY557" fmla="*/ 142404 h 6544491"/>
              <a:gd name="connsiteX558" fmla="*/ 8331330 w 11817525"/>
              <a:gd name="connsiteY558" fmla="*/ 241200 h 6544491"/>
              <a:gd name="connsiteX559" fmla="*/ 8313853 w 11817525"/>
              <a:gd name="connsiteY559" fmla="*/ 256035 h 6544491"/>
              <a:gd name="connsiteX560" fmla="*/ 8344590 w 11817525"/>
              <a:gd name="connsiteY560" fmla="*/ 329546 h 6544491"/>
              <a:gd name="connsiteX561" fmla="*/ 8353194 w 11817525"/>
              <a:gd name="connsiteY561" fmla="*/ 328219 h 6544491"/>
              <a:gd name="connsiteX562" fmla="*/ 8478251 w 11817525"/>
              <a:gd name="connsiteY562" fmla="*/ 273878 h 6544491"/>
              <a:gd name="connsiteX563" fmla="*/ 8568624 w 11817525"/>
              <a:gd name="connsiteY563" fmla="*/ 237023 h 6544491"/>
              <a:gd name="connsiteX564" fmla="*/ 8563968 w 11817525"/>
              <a:gd name="connsiteY564" fmla="*/ 147353 h 6544491"/>
              <a:gd name="connsiteX565" fmla="*/ 8587000 w 11817525"/>
              <a:gd name="connsiteY565" fmla="*/ 139756 h 6544491"/>
              <a:gd name="connsiteX566" fmla="*/ 8584694 w 11817525"/>
              <a:gd name="connsiteY566" fmla="*/ 157649 h 6544491"/>
              <a:gd name="connsiteX567" fmla="*/ 8574526 w 11817525"/>
              <a:gd name="connsiteY567" fmla="*/ 186198 h 6544491"/>
              <a:gd name="connsiteX568" fmla="*/ 8604404 w 11817525"/>
              <a:gd name="connsiteY568" fmla="*/ 170804 h 6544491"/>
              <a:gd name="connsiteX569" fmla="*/ 8660713 w 11817525"/>
              <a:gd name="connsiteY569" fmla="*/ 81184 h 6544491"/>
              <a:gd name="connsiteX570" fmla="*/ 8772357 w 11817525"/>
              <a:gd name="connsiteY570" fmla="*/ 30259 h 6544491"/>
              <a:gd name="connsiteX571" fmla="*/ 8803994 w 11817525"/>
              <a:gd name="connsiteY571" fmla="*/ 21337 h 6544491"/>
              <a:gd name="connsiteX572" fmla="*/ 8842069 w 11817525"/>
              <a:gd name="connsiteY572" fmla="*/ 1476 h 6544491"/>
              <a:gd name="connsiteX573" fmla="*/ 8888267 w 11817525"/>
              <a:gd name="connsiteY573" fmla="*/ 1609 h 6544491"/>
              <a:gd name="connsiteX574" fmla="*/ 8932887 w 11817525"/>
              <a:gd name="connsiteY574" fmla="*/ 93218 h 6544491"/>
              <a:gd name="connsiteX575" fmla="*/ 8791408 w 11817525"/>
              <a:gd name="connsiteY575" fmla="*/ 284996 h 6544491"/>
              <a:gd name="connsiteX576" fmla="*/ 8737756 w 11817525"/>
              <a:gd name="connsiteY576" fmla="*/ 298658 h 6544491"/>
              <a:gd name="connsiteX577" fmla="*/ 8739592 w 11817525"/>
              <a:gd name="connsiteY577" fmla="*/ 259252 h 6544491"/>
              <a:gd name="connsiteX578" fmla="*/ 8761414 w 11817525"/>
              <a:gd name="connsiteY578" fmla="*/ 220814 h 6544491"/>
              <a:gd name="connsiteX579" fmla="*/ 8606129 w 11817525"/>
              <a:gd name="connsiteY579" fmla="*/ 348613 h 6544491"/>
              <a:gd name="connsiteX580" fmla="*/ 8677533 w 11817525"/>
              <a:gd name="connsiteY580" fmla="*/ 307935 h 6544491"/>
              <a:gd name="connsiteX581" fmla="*/ 8708154 w 11817525"/>
              <a:gd name="connsiteY581" fmla="*/ 301869 h 6544491"/>
              <a:gd name="connsiteX582" fmla="*/ 8731384 w 11817525"/>
              <a:gd name="connsiteY582" fmla="*/ 327969 h 6544491"/>
              <a:gd name="connsiteX583" fmla="*/ 8707333 w 11817525"/>
              <a:gd name="connsiteY583" fmla="*/ 338421 h 6544491"/>
              <a:gd name="connsiteX584" fmla="*/ 8683010 w 11817525"/>
              <a:gd name="connsiteY584" fmla="*/ 361053 h 6544491"/>
              <a:gd name="connsiteX585" fmla="*/ 8663419 w 11817525"/>
              <a:gd name="connsiteY585" fmla="*/ 427478 h 6544491"/>
              <a:gd name="connsiteX586" fmla="*/ 8629007 w 11817525"/>
              <a:gd name="connsiteY586" fmla="*/ 432779 h 6544491"/>
              <a:gd name="connsiteX587" fmla="*/ 8604957 w 11817525"/>
              <a:gd name="connsiteY587" fmla="*/ 443230 h 6544491"/>
              <a:gd name="connsiteX588" fmla="*/ 8622284 w 11817525"/>
              <a:gd name="connsiteY588" fmla="*/ 520156 h 6544491"/>
              <a:gd name="connsiteX589" fmla="*/ 8628852 w 11817525"/>
              <a:gd name="connsiteY589" fmla="*/ 524539 h 6544491"/>
              <a:gd name="connsiteX590" fmla="*/ 8643831 w 11817525"/>
              <a:gd name="connsiteY590" fmla="*/ 493902 h 6544491"/>
              <a:gd name="connsiteX591" fmla="*/ 8668896 w 11817525"/>
              <a:gd name="connsiteY591" fmla="*/ 480599 h 6544491"/>
              <a:gd name="connsiteX592" fmla="*/ 8678986 w 11817525"/>
              <a:gd name="connsiteY592" fmla="*/ 497930 h 6544491"/>
              <a:gd name="connsiteX593" fmla="*/ 8625178 w 11817525"/>
              <a:gd name="connsiteY593" fmla="*/ 603352 h 6544491"/>
              <a:gd name="connsiteX594" fmla="*/ 8746170 w 11817525"/>
              <a:gd name="connsiteY594" fmla="*/ 560430 h 6544491"/>
              <a:gd name="connsiteX595" fmla="*/ 8759857 w 11817525"/>
              <a:gd name="connsiteY595" fmla="*/ 544832 h 6544491"/>
              <a:gd name="connsiteX596" fmla="*/ 8828017 w 11817525"/>
              <a:gd name="connsiteY596" fmla="*/ 479021 h 6544491"/>
              <a:gd name="connsiteX597" fmla="*/ 9021899 w 11817525"/>
              <a:gd name="connsiteY597" fmla="*/ 414077 h 6544491"/>
              <a:gd name="connsiteX598" fmla="*/ 9074731 w 11817525"/>
              <a:gd name="connsiteY598" fmla="*/ 436965 h 6544491"/>
              <a:gd name="connsiteX599" fmla="*/ 9077825 w 11817525"/>
              <a:gd name="connsiteY599" fmla="*/ 553858 h 6544491"/>
              <a:gd name="connsiteX600" fmla="*/ 9094678 w 11817525"/>
              <a:gd name="connsiteY600" fmla="*/ 609273 h 6544491"/>
              <a:gd name="connsiteX601" fmla="*/ 9077866 w 11817525"/>
              <a:gd name="connsiteY601" fmla="*/ 679317 h 6544491"/>
              <a:gd name="connsiteX602" fmla="*/ 9050962 w 11817525"/>
              <a:gd name="connsiteY602" fmla="*/ 732027 h 6544491"/>
              <a:gd name="connsiteX603" fmla="*/ 9135704 w 11817525"/>
              <a:gd name="connsiteY603" fmla="*/ 733813 h 6544491"/>
              <a:gd name="connsiteX604" fmla="*/ 9349570 w 11817525"/>
              <a:gd name="connsiteY604" fmla="*/ 669837 h 6544491"/>
              <a:gd name="connsiteX605" fmla="*/ 9391022 w 11817525"/>
              <a:gd name="connsiteY605" fmla="*/ 690433 h 6544491"/>
              <a:gd name="connsiteX606" fmla="*/ 9400095 w 11817525"/>
              <a:gd name="connsiteY606" fmla="*/ 710619 h 6544491"/>
              <a:gd name="connsiteX607" fmla="*/ 9417887 w 11817525"/>
              <a:gd name="connsiteY607" fmla="*/ 727363 h 6544491"/>
              <a:gd name="connsiteX608" fmla="*/ 9290847 w 11817525"/>
              <a:gd name="connsiteY608" fmla="*/ 790370 h 6544491"/>
              <a:gd name="connsiteX609" fmla="*/ 9247332 w 11817525"/>
              <a:gd name="connsiteY609" fmla="*/ 814069 h 6544491"/>
              <a:gd name="connsiteX610" fmla="*/ 9216266 w 11817525"/>
              <a:gd name="connsiteY610" fmla="*/ 829477 h 6544491"/>
              <a:gd name="connsiteX611" fmla="*/ 9185879 w 11817525"/>
              <a:gd name="connsiteY611" fmla="*/ 832659 h 6544491"/>
              <a:gd name="connsiteX612" fmla="*/ 9153968 w 11817525"/>
              <a:gd name="connsiteY612" fmla="*/ 853764 h 6544491"/>
              <a:gd name="connsiteX613" fmla="*/ 9082366 w 11817525"/>
              <a:gd name="connsiteY613" fmla="*/ 860748 h 6544491"/>
              <a:gd name="connsiteX614" fmla="*/ 9052021 w 11817525"/>
              <a:gd name="connsiteY614" fmla="*/ 854630 h 6544491"/>
              <a:gd name="connsiteX615" fmla="*/ 9048697 w 11817525"/>
              <a:gd name="connsiteY615" fmla="*/ 875377 h 6544491"/>
              <a:gd name="connsiteX616" fmla="*/ 9035754 w 11817525"/>
              <a:gd name="connsiteY616" fmla="*/ 900307 h 6544491"/>
              <a:gd name="connsiteX617" fmla="*/ 9025794 w 11817525"/>
              <a:gd name="connsiteY617" fmla="*/ 920241 h 6544491"/>
              <a:gd name="connsiteX618" fmla="*/ 9030574 w 11817525"/>
              <a:gd name="connsiteY618" fmla="*/ 924390 h 6544491"/>
              <a:gd name="connsiteX619" fmla="*/ 9009837 w 11817525"/>
              <a:gd name="connsiteY619" fmla="*/ 934931 h 6544491"/>
              <a:gd name="connsiteX620" fmla="*/ 8992586 w 11817525"/>
              <a:gd name="connsiteY620" fmla="*/ 940176 h 6544491"/>
              <a:gd name="connsiteX621" fmla="*/ 8957231 w 11817525"/>
              <a:gd name="connsiteY621" fmla="*/ 960968 h 6544491"/>
              <a:gd name="connsiteX622" fmla="*/ 8957224 w 11817525"/>
              <a:gd name="connsiteY622" fmla="*/ 961130 h 6544491"/>
              <a:gd name="connsiteX623" fmla="*/ 8941584 w 11817525"/>
              <a:gd name="connsiteY623" fmla="*/ 968886 h 6544491"/>
              <a:gd name="connsiteX624" fmla="*/ 8882486 w 11817525"/>
              <a:gd name="connsiteY624" fmla="*/ 999256 h 6544491"/>
              <a:gd name="connsiteX625" fmla="*/ 8820400 w 11817525"/>
              <a:gd name="connsiteY625" fmla="*/ 1031108 h 6544491"/>
              <a:gd name="connsiteX626" fmla="*/ 8814426 w 11817525"/>
              <a:gd name="connsiteY626" fmla="*/ 1034071 h 6544491"/>
              <a:gd name="connsiteX627" fmla="*/ 8797149 w 11817525"/>
              <a:gd name="connsiteY627" fmla="*/ 1043698 h 6544491"/>
              <a:gd name="connsiteX628" fmla="*/ 8762596 w 11817525"/>
              <a:gd name="connsiteY628" fmla="*/ 1062954 h 6544491"/>
              <a:gd name="connsiteX629" fmla="*/ 8748306 w 11817525"/>
              <a:gd name="connsiteY629" fmla="*/ 1071101 h 6544491"/>
              <a:gd name="connsiteX630" fmla="*/ 8727395 w 11817525"/>
              <a:gd name="connsiteY630" fmla="*/ 1081470 h 6544491"/>
              <a:gd name="connsiteX631" fmla="*/ 8707778 w 11817525"/>
              <a:gd name="connsiteY631" fmla="*/ 1093319 h 6544491"/>
              <a:gd name="connsiteX632" fmla="*/ 8694536 w 11817525"/>
              <a:gd name="connsiteY632" fmla="*/ 1097769 h 6544491"/>
              <a:gd name="connsiteX633" fmla="*/ 8690500 w 11817525"/>
              <a:gd name="connsiteY633" fmla="*/ 1102947 h 6544491"/>
              <a:gd name="connsiteX634" fmla="*/ 8684528 w 11817525"/>
              <a:gd name="connsiteY634" fmla="*/ 1105910 h 6544491"/>
              <a:gd name="connsiteX635" fmla="*/ 8638024 w 11817525"/>
              <a:gd name="connsiteY635" fmla="*/ 1131093 h 6544491"/>
              <a:gd name="connsiteX636" fmla="*/ 8603472 w 11817525"/>
              <a:gd name="connsiteY636" fmla="*/ 1150348 h 6544491"/>
              <a:gd name="connsiteX637" fmla="*/ 8567625 w 11817525"/>
              <a:gd name="connsiteY637" fmla="*/ 1168126 h 6544491"/>
              <a:gd name="connsiteX638" fmla="*/ 8562816 w 11817525"/>
              <a:gd name="connsiteY638" fmla="*/ 1170003 h 6544491"/>
              <a:gd name="connsiteX639" fmla="*/ 8604067 w 11817525"/>
              <a:gd name="connsiteY639" fmla="*/ 1170004 h 6544491"/>
              <a:gd name="connsiteX640" fmla="*/ 8604067 w 11817525"/>
              <a:gd name="connsiteY640" fmla="*/ 1216872 h 6544491"/>
              <a:gd name="connsiteX641" fmla="*/ 8623968 w 11817525"/>
              <a:gd name="connsiteY641" fmla="*/ 1207980 h 6544491"/>
              <a:gd name="connsiteX642" fmla="*/ 8687994 w 11817525"/>
              <a:gd name="connsiteY642" fmla="*/ 1178344 h 6544491"/>
              <a:gd name="connsiteX643" fmla="*/ 8690982 w 11817525"/>
              <a:gd name="connsiteY643" fmla="*/ 1176862 h 6544491"/>
              <a:gd name="connsiteX644" fmla="*/ 8691628 w 11817525"/>
              <a:gd name="connsiteY644" fmla="*/ 1177601 h 6544491"/>
              <a:gd name="connsiteX645" fmla="*/ 8689934 w 11817525"/>
              <a:gd name="connsiteY645" fmla="*/ 1180558 h 6544491"/>
              <a:gd name="connsiteX646" fmla="*/ 8680973 w 11817525"/>
              <a:gd name="connsiteY646" fmla="*/ 1185003 h 6544491"/>
              <a:gd name="connsiteX647" fmla="*/ 8627201 w 11817525"/>
              <a:gd name="connsiteY647" fmla="*/ 1211672 h 6544491"/>
              <a:gd name="connsiteX648" fmla="*/ 8619534 w 11817525"/>
              <a:gd name="connsiteY648" fmla="*/ 1217593 h 6544491"/>
              <a:gd name="connsiteX649" fmla="*/ 8607186 w 11817525"/>
              <a:gd name="connsiteY649" fmla="*/ 1227955 h 6544491"/>
              <a:gd name="connsiteX650" fmla="*/ 8604067 w 11817525"/>
              <a:gd name="connsiteY650" fmla="*/ 1229502 h 6544491"/>
              <a:gd name="connsiteX651" fmla="*/ 8604067 w 11817525"/>
              <a:gd name="connsiteY651" fmla="*/ 1235405 h 6544491"/>
              <a:gd name="connsiteX652" fmla="*/ 8634966 w 11817525"/>
              <a:gd name="connsiteY652" fmla="*/ 1220533 h 6544491"/>
              <a:gd name="connsiteX653" fmla="*/ 8748482 w 11817525"/>
              <a:gd name="connsiteY653" fmla="*/ 1164233 h 6544491"/>
              <a:gd name="connsiteX654" fmla="*/ 8762772 w 11817525"/>
              <a:gd name="connsiteY654" fmla="*/ 1156088 h 6544491"/>
              <a:gd name="connsiteX655" fmla="*/ 8793292 w 11817525"/>
              <a:gd name="connsiteY655" fmla="*/ 1142011 h 6544491"/>
              <a:gd name="connsiteX656" fmla="*/ 8822517 w 11817525"/>
              <a:gd name="connsiteY656" fmla="*/ 1126456 h 6544491"/>
              <a:gd name="connsiteX657" fmla="*/ 8843428 w 11817525"/>
              <a:gd name="connsiteY657" fmla="*/ 1116086 h 6544491"/>
              <a:gd name="connsiteX658" fmla="*/ 8896153 w 11817525"/>
              <a:gd name="connsiteY658" fmla="*/ 1093114 h 6544491"/>
              <a:gd name="connsiteX659" fmla="*/ 8906808 w 11817525"/>
              <a:gd name="connsiteY659" fmla="*/ 1085710 h 6544491"/>
              <a:gd name="connsiteX660" fmla="*/ 8926026 w 11817525"/>
              <a:gd name="connsiteY660" fmla="*/ 1078299 h 6544491"/>
              <a:gd name="connsiteX661" fmla="*/ 9030580 w 11817525"/>
              <a:gd name="connsiteY661" fmla="*/ 1026444 h 6544491"/>
              <a:gd name="connsiteX662" fmla="*/ 9120640 w 11817525"/>
              <a:gd name="connsiteY662" fmla="*/ 982711 h 6544491"/>
              <a:gd name="connsiteX663" fmla="*/ 9125454 w 11817525"/>
              <a:gd name="connsiteY663" fmla="*/ 980922 h 6544491"/>
              <a:gd name="connsiteX664" fmla="*/ 9257051 w 11817525"/>
              <a:gd name="connsiteY664" fmla="*/ 929621 h 6544491"/>
              <a:gd name="connsiteX665" fmla="*/ 9449178 w 11817525"/>
              <a:gd name="connsiteY665" fmla="*/ 858204 h 6544491"/>
              <a:gd name="connsiteX666" fmla="*/ 9485350 w 11817525"/>
              <a:gd name="connsiteY666" fmla="*/ 859376 h 6544491"/>
              <a:gd name="connsiteX667" fmla="*/ 9524846 w 11817525"/>
              <a:gd name="connsiteY667" fmla="*/ 839800 h 6544491"/>
              <a:gd name="connsiteX668" fmla="*/ 9546118 w 11817525"/>
              <a:gd name="connsiteY668" fmla="*/ 825732 h 6544491"/>
              <a:gd name="connsiteX669" fmla="*/ 9743796 w 11817525"/>
              <a:gd name="connsiteY669" fmla="*/ 761552 h 6544491"/>
              <a:gd name="connsiteX670" fmla="*/ 10023241 w 11817525"/>
              <a:gd name="connsiteY670" fmla="*/ 661842 h 6544491"/>
              <a:gd name="connsiteX671" fmla="*/ 10072083 w 11817525"/>
              <a:gd name="connsiteY671" fmla="*/ 650271 h 6544491"/>
              <a:gd name="connsiteX672" fmla="*/ 10093006 w 11817525"/>
              <a:gd name="connsiteY672" fmla="*/ 694266 h 6544491"/>
              <a:gd name="connsiteX673" fmla="*/ 10076661 w 11817525"/>
              <a:gd name="connsiteY673" fmla="*/ 785822 h 6544491"/>
              <a:gd name="connsiteX674" fmla="*/ 9996379 w 11817525"/>
              <a:gd name="connsiteY674" fmla="*/ 840011 h 6544491"/>
              <a:gd name="connsiteX675" fmla="*/ 9960950 w 11817525"/>
              <a:gd name="connsiteY675" fmla="*/ 848166 h 6544491"/>
              <a:gd name="connsiteX676" fmla="*/ 9868076 w 11817525"/>
              <a:gd name="connsiteY676" fmla="*/ 869220 h 6544491"/>
              <a:gd name="connsiteX677" fmla="*/ 9851065 w 11817525"/>
              <a:gd name="connsiteY677" fmla="*/ 905566 h 6544491"/>
              <a:gd name="connsiteX678" fmla="*/ 9847742 w 11817525"/>
              <a:gd name="connsiteY678" fmla="*/ 926316 h 6544491"/>
              <a:gd name="connsiteX679" fmla="*/ 9818411 w 11817525"/>
              <a:gd name="connsiteY679" fmla="*/ 917343 h 6544491"/>
              <a:gd name="connsiteX680" fmla="*/ 9756429 w 11817525"/>
              <a:gd name="connsiteY680" fmla="*/ 920147 h 6544491"/>
              <a:gd name="connsiteX681" fmla="*/ 9581436 w 11817525"/>
              <a:gd name="connsiteY681" fmla="*/ 1034793 h 6544491"/>
              <a:gd name="connsiteX682" fmla="*/ 9512534 w 11817525"/>
              <a:gd name="connsiteY682" fmla="*/ 1091276 h 6544491"/>
              <a:gd name="connsiteX683" fmla="*/ 9515035 w 11817525"/>
              <a:gd name="connsiteY683" fmla="*/ 1107079 h 6544491"/>
              <a:gd name="connsiteX684" fmla="*/ 9558521 w 11817525"/>
              <a:gd name="connsiteY684" fmla="*/ 1121966 h 6544491"/>
              <a:gd name="connsiteX685" fmla="*/ 9584606 w 11817525"/>
              <a:gd name="connsiteY685" fmla="*/ 1105805 h 6544491"/>
              <a:gd name="connsiteX686" fmla="*/ 9620582 w 11817525"/>
              <a:gd name="connsiteY686" fmla="*/ 1073282 h 6544491"/>
              <a:gd name="connsiteX687" fmla="*/ 9810673 w 11817525"/>
              <a:gd name="connsiteY687" fmla="*/ 1007575 h 6544491"/>
              <a:gd name="connsiteX688" fmla="*/ 9854431 w 11817525"/>
              <a:gd name="connsiteY688" fmla="*/ 1010275 h 6544491"/>
              <a:gd name="connsiteX689" fmla="*/ 9928810 w 11817525"/>
              <a:gd name="connsiteY689" fmla="*/ 1006912 h 6544491"/>
              <a:gd name="connsiteX690" fmla="*/ 10015038 w 11817525"/>
              <a:gd name="connsiteY690" fmla="*/ 1027356 h 6544491"/>
              <a:gd name="connsiteX691" fmla="*/ 10041591 w 11817525"/>
              <a:gd name="connsiteY691" fmla="*/ 1032709 h 6544491"/>
              <a:gd name="connsiteX692" fmla="*/ 10177012 w 11817525"/>
              <a:gd name="connsiteY692" fmla="*/ 983517 h 6544491"/>
              <a:gd name="connsiteX693" fmla="*/ 10448128 w 11817525"/>
              <a:gd name="connsiteY693" fmla="*/ 872949 h 6544491"/>
              <a:gd name="connsiteX694" fmla="*/ 10643028 w 11817525"/>
              <a:gd name="connsiteY694" fmla="*/ 805149 h 6544491"/>
              <a:gd name="connsiteX695" fmla="*/ 10685574 w 11817525"/>
              <a:gd name="connsiteY695" fmla="*/ 777010 h 6544491"/>
              <a:gd name="connsiteX696" fmla="*/ 10752640 w 11817525"/>
              <a:gd name="connsiteY696" fmla="*/ 759934 h 6544491"/>
              <a:gd name="connsiteX697" fmla="*/ 10779464 w 11817525"/>
              <a:gd name="connsiteY697" fmla="*/ 753103 h 6544491"/>
              <a:gd name="connsiteX698" fmla="*/ 10853180 w 11817525"/>
              <a:gd name="connsiteY698" fmla="*/ 694530 h 6544491"/>
              <a:gd name="connsiteX699" fmla="*/ 10923297 w 11817525"/>
              <a:gd name="connsiteY699" fmla="*/ 668889 h 6544491"/>
              <a:gd name="connsiteX700" fmla="*/ 10950689 w 11817525"/>
              <a:gd name="connsiteY700" fmla="*/ 665280 h 6544491"/>
              <a:gd name="connsiteX701" fmla="*/ 10960046 w 11817525"/>
              <a:gd name="connsiteY701" fmla="*/ 667353 h 6544491"/>
              <a:gd name="connsiteX702" fmla="*/ 10955109 w 11817525"/>
              <a:gd name="connsiteY702" fmla="*/ 671242 h 6544491"/>
              <a:gd name="connsiteX703" fmla="*/ 10962686 w 11817525"/>
              <a:gd name="connsiteY703" fmla="*/ 668711 h 6544491"/>
              <a:gd name="connsiteX704" fmla="*/ 10964373 w 11817525"/>
              <a:gd name="connsiteY704" fmla="*/ 668312 h 6544491"/>
              <a:gd name="connsiteX705" fmla="*/ 10966619 w 11817525"/>
              <a:gd name="connsiteY705" fmla="*/ 668808 h 6544491"/>
              <a:gd name="connsiteX706" fmla="*/ 10964645 w 11817525"/>
              <a:gd name="connsiteY706" fmla="*/ 670605 h 6544491"/>
              <a:gd name="connsiteX707" fmla="*/ 10961608 w 11817525"/>
              <a:gd name="connsiteY707" fmla="*/ 676436 h 6544491"/>
              <a:gd name="connsiteX708" fmla="*/ 10970130 w 11817525"/>
              <a:gd name="connsiteY708" fmla="*/ 673294 h 6544491"/>
              <a:gd name="connsiteX709" fmla="*/ 10974608 w 11817525"/>
              <a:gd name="connsiteY709" fmla="*/ 680524 h 6544491"/>
              <a:gd name="connsiteX710" fmla="*/ 10974591 w 11817525"/>
              <a:gd name="connsiteY710" fmla="*/ 680755 h 6544491"/>
              <a:gd name="connsiteX711" fmla="*/ 10948156 w 11817525"/>
              <a:gd name="connsiteY711" fmla="*/ 698494 h 6544491"/>
              <a:gd name="connsiteX712" fmla="*/ 10934036 w 11817525"/>
              <a:gd name="connsiteY712" fmla="*/ 706752 h 6544491"/>
              <a:gd name="connsiteX713" fmla="*/ 10910140 w 11817525"/>
              <a:gd name="connsiteY713" fmla="*/ 718704 h 6544491"/>
              <a:gd name="connsiteX714" fmla="*/ 10897979 w 11817525"/>
              <a:gd name="connsiteY714" fmla="*/ 728856 h 6544491"/>
              <a:gd name="connsiteX715" fmla="*/ 10908749 w 11817525"/>
              <a:gd name="connsiteY715" fmla="*/ 726497 h 6544491"/>
              <a:gd name="connsiteX716" fmla="*/ 10888579 w 11817525"/>
              <a:gd name="connsiteY716" fmla="*/ 740323 h 6544491"/>
              <a:gd name="connsiteX717" fmla="*/ 10881414 w 11817525"/>
              <a:gd name="connsiteY717" fmla="*/ 746542 h 6544491"/>
              <a:gd name="connsiteX718" fmla="*/ 10846662 w 11817525"/>
              <a:gd name="connsiteY718" fmla="*/ 769909 h 6544491"/>
              <a:gd name="connsiteX719" fmla="*/ 10811031 w 11817525"/>
              <a:gd name="connsiteY719" fmla="*/ 783657 h 6544491"/>
              <a:gd name="connsiteX720" fmla="*/ 10792129 w 11817525"/>
              <a:gd name="connsiteY720" fmla="*/ 791674 h 6544491"/>
              <a:gd name="connsiteX721" fmla="*/ 10787787 w 11817525"/>
              <a:gd name="connsiteY721" fmla="*/ 796241 h 6544491"/>
              <a:gd name="connsiteX722" fmla="*/ 10717844 w 11817525"/>
              <a:gd name="connsiteY722" fmla="*/ 838165 h 6544491"/>
              <a:gd name="connsiteX723" fmla="*/ 10626390 w 11817525"/>
              <a:gd name="connsiteY723" fmla="*/ 885582 h 6544491"/>
              <a:gd name="connsiteX724" fmla="*/ 10608795 w 11817525"/>
              <a:gd name="connsiteY724" fmla="*/ 894861 h 6544491"/>
              <a:gd name="connsiteX725" fmla="*/ 10597940 w 11817525"/>
              <a:gd name="connsiteY725" fmla="*/ 906278 h 6544491"/>
              <a:gd name="connsiteX726" fmla="*/ 10607715 w 11817525"/>
              <a:gd name="connsiteY726" fmla="*/ 902586 h 6544491"/>
              <a:gd name="connsiteX727" fmla="*/ 10612499 w 11817525"/>
              <a:gd name="connsiteY727" fmla="*/ 902829 h 6544491"/>
              <a:gd name="connsiteX728" fmla="*/ 10604679 w 11817525"/>
              <a:gd name="connsiteY728" fmla="*/ 908416 h 6544491"/>
              <a:gd name="connsiteX729" fmla="*/ 10559924 w 11817525"/>
              <a:gd name="connsiteY729" fmla="*/ 926487 h 6544491"/>
              <a:gd name="connsiteX730" fmla="*/ 10529076 w 11817525"/>
              <a:gd name="connsiteY730" fmla="*/ 940479 h 6544491"/>
              <a:gd name="connsiteX731" fmla="*/ 10508444 w 11817525"/>
              <a:gd name="connsiteY731" fmla="*/ 955588 h 6544491"/>
              <a:gd name="connsiteX732" fmla="*/ 10491940 w 11817525"/>
              <a:gd name="connsiteY732" fmla="*/ 970308 h 6544491"/>
              <a:gd name="connsiteX733" fmla="*/ 10473692 w 11817525"/>
              <a:gd name="connsiteY733" fmla="*/ 978956 h 6544491"/>
              <a:gd name="connsiteX734" fmla="*/ 10472386 w 11817525"/>
              <a:gd name="connsiteY734" fmla="*/ 977692 h 6544491"/>
              <a:gd name="connsiteX735" fmla="*/ 10484546 w 11817525"/>
              <a:gd name="connsiteY735" fmla="*/ 967538 h 6544491"/>
              <a:gd name="connsiteX736" fmla="*/ 10488889 w 11817525"/>
              <a:gd name="connsiteY736" fmla="*/ 962972 h 6544491"/>
              <a:gd name="connsiteX737" fmla="*/ 10479767 w 11817525"/>
              <a:gd name="connsiteY737" fmla="*/ 967295 h 6544491"/>
              <a:gd name="connsiteX738" fmla="*/ 10383755 w 11817525"/>
              <a:gd name="connsiteY738" fmla="*/ 1023455 h 6544491"/>
              <a:gd name="connsiteX739" fmla="*/ 10283403 w 11817525"/>
              <a:gd name="connsiteY739" fmla="*/ 1084184 h 6544491"/>
              <a:gd name="connsiteX740" fmla="*/ 10272762 w 11817525"/>
              <a:gd name="connsiteY740" fmla="*/ 1091422 h 6544491"/>
              <a:gd name="connsiteX741" fmla="*/ 10283844 w 11817525"/>
              <a:gd name="connsiteY741" fmla="*/ 1088994 h 6544491"/>
              <a:gd name="connsiteX742" fmla="*/ 10308604 w 11817525"/>
              <a:gd name="connsiteY742" fmla="*/ 1073494 h 6544491"/>
              <a:gd name="connsiteX743" fmla="*/ 10353133 w 11817525"/>
              <a:gd name="connsiteY743" fmla="*/ 1046436 h 6544491"/>
              <a:gd name="connsiteX744" fmla="*/ 10377029 w 11817525"/>
              <a:gd name="connsiteY744" fmla="*/ 1034486 h 6544491"/>
              <a:gd name="connsiteX745" fmla="*/ 10402230 w 11817525"/>
              <a:gd name="connsiteY745" fmla="*/ 1023797 h 6544491"/>
              <a:gd name="connsiteX746" fmla="*/ 10413312 w 11817525"/>
              <a:gd name="connsiteY746" fmla="*/ 1021369 h 6544491"/>
              <a:gd name="connsiteX747" fmla="*/ 10399846 w 11817525"/>
              <a:gd name="connsiteY747" fmla="*/ 1030259 h 6544491"/>
              <a:gd name="connsiteX748" fmla="*/ 10320780 w 11817525"/>
              <a:gd name="connsiteY748" fmla="*/ 1076508 h 6544491"/>
              <a:gd name="connsiteX749" fmla="*/ 10273428 w 11817525"/>
              <a:gd name="connsiteY749" fmla="*/ 1105220 h 6544491"/>
              <a:gd name="connsiteX750" fmla="*/ 10238022 w 11817525"/>
              <a:gd name="connsiteY750" fmla="*/ 1127957 h 6544491"/>
              <a:gd name="connsiteX751" fmla="*/ 10228033 w 11817525"/>
              <a:gd name="connsiteY751" fmla="*/ 1135828 h 6544491"/>
              <a:gd name="connsiteX752" fmla="*/ 10229991 w 11817525"/>
              <a:gd name="connsiteY752" fmla="*/ 1137723 h 6544491"/>
              <a:gd name="connsiteX753" fmla="*/ 10252370 w 11817525"/>
              <a:gd name="connsiteY753" fmla="*/ 1128686 h 6544491"/>
              <a:gd name="connsiteX754" fmla="*/ 10283431 w 11817525"/>
              <a:gd name="connsiteY754" fmla="*/ 1110516 h 6544491"/>
              <a:gd name="connsiteX755" fmla="*/ 10258669 w 11817525"/>
              <a:gd name="connsiteY755" fmla="*/ 1126014 h 6544491"/>
              <a:gd name="connsiteX756" fmla="*/ 10199370 w 11817525"/>
              <a:gd name="connsiteY756" fmla="*/ 1160701 h 6544491"/>
              <a:gd name="connsiteX757" fmla="*/ 10192856 w 11817525"/>
              <a:gd name="connsiteY757" fmla="*/ 1167552 h 6544491"/>
              <a:gd name="connsiteX758" fmla="*/ 10203285 w 11817525"/>
              <a:gd name="connsiteY758" fmla="*/ 1164491 h 6544491"/>
              <a:gd name="connsiteX759" fmla="*/ 10228700 w 11817525"/>
              <a:gd name="connsiteY759" fmla="*/ 1149626 h 6544491"/>
              <a:gd name="connsiteX760" fmla="*/ 10256073 w 11817525"/>
              <a:gd name="connsiteY760" fmla="*/ 1136655 h 6544491"/>
              <a:gd name="connsiteX761" fmla="*/ 10275839 w 11817525"/>
              <a:gd name="connsiteY761" fmla="*/ 1125092 h 6544491"/>
              <a:gd name="connsiteX762" fmla="*/ 10265848 w 11817525"/>
              <a:gd name="connsiteY762" fmla="*/ 1132963 h 6544491"/>
              <a:gd name="connsiteX763" fmla="*/ 10195254 w 11817525"/>
              <a:gd name="connsiteY763" fmla="*/ 1174256 h 6544491"/>
              <a:gd name="connsiteX764" fmla="*/ 10184611 w 11817525"/>
              <a:gd name="connsiteY764" fmla="*/ 1181495 h 6544491"/>
              <a:gd name="connsiteX765" fmla="*/ 10194388 w 11817525"/>
              <a:gd name="connsiteY765" fmla="*/ 1177804 h 6544491"/>
              <a:gd name="connsiteX766" fmla="*/ 10242179 w 11817525"/>
              <a:gd name="connsiteY766" fmla="*/ 1153901 h 6544491"/>
              <a:gd name="connsiteX767" fmla="*/ 10199822 w 11817525"/>
              <a:gd name="connsiteY767" fmla="*/ 1178679 h 6544491"/>
              <a:gd name="connsiteX768" fmla="*/ 10195479 w 11817525"/>
              <a:gd name="connsiteY768" fmla="*/ 1183246 h 6544491"/>
              <a:gd name="connsiteX769" fmla="*/ 10200262 w 11817525"/>
              <a:gd name="connsiteY769" fmla="*/ 1183489 h 6544491"/>
              <a:gd name="connsiteX770" fmla="*/ 10215687 w 11817525"/>
              <a:gd name="connsiteY770" fmla="*/ 1176493 h 6544491"/>
              <a:gd name="connsiteX771" fmla="*/ 10226983 w 11817525"/>
              <a:gd name="connsiteY771" fmla="*/ 1169885 h 6544491"/>
              <a:gd name="connsiteX772" fmla="*/ 10301706 w 11817525"/>
              <a:gd name="connsiteY772" fmla="*/ 1128203 h 6544491"/>
              <a:gd name="connsiteX773" fmla="*/ 10291064 w 11817525"/>
              <a:gd name="connsiteY773" fmla="*/ 1135441 h 6544491"/>
              <a:gd name="connsiteX774" fmla="*/ 10255007 w 11817525"/>
              <a:gd name="connsiteY774" fmla="*/ 1157547 h 6544491"/>
              <a:gd name="connsiteX775" fmla="*/ 10217645 w 11817525"/>
              <a:gd name="connsiteY775" fmla="*/ 1178388 h 6544491"/>
              <a:gd name="connsiteX776" fmla="*/ 10203526 w 11817525"/>
              <a:gd name="connsiteY776" fmla="*/ 1186646 h 6544491"/>
              <a:gd name="connsiteX777" fmla="*/ 10202660 w 11817525"/>
              <a:gd name="connsiteY777" fmla="*/ 1190193 h 6544491"/>
              <a:gd name="connsiteX778" fmla="*/ 10215913 w 11817525"/>
              <a:gd name="connsiteY778" fmla="*/ 1185481 h 6544491"/>
              <a:gd name="connsiteX779" fmla="*/ 10240676 w 11817525"/>
              <a:gd name="connsiteY779" fmla="*/ 1169984 h 6544491"/>
              <a:gd name="connsiteX780" fmla="*/ 10274561 w 11817525"/>
              <a:gd name="connsiteY780" fmla="*/ 1150162 h 6544491"/>
              <a:gd name="connsiteX781" fmla="*/ 10308234 w 11817525"/>
              <a:gd name="connsiteY781" fmla="*/ 1134519 h 6544491"/>
              <a:gd name="connsiteX782" fmla="*/ 10340601 w 11817525"/>
              <a:gd name="connsiteY782" fmla="*/ 1117614 h 6544491"/>
              <a:gd name="connsiteX783" fmla="*/ 10356026 w 11817525"/>
              <a:gd name="connsiteY783" fmla="*/ 1110618 h 6544491"/>
              <a:gd name="connsiteX784" fmla="*/ 10352990 w 11817525"/>
              <a:gd name="connsiteY784" fmla="*/ 1116448 h 6544491"/>
              <a:gd name="connsiteX785" fmla="*/ 10345169 w 11817525"/>
              <a:gd name="connsiteY785" fmla="*/ 1122035 h 6544491"/>
              <a:gd name="connsiteX786" fmla="*/ 10277398 w 11817525"/>
              <a:gd name="connsiteY786" fmla="*/ 1161678 h 6544491"/>
              <a:gd name="connsiteX787" fmla="*/ 10272404 w 11817525"/>
              <a:gd name="connsiteY787" fmla="*/ 1165612 h 6544491"/>
              <a:gd name="connsiteX788" fmla="*/ 10279357 w 11817525"/>
              <a:gd name="connsiteY788" fmla="*/ 1163572 h 6544491"/>
              <a:gd name="connsiteX789" fmla="*/ 10311724 w 11817525"/>
              <a:gd name="connsiteY789" fmla="*/ 1146666 h 6544491"/>
              <a:gd name="connsiteX790" fmla="*/ 10324977 w 11817525"/>
              <a:gd name="connsiteY790" fmla="*/ 1141954 h 6544491"/>
              <a:gd name="connsiteX791" fmla="*/ 10350832 w 11817525"/>
              <a:gd name="connsiteY791" fmla="*/ 1131898 h 6544491"/>
              <a:gd name="connsiteX792" fmla="*/ 10365603 w 11817525"/>
              <a:gd name="connsiteY792" fmla="*/ 1124271 h 6544491"/>
              <a:gd name="connsiteX793" fmla="*/ 10363432 w 11817525"/>
              <a:gd name="connsiteY793" fmla="*/ 1126554 h 6544491"/>
              <a:gd name="connsiteX794" fmla="*/ 10250479 w 11817525"/>
              <a:gd name="connsiteY794" fmla="*/ 1192625 h 6544491"/>
              <a:gd name="connsiteX795" fmla="*/ 10248308 w 11817525"/>
              <a:gd name="connsiteY795" fmla="*/ 1194909 h 6544491"/>
              <a:gd name="connsiteX796" fmla="*/ 10278504 w 11817525"/>
              <a:gd name="connsiteY796" fmla="*/ 1180286 h 6544491"/>
              <a:gd name="connsiteX797" fmla="*/ 10260482 w 11817525"/>
              <a:gd name="connsiteY797" fmla="*/ 1197923 h 6544491"/>
              <a:gd name="connsiteX798" fmla="*/ 10265052 w 11817525"/>
              <a:gd name="connsiteY798" fmla="*/ 1202344 h 6544491"/>
              <a:gd name="connsiteX799" fmla="*/ 10267876 w 11817525"/>
              <a:gd name="connsiteY799" fmla="*/ 1200692 h 6544491"/>
              <a:gd name="connsiteX800" fmla="*/ 10269833 w 11817525"/>
              <a:gd name="connsiteY800" fmla="*/ 1202587 h 6544491"/>
              <a:gd name="connsiteX801" fmla="*/ 10269620 w 11817525"/>
              <a:gd name="connsiteY801" fmla="*/ 1206766 h 6544491"/>
              <a:gd name="connsiteX802" fmla="*/ 10268755 w 11817525"/>
              <a:gd name="connsiteY802" fmla="*/ 1210312 h 6544491"/>
              <a:gd name="connsiteX803" fmla="*/ 10261588 w 11817525"/>
              <a:gd name="connsiteY803" fmla="*/ 1216529 h 6544491"/>
              <a:gd name="connsiteX804" fmla="*/ 10272019 w 11817525"/>
              <a:gd name="connsiteY804" fmla="*/ 1213470 h 6544491"/>
              <a:gd name="connsiteX805" fmla="*/ 10308514 w 11817525"/>
              <a:gd name="connsiteY805" fmla="*/ 1196175 h 6544491"/>
              <a:gd name="connsiteX806" fmla="*/ 10334369 w 11817525"/>
              <a:gd name="connsiteY806" fmla="*/ 1186120 h 6544491"/>
              <a:gd name="connsiteX807" fmla="*/ 10348488 w 11817525"/>
              <a:gd name="connsiteY807" fmla="*/ 1177860 h 6544491"/>
              <a:gd name="connsiteX808" fmla="*/ 10376726 w 11817525"/>
              <a:gd name="connsiteY808" fmla="*/ 1161343 h 6544491"/>
              <a:gd name="connsiteX809" fmla="*/ 10404964 w 11817525"/>
              <a:gd name="connsiteY809" fmla="*/ 1144825 h 6544491"/>
              <a:gd name="connsiteX810" fmla="*/ 10408442 w 11817525"/>
              <a:gd name="connsiteY810" fmla="*/ 1143805 h 6544491"/>
              <a:gd name="connsiteX811" fmla="*/ 10406922 w 11817525"/>
              <a:gd name="connsiteY811" fmla="*/ 1146720 h 6544491"/>
              <a:gd name="connsiteX812" fmla="*/ 10378684 w 11817525"/>
              <a:gd name="connsiteY812" fmla="*/ 1163238 h 6544491"/>
              <a:gd name="connsiteX813" fmla="*/ 10370866 w 11817525"/>
              <a:gd name="connsiteY813" fmla="*/ 1168823 h 6544491"/>
              <a:gd name="connsiteX814" fmla="*/ 10372172 w 11817525"/>
              <a:gd name="connsiteY814" fmla="*/ 1170088 h 6544491"/>
              <a:gd name="connsiteX815" fmla="*/ 10385864 w 11817525"/>
              <a:gd name="connsiteY815" fmla="*/ 1170186 h 6544491"/>
              <a:gd name="connsiteX816" fmla="*/ 10394335 w 11817525"/>
              <a:gd name="connsiteY816" fmla="*/ 1165231 h 6544491"/>
              <a:gd name="connsiteX817" fmla="*/ 10425840 w 11817525"/>
              <a:gd name="connsiteY817" fmla="*/ 1148176 h 6544491"/>
              <a:gd name="connsiteX818" fmla="*/ 10424845 w 11817525"/>
              <a:gd name="connsiteY818" fmla="*/ 1154478 h 6544491"/>
              <a:gd name="connsiteX819" fmla="*/ 10407376 w 11817525"/>
              <a:gd name="connsiteY819" fmla="*/ 1164696 h 6544491"/>
              <a:gd name="connsiteX820" fmla="*/ 10372185 w 11817525"/>
              <a:gd name="connsiteY820" fmla="*/ 1183254 h 6544491"/>
              <a:gd name="connsiteX821" fmla="*/ 10365018 w 11817525"/>
              <a:gd name="connsiteY821" fmla="*/ 1189473 h 6544491"/>
              <a:gd name="connsiteX822" fmla="*/ 10371972 w 11817525"/>
              <a:gd name="connsiteY822" fmla="*/ 1187433 h 6544491"/>
              <a:gd name="connsiteX823" fmla="*/ 10396521 w 11817525"/>
              <a:gd name="connsiteY823" fmla="*/ 1176113 h 6544491"/>
              <a:gd name="connsiteX824" fmla="*/ 10345693 w 11817525"/>
              <a:gd name="connsiteY824" fmla="*/ 1205846 h 6544491"/>
              <a:gd name="connsiteX825" fmla="*/ 10315935 w 11817525"/>
              <a:gd name="connsiteY825" fmla="*/ 1225278 h 6544491"/>
              <a:gd name="connsiteX826" fmla="*/ 10310075 w 11817525"/>
              <a:gd name="connsiteY826" fmla="*/ 1232760 h 6544491"/>
              <a:gd name="connsiteX827" fmla="*/ 10326151 w 11817525"/>
              <a:gd name="connsiteY827" fmla="*/ 1226397 h 6544491"/>
              <a:gd name="connsiteX828" fmla="*/ 10347437 w 11817525"/>
              <a:gd name="connsiteY828" fmla="*/ 1211919 h 6544491"/>
              <a:gd name="connsiteX829" fmla="*/ 10361556 w 11817525"/>
              <a:gd name="connsiteY829" fmla="*/ 1203660 h 6544491"/>
              <a:gd name="connsiteX830" fmla="*/ 10377927 w 11817525"/>
              <a:gd name="connsiteY830" fmla="*/ 1196118 h 6544491"/>
              <a:gd name="connsiteX831" fmla="*/ 10378762 w 11817525"/>
              <a:gd name="connsiteY831" fmla="*/ 1204714 h 6544491"/>
              <a:gd name="connsiteX832" fmla="*/ 10397727 w 11817525"/>
              <a:gd name="connsiteY832" fmla="*/ 1208537 h 6544491"/>
              <a:gd name="connsiteX833" fmla="*/ 10466039 w 11817525"/>
              <a:gd name="connsiteY833" fmla="*/ 1176804 h 6544491"/>
              <a:gd name="connsiteX834" fmla="*/ 10447830 w 11817525"/>
              <a:gd name="connsiteY834" fmla="*/ 1190692 h 6544491"/>
              <a:gd name="connsiteX835" fmla="*/ 10492144 w 11817525"/>
              <a:gd name="connsiteY835" fmla="*/ 1167810 h 6544491"/>
              <a:gd name="connsiteX836" fmla="*/ 10490627 w 11817525"/>
              <a:gd name="connsiteY836" fmla="*/ 1170726 h 6544491"/>
              <a:gd name="connsiteX837" fmla="*/ 10500843 w 11817525"/>
              <a:gd name="connsiteY837" fmla="*/ 1171843 h 6544491"/>
              <a:gd name="connsiteX838" fmla="*/ 10538266 w 11817525"/>
              <a:gd name="connsiteY838" fmla="*/ 1151585 h 6544491"/>
              <a:gd name="connsiteX839" fmla="*/ 10566819 w 11817525"/>
              <a:gd name="connsiteY839" fmla="*/ 1144715 h 6544491"/>
              <a:gd name="connsiteX840" fmla="*/ 10596064 w 11817525"/>
              <a:gd name="connsiteY840" fmla="*/ 1118134 h 6544491"/>
              <a:gd name="connsiteX841" fmla="*/ 10619743 w 11817525"/>
              <a:gd name="connsiteY841" fmla="*/ 1103307 h 6544491"/>
              <a:gd name="connsiteX842" fmla="*/ 10639571 w 11817525"/>
              <a:gd name="connsiteY842" fmla="*/ 1089481 h 6544491"/>
              <a:gd name="connsiteX843" fmla="*/ 10670340 w 11817525"/>
              <a:gd name="connsiteY843" fmla="*/ 1073792 h 6544491"/>
              <a:gd name="connsiteX844" fmla="*/ 10723478 w 11817525"/>
              <a:gd name="connsiteY844" fmla="*/ 1050834 h 6544491"/>
              <a:gd name="connsiteX845" fmla="*/ 10721980 w 11817525"/>
              <a:gd name="connsiteY845" fmla="*/ 1052625 h 6544491"/>
              <a:gd name="connsiteX846" fmla="*/ 10732410 w 11817525"/>
              <a:gd name="connsiteY846" fmla="*/ 1049564 h 6544491"/>
              <a:gd name="connsiteX847" fmla="*/ 10744357 w 11817525"/>
              <a:gd name="connsiteY847" fmla="*/ 1043589 h 6544491"/>
              <a:gd name="connsiteX848" fmla="*/ 10806482 w 11817525"/>
              <a:gd name="connsiteY848" fmla="*/ 1007251 h 6544491"/>
              <a:gd name="connsiteX849" fmla="*/ 10822568 w 11817525"/>
              <a:gd name="connsiteY849" fmla="*/ 998355 h 6544491"/>
              <a:gd name="connsiteX850" fmla="*/ 10831204 w 11817525"/>
              <a:gd name="connsiteY850" fmla="*/ 994542 h 6544491"/>
              <a:gd name="connsiteX851" fmla="*/ 10866325 w 11817525"/>
              <a:gd name="connsiteY851" fmla="*/ 1000093 h 6544491"/>
              <a:gd name="connsiteX852" fmla="*/ 10851820 w 11817525"/>
              <a:gd name="connsiteY852" fmla="*/ 1052243 h 6544491"/>
              <a:gd name="connsiteX853" fmla="*/ 10775330 w 11817525"/>
              <a:gd name="connsiteY853" fmla="*/ 1107198 h 6544491"/>
              <a:gd name="connsiteX854" fmla="*/ 10589698 w 11817525"/>
              <a:gd name="connsiteY854" fmla="*/ 1228879 h 6544491"/>
              <a:gd name="connsiteX855" fmla="*/ 10566588 w 11817525"/>
              <a:gd name="connsiteY855" fmla="*/ 1282356 h 6544491"/>
              <a:gd name="connsiteX856" fmla="*/ 10584460 w 11817525"/>
              <a:gd name="connsiteY856" fmla="*/ 1334914 h 6544491"/>
              <a:gd name="connsiteX857" fmla="*/ 10578831 w 11817525"/>
              <a:gd name="connsiteY857" fmla="*/ 1373557 h 6544491"/>
              <a:gd name="connsiteX858" fmla="*/ 10541640 w 11817525"/>
              <a:gd name="connsiteY858" fmla="*/ 1375237 h 6544491"/>
              <a:gd name="connsiteX859" fmla="*/ 10508518 w 11817525"/>
              <a:gd name="connsiteY859" fmla="*/ 1365501 h 6544491"/>
              <a:gd name="connsiteX860" fmla="*/ 10514072 w 11817525"/>
              <a:gd name="connsiteY860" fmla="*/ 1372739 h 6544491"/>
              <a:gd name="connsiteX861" fmla="*/ 10478018 w 11817525"/>
              <a:gd name="connsiteY861" fmla="*/ 1451143 h 6544491"/>
              <a:gd name="connsiteX862" fmla="*/ 10414002 w 11817525"/>
              <a:gd name="connsiteY862" fmla="*/ 1459655 h 6544491"/>
              <a:gd name="connsiteX863" fmla="*/ 10354643 w 11817525"/>
              <a:gd name="connsiteY863" fmla="*/ 1557839 h 6544491"/>
              <a:gd name="connsiteX864" fmla="*/ 10337631 w 11817525"/>
              <a:gd name="connsiteY864" fmla="*/ 1594185 h 6544491"/>
              <a:gd name="connsiteX865" fmla="*/ 10346432 w 11817525"/>
              <a:gd name="connsiteY865" fmla="*/ 1626556 h 6544491"/>
              <a:gd name="connsiteX866" fmla="*/ 10421629 w 11817525"/>
              <a:gd name="connsiteY866" fmla="*/ 1586643 h 6544491"/>
              <a:gd name="connsiteX867" fmla="*/ 10441417 w 11817525"/>
              <a:gd name="connsiteY867" fmla="*/ 1553914 h 6544491"/>
              <a:gd name="connsiteX868" fmla="*/ 10459443 w 11817525"/>
              <a:gd name="connsiteY868" fmla="*/ 1514713 h 6544491"/>
              <a:gd name="connsiteX869" fmla="*/ 10464526 w 11817525"/>
              <a:gd name="connsiteY869" fmla="*/ 1500438 h 6544491"/>
              <a:gd name="connsiteX870" fmla="*/ 10540119 w 11817525"/>
              <a:gd name="connsiteY870" fmla="*/ 1527916 h 6544491"/>
              <a:gd name="connsiteX871" fmla="*/ 10530970 w 11817525"/>
              <a:gd name="connsiteY871" fmla="*/ 1553611 h 6544491"/>
              <a:gd name="connsiteX872" fmla="*/ 10487600 w 11817525"/>
              <a:gd name="connsiteY872" fmla="*/ 1618301 h 6544491"/>
              <a:gd name="connsiteX873" fmla="*/ 10479741 w 11817525"/>
              <a:gd name="connsiteY873" fmla="*/ 1628955 h 6544491"/>
              <a:gd name="connsiteX874" fmla="*/ 10344713 w 11817525"/>
              <a:gd name="connsiteY874" fmla="*/ 1745540 h 6544491"/>
              <a:gd name="connsiteX875" fmla="*/ 10307995 w 11817525"/>
              <a:gd name="connsiteY875" fmla="*/ 1768734 h 6544491"/>
              <a:gd name="connsiteX876" fmla="*/ 10202644 w 11817525"/>
              <a:gd name="connsiteY876" fmla="*/ 1836228 h 6544491"/>
              <a:gd name="connsiteX877" fmla="*/ 10179337 w 11817525"/>
              <a:gd name="connsiteY877" fmla="*/ 1856008 h 6544491"/>
              <a:gd name="connsiteX878" fmla="*/ 10130692 w 11817525"/>
              <a:gd name="connsiteY878" fmla="*/ 1901276 h 6544491"/>
              <a:gd name="connsiteX879" fmla="*/ 10136470 w 11817525"/>
              <a:gd name="connsiteY879" fmla="*/ 1917691 h 6544491"/>
              <a:gd name="connsiteX880" fmla="*/ 10137446 w 11817525"/>
              <a:gd name="connsiteY880" fmla="*/ 1926703 h 6544491"/>
              <a:gd name="connsiteX881" fmla="*/ 10176919 w 11817525"/>
              <a:gd name="connsiteY881" fmla="*/ 1905576 h 6544491"/>
              <a:gd name="connsiteX882" fmla="*/ 10331590 w 11817525"/>
              <a:gd name="connsiteY882" fmla="*/ 1828708 h 6544491"/>
              <a:gd name="connsiteX883" fmla="*/ 10421937 w 11817525"/>
              <a:gd name="connsiteY883" fmla="*/ 1787341 h 6544491"/>
              <a:gd name="connsiteX884" fmla="*/ 10492643 w 11817525"/>
              <a:gd name="connsiteY884" fmla="*/ 1790296 h 6544491"/>
              <a:gd name="connsiteX885" fmla="*/ 10465147 w 11817525"/>
              <a:gd name="connsiteY885" fmla="*/ 1837572 h 6544491"/>
              <a:gd name="connsiteX886" fmla="*/ 10453362 w 11817525"/>
              <a:gd name="connsiteY886" fmla="*/ 1843480 h 6544491"/>
              <a:gd name="connsiteX887" fmla="*/ 10229457 w 11817525"/>
              <a:gd name="connsiteY887" fmla="*/ 1970531 h 6544491"/>
              <a:gd name="connsiteX888" fmla="*/ 10172500 w 11817525"/>
              <a:gd name="connsiteY888" fmla="*/ 2028148 h 6544491"/>
              <a:gd name="connsiteX889" fmla="*/ 10163568 w 11817525"/>
              <a:gd name="connsiteY889" fmla="*/ 2034481 h 6544491"/>
              <a:gd name="connsiteX890" fmla="*/ 10159630 w 11817525"/>
              <a:gd name="connsiteY890" fmla="*/ 2043698 h 6544491"/>
              <a:gd name="connsiteX891" fmla="*/ 10137499 w 11817525"/>
              <a:gd name="connsiteY891" fmla="*/ 2064814 h 6544491"/>
              <a:gd name="connsiteX892" fmla="*/ 10103756 w 11817525"/>
              <a:gd name="connsiteY892" fmla="*/ 2088174 h 6544491"/>
              <a:gd name="connsiteX893" fmla="*/ 10103755 w 11817525"/>
              <a:gd name="connsiteY893" fmla="*/ 2091671 h 6544491"/>
              <a:gd name="connsiteX894" fmla="*/ 10123396 w 11817525"/>
              <a:gd name="connsiteY894" fmla="*/ 2088717 h 6544491"/>
              <a:gd name="connsiteX895" fmla="*/ 10178391 w 11817525"/>
              <a:gd name="connsiteY895" fmla="*/ 2070989 h 6544491"/>
              <a:gd name="connsiteX896" fmla="*/ 10209864 w 11817525"/>
              <a:gd name="connsiteY896" fmla="*/ 2074412 h 6544491"/>
              <a:gd name="connsiteX897" fmla="*/ 10253985 w 11817525"/>
              <a:gd name="connsiteY897" fmla="*/ 2046971 h 6544491"/>
              <a:gd name="connsiteX898" fmla="*/ 10288508 w 11817525"/>
              <a:gd name="connsiteY898" fmla="*/ 2038134 h 6544491"/>
              <a:gd name="connsiteX899" fmla="*/ 10299102 w 11817525"/>
              <a:gd name="connsiteY899" fmla="*/ 2044335 h 6544491"/>
              <a:gd name="connsiteX900" fmla="*/ 10311948 w 11817525"/>
              <a:gd name="connsiteY900" fmla="*/ 2035533 h 6544491"/>
              <a:gd name="connsiteX901" fmla="*/ 10547636 w 11817525"/>
              <a:gd name="connsiteY901" fmla="*/ 1908483 h 6544491"/>
              <a:gd name="connsiteX902" fmla="*/ 10590846 w 11817525"/>
              <a:gd name="connsiteY902" fmla="*/ 1873028 h 6544491"/>
              <a:gd name="connsiteX903" fmla="*/ 10779400 w 11817525"/>
              <a:gd name="connsiteY903" fmla="*/ 1754843 h 6544491"/>
              <a:gd name="connsiteX904" fmla="*/ 10877601 w 11817525"/>
              <a:gd name="connsiteY904" fmla="*/ 1781433 h 6544491"/>
              <a:gd name="connsiteX905" fmla="*/ 10905099 w 11817525"/>
              <a:gd name="connsiteY905" fmla="*/ 1790297 h 6544491"/>
              <a:gd name="connsiteX906" fmla="*/ 10932595 w 11817525"/>
              <a:gd name="connsiteY906" fmla="*/ 1834616 h 6544491"/>
              <a:gd name="connsiteX907" fmla="*/ 10881531 w 11817525"/>
              <a:gd name="connsiteY907" fmla="*/ 1878936 h 6544491"/>
              <a:gd name="connsiteX908" fmla="*/ 10787253 w 11817525"/>
              <a:gd name="connsiteY908" fmla="*/ 1917348 h 6544491"/>
              <a:gd name="connsiteX909" fmla="*/ 10771540 w 11817525"/>
              <a:gd name="connsiteY909" fmla="*/ 1935075 h 6544491"/>
              <a:gd name="connsiteX910" fmla="*/ 10780353 w 11817525"/>
              <a:gd name="connsiteY910" fmla="*/ 1953906 h 6544491"/>
              <a:gd name="connsiteX911" fmla="*/ 10767191 w 11817525"/>
              <a:gd name="connsiteY911" fmla="*/ 1960462 h 6544491"/>
              <a:gd name="connsiteX912" fmla="*/ 10761225 w 11817525"/>
              <a:gd name="connsiteY912" fmla="*/ 1963434 h 6544491"/>
              <a:gd name="connsiteX913" fmla="*/ 10743595 w 11817525"/>
              <a:gd name="connsiteY913" fmla="*/ 1975695 h 6544491"/>
              <a:gd name="connsiteX914" fmla="*/ 10737284 w 11817525"/>
              <a:gd name="connsiteY914" fmla="*/ 1978410 h 6544491"/>
              <a:gd name="connsiteX915" fmla="*/ 10732261 w 11817525"/>
              <a:gd name="connsiteY915" fmla="*/ 1979394 h 6544491"/>
              <a:gd name="connsiteX916" fmla="*/ 10705745 w 11817525"/>
              <a:gd name="connsiteY916" fmla="*/ 1986783 h 6544491"/>
              <a:gd name="connsiteX917" fmla="*/ 10693685 w 11817525"/>
              <a:gd name="connsiteY917" fmla="*/ 1996284 h 6544491"/>
              <a:gd name="connsiteX918" fmla="*/ 10682509 w 11817525"/>
              <a:gd name="connsiteY918" fmla="*/ 2000727 h 6544491"/>
              <a:gd name="connsiteX919" fmla="*/ 10677132 w 11817525"/>
              <a:gd name="connsiteY919" fmla="*/ 2004366 h 6544491"/>
              <a:gd name="connsiteX920" fmla="*/ 10668772 w 11817525"/>
              <a:gd name="connsiteY920" fmla="*/ 2009490 h 6544491"/>
              <a:gd name="connsiteX921" fmla="*/ 10579888 w 11817525"/>
              <a:gd name="connsiteY921" fmla="*/ 2054727 h 6544491"/>
              <a:gd name="connsiteX922" fmla="*/ 10554220 w 11817525"/>
              <a:gd name="connsiteY922" fmla="*/ 2069432 h 6544491"/>
              <a:gd name="connsiteX923" fmla="*/ 10524395 w 11817525"/>
              <a:gd name="connsiteY923" fmla="*/ 2084288 h 6544491"/>
              <a:gd name="connsiteX924" fmla="*/ 10476093 w 11817525"/>
              <a:gd name="connsiteY924" fmla="*/ 2107394 h 6544491"/>
              <a:gd name="connsiteX925" fmla="*/ 10464162 w 11817525"/>
              <a:gd name="connsiteY925" fmla="*/ 2113336 h 6544491"/>
              <a:gd name="connsiteX926" fmla="*/ 10455801 w 11817525"/>
              <a:gd name="connsiteY926" fmla="*/ 2118459 h 6544491"/>
              <a:gd name="connsiteX927" fmla="*/ 10463528 w 11817525"/>
              <a:gd name="connsiteY927" fmla="*/ 2117489 h 6544491"/>
              <a:gd name="connsiteX928" fmla="*/ 10495700 w 11817525"/>
              <a:gd name="connsiteY928" fmla="*/ 2105301 h 6544491"/>
              <a:gd name="connsiteX929" fmla="*/ 10509390 w 11817525"/>
              <a:gd name="connsiteY929" fmla="*/ 2101360 h 6544491"/>
              <a:gd name="connsiteX930" fmla="*/ 10467003 w 11817525"/>
              <a:gd name="connsiteY930" fmla="*/ 2126313 h 6544491"/>
              <a:gd name="connsiteX931" fmla="*/ 10436544 w 11817525"/>
              <a:gd name="connsiteY931" fmla="*/ 2145323 h 6544491"/>
              <a:gd name="connsiteX932" fmla="*/ 10432928 w 11817525"/>
              <a:gd name="connsiteY932" fmla="*/ 2150963 h 6544491"/>
              <a:gd name="connsiteX933" fmla="*/ 10445445 w 11817525"/>
              <a:gd name="connsiteY933" fmla="*/ 2145688 h 6544491"/>
              <a:gd name="connsiteX934" fmla="*/ 10505092 w 11817525"/>
              <a:gd name="connsiteY934" fmla="*/ 2115976 h 6544491"/>
              <a:gd name="connsiteX935" fmla="*/ 10614759 w 11817525"/>
              <a:gd name="connsiteY935" fmla="*/ 2069979 h 6544491"/>
              <a:gd name="connsiteX936" fmla="*/ 10628210 w 11817525"/>
              <a:gd name="connsiteY936" fmla="*/ 2064236 h 6544491"/>
              <a:gd name="connsiteX937" fmla="*/ 10622271 w 11817525"/>
              <a:gd name="connsiteY937" fmla="*/ 2070620 h 6544491"/>
              <a:gd name="connsiteX938" fmla="*/ 10547636 w 11817525"/>
              <a:gd name="connsiteY938" fmla="*/ 2127128 h 6544491"/>
              <a:gd name="connsiteX939" fmla="*/ 10493860 w 11817525"/>
              <a:gd name="connsiteY939" fmla="*/ 2163902 h 6544491"/>
              <a:gd name="connsiteX940" fmla="*/ 10492027 w 11817525"/>
              <a:gd name="connsiteY940" fmla="*/ 2165560 h 6544491"/>
              <a:gd name="connsiteX941" fmla="*/ 10486187 w 11817525"/>
              <a:gd name="connsiteY941" fmla="*/ 2167613 h 6544491"/>
              <a:gd name="connsiteX942" fmla="*/ 10453967 w 11817525"/>
              <a:gd name="connsiteY942" fmla="*/ 2184622 h 6544491"/>
              <a:gd name="connsiteX943" fmla="*/ 10449764 w 11817525"/>
              <a:gd name="connsiteY943" fmla="*/ 2189596 h 6544491"/>
              <a:gd name="connsiteX944" fmla="*/ 10396129 w 11817525"/>
              <a:gd name="connsiteY944" fmla="*/ 2211516 h 6544491"/>
              <a:gd name="connsiteX945" fmla="*/ 10363324 w 11817525"/>
              <a:gd name="connsiteY945" fmla="*/ 2227858 h 6544491"/>
              <a:gd name="connsiteX946" fmla="*/ 10288176 w 11817525"/>
              <a:gd name="connsiteY946" fmla="*/ 2264332 h 6544491"/>
              <a:gd name="connsiteX947" fmla="*/ 10266712 w 11817525"/>
              <a:gd name="connsiteY947" fmla="*/ 2274064 h 6544491"/>
              <a:gd name="connsiteX948" fmla="*/ 10243441 w 11817525"/>
              <a:gd name="connsiteY948" fmla="*/ 2286617 h 6544491"/>
              <a:gd name="connsiteX949" fmla="*/ 10216598 w 11817525"/>
              <a:gd name="connsiteY949" fmla="*/ 2299987 h 6544491"/>
              <a:gd name="connsiteX950" fmla="*/ 10217139 w 11817525"/>
              <a:gd name="connsiteY950" fmla="*/ 2305476 h 6544491"/>
              <a:gd name="connsiteX951" fmla="*/ 10183112 w 11817525"/>
              <a:gd name="connsiteY951" fmla="*/ 2325306 h 6544491"/>
              <a:gd name="connsiteX952" fmla="*/ 10173578 w 11817525"/>
              <a:gd name="connsiteY952" fmla="*/ 2329096 h 6544491"/>
              <a:gd name="connsiteX953" fmla="*/ 10169374 w 11817525"/>
              <a:gd name="connsiteY953" fmla="*/ 2334068 h 6544491"/>
              <a:gd name="connsiteX954" fmla="*/ 10177100 w 11817525"/>
              <a:gd name="connsiteY954" fmla="*/ 2333099 h 6544491"/>
              <a:gd name="connsiteX955" fmla="*/ 10200371 w 11817525"/>
              <a:gd name="connsiteY955" fmla="*/ 2320546 h 6544491"/>
              <a:gd name="connsiteX956" fmla="*/ 10228388 w 11817525"/>
              <a:gd name="connsiteY956" fmla="*/ 2308510 h 6544491"/>
              <a:gd name="connsiteX957" fmla="*/ 10240856 w 11817525"/>
              <a:gd name="connsiteY957" fmla="*/ 2308056 h 6544491"/>
              <a:gd name="connsiteX958" fmla="*/ 10256944 w 11817525"/>
              <a:gd name="connsiteY958" fmla="*/ 2301961 h 6544491"/>
              <a:gd name="connsiteX959" fmla="*/ 10290384 w 11817525"/>
              <a:gd name="connsiteY959" fmla="*/ 2281465 h 6544491"/>
              <a:gd name="connsiteX960" fmla="*/ 10305296 w 11817525"/>
              <a:gd name="connsiteY960" fmla="*/ 2274037 h 6544491"/>
              <a:gd name="connsiteX961" fmla="*/ 10313020 w 11817525"/>
              <a:gd name="connsiteY961" fmla="*/ 2273066 h 6544491"/>
              <a:gd name="connsiteX962" fmla="*/ 10312974 w 11817525"/>
              <a:gd name="connsiteY962" fmla="*/ 2277888 h 6544491"/>
              <a:gd name="connsiteX963" fmla="*/ 10309521 w 11817525"/>
              <a:gd name="connsiteY963" fmla="*/ 2280459 h 6544491"/>
              <a:gd name="connsiteX964" fmla="*/ 10299508 w 11817525"/>
              <a:gd name="connsiteY964" fmla="*/ 2285448 h 6544491"/>
              <a:gd name="connsiteX965" fmla="*/ 10279806 w 11817525"/>
              <a:gd name="connsiteY965" fmla="*/ 2297181 h 6544491"/>
              <a:gd name="connsiteX966" fmla="*/ 10238053 w 11817525"/>
              <a:gd name="connsiteY966" fmla="*/ 2317982 h 6544491"/>
              <a:gd name="connsiteX967" fmla="*/ 10202898 w 11817525"/>
              <a:gd name="connsiteY967" fmla="*/ 2331655 h 6544491"/>
              <a:gd name="connsiteX968" fmla="*/ 10165300 w 11817525"/>
              <a:gd name="connsiteY968" fmla="*/ 2352302 h 6544491"/>
              <a:gd name="connsiteX969" fmla="*/ 10163491 w 11817525"/>
              <a:gd name="connsiteY969" fmla="*/ 2355122 h 6544491"/>
              <a:gd name="connsiteX970" fmla="*/ 10153324 w 11817525"/>
              <a:gd name="connsiteY970" fmla="*/ 2363066 h 6544491"/>
              <a:gd name="connsiteX971" fmla="*/ 10115140 w 11817525"/>
              <a:gd name="connsiteY971" fmla="*/ 2383047 h 6544491"/>
              <a:gd name="connsiteX972" fmla="*/ 10104432 w 11817525"/>
              <a:gd name="connsiteY972" fmla="*/ 2385502 h 6544491"/>
              <a:gd name="connsiteX973" fmla="*/ 10070498 w 11817525"/>
              <a:gd name="connsiteY973" fmla="*/ 2395690 h 6544491"/>
              <a:gd name="connsiteX974" fmla="*/ 10049034 w 11817525"/>
              <a:gd name="connsiteY974" fmla="*/ 2405422 h 6544491"/>
              <a:gd name="connsiteX975" fmla="*/ 10007235 w 11817525"/>
              <a:gd name="connsiteY975" fmla="*/ 2431043 h 6544491"/>
              <a:gd name="connsiteX976" fmla="*/ 10005427 w 11817525"/>
              <a:gd name="connsiteY976" fmla="*/ 2433863 h 6544491"/>
              <a:gd name="connsiteX977" fmla="*/ 9980933 w 11817525"/>
              <a:gd name="connsiteY977" fmla="*/ 2449902 h 6544491"/>
              <a:gd name="connsiteX978" fmla="*/ 9951156 w 11817525"/>
              <a:gd name="connsiteY978" fmla="*/ 2459937 h 6544491"/>
              <a:gd name="connsiteX979" fmla="*/ 9893950 w 11817525"/>
              <a:gd name="connsiteY979" fmla="*/ 2482676 h 6544491"/>
              <a:gd name="connsiteX980" fmla="*/ 9847360 w 11817525"/>
              <a:gd name="connsiteY980" fmla="*/ 2512603 h 6544491"/>
              <a:gd name="connsiteX981" fmla="*/ 9818123 w 11817525"/>
              <a:gd name="connsiteY981" fmla="*/ 2528126 h 6544491"/>
              <a:gd name="connsiteX982" fmla="*/ 9774609 w 11817525"/>
              <a:gd name="connsiteY982" fmla="*/ 2546924 h 6544491"/>
              <a:gd name="connsiteX983" fmla="*/ 9750750 w 11817525"/>
              <a:gd name="connsiteY983" fmla="*/ 2558810 h 6544491"/>
              <a:gd name="connsiteX984" fmla="*/ 9739407 w 11817525"/>
              <a:gd name="connsiteY984" fmla="*/ 2565419 h 6544491"/>
              <a:gd name="connsiteX985" fmla="*/ 9707775 w 11817525"/>
              <a:gd name="connsiteY985" fmla="*/ 2583097 h 6544491"/>
              <a:gd name="connsiteX986" fmla="*/ 9696431 w 11817525"/>
              <a:gd name="connsiteY986" fmla="*/ 2589706 h 6544491"/>
              <a:gd name="connsiteX987" fmla="*/ 9673606 w 11817525"/>
              <a:gd name="connsiteY987" fmla="*/ 2617389 h 6544491"/>
              <a:gd name="connsiteX988" fmla="*/ 9653810 w 11817525"/>
              <a:gd name="connsiteY988" fmla="*/ 2638764 h 6544491"/>
              <a:gd name="connsiteX989" fmla="*/ 9639438 w 11817525"/>
              <a:gd name="connsiteY989" fmla="*/ 2651681 h 6544491"/>
              <a:gd name="connsiteX990" fmla="*/ 9632204 w 11817525"/>
              <a:gd name="connsiteY990" fmla="*/ 2662961 h 6544491"/>
              <a:gd name="connsiteX991" fmla="*/ 9633380 w 11817525"/>
              <a:gd name="connsiteY991" fmla="*/ 2664295 h 6544491"/>
              <a:gd name="connsiteX992" fmla="*/ 9683986 w 11817525"/>
              <a:gd name="connsiteY992" fmla="*/ 2648683 h 6544491"/>
              <a:gd name="connsiteX993" fmla="*/ 9839069 w 11817525"/>
              <a:gd name="connsiteY993" fmla="*/ 2571429 h 6544491"/>
              <a:gd name="connsiteX994" fmla="*/ 9852173 w 11817525"/>
              <a:gd name="connsiteY994" fmla="*/ 2566819 h 6544491"/>
              <a:gd name="connsiteX995" fmla="*/ 9840830 w 11817525"/>
              <a:gd name="connsiteY995" fmla="*/ 2573429 h 6544491"/>
              <a:gd name="connsiteX996" fmla="*/ 9806804 w 11817525"/>
              <a:gd name="connsiteY996" fmla="*/ 2593257 h 6544491"/>
              <a:gd name="connsiteX997" fmla="*/ 9713034 w 11817525"/>
              <a:gd name="connsiteY997" fmla="*/ 2652444 h 6544491"/>
              <a:gd name="connsiteX998" fmla="*/ 9653974 w 11817525"/>
              <a:gd name="connsiteY998" fmla="*/ 2682824 h 6544491"/>
              <a:gd name="connsiteX999" fmla="*/ 9615202 w 11817525"/>
              <a:gd name="connsiteY999" fmla="*/ 2702137 h 6544491"/>
              <a:gd name="connsiteX1000" fmla="*/ 9580588 w 11817525"/>
              <a:gd name="connsiteY1000" fmla="*/ 2721300 h 6544491"/>
              <a:gd name="connsiteX1001" fmla="*/ 9566850 w 11817525"/>
              <a:gd name="connsiteY1001" fmla="*/ 2730062 h 6544491"/>
              <a:gd name="connsiteX1002" fmla="*/ 9582936 w 11817525"/>
              <a:gd name="connsiteY1002" fmla="*/ 2723968 h 6544491"/>
              <a:gd name="connsiteX1003" fmla="*/ 9686146 w 11817525"/>
              <a:gd name="connsiteY1003" fmla="*/ 2670636 h 6544491"/>
              <a:gd name="connsiteX1004" fmla="*/ 9734404 w 11817525"/>
              <a:gd name="connsiteY1004" fmla="*/ 2652353 h 6544491"/>
              <a:gd name="connsiteX1005" fmla="*/ 9735577 w 11817525"/>
              <a:gd name="connsiteY1005" fmla="*/ 2653688 h 6544491"/>
              <a:gd name="connsiteX1006" fmla="*/ 9734943 w 11817525"/>
              <a:gd name="connsiteY1006" fmla="*/ 2657841 h 6544491"/>
              <a:gd name="connsiteX1007" fmla="*/ 9708102 w 11817525"/>
              <a:gd name="connsiteY1007" fmla="*/ 2671212 h 6544491"/>
              <a:gd name="connsiteX1008" fmla="*/ 9691381 w 11817525"/>
              <a:gd name="connsiteY1008" fmla="*/ 2681459 h 6544491"/>
              <a:gd name="connsiteX1009" fmla="*/ 9689572 w 11817525"/>
              <a:gd name="connsiteY1009" fmla="*/ 2684280 h 6544491"/>
              <a:gd name="connsiteX1010" fmla="*/ 9696126 w 11817525"/>
              <a:gd name="connsiteY1010" fmla="*/ 2681976 h 6544491"/>
              <a:gd name="connsiteX1011" fmla="*/ 9722967 w 11817525"/>
              <a:gd name="connsiteY1011" fmla="*/ 2668607 h 6544491"/>
              <a:gd name="connsiteX1012" fmla="*/ 9733087 w 11817525"/>
              <a:gd name="connsiteY1012" fmla="*/ 2665483 h 6544491"/>
              <a:gd name="connsiteX1013" fmla="*/ 9728297 w 11817525"/>
              <a:gd name="connsiteY1013" fmla="*/ 2669788 h 6544491"/>
              <a:gd name="connsiteX1014" fmla="*/ 9695443 w 11817525"/>
              <a:gd name="connsiteY1014" fmla="*/ 2690952 h 6544491"/>
              <a:gd name="connsiteX1015" fmla="*/ 9641126 w 11817525"/>
              <a:gd name="connsiteY1015" fmla="*/ 2721848 h 6544491"/>
              <a:gd name="connsiteX1016" fmla="*/ 9641714 w 11817525"/>
              <a:gd name="connsiteY1016" fmla="*/ 2722515 h 6544491"/>
              <a:gd name="connsiteX1017" fmla="*/ 9642888 w 11817525"/>
              <a:gd name="connsiteY1017" fmla="*/ 2723850 h 6544491"/>
              <a:gd name="connsiteX1018" fmla="*/ 9654818 w 11817525"/>
              <a:gd name="connsiteY1018" fmla="*/ 2717907 h 6544491"/>
              <a:gd name="connsiteX1019" fmla="*/ 9667289 w 11817525"/>
              <a:gd name="connsiteY1019" fmla="*/ 2717452 h 6544491"/>
              <a:gd name="connsiteX1020" fmla="*/ 9672031 w 11817525"/>
              <a:gd name="connsiteY1020" fmla="*/ 2717969 h 6544491"/>
              <a:gd name="connsiteX1021" fmla="*/ 9700633 w 11817525"/>
              <a:gd name="connsiteY1021" fmla="*/ 2706598 h 6544491"/>
              <a:gd name="connsiteX1022" fmla="*/ 9679758 w 11817525"/>
              <a:gd name="connsiteY1022" fmla="*/ 2716997 h 6544491"/>
              <a:gd name="connsiteX1023" fmla="*/ 9678535 w 11817525"/>
              <a:gd name="connsiteY1023" fmla="*/ 2720485 h 6544491"/>
              <a:gd name="connsiteX1024" fmla="*/ 9679709 w 11817525"/>
              <a:gd name="connsiteY1024" fmla="*/ 2721820 h 6544491"/>
              <a:gd name="connsiteX1025" fmla="*/ 9676727 w 11817525"/>
              <a:gd name="connsiteY1025" fmla="*/ 2723306 h 6544491"/>
              <a:gd name="connsiteX1026" fmla="*/ 9646316 w 11817525"/>
              <a:gd name="connsiteY1026" fmla="*/ 2737494 h 6544491"/>
              <a:gd name="connsiteX1027" fmla="*/ 9640939 w 11817525"/>
              <a:gd name="connsiteY1027" fmla="*/ 2741133 h 6544491"/>
              <a:gd name="connsiteX1028" fmla="*/ 9645093 w 11817525"/>
              <a:gd name="connsiteY1028" fmla="*/ 2740981 h 6544491"/>
              <a:gd name="connsiteX1029" fmla="*/ 9665338 w 11817525"/>
              <a:gd name="connsiteY1029" fmla="*/ 2734736 h 6544491"/>
              <a:gd name="connsiteX1030" fmla="*/ 9671254 w 11817525"/>
              <a:gd name="connsiteY1030" fmla="*/ 2736586 h 6544491"/>
              <a:gd name="connsiteX1031" fmla="*/ 9667052 w 11817525"/>
              <a:gd name="connsiteY1031" fmla="*/ 2741559 h 6544491"/>
              <a:gd name="connsiteX1032" fmla="*/ 9652140 w 11817525"/>
              <a:gd name="connsiteY1032" fmla="*/ 2748987 h 6544491"/>
              <a:gd name="connsiteX1033" fmla="*/ 9614005 w 11817525"/>
              <a:gd name="connsiteY1033" fmla="*/ 2764146 h 6544491"/>
              <a:gd name="connsiteX1034" fmla="*/ 9600264 w 11817525"/>
              <a:gd name="connsiteY1034" fmla="*/ 2772908 h 6544491"/>
              <a:gd name="connsiteX1035" fmla="*/ 9594840 w 11817525"/>
              <a:gd name="connsiteY1035" fmla="*/ 2781368 h 6544491"/>
              <a:gd name="connsiteX1036" fmla="*/ 9569174 w 11817525"/>
              <a:gd name="connsiteY1036" fmla="*/ 2796074 h 6544491"/>
              <a:gd name="connsiteX1037" fmla="*/ 9544727 w 11817525"/>
              <a:gd name="connsiteY1037" fmla="*/ 2807291 h 6544491"/>
              <a:gd name="connsiteX1038" fmla="*/ 9540524 w 11817525"/>
              <a:gd name="connsiteY1038" fmla="*/ 2812265 h 6544491"/>
              <a:gd name="connsiteX1039" fmla="*/ 9548250 w 11817525"/>
              <a:gd name="connsiteY1039" fmla="*/ 2811295 h 6544491"/>
              <a:gd name="connsiteX1040" fmla="*/ 9556610 w 11817525"/>
              <a:gd name="connsiteY1040" fmla="*/ 2806170 h 6544491"/>
              <a:gd name="connsiteX1041" fmla="*/ 9594160 w 11817525"/>
              <a:gd name="connsiteY1041" fmla="*/ 2790345 h 6544491"/>
              <a:gd name="connsiteX1042" fmla="*/ 9600664 w 11817525"/>
              <a:gd name="connsiteY1042" fmla="*/ 2792861 h 6544491"/>
              <a:gd name="connsiteX1043" fmla="*/ 9627506 w 11817525"/>
              <a:gd name="connsiteY1043" fmla="*/ 2779490 h 6544491"/>
              <a:gd name="connsiteX1044" fmla="*/ 9651952 w 11817525"/>
              <a:gd name="connsiteY1044" fmla="*/ 2768273 h 6544491"/>
              <a:gd name="connsiteX1045" fmla="*/ 9672241 w 11817525"/>
              <a:gd name="connsiteY1045" fmla="*/ 2757207 h 6544491"/>
              <a:gd name="connsiteX1046" fmla="*/ 9746214 w 11817525"/>
              <a:gd name="connsiteY1046" fmla="*/ 2719397 h 6544491"/>
              <a:gd name="connsiteX1047" fmla="*/ 9779020 w 11817525"/>
              <a:gd name="connsiteY1047" fmla="*/ 2703054 h 6544491"/>
              <a:gd name="connsiteX1048" fmla="*/ 9826785 w 11817525"/>
              <a:gd name="connsiteY1048" fmla="*/ 2674464 h 6544491"/>
              <a:gd name="connsiteX1049" fmla="*/ 9834512 w 11817525"/>
              <a:gd name="connsiteY1049" fmla="*/ 2673493 h 6544491"/>
              <a:gd name="connsiteX1050" fmla="*/ 9867904 w 11817525"/>
              <a:gd name="connsiteY1050" fmla="*/ 2657818 h 6544491"/>
              <a:gd name="connsiteX1051" fmla="*/ 9889416 w 11817525"/>
              <a:gd name="connsiteY1051" fmla="*/ 2643264 h 6544491"/>
              <a:gd name="connsiteX1052" fmla="*/ 9909118 w 11817525"/>
              <a:gd name="connsiteY1052" fmla="*/ 2631531 h 6544491"/>
              <a:gd name="connsiteX1053" fmla="*/ 9955567 w 11817525"/>
              <a:gd name="connsiteY1053" fmla="*/ 2616067 h 6544491"/>
              <a:gd name="connsiteX1054" fmla="*/ 9981775 w 11817525"/>
              <a:gd name="connsiteY1054" fmla="*/ 2606851 h 6544491"/>
              <a:gd name="connsiteX1055" fmla="*/ 9998494 w 11817525"/>
              <a:gd name="connsiteY1055" fmla="*/ 2596602 h 6544491"/>
              <a:gd name="connsiteX1056" fmla="*/ 10011646 w 11817525"/>
              <a:gd name="connsiteY1056" fmla="*/ 2587173 h 6544491"/>
              <a:gd name="connsiteX1057" fmla="*/ 10014676 w 11817525"/>
              <a:gd name="connsiteY1057" fmla="*/ 2580866 h 6544491"/>
              <a:gd name="connsiteX1058" fmla="*/ 10038534 w 11817525"/>
              <a:gd name="connsiteY1058" fmla="*/ 2568981 h 6544491"/>
              <a:gd name="connsiteX1059" fmla="*/ 10053399 w 11817525"/>
              <a:gd name="connsiteY1059" fmla="*/ 2566373 h 6544491"/>
              <a:gd name="connsiteX1060" fmla="*/ 10073690 w 11817525"/>
              <a:gd name="connsiteY1060" fmla="*/ 2555307 h 6544491"/>
              <a:gd name="connsiteX1061" fmla="*/ 10104733 w 11817525"/>
              <a:gd name="connsiteY1061" fmla="*/ 2536962 h 6544491"/>
              <a:gd name="connsiteX1062" fmla="*/ 10114268 w 11817525"/>
              <a:gd name="connsiteY1062" fmla="*/ 2533173 h 6544491"/>
              <a:gd name="connsiteX1063" fmla="*/ 10130307 w 11817525"/>
              <a:gd name="connsiteY1063" fmla="*/ 2531902 h 6544491"/>
              <a:gd name="connsiteX1064" fmla="*/ 10140429 w 11817525"/>
              <a:gd name="connsiteY1064" fmla="*/ 2528779 h 6544491"/>
              <a:gd name="connsiteX1065" fmla="*/ 10177485 w 11817525"/>
              <a:gd name="connsiteY1065" fmla="*/ 2502642 h 6544491"/>
              <a:gd name="connsiteX1066" fmla="*/ 10182276 w 11817525"/>
              <a:gd name="connsiteY1066" fmla="*/ 2498336 h 6544491"/>
              <a:gd name="connsiteX1067" fmla="*/ 10175137 w 11817525"/>
              <a:gd name="connsiteY1067" fmla="*/ 2499974 h 6544491"/>
              <a:gd name="connsiteX1068" fmla="*/ 10132796 w 11817525"/>
              <a:gd name="connsiteY1068" fmla="*/ 2520106 h 6544491"/>
              <a:gd name="connsiteX1069" fmla="*/ 10123262 w 11817525"/>
              <a:gd name="connsiteY1069" fmla="*/ 2523895 h 6544491"/>
              <a:gd name="connsiteX1070" fmla="*/ 10106590 w 11817525"/>
              <a:gd name="connsiteY1070" fmla="*/ 2529322 h 6544491"/>
              <a:gd name="connsiteX1071" fmla="*/ 10098277 w 11817525"/>
              <a:gd name="connsiteY1071" fmla="*/ 2529626 h 6544491"/>
              <a:gd name="connsiteX1072" fmla="*/ 10104875 w 11817525"/>
              <a:gd name="connsiteY1072" fmla="*/ 2522499 h 6544491"/>
              <a:gd name="connsiteX1073" fmla="*/ 10092946 w 11817525"/>
              <a:gd name="connsiteY1073" fmla="*/ 2528442 h 6544491"/>
              <a:gd name="connsiteX1074" fmla="*/ 10072655 w 11817525"/>
              <a:gd name="connsiteY1074" fmla="*/ 2539510 h 6544491"/>
              <a:gd name="connsiteX1075" fmla="*/ 10048209 w 11817525"/>
              <a:gd name="connsiteY1075" fmla="*/ 2550727 h 6544491"/>
              <a:gd name="connsiteX1076" fmla="*/ 10030363 w 11817525"/>
              <a:gd name="connsiteY1076" fmla="*/ 2554820 h 6544491"/>
              <a:gd name="connsiteX1077" fmla="*/ 10017846 w 11817525"/>
              <a:gd name="connsiteY1077" fmla="*/ 2560095 h 6544491"/>
              <a:gd name="connsiteX1078" fmla="*/ 9970128 w 11817525"/>
              <a:gd name="connsiteY1078" fmla="*/ 2583865 h 6544491"/>
              <a:gd name="connsiteX1079" fmla="*/ 9919428 w 11817525"/>
              <a:gd name="connsiteY1079" fmla="*/ 2609123 h 6544491"/>
              <a:gd name="connsiteX1080" fmla="*/ 9918840 w 11817525"/>
              <a:gd name="connsiteY1080" fmla="*/ 2608455 h 6544491"/>
              <a:gd name="connsiteX1081" fmla="*/ 9968954 w 11817525"/>
              <a:gd name="connsiteY1081" fmla="*/ 2582532 h 6544491"/>
              <a:gd name="connsiteX1082" fmla="*/ 9955263 w 11817525"/>
              <a:gd name="connsiteY1082" fmla="*/ 2586472 h 6544491"/>
              <a:gd name="connsiteX1083" fmla="*/ 9864030 w 11817525"/>
              <a:gd name="connsiteY1083" fmla="*/ 2629041 h 6544491"/>
              <a:gd name="connsiteX1084" fmla="*/ 9846136 w 11817525"/>
              <a:gd name="connsiteY1084" fmla="*/ 2637954 h 6544491"/>
              <a:gd name="connsiteX1085" fmla="*/ 9803843 w 11817525"/>
              <a:gd name="connsiteY1085" fmla="*/ 2653266 h 6544491"/>
              <a:gd name="connsiteX1086" fmla="*/ 9777002 w 11817525"/>
              <a:gd name="connsiteY1086" fmla="*/ 2666637 h 6544491"/>
              <a:gd name="connsiteX1087" fmla="*/ 9766879 w 11817525"/>
              <a:gd name="connsiteY1087" fmla="*/ 2669760 h 6544491"/>
              <a:gd name="connsiteX1088" fmla="*/ 9768101 w 11817525"/>
              <a:gd name="connsiteY1088" fmla="*/ 2666272 h 6544491"/>
              <a:gd name="connsiteX1089" fmla="*/ 9788391 w 11817525"/>
              <a:gd name="connsiteY1089" fmla="*/ 2655206 h 6544491"/>
              <a:gd name="connsiteX1090" fmla="*/ 9803256 w 11817525"/>
              <a:gd name="connsiteY1090" fmla="*/ 2652599 h 6544491"/>
              <a:gd name="connsiteX1091" fmla="*/ 9833667 w 11817525"/>
              <a:gd name="connsiteY1091" fmla="*/ 2638410 h 6544491"/>
              <a:gd name="connsiteX1092" fmla="*/ 9869456 w 11817525"/>
              <a:gd name="connsiteY1092" fmla="*/ 2620582 h 6544491"/>
              <a:gd name="connsiteX1093" fmla="*/ 9884367 w 11817525"/>
              <a:gd name="connsiteY1093" fmla="*/ 2613153 h 6544491"/>
              <a:gd name="connsiteX1094" fmla="*/ 9904657 w 11817525"/>
              <a:gd name="connsiteY1094" fmla="*/ 2602086 h 6544491"/>
              <a:gd name="connsiteX1095" fmla="*/ 9926121 w 11817525"/>
              <a:gd name="connsiteY1095" fmla="*/ 2592355 h 6544491"/>
              <a:gd name="connsiteX1096" fmla="*/ 9937463 w 11817525"/>
              <a:gd name="connsiteY1096" fmla="*/ 2585743 h 6544491"/>
              <a:gd name="connsiteX1097" fmla="*/ 9945190 w 11817525"/>
              <a:gd name="connsiteY1097" fmla="*/ 2584773 h 6544491"/>
              <a:gd name="connsiteX1098" fmla="*/ 9960100 w 11817525"/>
              <a:gd name="connsiteY1098" fmla="*/ 2577346 h 6544491"/>
              <a:gd name="connsiteX1099" fmla="*/ 9964892 w 11817525"/>
              <a:gd name="connsiteY1099" fmla="*/ 2573042 h 6544491"/>
              <a:gd name="connsiteX1100" fmla="*/ 9970222 w 11817525"/>
              <a:gd name="connsiteY1100" fmla="*/ 2574223 h 6544491"/>
              <a:gd name="connsiteX1101" fmla="*/ 9988117 w 11817525"/>
              <a:gd name="connsiteY1101" fmla="*/ 2565309 h 6544491"/>
              <a:gd name="connsiteX1102" fmla="*/ 9992906 w 11817525"/>
              <a:gd name="connsiteY1102" fmla="*/ 2561003 h 6544491"/>
              <a:gd name="connsiteX1103" fmla="*/ 9998238 w 11817525"/>
              <a:gd name="connsiteY1103" fmla="*/ 2562185 h 6544491"/>
              <a:gd name="connsiteX1104" fmla="*/ 10046543 w 11817525"/>
              <a:gd name="connsiteY1104" fmla="*/ 2539083 h 6544491"/>
              <a:gd name="connsiteX1105" fmla="*/ 10055489 w 11817525"/>
              <a:gd name="connsiteY1105" fmla="*/ 2534627 h 6544491"/>
              <a:gd name="connsiteX1106" fmla="*/ 10066832 w 11817525"/>
              <a:gd name="connsiteY1106" fmla="*/ 2528015 h 6544491"/>
              <a:gd name="connsiteX1107" fmla="*/ 10092499 w 11817525"/>
              <a:gd name="connsiteY1107" fmla="*/ 2513312 h 6544491"/>
              <a:gd name="connsiteX1108" fmla="*/ 10119341 w 11817525"/>
              <a:gd name="connsiteY1108" fmla="*/ 2499941 h 6544491"/>
              <a:gd name="connsiteX1109" fmla="*/ 10147356 w 11817525"/>
              <a:gd name="connsiteY1109" fmla="*/ 2487903 h 6544491"/>
              <a:gd name="connsiteX1110" fmla="*/ 10168234 w 11817525"/>
              <a:gd name="connsiteY1110" fmla="*/ 2477505 h 6544491"/>
              <a:gd name="connsiteX1111" fmla="*/ 10178990 w 11817525"/>
              <a:gd name="connsiteY1111" fmla="*/ 2470228 h 6544491"/>
              <a:gd name="connsiteX1112" fmla="*/ 10193901 w 11817525"/>
              <a:gd name="connsiteY1112" fmla="*/ 2462799 h 6544491"/>
              <a:gd name="connsiteX1113" fmla="*/ 10220742 w 11817525"/>
              <a:gd name="connsiteY1113" fmla="*/ 2449428 h 6544491"/>
              <a:gd name="connsiteX1114" fmla="*/ 10223725 w 11817525"/>
              <a:gd name="connsiteY1114" fmla="*/ 2447943 h 6544491"/>
              <a:gd name="connsiteX1115" fmla="*/ 10260053 w 11817525"/>
              <a:gd name="connsiteY1115" fmla="*/ 2435603 h 6544491"/>
              <a:gd name="connsiteX1116" fmla="*/ 10261228 w 11817525"/>
              <a:gd name="connsiteY1116" fmla="*/ 2436936 h 6544491"/>
              <a:gd name="connsiteX1117" fmla="*/ 10255802 w 11817525"/>
              <a:gd name="connsiteY1117" fmla="*/ 2445397 h 6544491"/>
              <a:gd name="connsiteX1118" fmla="*/ 10231944 w 11817525"/>
              <a:gd name="connsiteY1118" fmla="*/ 2457282 h 6544491"/>
              <a:gd name="connsiteX1119" fmla="*/ 10224170 w 11817525"/>
              <a:gd name="connsiteY1119" fmla="*/ 2463074 h 6544491"/>
              <a:gd name="connsiteX1120" fmla="*/ 10233704 w 11817525"/>
              <a:gd name="connsiteY1120" fmla="*/ 2459284 h 6544491"/>
              <a:gd name="connsiteX1121" fmla="*/ 10245047 w 11817525"/>
              <a:gd name="connsiteY1121" fmla="*/ 2452674 h 6544491"/>
              <a:gd name="connsiteX1122" fmla="*/ 10259960 w 11817525"/>
              <a:gd name="connsiteY1122" fmla="*/ 2445245 h 6544491"/>
              <a:gd name="connsiteX1123" fmla="*/ 10271239 w 11817525"/>
              <a:gd name="connsiteY1123" fmla="*/ 2440069 h 6544491"/>
              <a:gd name="connsiteX1124" fmla="*/ 10269481 w 11817525"/>
              <a:gd name="connsiteY1124" fmla="*/ 2443899 h 6544491"/>
              <a:gd name="connsiteX1125" fmla="*/ 10304082 w 11817525"/>
              <a:gd name="connsiteY1125" fmla="*/ 2441497 h 6544491"/>
              <a:gd name="connsiteX1126" fmla="*/ 10286025 w 11817525"/>
              <a:gd name="connsiteY1126" fmla="*/ 2450491 h 6544491"/>
              <a:gd name="connsiteX1127" fmla="*/ 10272874 w 11817525"/>
              <a:gd name="connsiteY1127" fmla="*/ 2459921 h 6544491"/>
              <a:gd name="connsiteX1128" fmla="*/ 10310797 w 11817525"/>
              <a:gd name="connsiteY1128" fmla="*/ 2441031 h 6544491"/>
              <a:gd name="connsiteX1129" fmla="*/ 10316369 w 11817525"/>
              <a:gd name="connsiteY1129" fmla="*/ 2440643 h 6544491"/>
              <a:gd name="connsiteX1130" fmla="*/ 10387035 w 11817525"/>
              <a:gd name="connsiteY1130" fmla="*/ 2428412 h 6544491"/>
              <a:gd name="connsiteX1131" fmla="*/ 10416064 w 11817525"/>
              <a:gd name="connsiteY1131" fmla="*/ 2417975 h 6544491"/>
              <a:gd name="connsiteX1132" fmla="*/ 10392475 w 11817525"/>
              <a:gd name="connsiteY1132" fmla="*/ 2430090 h 6544491"/>
              <a:gd name="connsiteX1133" fmla="*/ 10314932 w 11817525"/>
              <a:gd name="connsiteY1133" fmla="*/ 2468718 h 6544491"/>
              <a:gd name="connsiteX1134" fmla="*/ 10242768 w 11817525"/>
              <a:gd name="connsiteY1134" fmla="*/ 2503705 h 6544491"/>
              <a:gd name="connsiteX1135" fmla="*/ 10233820 w 11817525"/>
              <a:gd name="connsiteY1135" fmla="*/ 2508163 h 6544491"/>
              <a:gd name="connsiteX1136" fmla="*/ 10163418 w 11817525"/>
              <a:gd name="connsiteY1136" fmla="*/ 2545153 h 6544491"/>
              <a:gd name="connsiteX1137" fmla="*/ 10116921 w 11817525"/>
              <a:gd name="connsiteY1137" fmla="*/ 2565436 h 6544491"/>
              <a:gd name="connsiteX1138" fmla="*/ 10074581 w 11817525"/>
              <a:gd name="connsiteY1138" fmla="*/ 2585569 h 6544491"/>
              <a:gd name="connsiteX1139" fmla="*/ 10037571 w 11817525"/>
              <a:gd name="connsiteY1139" fmla="*/ 2606884 h 6544491"/>
              <a:gd name="connsiteX1140" fmla="*/ 9938471 w 11817525"/>
              <a:gd name="connsiteY1140" fmla="*/ 2664886 h 6544491"/>
              <a:gd name="connsiteX1141" fmla="*/ 9878824 w 11817525"/>
              <a:gd name="connsiteY1141" fmla="*/ 2694598 h 6544491"/>
              <a:gd name="connsiteX1142" fmla="*/ 9867482 w 11817525"/>
              <a:gd name="connsiteY1142" fmla="*/ 2701209 h 6544491"/>
              <a:gd name="connsiteX1143" fmla="*/ 9875793 w 11817525"/>
              <a:gd name="connsiteY1143" fmla="*/ 2700906 h 6544491"/>
              <a:gd name="connsiteX1144" fmla="*/ 9910949 w 11817525"/>
              <a:gd name="connsiteY1144" fmla="*/ 2687233 h 6544491"/>
              <a:gd name="connsiteX1145" fmla="*/ 9958032 w 11817525"/>
              <a:gd name="connsiteY1145" fmla="*/ 2667615 h 6544491"/>
              <a:gd name="connsiteX1146" fmla="*/ 9947863 w 11817525"/>
              <a:gd name="connsiteY1146" fmla="*/ 2675560 h 6544491"/>
              <a:gd name="connsiteX1147" fmla="*/ 9920388 w 11817525"/>
              <a:gd name="connsiteY1147" fmla="*/ 2693085 h 6544491"/>
              <a:gd name="connsiteX1148" fmla="*/ 9916186 w 11817525"/>
              <a:gd name="connsiteY1148" fmla="*/ 2698057 h 6544491"/>
              <a:gd name="connsiteX1149" fmla="*/ 9925719 w 11817525"/>
              <a:gd name="connsiteY1149" fmla="*/ 2694267 h 6544491"/>
              <a:gd name="connsiteX1150" fmla="*/ 9937649 w 11817525"/>
              <a:gd name="connsiteY1150" fmla="*/ 2688326 h 6544491"/>
              <a:gd name="connsiteX1151" fmla="*/ 9984779 w 11817525"/>
              <a:gd name="connsiteY1151" fmla="*/ 2663888 h 6544491"/>
              <a:gd name="connsiteX1152" fmla="*/ 10014602 w 11817525"/>
              <a:gd name="connsiteY1152" fmla="*/ 2649031 h 6544491"/>
              <a:gd name="connsiteX1153" fmla="*/ 10042619 w 11817525"/>
              <a:gd name="connsiteY1153" fmla="*/ 2636994 h 6544491"/>
              <a:gd name="connsiteX1154" fmla="*/ 10132678 w 11817525"/>
              <a:gd name="connsiteY1154" fmla="*/ 2593091 h 6544491"/>
              <a:gd name="connsiteX1155" fmla="*/ 10142211 w 11817525"/>
              <a:gd name="connsiteY1155" fmla="*/ 2589301 h 6544491"/>
              <a:gd name="connsiteX1156" fmla="*/ 10148765 w 11817525"/>
              <a:gd name="connsiteY1156" fmla="*/ 2586998 h 6544491"/>
              <a:gd name="connsiteX1157" fmla="*/ 10182204 w 11817525"/>
              <a:gd name="connsiteY1157" fmla="*/ 2566500 h 6544491"/>
              <a:gd name="connsiteX1158" fmla="*/ 10225132 w 11817525"/>
              <a:gd name="connsiteY1158" fmla="*/ 2547035 h 6544491"/>
              <a:gd name="connsiteX1159" fmla="*/ 10231096 w 11817525"/>
              <a:gd name="connsiteY1159" fmla="*/ 2544065 h 6544491"/>
              <a:gd name="connsiteX1160" fmla="*/ 10263902 w 11817525"/>
              <a:gd name="connsiteY1160" fmla="*/ 2527722 h 6544491"/>
              <a:gd name="connsiteX1161" fmla="*/ 10300865 w 11817525"/>
              <a:gd name="connsiteY1161" fmla="*/ 2511229 h 6544491"/>
              <a:gd name="connsiteX1162" fmla="*/ 10348584 w 11817525"/>
              <a:gd name="connsiteY1162" fmla="*/ 2487459 h 6544491"/>
              <a:gd name="connsiteX1163" fmla="*/ 10391558 w 11817525"/>
              <a:gd name="connsiteY1163" fmla="*/ 2463172 h 6544491"/>
              <a:gd name="connsiteX1164" fmla="*/ 10457804 w 11817525"/>
              <a:gd name="connsiteY1164" fmla="*/ 2426335 h 6544491"/>
              <a:gd name="connsiteX1165" fmla="*/ 10510313 w 11817525"/>
              <a:gd name="connsiteY1165" fmla="*/ 2398257 h 6544491"/>
              <a:gd name="connsiteX1166" fmla="*/ 10493640 w 11817525"/>
              <a:gd name="connsiteY1166" fmla="*/ 2403684 h 6544491"/>
              <a:gd name="connsiteX1167" fmla="*/ 10478729 w 11817525"/>
              <a:gd name="connsiteY1167" fmla="*/ 2411112 h 6544491"/>
              <a:gd name="connsiteX1168" fmla="*/ 10419715 w 11817525"/>
              <a:gd name="connsiteY1168" fmla="*/ 2436671 h 6544491"/>
              <a:gd name="connsiteX1169" fmla="*/ 10371996 w 11817525"/>
              <a:gd name="connsiteY1169" fmla="*/ 2460443 h 6544491"/>
              <a:gd name="connsiteX1170" fmla="*/ 10330196 w 11817525"/>
              <a:gd name="connsiteY1170" fmla="*/ 2486063 h 6544491"/>
              <a:gd name="connsiteX1171" fmla="*/ 10316458 w 11817525"/>
              <a:gd name="connsiteY1171" fmla="*/ 2494826 h 6544491"/>
              <a:gd name="connsiteX1172" fmla="*/ 10256859 w 11817525"/>
              <a:gd name="connsiteY1172" fmla="*/ 2519716 h 6544491"/>
              <a:gd name="connsiteX1173" fmla="*/ 10232412 w 11817525"/>
              <a:gd name="connsiteY1173" fmla="*/ 2530936 h 6544491"/>
              <a:gd name="connsiteX1174" fmla="*/ 10199604 w 11817525"/>
              <a:gd name="connsiteY1174" fmla="*/ 2547277 h 6544491"/>
              <a:gd name="connsiteX1175" fmla="*/ 10181710 w 11817525"/>
              <a:gd name="connsiteY1175" fmla="*/ 2556191 h 6544491"/>
              <a:gd name="connsiteX1176" fmla="*/ 10147683 w 11817525"/>
              <a:gd name="connsiteY1176" fmla="*/ 2576021 h 6544491"/>
              <a:gd name="connsiteX1177" fmla="*/ 10126220 w 11817525"/>
              <a:gd name="connsiteY1177" fmla="*/ 2585753 h 6544491"/>
              <a:gd name="connsiteX1178" fmla="*/ 10073758 w 11817525"/>
              <a:gd name="connsiteY1178" fmla="*/ 2609008 h 6544491"/>
              <a:gd name="connsiteX1179" fmla="*/ 10043348 w 11817525"/>
              <a:gd name="connsiteY1179" fmla="*/ 2623196 h 6544491"/>
              <a:gd name="connsiteX1180" fmla="*/ 10034987 w 11817525"/>
              <a:gd name="connsiteY1180" fmla="*/ 2628321 h 6544491"/>
              <a:gd name="connsiteX1181" fmla="*/ 10007512 w 11817525"/>
              <a:gd name="connsiteY1181" fmla="*/ 2645846 h 6544491"/>
              <a:gd name="connsiteX1182" fmla="*/ 9993820 w 11817525"/>
              <a:gd name="connsiteY1182" fmla="*/ 2649788 h 6544491"/>
              <a:gd name="connsiteX1183" fmla="*/ 10032052 w 11817525"/>
              <a:gd name="connsiteY1183" fmla="*/ 2624986 h 6544491"/>
              <a:gd name="connsiteX1184" fmla="*/ 10196082 w 11817525"/>
              <a:gd name="connsiteY1184" fmla="*/ 2543273 h 6544491"/>
              <a:gd name="connsiteX1185" fmla="*/ 10245609 w 11817525"/>
              <a:gd name="connsiteY1185" fmla="*/ 2516684 h 6544491"/>
              <a:gd name="connsiteX1186" fmla="*/ 10253382 w 11817525"/>
              <a:gd name="connsiteY1186" fmla="*/ 2510893 h 6544491"/>
              <a:gd name="connsiteX1187" fmla="*/ 10255191 w 11817525"/>
              <a:gd name="connsiteY1187" fmla="*/ 2508073 h 6544491"/>
              <a:gd name="connsiteX1188" fmla="*/ 10251620 w 11817525"/>
              <a:gd name="connsiteY1188" fmla="*/ 2508892 h 6544491"/>
              <a:gd name="connsiteX1189" fmla="*/ 10239104 w 11817525"/>
              <a:gd name="connsiteY1189" fmla="*/ 2514167 h 6544491"/>
              <a:gd name="connsiteX1190" fmla="*/ 10241500 w 11817525"/>
              <a:gd name="connsiteY1190" fmla="*/ 2512013 h 6544491"/>
              <a:gd name="connsiteX1191" fmla="*/ 10373899 w 11817525"/>
              <a:gd name="connsiteY1191" fmla="*/ 2447980 h 6544491"/>
              <a:gd name="connsiteX1192" fmla="*/ 10418634 w 11817525"/>
              <a:gd name="connsiteY1192" fmla="*/ 2425694 h 6544491"/>
              <a:gd name="connsiteX1193" fmla="*/ 10463370 w 11817525"/>
              <a:gd name="connsiteY1193" fmla="*/ 2403409 h 6544491"/>
              <a:gd name="connsiteX1194" fmla="*/ 10469335 w 11817525"/>
              <a:gd name="connsiteY1194" fmla="*/ 2400439 h 6544491"/>
              <a:gd name="connsiteX1195" fmla="*/ 10503316 w 11817525"/>
              <a:gd name="connsiteY1195" fmla="*/ 2385430 h 6544491"/>
              <a:gd name="connsiteX1196" fmla="*/ 10559980 w 11817525"/>
              <a:gd name="connsiteY1196" fmla="*/ 2357203 h 6544491"/>
              <a:gd name="connsiteX1197" fmla="*/ 10564866 w 11817525"/>
              <a:gd name="connsiteY1197" fmla="*/ 2355262 h 6544491"/>
              <a:gd name="connsiteX1198" fmla="*/ 10578164 w 11817525"/>
              <a:gd name="connsiteY1198" fmla="*/ 2351093 h 6544491"/>
              <a:gd name="connsiteX1199" fmla="*/ 10559347 w 11817525"/>
              <a:gd name="connsiteY1199" fmla="*/ 2361357 h 6544491"/>
              <a:gd name="connsiteX1200" fmla="*/ 10539056 w 11817525"/>
              <a:gd name="connsiteY1200" fmla="*/ 2372423 h 6544491"/>
              <a:gd name="connsiteX1201" fmla="*/ 10532458 w 11817525"/>
              <a:gd name="connsiteY1201" fmla="*/ 2379550 h 6544491"/>
              <a:gd name="connsiteX1202" fmla="*/ 10520529 w 11817525"/>
              <a:gd name="connsiteY1202" fmla="*/ 2385492 h 6544491"/>
              <a:gd name="connsiteX1203" fmla="*/ 10522289 w 11817525"/>
              <a:gd name="connsiteY1203" fmla="*/ 2387494 h 6544491"/>
              <a:gd name="connsiteX1204" fmla="*/ 10537202 w 11817525"/>
              <a:gd name="connsiteY1204" fmla="*/ 2380066 h 6544491"/>
              <a:gd name="connsiteX1205" fmla="*/ 10549132 w 11817525"/>
              <a:gd name="connsiteY1205" fmla="*/ 2374123 h 6544491"/>
              <a:gd name="connsiteX1206" fmla="*/ 10558666 w 11817525"/>
              <a:gd name="connsiteY1206" fmla="*/ 2370333 h 6544491"/>
              <a:gd name="connsiteX1207" fmla="*/ 10551480 w 11817525"/>
              <a:gd name="connsiteY1207" fmla="*/ 2376790 h 6544491"/>
              <a:gd name="connsiteX1208" fmla="*/ 10553241 w 11817525"/>
              <a:gd name="connsiteY1208" fmla="*/ 2378792 h 6544491"/>
              <a:gd name="connsiteX1209" fmla="*/ 10579447 w 11817525"/>
              <a:gd name="connsiteY1209" fmla="*/ 2369575 h 6544491"/>
              <a:gd name="connsiteX1210" fmla="*/ 10609582 w 11817525"/>
              <a:gd name="connsiteY1210" fmla="*/ 2353246 h 6544491"/>
              <a:gd name="connsiteX1211" fmla="*/ 10630818 w 11817525"/>
              <a:gd name="connsiteY1211" fmla="*/ 2342217 h 6544491"/>
              <a:gd name="connsiteX1212" fmla="*/ 10633647 w 11817525"/>
              <a:gd name="connsiteY1212" fmla="*/ 2343293 h 6544491"/>
              <a:gd name="connsiteX1213" fmla="*/ 10631885 w 11817525"/>
              <a:gd name="connsiteY1213" fmla="*/ 2358304 h 6544491"/>
              <a:gd name="connsiteX1214" fmla="*/ 10605900 w 11817525"/>
              <a:gd name="connsiteY1214" fmla="*/ 2392802 h 6544491"/>
              <a:gd name="connsiteX1215" fmla="*/ 10597485 w 11817525"/>
              <a:gd name="connsiteY1215" fmla="*/ 2408956 h 6544491"/>
              <a:gd name="connsiteX1216" fmla="*/ 10630130 w 11817525"/>
              <a:gd name="connsiteY1216" fmla="*/ 2407819 h 6544491"/>
              <a:gd name="connsiteX1217" fmla="*/ 10685122 w 11817525"/>
              <a:gd name="connsiteY1217" fmla="*/ 2431457 h 6544491"/>
              <a:gd name="connsiteX1218" fmla="*/ 10736190 w 11817525"/>
              <a:gd name="connsiteY1218" fmla="*/ 2458050 h 6544491"/>
              <a:gd name="connsiteX1219" fmla="*/ 10708690 w 11817525"/>
              <a:gd name="connsiteY1219" fmla="*/ 2490550 h 6544491"/>
              <a:gd name="connsiteX1220" fmla="*/ 10615887 w 11817525"/>
              <a:gd name="connsiteY1220" fmla="*/ 2584729 h 6544491"/>
              <a:gd name="connsiteX1221" fmla="*/ 10613731 w 11817525"/>
              <a:gd name="connsiteY1221" fmla="*/ 2586249 h 6544491"/>
              <a:gd name="connsiteX1222" fmla="*/ 10617709 w 11817525"/>
              <a:gd name="connsiteY1222" fmla="*/ 2591134 h 6544491"/>
              <a:gd name="connsiteX1223" fmla="*/ 10621449 w 11817525"/>
              <a:gd name="connsiteY1223" fmla="*/ 2605484 h 6544491"/>
              <a:gd name="connsiteX1224" fmla="*/ 10598228 w 11817525"/>
              <a:gd name="connsiteY1224" fmla="*/ 2665037 h 6544491"/>
              <a:gd name="connsiteX1225" fmla="*/ 10553300 w 11817525"/>
              <a:gd name="connsiteY1225" fmla="*/ 2738281 h 6544491"/>
              <a:gd name="connsiteX1226" fmla="*/ 10545693 w 11817525"/>
              <a:gd name="connsiteY1226" fmla="*/ 2751233 h 6544491"/>
              <a:gd name="connsiteX1227" fmla="*/ 10547215 w 11817525"/>
              <a:gd name="connsiteY1227" fmla="*/ 2757593 h 6544491"/>
              <a:gd name="connsiteX1228" fmla="*/ 10534846 w 11817525"/>
              <a:gd name="connsiteY1228" fmla="*/ 2763443 h 6544491"/>
              <a:gd name="connsiteX1229" fmla="*/ 10504326 w 11817525"/>
              <a:gd name="connsiteY1229" fmla="*/ 2777495 h 6544491"/>
              <a:gd name="connsiteX1230" fmla="*/ 10474490 w 11817525"/>
              <a:gd name="connsiteY1230" fmla="*/ 2792367 h 6544491"/>
              <a:gd name="connsiteX1231" fmla="*/ 10446771 w 11817525"/>
              <a:gd name="connsiteY1231" fmla="*/ 2804713 h 6544491"/>
              <a:gd name="connsiteX1232" fmla="*/ 10443742 w 11817525"/>
              <a:gd name="connsiteY1232" fmla="*/ 2806146 h 6544491"/>
              <a:gd name="connsiteX1233" fmla="*/ 10441396 w 11817525"/>
              <a:gd name="connsiteY1233" fmla="*/ 2808399 h 6544491"/>
              <a:gd name="connsiteX1234" fmla="*/ 10434883 w 11817525"/>
              <a:gd name="connsiteY1234" fmla="*/ 2810717 h 6544491"/>
              <a:gd name="connsiteX1235" fmla="*/ 10422766 w 11817525"/>
              <a:gd name="connsiteY1235" fmla="*/ 2816448 h 6544491"/>
              <a:gd name="connsiteX1236" fmla="*/ 10416479 w 11817525"/>
              <a:gd name="connsiteY1236" fmla="*/ 2819039 h 6544491"/>
              <a:gd name="connsiteX1237" fmla="*/ 10392931 w 11817525"/>
              <a:gd name="connsiteY1237" fmla="*/ 2831319 h 6544491"/>
              <a:gd name="connsiteX1238" fmla="*/ 10390585 w 11817525"/>
              <a:gd name="connsiteY1238" fmla="*/ 2833571 h 6544491"/>
              <a:gd name="connsiteX1239" fmla="*/ 10378467 w 11817525"/>
              <a:gd name="connsiteY1239" fmla="*/ 2839301 h 6544491"/>
              <a:gd name="connsiteX1240" fmla="*/ 10374070 w 11817525"/>
              <a:gd name="connsiteY1240" fmla="*/ 2839095 h 6544491"/>
              <a:gd name="connsiteX1241" fmla="*/ 10367555 w 11817525"/>
              <a:gd name="connsiteY1241" fmla="*/ 2841414 h 6544491"/>
              <a:gd name="connsiteX1242" fmla="*/ 10355439 w 11817525"/>
              <a:gd name="connsiteY1242" fmla="*/ 2847144 h 6544491"/>
              <a:gd name="connsiteX1243" fmla="*/ 10343322 w 11817525"/>
              <a:gd name="connsiteY1243" fmla="*/ 2852874 h 6544491"/>
              <a:gd name="connsiteX1244" fmla="*/ 10337036 w 11817525"/>
              <a:gd name="connsiteY1244" fmla="*/ 2855468 h 6544491"/>
              <a:gd name="connsiteX1245" fmla="*/ 10317947 w 11817525"/>
              <a:gd name="connsiteY1245" fmla="*/ 2862970 h 6544491"/>
              <a:gd name="connsiteX1246" fmla="*/ 10310977 w 11817525"/>
              <a:gd name="connsiteY1246" fmla="*/ 2864743 h 6544491"/>
              <a:gd name="connsiteX1247" fmla="*/ 10289773 w 11817525"/>
              <a:gd name="connsiteY1247" fmla="*/ 2874772 h 6544491"/>
              <a:gd name="connsiteX1248" fmla="*/ 10285766 w 11817525"/>
              <a:gd name="connsiteY1248" fmla="*/ 2880093 h 6544491"/>
              <a:gd name="connsiteX1249" fmla="*/ 10283193 w 11817525"/>
              <a:gd name="connsiteY1249" fmla="*/ 2882072 h 6544491"/>
              <a:gd name="connsiteX1250" fmla="*/ 10240099 w 11817525"/>
              <a:gd name="connsiteY1250" fmla="*/ 2901309 h 6544491"/>
              <a:gd name="connsiteX1251" fmla="*/ 10218897 w 11817525"/>
              <a:gd name="connsiteY1251" fmla="*/ 2911336 h 6544491"/>
              <a:gd name="connsiteX1252" fmla="*/ 10216095 w 11817525"/>
              <a:gd name="connsiteY1252" fmla="*/ 2913040 h 6544491"/>
              <a:gd name="connsiteX1253" fmla="*/ 10194205 w 11817525"/>
              <a:gd name="connsiteY1253" fmla="*/ 2922252 h 6544491"/>
              <a:gd name="connsiteX1254" fmla="*/ 10168084 w 11817525"/>
              <a:gd name="connsiteY1254" fmla="*/ 2936509 h 6544491"/>
              <a:gd name="connsiteX1255" fmla="*/ 10162482 w 11817525"/>
              <a:gd name="connsiteY1255" fmla="*/ 2939919 h 6544491"/>
              <a:gd name="connsiteX1256" fmla="*/ 10156194 w 11817525"/>
              <a:gd name="connsiteY1256" fmla="*/ 2942511 h 6544491"/>
              <a:gd name="connsiteX1257" fmla="*/ 10129844 w 11817525"/>
              <a:gd name="connsiteY1257" fmla="*/ 2956496 h 6544491"/>
              <a:gd name="connsiteX1258" fmla="*/ 10121213 w 11817525"/>
              <a:gd name="connsiteY1258" fmla="*/ 2961340 h 6544491"/>
              <a:gd name="connsiteX1259" fmla="*/ 10085319 w 11817525"/>
              <a:gd name="connsiteY1259" fmla="*/ 2979077 h 6544491"/>
              <a:gd name="connsiteX1260" fmla="*/ 10082745 w 11817525"/>
              <a:gd name="connsiteY1260" fmla="*/ 2981056 h 6544491"/>
              <a:gd name="connsiteX1261" fmla="*/ 10086002 w 11817525"/>
              <a:gd name="connsiteY1261" fmla="*/ 2979896 h 6544491"/>
              <a:gd name="connsiteX1262" fmla="*/ 10098120 w 11817525"/>
              <a:gd name="connsiteY1262" fmla="*/ 2974165 h 6544491"/>
              <a:gd name="connsiteX1263" fmla="*/ 10107435 w 11817525"/>
              <a:gd name="connsiteY1263" fmla="*/ 2970142 h 6544491"/>
              <a:gd name="connsiteX1264" fmla="*/ 10115813 w 11817525"/>
              <a:gd name="connsiteY1264" fmla="*/ 2967283 h 6544491"/>
              <a:gd name="connsiteX1265" fmla="*/ 10089126 w 11817525"/>
              <a:gd name="connsiteY1265" fmla="*/ 2979957 h 6544491"/>
              <a:gd name="connsiteX1266" fmla="*/ 10019453 w 11817525"/>
              <a:gd name="connsiteY1266" fmla="*/ 3012907 h 6544491"/>
              <a:gd name="connsiteX1267" fmla="*/ 9992533 w 11817525"/>
              <a:gd name="connsiteY1267" fmla="*/ 3026210 h 6544491"/>
              <a:gd name="connsiteX1268" fmla="*/ 9962414 w 11817525"/>
              <a:gd name="connsiteY1268" fmla="*/ 3040741 h 6544491"/>
              <a:gd name="connsiteX1269" fmla="*/ 9923034 w 11817525"/>
              <a:gd name="connsiteY1269" fmla="*/ 3059365 h 6544491"/>
              <a:gd name="connsiteX1270" fmla="*/ 9898971 w 11817525"/>
              <a:gd name="connsiteY1270" fmla="*/ 3071030 h 6544491"/>
              <a:gd name="connsiteX1271" fmla="*/ 9890056 w 11817525"/>
              <a:gd name="connsiteY1271" fmla="*/ 3075533 h 6544491"/>
              <a:gd name="connsiteX1272" fmla="*/ 9853705 w 11817525"/>
              <a:gd name="connsiteY1272" fmla="*/ 3092724 h 6544491"/>
              <a:gd name="connsiteX1273" fmla="*/ 9814324 w 11817525"/>
              <a:gd name="connsiteY1273" fmla="*/ 3111347 h 6544491"/>
              <a:gd name="connsiteX1274" fmla="*/ 9774945 w 11817525"/>
              <a:gd name="connsiteY1274" fmla="*/ 3129971 h 6544491"/>
              <a:gd name="connsiteX1275" fmla="*/ 9757112 w 11817525"/>
              <a:gd name="connsiteY1275" fmla="*/ 3138976 h 6544491"/>
              <a:gd name="connsiteX1276" fmla="*/ 9729850 w 11817525"/>
              <a:gd name="connsiteY1276" fmla="*/ 3151869 h 6544491"/>
              <a:gd name="connsiteX1277" fmla="*/ 9717734 w 11817525"/>
              <a:gd name="connsiteY1277" fmla="*/ 3157600 h 6544491"/>
              <a:gd name="connsiteX1278" fmla="*/ 9684240 w 11817525"/>
              <a:gd name="connsiteY1278" fmla="*/ 3173152 h 6544491"/>
              <a:gd name="connsiteX1279" fmla="*/ 9672638 w 11817525"/>
              <a:gd name="connsiteY1279" fmla="*/ 3179499 h 6544491"/>
              <a:gd name="connsiteX1280" fmla="*/ 9660521 w 11817525"/>
              <a:gd name="connsiteY1280" fmla="*/ 3185229 h 6544491"/>
              <a:gd name="connsiteX1281" fmla="*/ 9657835 w 11817525"/>
              <a:gd name="connsiteY1281" fmla="*/ 3187072 h 6544491"/>
              <a:gd name="connsiteX1282" fmla="*/ 9618455 w 11817525"/>
              <a:gd name="connsiteY1282" fmla="*/ 3205695 h 6544491"/>
              <a:gd name="connsiteX1283" fmla="*/ 9618112 w 11817525"/>
              <a:gd name="connsiteY1283" fmla="*/ 3205284 h 6544491"/>
              <a:gd name="connsiteX1284" fmla="*/ 9542382 w 11817525"/>
              <a:gd name="connsiteY1284" fmla="*/ 3241097 h 6544491"/>
              <a:gd name="connsiteX1285" fmla="*/ 9524207 w 11817525"/>
              <a:gd name="connsiteY1285" fmla="*/ 3249693 h 6544491"/>
              <a:gd name="connsiteX1286" fmla="*/ 9454879 w 11817525"/>
              <a:gd name="connsiteY1286" fmla="*/ 3283053 h 6544491"/>
              <a:gd name="connsiteX1287" fmla="*/ 9455392 w 11817525"/>
              <a:gd name="connsiteY1287" fmla="*/ 3283669 h 6544491"/>
              <a:gd name="connsiteX1288" fmla="*/ 9452536 w 11817525"/>
              <a:gd name="connsiteY1288" fmla="*/ 3285305 h 6544491"/>
              <a:gd name="connsiteX1289" fmla="*/ 9446306 w 11817525"/>
              <a:gd name="connsiteY1289" fmla="*/ 3287967 h 6544491"/>
              <a:gd name="connsiteX1290" fmla="*/ 9388750 w 11817525"/>
              <a:gd name="connsiteY1290" fmla="*/ 3315185 h 6544491"/>
              <a:gd name="connsiteX1291" fmla="*/ 9376291 w 11817525"/>
              <a:gd name="connsiteY1291" fmla="*/ 3320504 h 6544491"/>
              <a:gd name="connsiteX1292" fmla="*/ 9355086 w 11817525"/>
              <a:gd name="connsiteY1292" fmla="*/ 3330532 h 6544491"/>
              <a:gd name="connsiteX1293" fmla="*/ 9334567 w 11817525"/>
              <a:gd name="connsiteY1293" fmla="*/ 3341381 h 6544491"/>
              <a:gd name="connsiteX1294" fmla="*/ 9325651 w 11817525"/>
              <a:gd name="connsiteY1294" fmla="*/ 3345884 h 6544491"/>
              <a:gd name="connsiteX1295" fmla="*/ 9313534 w 11817525"/>
              <a:gd name="connsiteY1295" fmla="*/ 3351615 h 6544491"/>
              <a:gd name="connsiteX1296" fmla="*/ 9310677 w 11817525"/>
              <a:gd name="connsiteY1296" fmla="*/ 3353253 h 6544491"/>
              <a:gd name="connsiteX1297" fmla="*/ 9314050 w 11817525"/>
              <a:gd name="connsiteY1297" fmla="*/ 3352230 h 6544491"/>
              <a:gd name="connsiteX1298" fmla="*/ 9350742 w 11817525"/>
              <a:gd name="connsiteY1298" fmla="*/ 3335450 h 6544491"/>
              <a:gd name="connsiteX1299" fmla="*/ 9360173 w 11817525"/>
              <a:gd name="connsiteY1299" fmla="*/ 3331563 h 6544491"/>
              <a:gd name="connsiteX1300" fmla="*/ 9388121 w 11817525"/>
              <a:gd name="connsiteY1300" fmla="*/ 3319491 h 6544491"/>
              <a:gd name="connsiteX1301" fmla="*/ 9394010 w 11817525"/>
              <a:gd name="connsiteY1301" fmla="*/ 3316421 h 6544491"/>
              <a:gd name="connsiteX1302" fmla="*/ 9400410 w 11817525"/>
              <a:gd name="connsiteY1302" fmla="*/ 3313966 h 6544491"/>
              <a:gd name="connsiteX1303" fmla="*/ 9428531 w 11817525"/>
              <a:gd name="connsiteY1303" fmla="*/ 3302101 h 6544491"/>
              <a:gd name="connsiteX1304" fmla="*/ 9449222 w 11817525"/>
              <a:gd name="connsiteY1304" fmla="*/ 3291456 h 6544491"/>
              <a:gd name="connsiteX1305" fmla="*/ 9452422 w 11817525"/>
              <a:gd name="connsiteY1305" fmla="*/ 3290228 h 6544491"/>
              <a:gd name="connsiteX1306" fmla="*/ 9473626 w 11817525"/>
              <a:gd name="connsiteY1306" fmla="*/ 3280201 h 6544491"/>
              <a:gd name="connsiteX1307" fmla="*/ 9515521 w 11817525"/>
              <a:gd name="connsiteY1307" fmla="*/ 3259529 h 6544491"/>
              <a:gd name="connsiteX1308" fmla="*/ 9518892 w 11817525"/>
              <a:gd name="connsiteY1308" fmla="*/ 3258509 h 6544491"/>
              <a:gd name="connsiteX1309" fmla="*/ 9526494 w 11817525"/>
              <a:gd name="connsiteY1309" fmla="*/ 3257490 h 6544491"/>
              <a:gd name="connsiteX1310" fmla="*/ 9547698 w 11817525"/>
              <a:gd name="connsiteY1310" fmla="*/ 3247462 h 6544491"/>
              <a:gd name="connsiteX1311" fmla="*/ 9553071 w 11817525"/>
              <a:gd name="connsiteY1311" fmla="*/ 3243775 h 6544491"/>
              <a:gd name="connsiteX1312" fmla="*/ 9570560 w 11817525"/>
              <a:gd name="connsiteY1312" fmla="*/ 3234360 h 6544491"/>
              <a:gd name="connsiteX1313" fmla="*/ 9576447 w 11817525"/>
              <a:gd name="connsiteY1313" fmla="*/ 3231290 h 6544491"/>
              <a:gd name="connsiteX1314" fmla="*/ 9588564 w 11817525"/>
              <a:gd name="connsiteY1314" fmla="*/ 3225559 h 6544491"/>
              <a:gd name="connsiteX1315" fmla="*/ 9600682 w 11817525"/>
              <a:gd name="connsiteY1315" fmla="*/ 3219829 h 6544491"/>
              <a:gd name="connsiteX1316" fmla="*/ 9606396 w 11817525"/>
              <a:gd name="connsiteY1316" fmla="*/ 3216553 h 6544491"/>
              <a:gd name="connsiteX1317" fmla="*/ 9608396 w 11817525"/>
              <a:gd name="connsiteY1317" fmla="*/ 3213888 h 6544491"/>
              <a:gd name="connsiteX1318" fmla="*/ 9620514 w 11817525"/>
              <a:gd name="connsiteY1318" fmla="*/ 3208157 h 6544491"/>
              <a:gd name="connsiteX1319" fmla="*/ 9624058 w 11817525"/>
              <a:gd name="connsiteY1319" fmla="*/ 3207342 h 6544491"/>
              <a:gd name="connsiteX1320" fmla="*/ 9648805 w 11817525"/>
              <a:gd name="connsiteY1320" fmla="*/ 3196498 h 6544491"/>
              <a:gd name="connsiteX1321" fmla="*/ 9654691 w 11817525"/>
              <a:gd name="connsiteY1321" fmla="*/ 3193427 h 6544491"/>
              <a:gd name="connsiteX1322" fmla="*/ 9666810 w 11817525"/>
              <a:gd name="connsiteY1322" fmla="*/ 3187696 h 6544491"/>
              <a:gd name="connsiteX1323" fmla="*/ 9672525 w 11817525"/>
              <a:gd name="connsiteY1323" fmla="*/ 3184420 h 6544491"/>
              <a:gd name="connsiteX1324" fmla="*/ 9676069 w 11817525"/>
              <a:gd name="connsiteY1324" fmla="*/ 3183604 h 6544491"/>
              <a:gd name="connsiteX1325" fmla="*/ 9679097 w 11817525"/>
              <a:gd name="connsiteY1325" fmla="*/ 3182171 h 6544491"/>
              <a:gd name="connsiteX1326" fmla="*/ 9706018 w 11817525"/>
              <a:gd name="connsiteY1326" fmla="*/ 3168867 h 6544491"/>
              <a:gd name="connsiteX1327" fmla="*/ 9736652 w 11817525"/>
              <a:gd name="connsiteY1327" fmla="*/ 3154953 h 6544491"/>
              <a:gd name="connsiteX1328" fmla="*/ 9766773 w 11817525"/>
              <a:gd name="connsiteY1328" fmla="*/ 3140422 h 6544491"/>
              <a:gd name="connsiteX1329" fmla="*/ 9803124 w 11817525"/>
              <a:gd name="connsiteY1329" fmla="*/ 3123231 h 6544491"/>
              <a:gd name="connsiteX1330" fmla="*/ 9806153 w 11817525"/>
              <a:gd name="connsiteY1330" fmla="*/ 3121799 h 6544491"/>
              <a:gd name="connsiteX1331" fmla="*/ 9805981 w 11817525"/>
              <a:gd name="connsiteY1331" fmla="*/ 3121594 h 6544491"/>
              <a:gd name="connsiteX1332" fmla="*/ 9796551 w 11817525"/>
              <a:gd name="connsiteY1332" fmla="*/ 3125480 h 6544491"/>
              <a:gd name="connsiteX1333" fmla="*/ 9790149 w 11817525"/>
              <a:gd name="connsiteY1333" fmla="*/ 3127935 h 6544491"/>
              <a:gd name="connsiteX1334" fmla="*/ 9799066 w 11817525"/>
              <a:gd name="connsiteY1334" fmla="*/ 3123432 h 6544491"/>
              <a:gd name="connsiteX1335" fmla="*/ 9777347 w 11817525"/>
              <a:gd name="connsiteY1335" fmla="*/ 3132845 h 6544491"/>
              <a:gd name="connsiteX1336" fmla="*/ 9767915 w 11817525"/>
              <a:gd name="connsiteY1336" fmla="*/ 3136731 h 6544491"/>
              <a:gd name="connsiteX1337" fmla="*/ 9776660 w 11817525"/>
              <a:gd name="connsiteY1337" fmla="*/ 3132023 h 6544491"/>
              <a:gd name="connsiteX1338" fmla="*/ 9798207 w 11817525"/>
              <a:gd name="connsiteY1338" fmla="*/ 3122406 h 6544491"/>
              <a:gd name="connsiteX1339" fmla="*/ 9804266 w 11817525"/>
              <a:gd name="connsiteY1339" fmla="*/ 3119541 h 6544491"/>
              <a:gd name="connsiteX1340" fmla="*/ 9837246 w 11817525"/>
              <a:gd name="connsiteY1340" fmla="*/ 3103371 h 6544491"/>
              <a:gd name="connsiteX1341" fmla="*/ 9858792 w 11817525"/>
              <a:gd name="connsiteY1341" fmla="*/ 3093755 h 6544491"/>
              <a:gd name="connsiteX1342" fmla="*/ 9861820 w 11817525"/>
              <a:gd name="connsiteY1342" fmla="*/ 3092322 h 6544491"/>
              <a:gd name="connsiteX1343" fmla="*/ 9885711 w 11817525"/>
              <a:gd name="connsiteY1343" fmla="*/ 3080451 h 6544491"/>
              <a:gd name="connsiteX1344" fmla="*/ 9919720 w 11817525"/>
              <a:gd name="connsiteY1344" fmla="*/ 3065514 h 6544491"/>
              <a:gd name="connsiteX1345" fmla="*/ 9923263 w 11817525"/>
              <a:gd name="connsiteY1345" fmla="*/ 3064696 h 6544491"/>
              <a:gd name="connsiteX1346" fmla="*/ 9932865 w 11817525"/>
              <a:gd name="connsiteY1346" fmla="*/ 3061016 h 6544491"/>
              <a:gd name="connsiteX1347" fmla="*/ 9978475 w 11817525"/>
              <a:gd name="connsiteY1347" fmla="*/ 3039732 h 6544491"/>
              <a:gd name="connsiteX1348" fmla="*/ 9987562 w 11817525"/>
              <a:gd name="connsiteY1348" fmla="*/ 3035435 h 6544491"/>
              <a:gd name="connsiteX1349" fmla="*/ 10014824 w 11817525"/>
              <a:gd name="connsiteY1349" fmla="*/ 3022542 h 6544491"/>
              <a:gd name="connsiteX1350" fmla="*/ 10042088 w 11817525"/>
              <a:gd name="connsiteY1350" fmla="*/ 3009649 h 6544491"/>
              <a:gd name="connsiteX1351" fmla="*/ 10075237 w 11817525"/>
              <a:gd name="connsiteY1351" fmla="*/ 2993686 h 6544491"/>
              <a:gd name="connsiteX1352" fmla="*/ 10093414 w 11817525"/>
              <a:gd name="connsiteY1352" fmla="*/ 2985090 h 6544491"/>
              <a:gd name="connsiteX1353" fmla="*/ 10108558 w 11817525"/>
              <a:gd name="connsiteY1353" fmla="*/ 2977927 h 6544491"/>
              <a:gd name="connsiteX1354" fmla="*/ 10163085 w 11817525"/>
              <a:gd name="connsiteY1354" fmla="*/ 2952142 h 6544491"/>
              <a:gd name="connsiteX1355" fmla="*/ 10190005 w 11817525"/>
              <a:gd name="connsiteY1355" fmla="*/ 2938837 h 6544491"/>
              <a:gd name="connsiteX1356" fmla="*/ 10196234 w 11817525"/>
              <a:gd name="connsiteY1356" fmla="*/ 2936178 h 6544491"/>
              <a:gd name="connsiteX1357" fmla="*/ 10232586 w 11817525"/>
              <a:gd name="connsiteY1357" fmla="*/ 2918987 h 6544491"/>
              <a:gd name="connsiteX1358" fmla="*/ 10241500 w 11817525"/>
              <a:gd name="connsiteY1358" fmla="*/ 2914485 h 6544491"/>
              <a:gd name="connsiteX1359" fmla="*/ 10274822 w 11817525"/>
              <a:gd name="connsiteY1359" fmla="*/ 2898727 h 6544491"/>
              <a:gd name="connsiteX1360" fmla="*/ 10302257 w 11817525"/>
              <a:gd name="connsiteY1360" fmla="*/ 2886039 h 6544491"/>
              <a:gd name="connsiteX1361" fmla="*/ 10329690 w 11817525"/>
              <a:gd name="connsiteY1361" fmla="*/ 2873351 h 6544491"/>
              <a:gd name="connsiteX1362" fmla="*/ 10318775 w 11817525"/>
              <a:gd name="connsiteY1362" fmla="*/ 2880518 h 6544491"/>
              <a:gd name="connsiteX1363" fmla="*/ 10317061 w 11817525"/>
              <a:gd name="connsiteY1363" fmla="*/ 2882801 h 6544491"/>
              <a:gd name="connsiteX1364" fmla="*/ 10316603 w 11817525"/>
              <a:gd name="connsiteY1364" fmla="*/ 2882977 h 6544491"/>
              <a:gd name="connsiteX1365" fmla="*/ 10315553 w 11817525"/>
              <a:gd name="connsiteY1365" fmla="*/ 2883618 h 6544491"/>
              <a:gd name="connsiteX1366" fmla="*/ 10316775 w 11817525"/>
              <a:gd name="connsiteY1366" fmla="*/ 2883182 h 6544491"/>
              <a:gd name="connsiteX1367" fmla="*/ 10292712 w 11817525"/>
              <a:gd name="connsiteY1367" fmla="*/ 2894849 h 6544491"/>
              <a:gd name="connsiteX1368" fmla="*/ 10286997 w 11817525"/>
              <a:gd name="connsiteY1368" fmla="*/ 2898124 h 6544491"/>
              <a:gd name="connsiteX1369" fmla="*/ 10287854 w 11817525"/>
              <a:gd name="connsiteY1369" fmla="*/ 2899151 h 6544491"/>
              <a:gd name="connsiteX1370" fmla="*/ 10284654 w 11817525"/>
              <a:gd name="connsiteY1370" fmla="*/ 2900378 h 6544491"/>
              <a:gd name="connsiteX1371" fmla="*/ 10280939 w 11817525"/>
              <a:gd name="connsiteY1371" fmla="*/ 2900990 h 6544491"/>
              <a:gd name="connsiteX1372" fmla="*/ 10265450 w 11817525"/>
              <a:gd name="connsiteY1372" fmla="*/ 2907741 h 6544491"/>
              <a:gd name="connsiteX1373" fmla="*/ 10259563 w 11817525"/>
              <a:gd name="connsiteY1373" fmla="*/ 2910812 h 6544491"/>
              <a:gd name="connsiteX1374" fmla="*/ 10244930 w 11817525"/>
              <a:gd name="connsiteY1374" fmla="*/ 2918591 h 6544491"/>
              <a:gd name="connsiteX1375" fmla="*/ 10227613 w 11817525"/>
              <a:gd name="connsiteY1375" fmla="*/ 2928212 h 6544491"/>
              <a:gd name="connsiteX1376" fmla="*/ 10246131 w 11817525"/>
              <a:gd name="connsiteY1376" fmla="*/ 2920028 h 6544491"/>
              <a:gd name="connsiteX1377" fmla="*/ 10255735 w 11817525"/>
              <a:gd name="connsiteY1377" fmla="*/ 2916346 h 6544491"/>
              <a:gd name="connsiteX1378" fmla="*/ 10289570 w 11817525"/>
              <a:gd name="connsiteY1378" fmla="*/ 2901203 h 6544491"/>
              <a:gd name="connsiteX1379" fmla="*/ 10298485 w 11817525"/>
              <a:gd name="connsiteY1379" fmla="*/ 2896700 h 6544491"/>
              <a:gd name="connsiteX1380" fmla="*/ 10315974 w 11817525"/>
              <a:gd name="connsiteY1380" fmla="*/ 2887283 h 6544491"/>
              <a:gd name="connsiteX1381" fmla="*/ 10328263 w 11817525"/>
              <a:gd name="connsiteY1381" fmla="*/ 2881759 h 6544491"/>
              <a:gd name="connsiteX1382" fmla="*/ 10334665 w 11817525"/>
              <a:gd name="connsiteY1382" fmla="*/ 2879304 h 6544491"/>
              <a:gd name="connsiteX1383" fmla="*/ 10359242 w 11817525"/>
              <a:gd name="connsiteY1383" fmla="*/ 2868255 h 6544491"/>
              <a:gd name="connsiteX1384" fmla="*/ 10374216 w 11817525"/>
              <a:gd name="connsiteY1384" fmla="*/ 2860886 h 6544491"/>
              <a:gd name="connsiteX1385" fmla="*/ 10407538 w 11817525"/>
              <a:gd name="connsiteY1385" fmla="*/ 2845128 h 6544491"/>
              <a:gd name="connsiteX1386" fmla="*/ 10419654 w 11817525"/>
              <a:gd name="connsiteY1386" fmla="*/ 2839398 h 6544491"/>
              <a:gd name="connsiteX1387" fmla="*/ 10431771 w 11817525"/>
              <a:gd name="connsiteY1387" fmla="*/ 2833668 h 6544491"/>
              <a:gd name="connsiteX1388" fmla="*/ 10452976 w 11817525"/>
              <a:gd name="connsiteY1388" fmla="*/ 2823640 h 6544491"/>
              <a:gd name="connsiteX1389" fmla="*/ 10461205 w 11817525"/>
              <a:gd name="connsiteY1389" fmla="*/ 2818316 h 6544491"/>
              <a:gd name="connsiteX1390" fmla="*/ 10454461 w 11817525"/>
              <a:gd name="connsiteY1390" fmla="*/ 2820360 h 6544491"/>
              <a:gd name="connsiteX1391" fmla="*/ 10447889 w 11817525"/>
              <a:gd name="connsiteY1391" fmla="*/ 2822609 h 6544491"/>
              <a:gd name="connsiteX1392" fmla="*/ 10439144 w 11817525"/>
              <a:gd name="connsiteY1392" fmla="*/ 2827317 h 6544491"/>
              <a:gd name="connsiteX1393" fmla="*/ 10439316 w 11817525"/>
              <a:gd name="connsiteY1393" fmla="*/ 2827521 h 6544491"/>
              <a:gd name="connsiteX1394" fmla="*/ 10430056 w 11817525"/>
              <a:gd name="connsiteY1394" fmla="*/ 2831614 h 6544491"/>
              <a:gd name="connsiteX1395" fmla="*/ 10416910 w 11817525"/>
              <a:gd name="connsiteY1395" fmla="*/ 2836112 h 6544491"/>
              <a:gd name="connsiteX1396" fmla="*/ 10416395 w 11817525"/>
              <a:gd name="connsiteY1396" fmla="*/ 2835498 h 6544491"/>
              <a:gd name="connsiteX1397" fmla="*/ 10425483 w 11817525"/>
              <a:gd name="connsiteY1397" fmla="*/ 2831200 h 6544491"/>
              <a:gd name="connsiteX1398" fmla="*/ 10435086 w 11817525"/>
              <a:gd name="connsiteY1398" fmla="*/ 2827518 h 6544491"/>
              <a:gd name="connsiteX1399" fmla="*/ 10465549 w 11817525"/>
              <a:gd name="connsiteY1399" fmla="*/ 2813397 h 6544491"/>
              <a:gd name="connsiteX1400" fmla="*/ 10486410 w 11817525"/>
              <a:gd name="connsiteY1400" fmla="*/ 2802959 h 6544491"/>
              <a:gd name="connsiteX1401" fmla="*/ 10501385 w 11817525"/>
              <a:gd name="connsiteY1401" fmla="*/ 2795591 h 6544491"/>
              <a:gd name="connsiteX1402" fmla="*/ 10507615 w 11817525"/>
              <a:gd name="connsiteY1402" fmla="*/ 2792932 h 6544491"/>
              <a:gd name="connsiteX1403" fmla="*/ 10526134 w 11817525"/>
              <a:gd name="connsiteY1403" fmla="*/ 2784747 h 6544491"/>
              <a:gd name="connsiteX1404" fmla="*/ 10540593 w 11817525"/>
              <a:gd name="connsiteY1404" fmla="*/ 2776763 h 6544491"/>
              <a:gd name="connsiteX1405" fmla="*/ 10553224 w 11817525"/>
              <a:gd name="connsiteY1405" fmla="*/ 2771648 h 6544491"/>
              <a:gd name="connsiteX1406" fmla="*/ 10558426 w 11817525"/>
              <a:gd name="connsiteY1406" fmla="*/ 2769654 h 6544491"/>
              <a:gd name="connsiteX1407" fmla="*/ 10565508 w 11817525"/>
              <a:gd name="connsiteY1407" fmla="*/ 2766125 h 6544491"/>
              <a:gd name="connsiteX1408" fmla="*/ 10568006 w 11817525"/>
              <a:gd name="connsiteY1408" fmla="*/ 2766167 h 6544491"/>
              <a:gd name="connsiteX1409" fmla="*/ 10570565 w 11817525"/>
              <a:gd name="connsiteY1409" fmla="*/ 2765377 h 6544491"/>
              <a:gd name="connsiteX1410" fmla="*/ 10568835 w 11817525"/>
              <a:gd name="connsiteY1410" fmla="*/ 2766306 h 6544491"/>
              <a:gd name="connsiteX1411" fmla="*/ 10564028 w 11817525"/>
              <a:gd name="connsiteY1411" fmla="*/ 2769403 h 6544491"/>
              <a:gd name="connsiteX1412" fmla="*/ 10549739 w 11817525"/>
              <a:gd name="connsiteY1412" fmla="*/ 2777593 h 6544491"/>
              <a:gd name="connsiteX1413" fmla="*/ 10544023 w 11817525"/>
              <a:gd name="connsiteY1413" fmla="*/ 2780869 h 6544491"/>
              <a:gd name="connsiteX1414" fmla="*/ 10559683 w 11817525"/>
              <a:gd name="connsiteY1414" fmla="*/ 2774322 h 6544491"/>
              <a:gd name="connsiteX1415" fmla="*/ 10575860 w 11817525"/>
              <a:gd name="connsiteY1415" fmla="*/ 2768391 h 6544491"/>
              <a:gd name="connsiteX1416" fmla="*/ 10579060 w 11817525"/>
              <a:gd name="connsiteY1416" fmla="*/ 2767163 h 6544491"/>
              <a:gd name="connsiteX1417" fmla="*/ 10597063 w 11817525"/>
              <a:gd name="connsiteY1417" fmla="*/ 2758364 h 6544491"/>
              <a:gd name="connsiteX1418" fmla="*/ 10603123 w 11817525"/>
              <a:gd name="connsiteY1418" fmla="*/ 2755498 h 6544491"/>
              <a:gd name="connsiteX1419" fmla="*/ 10618782 w 11817525"/>
              <a:gd name="connsiteY1419" fmla="*/ 2748951 h 6544491"/>
              <a:gd name="connsiteX1420" fmla="*/ 10643016 w 11817525"/>
              <a:gd name="connsiteY1420" fmla="*/ 2737491 h 6544491"/>
              <a:gd name="connsiteX1421" fmla="*/ 10648903 w 11817525"/>
              <a:gd name="connsiteY1421" fmla="*/ 2734420 h 6544491"/>
              <a:gd name="connsiteX1422" fmla="*/ 10645531 w 11817525"/>
              <a:gd name="connsiteY1422" fmla="*/ 2735441 h 6544491"/>
              <a:gd name="connsiteX1423" fmla="*/ 10639472 w 11817525"/>
              <a:gd name="connsiteY1423" fmla="*/ 2738306 h 6544491"/>
              <a:gd name="connsiteX1424" fmla="*/ 10629870 w 11817525"/>
              <a:gd name="connsiteY1424" fmla="*/ 2741988 h 6544491"/>
              <a:gd name="connsiteX1425" fmla="*/ 10644673 w 11817525"/>
              <a:gd name="connsiteY1425" fmla="*/ 2734415 h 6544491"/>
              <a:gd name="connsiteX1426" fmla="*/ 10659819 w 11817525"/>
              <a:gd name="connsiteY1426" fmla="*/ 2727253 h 6544491"/>
              <a:gd name="connsiteX1427" fmla="*/ 10665706 w 11817525"/>
              <a:gd name="connsiteY1427" fmla="*/ 2724183 h 6544491"/>
              <a:gd name="connsiteX1428" fmla="*/ 10692112 w 11817525"/>
              <a:gd name="connsiteY1428" fmla="*/ 2710263 h 6544491"/>
              <a:gd name="connsiteX1429" fmla="*/ 10709772 w 11817525"/>
              <a:gd name="connsiteY1429" fmla="*/ 2701051 h 6544491"/>
              <a:gd name="connsiteX1430" fmla="*/ 10731320 w 11817525"/>
              <a:gd name="connsiteY1430" fmla="*/ 2691435 h 6544491"/>
              <a:gd name="connsiteX1431" fmla="*/ 10767842 w 11817525"/>
              <a:gd name="connsiteY1431" fmla="*/ 2674449 h 6544491"/>
              <a:gd name="connsiteX1432" fmla="*/ 10779959 w 11817525"/>
              <a:gd name="connsiteY1432" fmla="*/ 2668718 h 6544491"/>
              <a:gd name="connsiteX1433" fmla="*/ 10813794 w 11817525"/>
              <a:gd name="connsiteY1433" fmla="*/ 2653575 h 6544491"/>
              <a:gd name="connsiteX1434" fmla="*/ 10812937 w 11817525"/>
              <a:gd name="connsiteY1434" fmla="*/ 2652552 h 6544491"/>
              <a:gd name="connsiteX1435" fmla="*/ 10818651 w 11817525"/>
              <a:gd name="connsiteY1435" fmla="*/ 2649273 h 6544491"/>
              <a:gd name="connsiteX1436" fmla="*/ 10835970 w 11817525"/>
              <a:gd name="connsiteY1436" fmla="*/ 2639652 h 6544491"/>
              <a:gd name="connsiteX1437" fmla="*/ 10844544 w 11817525"/>
              <a:gd name="connsiteY1437" fmla="*/ 2634739 h 6544491"/>
              <a:gd name="connsiteX1438" fmla="*/ 10863060 w 11817525"/>
              <a:gd name="connsiteY1438" fmla="*/ 2626554 h 6544491"/>
              <a:gd name="connsiteX1439" fmla="*/ 10863232 w 11817525"/>
              <a:gd name="connsiteY1439" fmla="*/ 2626760 h 6544491"/>
              <a:gd name="connsiteX1440" fmla="*/ 10873006 w 11817525"/>
              <a:gd name="connsiteY1440" fmla="*/ 2623282 h 6544491"/>
              <a:gd name="connsiteX1441" fmla="*/ 10882221 w 11817525"/>
              <a:gd name="connsiteY1441" fmla="*/ 2618925 h 6544491"/>
              <a:gd name="connsiteX1442" fmla="*/ 10895109 w 11817525"/>
              <a:gd name="connsiteY1442" fmla="*/ 2617374 h 6544491"/>
              <a:gd name="connsiteX1443" fmla="*/ 10948590 w 11817525"/>
              <a:gd name="connsiteY1443" fmla="*/ 2637649 h 6544491"/>
              <a:gd name="connsiteX1444" fmla="*/ 10997580 w 11817525"/>
              <a:gd name="connsiteY1444" fmla="*/ 2648462 h 6544491"/>
              <a:gd name="connsiteX1445" fmla="*/ 11015969 w 11817525"/>
              <a:gd name="connsiteY1445" fmla="*/ 2643281 h 6544491"/>
              <a:gd name="connsiteX1446" fmla="*/ 11085804 w 11817525"/>
              <a:gd name="connsiteY1446" fmla="*/ 2674095 h 6544491"/>
              <a:gd name="connsiteX1447" fmla="*/ 11045504 w 11817525"/>
              <a:gd name="connsiteY1447" fmla="*/ 2714479 h 6544491"/>
              <a:gd name="connsiteX1448" fmla="*/ 10840386 w 11817525"/>
              <a:gd name="connsiteY1448" fmla="*/ 2841688 h 6544491"/>
              <a:gd name="connsiteX1449" fmla="*/ 10837315 w 11817525"/>
              <a:gd name="connsiteY1449" fmla="*/ 2881051 h 6544491"/>
              <a:gd name="connsiteX1450" fmla="*/ 10882084 w 11817525"/>
              <a:gd name="connsiteY1450" fmla="*/ 2881691 h 6544491"/>
              <a:gd name="connsiteX1451" fmla="*/ 10983333 w 11817525"/>
              <a:gd name="connsiteY1451" fmla="*/ 2842440 h 6544491"/>
              <a:gd name="connsiteX1452" fmla="*/ 11028553 w 11817525"/>
              <a:gd name="connsiteY1452" fmla="*/ 2852420 h 6544491"/>
              <a:gd name="connsiteX1453" fmla="*/ 10993329 w 11817525"/>
              <a:gd name="connsiteY1453" fmla="*/ 2869284 h 6544491"/>
              <a:gd name="connsiteX1454" fmla="*/ 10966293 w 11817525"/>
              <a:gd name="connsiteY1454" fmla="*/ 2875638 h 6544491"/>
              <a:gd name="connsiteX1455" fmla="*/ 10963020 w 11817525"/>
              <a:gd name="connsiteY1455" fmla="*/ 2936517 h 6544491"/>
              <a:gd name="connsiteX1456" fmla="*/ 10969248 w 11817525"/>
              <a:gd name="connsiteY1456" fmla="*/ 2962532 h 6544491"/>
              <a:gd name="connsiteX1457" fmla="*/ 10818196 w 11817525"/>
              <a:gd name="connsiteY1457" fmla="*/ 3077032 h 6544491"/>
              <a:gd name="connsiteX1458" fmla="*/ 10626349 w 11817525"/>
              <a:gd name="connsiteY1458" fmla="*/ 3170207 h 6544491"/>
              <a:gd name="connsiteX1459" fmla="*/ 10577199 w 11817525"/>
              <a:gd name="connsiteY1459" fmla="*/ 3198676 h 6544491"/>
              <a:gd name="connsiteX1460" fmla="*/ 10574095 w 11817525"/>
              <a:gd name="connsiteY1460" fmla="*/ 3200206 h 6544491"/>
              <a:gd name="connsiteX1461" fmla="*/ 10585016 w 11817525"/>
              <a:gd name="connsiteY1461" fmla="*/ 3204330 h 6544491"/>
              <a:gd name="connsiteX1462" fmla="*/ 10602633 w 11817525"/>
              <a:gd name="connsiteY1462" fmla="*/ 3205576 h 6544491"/>
              <a:gd name="connsiteX1463" fmla="*/ 10751900 w 11817525"/>
              <a:gd name="connsiteY1463" fmla="*/ 3238078 h 6544491"/>
              <a:gd name="connsiteX1464" fmla="*/ 10767613 w 11817525"/>
              <a:gd name="connsiteY1464" fmla="*/ 3282397 h 6544491"/>
              <a:gd name="connsiteX1465" fmla="*/ 10731830 w 11817525"/>
              <a:gd name="connsiteY1465" fmla="*/ 3313005 h 6544491"/>
              <a:gd name="connsiteX1466" fmla="*/ 10711884 w 11817525"/>
              <a:gd name="connsiteY1466" fmla="*/ 3339098 h 6544491"/>
              <a:gd name="connsiteX1467" fmla="*/ 10725936 w 11817525"/>
              <a:gd name="connsiteY1467" fmla="*/ 3336961 h 6544491"/>
              <a:gd name="connsiteX1468" fmla="*/ 10748123 w 11817525"/>
              <a:gd name="connsiteY1468" fmla="*/ 3329237 h 6544491"/>
              <a:gd name="connsiteX1469" fmla="*/ 10850728 w 11817525"/>
              <a:gd name="connsiteY1469" fmla="*/ 3287492 h 6544491"/>
              <a:gd name="connsiteX1470" fmla="*/ 11055480 w 11817525"/>
              <a:gd name="connsiteY1470" fmla="*/ 3255686 h 6544491"/>
              <a:gd name="connsiteX1471" fmla="*/ 11103566 w 11817525"/>
              <a:gd name="connsiteY1471" fmla="*/ 3247820 h 6544491"/>
              <a:gd name="connsiteX1472" fmla="*/ 11306964 w 11817525"/>
              <a:gd name="connsiteY1472" fmla="*/ 3187995 h 6544491"/>
              <a:gd name="connsiteX1473" fmla="*/ 11447002 w 11817525"/>
              <a:gd name="connsiteY1473" fmla="*/ 3154221 h 6544491"/>
              <a:gd name="connsiteX1474" fmla="*/ 11515485 w 11817525"/>
              <a:gd name="connsiteY1474" fmla="*/ 3157018 h 6544491"/>
              <a:gd name="connsiteX1475" fmla="*/ 11517739 w 11817525"/>
              <a:gd name="connsiteY1475" fmla="*/ 3203716 h 6544491"/>
              <a:gd name="connsiteX1476" fmla="*/ 11366688 w 11817525"/>
              <a:gd name="connsiteY1476" fmla="*/ 3318216 h 6544491"/>
              <a:gd name="connsiteX1477" fmla="*/ 11571442 w 11817525"/>
              <a:gd name="connsiteY1477" fmla="*/ 3286408 h 6544491"/>
              <a:gd name="connsiteX1478" fmla="*/ 11609778 w 11817525"/>
              <a:gd name="connsiteY1478" fmla="*/ 3282551 h 6544491"/>
              <a:gd name="connsiteX1479" fmla="*/ 11604700 w 11817525"/>
              <a:gd name="connsiteY1479" fmla="*/ 3306069 h 6544491"/>
              <a:gd name="connsiteX1480" fmla="*/ 11617358 w 11817525"/>
              <a:gd name="connsiteY1480" fmla="*/ 3336585 h 6544491"/>
              <a:gd name="connsiteX1481" fmla="*/ 11655243 w 11817525"/>
              <a:gd name="connsiteY1481" fmla="*/ 3323385 h 6544491"/>
              <a:gd name="connsiteX1482" fmla="*/ 11707752 w 11817525"/>
              <a:gd name="connsiteY1482" fmla="*/ 3304175 h 6544491"/>
              <a:gd name="connsiteX1483" fmla="*/ 11761860 w 11817525"/>
              <a:gd name="connsiteY1483" fmla="*/ 3343839 h 6544491"/>
              <a:gd name="connsiteX1484" fmla="*/ 11701364 w 11817525"/>
              <a:gd name="connsiteY1484" fmla="*/ 3352046 h 6544491"/>
              <a:gd name="connsiteX1485" fmla="*/ 11677650 w 11817525"/>
              <a:gd name="connsiteY1485" fmla="*/ 3349892 h 6544491"/>
              <a:gd name="connsiteX1486" fmla="*/ 11709801 w 11817525"/>
              <a:gd name="connsiteY1486" fmla="*/ 3372387 h 6544491"/>
              <a:gd name="connsiteX1487" fmla="*/ 11705177 w 11817525"/>
              <a:gd name="connsiteY1487" fmla="*/ 3405246 h 6544491"/>
              <a:gd name="connsiteX1488" fmla="*/ 11687236 w 11817525"/>
              <a:gd name="connsiteY1488" fmla="*/ 3419770 h 6544491"/>
              <a:gd name="connsiteX1489" fmla="*/ 11662243 w 11817525"/>
              <a:gd name="connsiteY1489" fmla="*/ 3481242 h 6544491"/>
              <a:gd name="connsiteX1490" fmla="*/ 11654605 w 11817525"/>
              <a:gd name="connsiteY1490" fmla="*/ 3491380 h 6544491"/>
              <a:gd name="connsiteX1491" fmla="*/ 11650044 w 11817525"/>
              <a:gd name="connsiteY1491" fmla="*/ 3493918 h 6544491"/>
              <a:gd name="connsiteX1492" fmla="*/ 11649425 w 11817525"/>
              <a:gd name="connsiteY1492" fmla="*/ 3497247 h 6544491"/>
              <a:gd name="connsiteX1493" fmla="*/ 11649796 w 11817525"/>
              <a:gd name="connsiteY1493" fmla="*/ 3497763 h 6544491"/>
              <a:gd name="connsiteX1494" fmla="*/ 11646312 w 11817525"/>
              <a:gd name="connsiteY1494" fmla="*/ 3502390 h 6544491"/>
              <a:gd name="connsiteX1495" fmla="*/ 11618344 w 11817525"/>
              <a:gd name="connsiteY1495" fmla="*/ 3520505 h 6544491"/>
              <a:gd name="connsiteX1496" fmla="*/ 11609082 w 11817525"/>
              <a:gd name="connsiteY1496" fmla="*/ 3524661 h 6544491"/>
              <a:gd name="connsiteX1497" fmla="*/ 11605227 w 11817525"/>
              <a:gd name="connsiteY1497" fmla="*/ 3529791 h 6544491"/>
              <a:gd name="connsiteX1498" fmla="*/ 11612876 w 11817525"/>
              <a:gd name="connsiteY1498" fmla="*/ 3528520 h 6544491"/>
              <a:gd name="connsiteX1499" fmla="*/ 11635253 w 11817525"/>
              <a:gd name="connsiteY1499" fmla="*/ 3515080 h 6544491"/>
              <a:gd name="connsiteX1500" fmla="*/ 11637622 w 11817525"/>
              <a:gd name="connsiteY1500" fmla="*/ 3513923 h 6544491"/>
              <a:gd name="connsiteX1501" fmla="*/ 11621953 w 11817525"/>
              <a:gd name="connsiteY1501" fmla="*/ 3534721 h 6544491"/>
              <a:gd name="connsiteX1502" fmla="*/ 11618896 w 11817525"/>
              <a:gd name="connsiteY1502" fmla="*/ 3538084 h 6544491"/>
              <a:gd name="connsiteX1503" fmla="*/ 11602414 w 11817525"/>
              <a:gd name="connsiteY1503" fmla="*/ 3548160 h 6544491"/>
              <a:gd name="connsiteX1504" fmla="*/ 11600803 w 11817525"/>
              <a:gd name="connsiteY1504" fmla="*/ 3551046 h 6544491"/>
              <a:gd name="connsiteX1505" fmla="*/ 11591193 w 11817525"/>
              <a:gd name="connsiteY1505" fmla="*/ 3559375 h 6544491"/>
              <a:gd name="connsiteX1506" fmla="*/ 11554436 w 11817525"/>
              <a:gd name="connsiteY1506" fmla="*/ 3580816 h 6544491"/>
              <a:gd name="connsiteX1507" fmla="*/ 11543911 w 11817525"/>
              <a:gd name="connsiteY1507" fmla="*/ 3583685 h 6544491"/>
              <a:gd name="connsiteX1508" fmla="*/ 11510723 w 11817525"/>
              <a:gd name="connsiteY1508" fmla="*/ 3595180 h 6544491"/>
              <a:gd name="connsiteX1509" fmla="*/ 11489957 w 11817525"/>
              <a:gd name="connsiteY1509" fmla="*/ 3605735 h 6544491"/>
              <a:gd name="connsiteX1510" fmla="*/ 11449976 w 11817525"/>
              <a:gd name="connsiteY1510" fmla="*/ 3632947 h 6544491"/>
              <a:gd name="connsiteX1511" fmla="*/ 11448364 w 11817525"/>
              <a:gd name="connsiteY1511" fmla="*/ 3635835 h 6544491"/>
              <a:gd name="connsiteX1512" fmla="*/ 11425006 w 11817525"/>
              <a:gd name="connsiteY1512" fmla="*/ 3652806 h 6544491"/>
              <a:gd name="connsiteX1513" fmla="*/ 11395959 w 11817525"/>
              <a:gd name="connsiteY1513" fmla="*/ 3663988 h 6544491"/>
              <a:gd name="connsiteX1514" fmla="*/ 11340396 w 11817525"/>
              <a:gd name="connsiteY1514" fmla="*/ 3688923 h 6544491"/>
              <a:gd name="connsiteX1515" fmla="*/ 11295924 w 11817525"/>
              <a:gd name="connsiteY1515" fmla="*/ 3720623 h 6544491"/>
              <a:gd name="connsiteX1516" fmla="*/ 11267796 w 11817525"/>
              <a:gd name="connsiteY1516" fmla="*/ 3737265 h 6544491"/>
              <a:gd name="connsiteX1517" fmla="*/ 11225632 w 11817525"/>
              <a:gd name="connsiteY1517" fmla="*/ 3757732 h 6544491"/>
              <a:gd name="connsiteX1518" fmla="*/ 11202623 w 11817525"/>
              <a:gd name="connsiteY1518" fmla="*/ 3770530 h 6544491"/>
              <a:gd name="connsiteX1519" fmla="*/ 11191749 w 11817525"/>
              <a:gd name="connsiteY1519" fmla="*/ 3777573 h 6544491"/>
              <a:gd name="connsiteX1520" fmla="*/ 11161375 w 11817525"/>
              <a:gd name="connsiteY1520" fmla="*/ 3796458 h 6544491"/>
              <a:gd name="connsiteX1521" fmla="*/ 11150502 w 11817525"/>
              <a:gd name="connsiteY1521" fmla="*/ 3803501 h 6544491"/>
              <a:gd name="connsiteX1522" fmla="*/ 11129611 w 11817525"/>
              <a:gd name="connsiteY1522" fmla="*/ 3832035 h 6544491"/>
              <a:gd name="connsiteX1523" fmla="*/ 11111312 w 11817525"/>
              <a:gd name="connsiteY1523" fmla="*/ 3854154 h 6544491"/>
              <a:gd name="connsiteX1524" fmla="*/ 11097848 w 11817525"/>
              <a:gd name="connsiteY1524" fmla="*/ 3867612 h 6544491"/>
              <a:gd name="connsiteX1525" fmla="*/ 11091401 w 11817525"/>
              <a:gd name="connsiteY1525" fmla="*/ 3879159 h 6544491"/>
              <a:gd name="connsiteX1526" fmla="*/ 11092665 w 11817525"/>
              <a:gd name="connsiteY1526" fmla="*/ 3880445 h 6544491"/>
              <a:gd name="connsiteX1527" fmla="*/ 11142129 w 11817525"/>
              <a:gd name="connsiteY1527" fmla="*/ 3862882 h 6544491"/>
              <a:gd name="connsiteX1528" fmla="*/ 11291692 w 11817525"/>
              <a:gd name="connsiteY1528" fmla="*/ 3779692 h 6544491"/>
              <a:gd name="connsiteX1529" fmla="*/ 11304461 w 11817525"/>
              <a:gd name="connsiteY1529" fmla="*/ 3774581 h 6544491"/>
              <a:gd name="connsiteX1530" fmla="*/ 11293588 w 11817525"/>
              <a:gd name="connsiteY1530" fmla="*/ 3781623 h 6544491"/>
              <a:gd name="connsiteX1531" fmla="*/ 11260971 w 11817525"/>
              <a:gd name="connsiteY1531" fmla="*/ 3802751 h 6544491"/>
              <a:gd name="connsiteX1532" fmla="*/ 11171396 w 11817525"/>
              <a:gd name="connsiteY1532" fmla="*/ 3865507 h 6544491"/>
              <a:gd name="connsiteX1533" fmla="*/ 11114506 w 11817525"/>
              <a:gd name="connsiteY1533" fmla="*/ 3898147 h 6544491"/>
              <a:gd name="connsiteX1534" fmla="*/ 11077115 w 11817525"/>
              <a:gd name="connsiteY1534" fmla="*/ 3918944 h 6544491"/>
              <a:gd name="connsiteX1535" fmla="*/ 11043864 w 11817525"/>
              <a:gd name="connsiteY1535" fmla="*/ 3939429 h 6544491"/>
              <a:gd name="connsiteX1536" fmla="*/ 11030748 w 11817525"/>
              <a:gd name="connsiteY1536" fmla="*/ 3948714 h 6544491"/>
              <a:gd name="connsiteX1537" fmla="*/ 11046393 w 11817525"/>
              <a:gd name="connsiteY1537" fmla="*/ 3942001 h 6544491"/>
              <a:gd name="connsiteX1538" fmla="*/ 11145797 w 11817525"/>
              <a:gd name="connsiteY1538" fmla="*/ 3884722 h 6544491"/>
              <a:gd name="connsiteX1539" fmla="*/ 11192733 w 11817525"/>
              <a:gd name="connsiteY1539" fmla="*/ 3864585 h 6544491"/>
              <a:gd name="connsiteX1540" fmla="*/ 11193998 w 11817525"/>
              <a:gd name="connsiteY1540" fmla="*/ 3865871 h 6544491"/>
              <a:gd name="connsiteX1541" fmla="*/ 11193649 w 11817525"/>
              <a:gd name="connsiteY1541" fmla="*/ 3870045 h 6544491"/>
              <a:gd name="connsiteX1542" fmla="*/ 11167763 w 11817525"/>
              <a:gd name="connsiteY1542" fmla="*/ 3884444 h 6544491"/>
              <a:gd name="connsiteX1543" fmla="*/ 11151770 w 11817525"/>
              <a:gd name="connsiteY1543" fmla="*/ 3895329 h 6544491"/>
              <a:gd name="connsiteX1544" fmla="*/ 11150157 w 11817525"/>
              <a:gd name="connsiteY1544" fmla="*/ 3898216 h 6544491"/>
              <a:gd name="connsiteX1545" fmla="*/ 11156543 w 11817525"/>
              <a:gd name="connsiteY1545" fmla="*/ 3895660 h 6544491"/>
              <a:gd name="connsiteX1546" fmla="*/ 11182429 w 11817525"/>
              <a:gd name="connsiteY1546" fmla="*/ 3881262 h 6544491"/>
              <a:gd name="connsiteX1547" fmla="*/ 11192321 w 11817525"/>
              <a:gd name="connsiteY1547" fmla="*/ 3877748 h 6544491"/>
              <a:gd name="connsiteX1548" fmla="*/ 11187834 w 11817525"/>
              <a:gd name="connsiteY1548" fmla="*/ 3882234 h 6544491"/>
              <a:gd name="connsiteX1549" fmla="*/ 11156479 w 11817525"/>
              <a:gd name="connsiteY1549" fmla="*/ 3904650 h 6544491"/>
              <a:gd name="connsiteX1550" fmla="*/ 11104360 w 11817525"/>
              <a:gd name="connsiteY1550" fmla="*/ 3937619 h 6544491"/>
              <a:gd name="connsiteX1551" fmla="*/ 11104993 w 11817525"/>
              <a:gd name="connsiteY1551" fmla="*/ 3938263 h 6544491"/>
              <a:gd name="connsiteX1552" fmla="*/ 11106258 w 11817525"/>
              <a:gd name="connsiteY1552" fmla="*/ 3939549 h 6544491"/>
              <a:gd name="connsiteX1553" fmla="*/ 11117763 w 11817525"/>
              <a:gd name="connsiteY1553" fmla="*/ 3933150 h 6544491"/>
              <a:gd name="connsiteX1554" fmla="*/ 11130184 w 11817525"/>
              <a:gd name="connsiteY1554" fmla="*/ 3932210 h 6544491"/>
              <a:gd name="connsiteX1555" fmla="*/ 11134956 w 11817525"/>
              <a:gd name="connsiteY1555" fmla="*/ 3932540 h 6544491"/>
              <a:gd name="connsiteX1556" fmla="*/ 11162739 w 11817525"/>
              <a:gd name="connsiteY1556" fmla="*/ 3920072 h 6544491"/>
              <a:gd name="connsiteX1557" fmla="*/ 11142606 w 11817525"/>
              <a:gd name="connsiteY1557" fmla="*/ 3931271 h 6544491"/>
              <a:gd name="connsiteX1558" fmla="*/ 11141627 w 11817525"/>
              <a:gd name="connsiteY1558" fmla="*/ 3934801 h 6544491"/>
              <a:gd name="connsiteX1559" fmla="*/ 11142890 w 11817525"/>
              <a:gd name="connsiteY1559" fmla="*/ 3936088 h 6544491"/>
              <a:gd name="connsiteX1560" fmla="*/ 11140014 w 11817525"/>
              <a:gd name="connsiteY1560" fmla="*/ 3937687 h 6544491"/>
              <a:gd name="connsiteX1561" fmla="*/ 11110620 w 11817525"/>
              <a:gd name="connsiteY1561" fmla="*/ 3953042 h 6544491"/>
              <a:gd name="connsiteX1562" fmla="*/ 11105500 w 11817525"/>
              <a:gd name="connsiteY1562" fmla="*/ 3956885 h 6544491"/>
              <a:gd name="connsiteX1563" fmla="*/ 11109640 w 11817525"/>
              <a:gd name="connsiteY1563" fmla="*/ 3956572 h 6544491"/>
              <a:gd name="connsiteX1564" fmla="*/ 11129426 w 11817525"/>
              <a:gd name="connsiteY1564" fmla="*/ 3949546 h 6544491"/>
              <a:gd name="connsiteX1565" fmla="*/ 11135462 w 11817525"/>
              <a:gd name="connsiteY1565" fmla="*/ 3951164 h 6544491"/>
              <a:gd name="connsiteX1566" fmla="*/ 11131606 w 11817525"/>
              <a:gd name="connsiteY1566" fmla="*/ 3956293 h 6544491"/>
              <a:gd name="connsiteX1567" fmla="*/ 11117225 w 11817525"/>
              <a:gd name="connsiteY1567" fmla="*/ 3964293 h 6544491"/>
              <a:gd name="connsiteX1568" fmla="*/ 11080183 w 11817525"/>
              <a:gd name="connsiteY1568" fmla="*/ 3980917 h 6544491"/>
              <a:gd name="connsiteX1569" fmla="*/ 11067066 w 11817525"/>
              <a:gd name="connsiteY1569" fmla="*/ 3990202 h 6544491"/>
              <a:gd name="connsiteX1570" fmla="*/ 11062231 w 11817525"/>
              <a:gd name="connsiteY1570" fmla="*/ 3998862 h 6544491"/>
              <a:gd name="connsiteX1571" fmla="*/ 11037608 w 11817525"/>
              <a:gd name="connsiteY1571" fmla="*/ 4014547 h 6544491"/>
              <a:gd name="connsiteX1572" fmla="*/ 11013967 w 11817525"/>
              <a:gd name="connsiteY1572" fmla="*/ 4026702 h 6544491"/>
              <a:gd name="connsiteX1573" fmla="*/ 11010112 w 11817525"/>
              <a:gd name="connsiteY1573" fmla="*/ 4031832 h 6544491"/>
              <a:gd name="connsiteX1574" fmla="*/ 11017760 w 11817525"/>
              <a:gd name="connsiteY1574" fmla="*/ 4030561 h 6544491"/>
              <a:gd name="connsiteX1575" fmla="*/ 11025757 w 11817525"/>
              <a:gd name="connsiteY1575" fmla="*/ 4025120 h 6544491"/>
              <a:gd name="connsiteX1576" fmla="*/ 11062168 w 11817525"/>
              <a:gd name="connsiteY1576" fmla="*/ 4007853 h 6544491"/>
              <a:gd name="connsiteX1577" fmla="*/ 11068836 w 11817525"/>
              <a:gd name="connsiteY1577" fmla="*/ 4010113 h 6544491"/>
              <a:gd name="connsiteX1578" fmla="*/ 11094724 w 11817525"/>
              <a:gd name="connsiteY1578" fmla="*/ 3995715 h 6544491"/>
              <a:gd name="connsiteX1579" fmla="*/ 11118364 w 11817525"/>
              <a:gd name="connsiteY1579" fmla="*/ 3983560 h 6544491"/>
              <a:gd name="connsiteX1580" fmla="*/ 11137865 w 11817525"/>
              <a:gd name="connsiteY1580" fmla="*/ 3971718 h 6544491"/>
              <a:gd name="connsiteX1581" fmla="*/ 11209137 w 11817525"/>
              <a:gd name="connsiteY1581" fmla="*/ 3931078 h 6544491"/>
              <a:gd name="connsiteX1582" fmla="*/ 11240775 w 11817525"/>
              <a:gd name="connsiteY1582" fmla="*/ 3913481 h 6544491"/>
              <a:gd name="connsiteX1583" fmla="*/ 11286512 w 11817525"/>
              <a:gd name="connsiteY1583" fmla="*/ 3883068 h 6544491"/>
              <a:gd name="connsiteX1584" fmla="*/ 11294160 w 11817525"/>
              <a:gd name="connsiteY1584" fmla="*/ 3881799 h 6544491"/>
              <a:gd name="connsiteX1585" fmla="*/ 11326430 w 11817525"/>
              <a:gd name="connsiteY1585" fmla="*/ 3864845 h 6544491"/>
              <a:gd name="connsiteX1586" fmla="*/ 11346912 w 11817525"/>
              <a:gd name="connsiteY1586" fmla="*/ 3849472 h 6544491"/>
              <a:gd name="connsiteX1587" fmla="*/ 11365780 w 11817525"/>
              <a:gd name="connsiteY1587" fmla="*/ 3836987 h 6544491"/>
              <a:gd name="connsiteX1588" fmla="*/ 11411104 w 11817525"/>
              <a:gd name="connsiteY1588" fmla="*/ 3819737 h 6544491"/>
              <a:gd name="connsiteX1589" fmla="*/ 11436643 w 11817525"/>
              <a:gd name="connsiteY1589" fmla="*/ 3809512 h 6544491"/>
              <a:gd name="connsiteX1590" fmla="*/ 11451369 w 11817525"/>
              <a:gd name="connsiteY1590" fmla="*/ 3799488 h 6544491"/>
              <a:gd name="connsiteX1591" fmla="*/ 11453748 w 11817525"/>
              <a:gd name="connsiteY1591" fmla="*/ 3808674 h 6544491"/>
              <a:gd name="connsiteX1592" fmla="*/ 11457242 w 11817525"/>
              <a:gd name="connsiteY1592" fmla="*/ 3815972 h 6544491"/>
              <a:gd name="connsiteX1593" fmla="*/ 11462719 w 11817525"/>
              <a:gd name="connsiteY1593" fmla="*/ 3809792 h 6544491"/>
              <a:gd name="connsiteX1594" fmla="*/ 11548156 w 11817525"/>
              <a:gd name="connsiteY1594" fmla="*/ 3742942 h 6544491"/>
              <a:gd name="connsiteX1595" fmla="*/ 11577451 w 11817525"/>
              <a:gd name="connsiteY1595" fmla="*/ 3728358 h 6544491"/>
              <a:gd name="connsiteX1596" fmla="*/ 11579820 w 11817525"/>
              <a:gd name="connsiteY1596" fmla="*/ 3728880 h 6544491"/>
              <a:gd name="connsiteX1597" fmla="*/ 11589712 w 11817525"/>
              <a:gd name="connsiteY1597" fmla="*/ 3725367 h 6544491"/>
              <a:gd name="connsiteX1598" fmla="*/ 11600655 w 11817525"/>
              <a:gd name="connsiteY1598" fmla="*/ 3716807 h 6544491"/>
              <a:gd name="connsiteX1599" fmla="*/ 11651272 w 11817525"/>
              <a:gd name="connsiteY1599" fmla="*/ 3691607 h 6544491"/>
              <a:gd name="connsiteX1600" fmla="*/ 11707738 w 11817525"/>
              <a:gd name="connsiteY1600" fmla="*/ 3684957 h 6544491"/>
              <a:gd name="connsiteX1601" fmla="*/ 11709492 w 11817525"/>
              <a:gd name="connsiteY1601" fmla="*/ 3685883 h 6544491"/>
              <a:gd name="connsiteX1602" fmla="*/ 11690191 w 11817525"/>
              <a:gd name="connsiteY1602" fmla="*/ 3696343 h 6544491"/>
              <a:gd name="connsiteX1603" fmla="*/ 11681562 w 11817525"/>
              <a:gd name="connsiteY1603" fmla="*/ 3701143 h 6544491"/>
              <a:gd name="connsiteX1604" fmla="*/ 11613799 w 11817525"/>
              <a:gd name="connsiteY1604" fmla="*/ 3740825 h 6544491"/>
              <a:gd name="connsiteX1605" fmla="*/ 11568759 w 11817525"/>
              <a:gd name="connsiteY1605" fmla="*/ 3762892 h 6544491"/>
              <a:gd name="connsiteX1606" fmla="*/ 11527859 w 11817525"/>
              <a:gd name="connsiteY1606" fmla="*/ 3784645 h 6544491"/>
              <a:gd name="connsiteX1607" fmla="*/ 11492367 w 11817525"/>
              <a:gd name="connsiteY1607" fmla="*/ 3807373 h 6544491"/>
              <a:gd name="connsiteX1608" fmla="*/ 11397387 w 11817525"/>
              <a:gd name="connsiteY1608" fmla="*/ 3869156 h 6544491"/>
              <a:gd name="connsiteX1609" fmla="*/ 11339864 w 11817525"/>
              <a:gd name="connsiteY1609" fmla="*/ 3901151 h 6544491"/>
              <a:gd name="connsiteX1610" fmla="*/ 11328992 w 11817525"/>
              <a:gd name="connsiteY1610" fmla="*/ 3908194 h 6544491"/>
              <a:gd name="connsiteX1611" fmla="*/ 11337273 w 11817525"/>
              <a:gd name="connsiteY1611" fmla="*/ 3907568 h 6544491"/>
              <a:gd name="connsiteX1612" fmla="*/ 11371439 w 11817525"/>
              <a:gd name="connsiteY1612" fmla="*/ 3892544 h 6544491"/>
              <a:gd name="connsiteX1613" fmla="*/ 11417111 w 11817525"/>
              <a:gd name="connsiteY1613" fmla="*/ 3871121 h 6544491"/>
              <a:gd name="connsiteX1614" fmla="*/ 11407503 w 11817525"/>
              <a:gd name="connsiteY1614" fmla="*/ 3879450 h 6544491"/>
              <a:gd name="connsiteX1615" fmla="*/ 11381269 w 11817525"/>
              <a:gd name="connsiteY1615" fmla="*/ 3898021 h 6544491"/>
              <a:gd name="connsiteX1616" fmla="*/ 11377414 w 11817525"/>
              <a:gd name="connsiteY1616" fmla="*/ 3903150 h 6544491"/>
              <a:gd name="connsiteX1617" fmla="*/ 11386675 w 11817525"/>
              <a:gd name="connsiteY1617" fmla="*/ 3898994 h 6544491"/>
              <a:gd name="connsiteX1618" fmla="*/ 11398179 w 11817525"/>
              <a:gd name="connsiteY1618" fmla="*/ 3892595 h 6544491"/>
              <a:gd name="connsiteX1619" fmla="*/ 11443566 w 11817525"/>
              <a:gd name="connsiteY1619" fmla="*/ 3866356 h 6544491"/>
              <a:gd name="connsiteX1620" fmla="*/ 11472327 w 11817525"/>
              <a:gd name="connsiteY1620" fmla="*/ 3850358 h 6544491"/>
              <a:gd name="connsiteX1621" fmla="*/ 11499478 w 11817525"/>
              <a:gd name="connsiteY1621" fmla="*/ 3837246 h 6544491"/>
              <a:gd name="connsiteX1622" fmla="*/ 11586398 w 11817525"/>
              <a:gd name="connsiteY1622" fmla="*/ 3789896 h 6544491"/>
              <a:gd name="connsiteX1623" fmla="*/ 11595658 w 11817525"/>
              <a:gd name="connsiteY1623" fmla="*/ 3785739 h 6544491"/>
              <a:gd name="connsiteX1624" fmla="*/ 11602041 w 11817525"/>
              <a:gd name="connsiteY1624" fmla="*/ 3783185 h 6544491"/>
              <a:gd name="connsiteX1625" fmla="*/ 11634027 w 11817525"/>
              <a:gd name="connsiteY1625" fmla="*/ 3761413 h 6544491"/>
              <a:gd name="connsiteX1626" fmla="*/ 11675558 w 11817525"/>
              <a:gd name="connsiteY1626" fmla="*/ 3740302 h 6544491"/>
              <a:gd name="connsiteX1627" fmla="*/ 11681311 w 11817525"/>
              <a:gd name="connsiteY1627" fmla="*/ 3737103 h 6544491"/>
              <a:gd name="connsiteX1628" fmla="*/ 11712949 w 11817525"/>
              <a:gd name="connsiteY1628" fmla="*/ 3719505 h 6544491"/>
              <a:gd name="connsiteX1629" fmla="*/ 11732154 w 11817525"/>
              <a:gd name="connsiteY1629" fmla="*/ 3710191 h 6544491"/>
              <a:gd name="connsiteX1630" fmla="*/ 11739276 w 11817525"/>
              <a:gd name="connsiteY1630" fmla="*/ 3706497 h 6544491"/>
              <a:gd name="connsiteX1631" fmla="*/ 11749475 w 11817525"/>
              <a:gd name="connsiteY1631" fmla="*/ 3718198 h 6544491"/>
              <a:gd name="connsiteX1632" fmla="*/ 11776972 w 11817525"/>
              <a:gd name="connsiteY1632" fmla="*/ 3727062 h 6544491"/>
              <a:gd name="connsiteX1633" fmla="*/ 11804468 w 11817525"/>
              <a:gd name="connsiteY1633" fmla="*/ 3771381 h 6544491"/>
              <a:gd name="connsiteX1634" fmla="*/ 11753404 w 11817525"/>
              <a:gd name="connsiteY1634" fmla="*/ 3815700 h 6544491"/>
              <a:gd name="connsiteX1635" fmla="*/ 11659127 w 11817525"/>
              <a:gd name="connsiteY1635" fmla="*/ 3854112 h 6544491"/>
              <a:gd name="connsiteX1636" fmla="*/ 11643414 w 11817525"/>
              <a:gd name="connsiteY1636" fmla="*/ 3871840 h 6544491"/>
              <a:gd name="connsiteX1637" fmla="*/ 11604133 w 11817525"/>
              <a:gd name="connsiteY1637" fmla="*/ 3916159 h 6544491"/>
              <a:gd name="connsiteX1638" fmla="*/ 11556995 w 11817525"/>
              <a:gd name="connsiteY1638" fmla="*/ 3939797 h 6544491"/>
              <a:gd name="connsiteX1639" fmla="*/ 11419511 w 11817525"/>
              <a:gd name="connsiteY1639" fmla="*/ 4063892 h 6544491"/>
              <a:gd name="connsiteX1640" fmla="*/ 11309032 w 11817525"/>
              <a:gd name="connsiteY1640" fmla="*/ 4144776 h 6544491"/>
              <a:gd name="connsiteX1641" fmla="*/ 11298050 w 11817525"/>
              <a:gd name="connsiteY1641" fmla="*/ 4154235 h 6544491"/>
              <a:gd name="connsiteX1642" fmla="*/ 11299084 w 11817525"/>
              <a:gd name="connsiteY1642" fmla="*/ 4155358 h 6544491"/>
              <a:gd name="connsiteX1643" fmla="*/ 11351132 w 11817525"/>
              <a:gd name="connsiteY1643" fmla="*/ 4156466 h 6544491"/>
              <a:gd name="connsiteX1644" fmla="*/ 11457193 w 11817525"/>
              <a:gd name="connsiteY1644" fmla="*/ 4115100 h 6544491"/>
              <a:gd name="connsiteX1645" fmla="*/ 11571108 w 11817525"/>
              <a:gd name="connsiteY1645" fmla="*/ 4082600 h 6544491"/>
              <a:gd name="connsiteX1646" fmla="*/ 11681097 w 11817525"/>
              <a:gd name="connsiteY1646" fmla="*/ 4067826 h 6544491"/>
              <a:gd name="connsiteX1647" fmla="*/ 11720376 w 11817525"/>
              <a:gd name="connsiteY1647" fmla="*/ 4076689 h 6544491"/>
              <a:gd name="connsiteX1648" fmla="*/ 11704663 w 11817525"/>
              <a:gd name="connsiteY1648" fmla="*/ 4109192 h 6544491"/>
              <a:gd name="connsiteX1649" fmla="*/ 11372122 w 11817525"/>
              <a:gd name="connsiteY1649" fmla="*/ 4303645 h 6544491"/>
              <a:gd name="connsiteX1650" fmla="*/ 11297010 w 11817525"/>
              <a:gd name="connsiteY1650" fmla="*/ 4347868 h 6544491"/>
              <a:gd name="connsiteX1651" fmla="*/ 11366499 w 11817525"/>
              <a:gd name="connsiteY1651" fmla="*/ 4347869 h 6544491"/>
              <a:gd name="connsiteX1652" fmla="*/ 11360239 w 11817525"/>
              <a:gd name="connsiteY1652" fmla="*/ 4352622 h 6544491"/>
              <a:gd name="connsiteX1653" fmla="*/ 11309297 w 11817525"/>
              <a:gd name="connsiteY1653" fmla="*/ 4362522 h 6544491"/>
              <a:gd name="connsiteX1654" fmla="*/ 11281812 w 11817525"/>
              <a:gd name="connsiteY1654" fmla="*/ 4356818 h 6544491"/>
              <a:gd name="connsiteX1655" fmla="*/ 11260782 w 11817525"/>
              <a:gd name="connsiteY1655" fmla="*/ 4369199 h 6544491"/>
              <a:gd name="connsiteX1656" fmla="*/ 11182221 w 11817525"/>
              <a:gd name="connsiteY1656" fmla="*/ 4440112 h 6544491"/>
              <a:gd name="connsiteX1657" fmla="*/ 11170437 w 11817525"/>
              <a:gd name="connsiteY1657" fmla="*/ 4448977 h 6544491"/>
              <a:gd name="connsiteX1658" fmla="*/ 11029024 w 11817525"/>
              <a:gd name="connsiteY1658" fmla="*/ 4537617 h 6544491"/>
              <a:gd name="connsiteX1659" fmla="*/ 11005801 w 11817525"/>
              <a:gd name="connsiteY1659" fmla="*/ 4550363 h 6544491"/>
              <a:gd name="connsiteX1660" fmla="*/ 10996596 w 11817525"/>
              <a:gd name="connsiteY1660" fmla="*/ 4560434 h 6544491"/>
              <a:gd name="connsiteX1661" fmla="*/ 11019716 w 11817525"/>
              <a:gd name="connsiteY1661" fmla="*/ 4564280 h 6544491"/>
              <a:gd name="connsiteX1662" fmla="*/ 11014816 w 11817525"/>
              <a:gd name="connsiteY1662" fmla="*/ 4609358 h 6544491"/>
              <a:gd name="connsiteX1663" fmla="*/ 11009262 w 11817525"/>
              <a:gd name="connsiteY1663" fmla="*/ 4614148 h 6544491"/>
              <a:gd name="connsiteX1664" fmla="*/ 11030736 w 11817525"/>
              <a:gd name="connsiteY1664" fmla="*/ 4614792 h 6544491"/>
              <a:gd name="connsiteX1665" fmla="*/ 11031240 w 11817525"/>
              <a:gd name="connsiteY1665" fmla="*/ 4614622 h 6544491"/>
              <a:gd name="connsiteX1666" fmla="*/ 11042383 w 11817525"/>
              <a:gd name="connsiteY1666" fmla="*/ 4607704 h 6544491"/>
              <a:gd name="connsiteX1667" fmla="*/ 11061155 w 11817525"/>
              <a:gd name="connsiteY1667" fmla="*/ 4602922 h 6544491"/>
              <a:gd name="connsiteX1668" fmla="*/ 11063638 w 11817525"/>
              <a:gd name="connsiteY1668" fmla="*/ 4603716 h 6544491"/>
              <a:gd name="connsiteX1669" fmla="*/ 11072520 w 11817525"/>
              <a:gd name="connsiteY1669" fmla="*/ 4600726 h 6544491"/>
              <a:gd name="connsiteX1670" fmla="*/ 11077760 w 11817525"/>
              <a:gd name="connsiteY1670" fmla="*/ 4597577 h 6544491"/>
              <a:gd name="connsiteX1671" fmla="*/ 11125960 w 11817525"/>
              <a:gd name="connsiteY1671" fmla="*/ 4577184 h 6544491"/>
              <a:gd name="connsiteX1672" fmla="*/ 11174365 w 11817525"/>
              <a:gd name="connsiteY1672" fmla="*/ 4552389 h 6544491"/>
              <a:gd name="connsiteX1673" fmla="*/ 11191697 w 11817525"/>
              <a:gd name="connsiteY1673" fmla="*/ 4545141 h 6544491"/>
              <a:gd name="connsiteX1674" fmla="*/ 11201948 w 11817525"/>
              <a:gd name="connsiteY1674" fmla="*/ 4543586 h 6544491"/>
              <a:gd name="connsiteX1675" fmla="*/ 11208863 w 11817525"/>
              <a:gd name="connsiteY1675" fmla="*/ 4537746 h 6544491"/>
              <a:gd name="connsiteX1676" fmla="*/ 11199533 w 11817525"/>
              <a:gd name="connsiteY1676" fmla="*/ 4510046 h 6544491"/>
              <a:gd name="connsiteX1677" fmla="*/ 11195604 w 11817525"/>
              <a:gd name="connsiteY1677" fmla="*/ 4486408 h 6544491"/>
              <a:gd name="connsiteX1678" fmla="*/ 11223103 w 11817525"/>
              <a:gd name="connsiteY1678" fmla="*/ 4489363 h 6544491"/>
              <a:gd name="connsiteX1679" fmla="*/ 11274170 w 11817525"/>
              <a:gd name="connsiteY1679" fmla="*/ 4486408 h 6544491"/>
              <a:gd name="connsiteX1680" fmla="*/ 11325234 w 11817525"/>
              <a:gd name="connsiteY1680" fmla="*/ 4424359 h 6544491"/>
              <a:gd name="connsiteX1681" fmla="*/ 11344875 w 11817525"/>
              <a:gd name="connsiteY1681" fmla="*/ 4400724 h 6544491"/>
              <a:gd name="connsiteX1682" fmla="*/ 11435222 w 11817525"/>
              <a:gd name="connsiteY1682" fmla="*/ 4356404 h 6544491"/>
              <a:gd name="connsiteX1683" fmla="*/ 11556996 w 11817525"/>
              <a:gd name="connsiteY1683" fmla="*/ 4368221 h 6544491"/>
              <a:gd name="connsiteX1684" fmla="*/ 11608062 w 11817525"/>
              <a:gd name="connsiteY1684" fmla="*/ 4394814 h 6544491"/>
              <a:gd name="connsiteX1685" fmla="*/ 11580562 w 11817525"/>
              <a:gd name="connsiteY1685" fmla="*/ 4427315 h 6544491"/>
              <a:gd name="connsiteX1686" fmla="*/ 11430866 w 11817525"/>
              <a:gd name="connsiteY1686" fmla="*/ 4561521 h 6544491"/>
              <a:gd name="connsiteX1687" fmla="*/ 11382945 w 11817525"/>
              <a:gd name="connsiteY1687" fmla="*/ 4602284 h 6544491"/>
              <a:gd name="connsiteX1688" fmla="*/ 11393850 w 11817525"/>
              <a:gd name="connsiteY1688" fmla="*/ 4600033 h 6544491"/>
              <a:gd name="connsiteX1689" fmla="*/ 11457193 w 11817525"/>
              <a:gd name="connsiteY1689" fmla="*/ 4611481 h 6544491"/>
              <a:gd name="connsiteX1690" fmla="*/ 11476832 w 11817525"/>
              <a:gd name="connsiteY1690" fmla="*/ 4602619 h 6544491"/>
              <a:gd name="connsiteX1691" fmla="*/ 11508257 w 11817525"/>
              <a:gd name="connsiteY1691" fmla="*/ 4584891 h 6544491"/>
              <a:gd name="connsiteX1692" fmla="*/ 11551467 w 11817525"/>
              <a:gd name="connsiteY1692" fmla="*/ 4617392 h 6544491"/>
              <a:gd name="connsiteX1693" fmla="*/ 11626101 w 11817525"/>
              <a:gd name="connsiteY1693" fmla="*/ 4670576 h 6544491"/>
              <a:gd name="connsiteX1694" fmla="*/ 11559323 w 11817525"/>
              <a:gd name="connsiteY1694" fmla="*/ 4773987 h 6544491"/>
              <a:gd name="connsiteX1695" fmla="*/ 11555371 w 11817525"/>
              <a:gd name="connsiteY1695" fmla="*/ 4776115 h 6544491"/>
              <a:gd name="connsiteX1696" fmla="*/ 11254946 w 11817525"/>
              <a:gd name="connsiteY1696" fmla="*/ 4776115 h 6544491"/>
              <a:gd name="connsiteX1697" fmla="*/ 11276074 w 11817525"/>
              <a:gd name="connsiteY1697" fmla="*/ 4785100 h 6544491"/>
              <a:gd name="connsiteX1698" fmla="*/ 11352564 w 11817525"/>
              <a:gd name="connsiteY1698" fmla="*/ 4821470 h 6544491"/>
              <a:gd name="connsiteX1699" fmla="*/ 11367069 w 11817525"/>
              <a:gd name="connsiteY1699" fmla="*/ 4855984 h 6544491"/>
              <a:gd name="connsiteX1700" fmla="*/ 11331948 w 11817525"/>
              <a:gd name="connsiteY1700" fmla="*/ 4859658 h 6544491"/>
              <a:gd name="connsiteX1701" fmla="*/ 11323311 w 11817525"/>
              <a:gd name="connsiteY1701" fmla="*/ 4857135 h 6544491"/>
              <a:gd name="connsiteX1702" fmla="*/ 11307225 w 11817525"/>
              <a:gd name="connsiteY1702" fmla="*/ 4851248 h 6544491"/>
              <a:gd name="connsiteX1703" fmla="*/ 11245101 w 11817525"/>
              <a:gd name="connsiteY1703" fmla="*/ 4827198 h 6544491"/>
              <a:gd name="connsiteX1704" fmla="*/ 11233154 w 11817525"/>
              <a:gd name="connsiteY1704" fmla="*/ 4823243 h 6544491"/>
              <a:gd name="connsiteX1705" fmla="*/ 11222724 w 11817525"/>
              <a:gd name="connsiteY1705" fmla="*/ 4821217 h 6544491"/>
              <a:gd name="connsiteX1706" fmla="*/ 11224222 w 11817525"/>
              <a:gd name="connsiteY1706" fmla="*/ 4822403 h 6544491"/>
              <a:gd name="connsiteX1707" fmla="*/ 11171084 w 11817525"/>
              <a:gd name="connsiteY1707" fmla="*/ 4807208 h 6544491"/>
              <a:gd name="connsiteX1708" fmla="*/ 11140315 w 11817525"/>
              <a:gd name="connsiteY1708" fmla="*/ 4796826 h 6544491"/>
              <a:gd name="connsiteX1709" fmla="*/ 11120487 w 11817525"/>
              <a:gd name="connsiteY1709" fmla="*/ 4787675 h 6544491"/>
              <a:gd name="connsiteX1710" fmla="*/ 11096808 w 11817525"/>
              <a:gd name="connsiteY1710" fmla="*/ 4777862 h 6544491"/>
              <a:gd name="connsiteX1711" fmla="*/ 11093905 w 11817525"/>
              <a:gd name="connsiteY1711" fmla="*/ 4776115 h 6544491"/>
              <a:gd name="connsiteX1712" fmla="*/ 10847679 w 11817525"/>
              <a:gd name="connsiteY1712" fmla="*/ 4776115 h 6544491"/>
              <a:gd name="connsiteX1713" fmla="*/ 10853732 w 11817525"/>
              <a:gd name="connsiteY1713" fmla="*/ 4778977 h 6544491"/>
              <a:gd name="connsiteX1714" fmla="*/ 10856769 w 11817525"/>
              <a:gd name="connsiteY1714" fmla="*/ 4782837 h 6544491"/>
              <a:gd name="connsiteX1715" fmla="*/ 10841344 w 11817525"/>
              <a:gd name="connsiteY1715" fmla="*/ 4778206 h 6544491"/>
              <a:gd name="connsiteX1716" fmla="*/ 10835295 w 11817525"/>
              <a:gd name="connsiteY1716" fmla="*/ 4776115 h 6544491"/>
              <a:gd name="connsiteX1717" fmla="*/ 10767787 w 11817525"/>
              <a:gd name="connsiteY1717" fmla="*/ 4776115 h 6544491"/>
              <a:gd name="connsiteX1718" fmla="*/ 10784174 w 11817525"/>
              <a:gd name="connsiteY1718" fmla="*/ 4782903 h 6544491"/>
              <a:gd name="connsiteX1719" fmla="*/ 10766641 w 11817525"/>
              <a:gd name="connsiteY1719" fmla="*/ 4776115 h 6544491"/>
              <a:gd name="connsiteX1720" fmla="*/ 10749953 w 11817525"/>
              <a:gd name="connsiteY1720" fmla="*/ 4776115 h 6544491"/>
              <a:gd name="connsiteX1721" fmla="*/ 10774171 w 11817525"/>
              <a:gd name="connsiteY1721" fmla="*/ 4786408 h 6544491"/>
              <a:gd name="connsiteX1722" fmla="*/ 10821523 w 11817525"/>
              <a:gd name="connsiteY1722" fmla="*/ 4805411 h 6544491"/>
              <a:gd name="connsiteX1723" fmla="*/ 10900590 w 11817525"/>
              <a:gd name="connsiteY1723" fmla="*/ 4836021 h 6544491"/>
              <a:gd name="connsiteX1724" fmla="*/ 10914056 w 11817525"/>
              <a:gd name="connsiteY1724" fmla="*/ 4841904 h 6544491"/>
              <a:gd name="connsiteX1725" fmla="*/ 10902974 w 11817525"/>
              <a:gd name="connsiteY1725" fmla="*/ 4840296 h 6544491"/>
              <a:gd name="connsiteX1726" fmla="*/ 10877773 w 11817525"/>
              <a:gd name="connsiteY1726" fmla="*/ 4833222 h 6544491"/>
              <a:gd name="connsiteX1727" fmla="*/ 10853877 w 11817525"/>
              <a:gd name="connsiteY1727" fmla="*/ 4825313 h 6544491"/>
              <a:gd name="connsiteX1728" fmla="*/ 10809348 w 11817525"/>
              <a:gd name="connsiteY1728" fmla="*/ 4807406 h 6544491"/>
              <a:gd name="connsiteX1729" fmla="*/ 10784587 w 11817525"/>
              <a:gd name="connsiteY1729" fmla="*/ 4797148 h 6544491"/>
              <a:gd name="connsiteX1730" fmla="*/ 10773506 w 11817525"/>
              <a:gd name="connsiteY1730" fmla="*/ 4795541 h 6544491"/>
              <a:gd name="connsiteX1731" fmla="*/ 10784147 w 11817525"/>
              <a:gd name="connsiteY1731" fmla="*/ 4800332 h 6544491"/>
              <a:gd name="connsiteX1732" fmla="*/ 10884499 w 11817525"/>
              <a:gd name="connsiteY1732" fmla="*/ 4840522 h 6544491"/>
              <a:gd name="connsiteX1733" fmla="*/ 10980511 w 11817525"/>
              <a:gd name="connsiteY1733" fmla="*/ 4877691 h 6544491"/>
              <a:gd name="connsiteX1734" fmla="*/ 10989633 w 11817525"/>
              <a:gd name="connsiteY1734" fmla="*/ 4880552 h 6544491"/>
              <a:gd name="connsiteX1735" fmla="*/ 10985290 w 11817525"/>
              <a:gd name="connsiteY1735" fmla="*/ 4877530 h 6544491"/>
              <a:gd name="connsiteX1736" fmla="*/ 10973130 w 11817525"/>
              <a:gd name="connsiteY1736" fmla="*/ 4870809 h 6544491"/>
              <a:gd name="connsiteX1737" fmla="*/ 10974436 w 11817525"/>
              <a:gd name="connsiteY1737" fmla="*/ 4869973 h 6544491"/>
              <a:gd name="connsiteX1738" fmla="*/ 10992684 w 11817525"/>
              <a:gd name="connsiteY1738" fmla="*/ 4875697 h 6544491"/>
              <a:gd name="connsiteX1739" fmla="*/ 11009188 w 11817525"/>
              <a:gd name="connsiteY1739" fmla="*/ 4885440 h 6544491"/>
              <a:gd name="connsiteX1740" fmla="*/ 11029820 w 11817525"/>
              <a:gd name="connsiteY1740" fmla="*/ 4895439 h 6544491"/>
              <a:gd name="connsiteX1741" fmla="*/ 11060668 w 11817525"/>
              <a:gd name="connsiteY1741" fmla="*/ 4904698 h 6544491"/>
              <a:gd name="connsiteX1742" fmla="*/ 11105423 w 11817525"/>
              <a:gd name="connsiteY1742" fmla="*/ 4916658 h 6544491"/>
              <a:gd name="connsiteX1743" fmla="*/ 11113243 w 11817525"/>
              <a:gd name="connsiteY1743" fmla="*/ 4920356 h 6544491"/>
              <a:gd name="connsiteX1744" fmla="*/ 11108459 w 11817525"/>
              <a:gd name="connsiteY1744" fmla="*/ 4920518 h 6544491"/>
              <a:gd name="connsiteX1745" fmla="*/ 11098684 w 11817525"/>
              <a:gd name="connsiteY1745" fmla="*/ 4918074 h 6544491"/>
              <a:gd name="connsiteX1746" fmla="*/ 11109539 w 11817525"/>
              <a:gd name="connsiteY1746" fmla="*/ 4925631 h 6544491"/>
              <a:gd name="connsiteX1747" fmla="*/ 11127135 w 11817525"/>
              <a:gd name="connsiteY1747" fmla="*/ 4931771 h 6544491"/>
              <a:gd name="connsiteX1748" fmla="*/ 11218588 w 11817525"/>
              <a:gd name="connsiteY1748" fmla="*/ 4963152 h 6544491"/>
              <a:gd name="connsiteX1749" fmla="*/ 11288531 w 11817525"/>
              <a:gd name="connsiteY1749" fmla="*/ 4990899 h 6544491"/>
              <a:gd name="connsiteX1750" fmla="*/ 11292873 w 11817525"/>
              <a:gd name="connsiteY1750" fmla="*/ 4993921 h 6544491"/>
              <a:gd name="connsiteX1751" fmla="*/ 11311775 w 11817525"/>
              <a:gd name="connsiteY1751" fmla="*/ 4999228 h 6544491"/>
              <a:gd name="connsiteX1752" fmla="*/ 11347406 w 11817525"/>
              <a:gd name="connsiteY1752" fmla="*/ 5008326 h 6544491"/>
              <a:gd name="connsiteX1753" fmla="*/ 11382158 w 11817525"/>
              <a:gd name="connsiteY1753" fmla="*/ 5023791 h 6544491"/>
              <a:gd name="connsiteX1754" fmla="*/ 11389322 w 11817525"/>
              <a:gd name="connsiteY1754" fmla="*/ 5027906 h 6544491"/>
              <a:gd name="connsiteX1755" fmla="*/ 11409493 w 11817525"/>
              <a:gd name="connsiteY1755" fmla="*/ 5037057 h 6544491"/>
              <a:gd name="connsiteX1756" fmla="*/ 11398723 w 11817525"/>
              <a:gd name="connsiteY1756" fmla="*/ 5035496 h 6544491"/>
              <a:gd name="connsiteX1757" fmla="*/ 11410884 w 11817525"/>
              <a:gd name="connsiteY1757" fmla="*/ 5042215 h 6544491"/>
              <a:gd name="connsiteX1758" fmla="*/ 11434780 w 11817525"/>
              <a:gd name="connsiteY1758" fmla="*/ 5050125 h 6544491"/>
              <a:gd name="connsiteX1759" fmla="*/ 11448900 w 11817525"/>
              <a:gd name="connsiteY1759" fmla="*/ 5055591 h 6544491"/>
              <a:gd name="connsiteX1760" fmla="*/ 11475334 w 11817525"/>
              <a:gd name="connsiteY1760" fmla="*/ 5067330 h 6544491"/>
              <a:gd name="connsiteX1761" fmla="*/ 11475352 w 11817525"/>
              <a:gd name="connsiteY1761" fmla="*/ 5067483 h 6544491"/>
              <a:gd name="connsiteX1762" fmla="*/ 11470874 w 11817525"/>
              <a:gd name="connsiteY1762" fmla="*/ 5072269 h 6544491"/>
              <a:gd name="connsiteX1763" fmla="*/ 11462352 w 11817525"/>
              <a:gd name="connsiteY1763" fmla="*/ 5070189 h 6544491"/>
              <a:gd name="connsiteX1764" fmla="*/ 11465389 w 11817525"/>
              <a:gd name="connsiteY1764" fmla="*/ 5074047 h 6544491"/>
              <a:gd name="connsiteX1765" fmla="*/ 11467363 w 11817525"/>
              <a:gd name="connsiteY1765" fmla="*/ 5075237 h 6544491"/>
              <a:gd name="connsiteX1766" fmla="*/ 11465117 w 11817525"/>
              <a:gd name="connsiteY1766" fmla="*/ 5075566 h 6544491"/>
              <a:gd name="connsiteX1767" fmla="*/ 11463431 w 11817525"/>
              <a:gd name="connsiteY1767" fmla="*/ 5075302 h 6544491"/>
              <a:gd name="connsiteX1768" fmla="*/ 11455853 w 11817525"/>
              <a:gd name="connsiteY1768" fmla="*/ 5073626 h 6544491"/>
              <a:gd name="connsiteX1769" fmla="*/ 11460790 w 11817525"/>
              <a:gd name="connsiteY1769" fmla="*/ 5076200 h 6544491"/>
              <a:gd name="connsiteX1770" fmla="*/ 11451433 w 11817525"/>
              <a:gd name="connsiteY1770" fmla="*/ 5077572 h 6544491"/>
              <a:gd name="connsiteX1771" fmla="*/ 11424041 w 11817525"/>
              <a:gd name="connsiteY1771" fmla="*/ 5075184 h 6544491"/>
              <a:gd name="connsiteX1772" fmla="*/ 11353924 w 11817525"/>
              <a:gd name="connsiteY1772" fmla="*/ 5058214 h 6544491"/>
              <a:gd name="connsiteX1773" fmla="*/ 11280209 w 11817525"/>
              <a:gd name="connsiteY1773" fmla="*/ 5019449 h 6544491"/>
              <a:gd name="connsiteX1774" fmla="*/ 11253384 w 11817525"/>
              <a:gd name="connsiteY1774" fmla="*/ 5014928 h 6544491"/>
              <a:gd name="connsiteX1775" fmla="*/ 11186318 w 11817525"/>
              <a:gd name="connsiteY1775" fmla="*/ 5003626 h 6544491"/>
              <a:gd name="connsiteX1776" fmla="*/ 11143773 w 11817525"/>
              <a:gd name="connsiteY1776" fmla="*/ 4985003 h 6544491"/>
              <a:gd name="connsiteX1777" fmla="*/ 10948872 w 11817525"/>
              <a:gd name="connsiteY1777" fmla="*/ 4940131 h 6544491"/>
              <a:gd name="connsiteX1778" fmla="*/ 10677756 w 11817525"/>
              <a:gd name="connsiteY1778" fmla="*/ 4866955 h 6544491"/>
              <a:gd name="connsiteX1779" fmla="*/ 10542334 w 11817525"/>
              <a:gd name="connsiteY1779" fmla="*/ 4834398 h 6544491"/>
              <a:gd name="connsiteX1780" fmla="*/ 10515782 w 11817525"/>
              <a:gd name="connsiteY1780" fmla="*/ 4837940 h 6544491"/>
              <a:gd name="connsiteX1781" fmla="*/ 10429555 w 11817525"/>
              <a:gd name="connsiteY1781" fmla="*/ 4851471 h 6544491"/>
              <a:gd name="connsiteX1782" fmla="*/ 10355175 w 11817525"/>
              <a:gd name="connsiteY1782" fmla="*/ 4849246 h 6544491"/>
              <a:gd name="connsiteX1783" fmla="*/ 10311417 w 11817525"/>
              <a:gd name="connsiteY1783" fmla="*/ 4851033 h 6544491"/>
              <a:gd name="connsiteX1784" fmla="*/ 10220154 w 11817525"/>
              <a:gd name="connsiteY1784" fmla="*/ 4824987 h 6544491"/>
              <a:gd name="connsiteX1785" fmla="*/ 10159520 w 11817525"/>
              <a:gd name="connsiteY1785" fmla="*/ 4814286 h 6544491"/>
              <a:gd name="connsiteX1786" fmla="*/ 10179457 w 11817525"/>
              <a:gd name="connsiteY1786" fmla="*/ 4831819 h 6544491"/>
              <a:gd name="connsiteX1787" fmla="*/ 10253320 w 11817525"/>
              <a:gd name="connsiteY1787" fmla="*/ 4868034 h 6544491"/>
              <a:gd name="connsiteX1788" fmla="*/ 10261180 w 11817525"/>
              <a:gd name="connsiteY1788" fmla="*/ 4875084 h 6544491"/>
              <a:gd name="connsiteX1789" fmla="*/ 10273289 w 11817525"/>
              <a:gd name="connsiteY1789" fmla="*/ 4898528 h 6544491"/>
              <a:gd name="connsiteX1790" fmla="*/ 10304057 w 11817525"/>
              <a:gd name="connsiteY1790" fmla="*/ 4917594 h 6544491"/>
              <a:gd name="connsiteX1791" fmla="*/ 10319155 w 11817525"/>
              <a:gd name="connsiteY1791" fmla="*/ 4910750 h 6544491"/>
              <a:gd name="connsiteX1792" fmla="*/ 10348485 w 11817525"/>
              <a:gd name="connsiteY1792" fmla="*/ 4904812 h 6544491"/>
              <a:gd name="connsiteX1793" fmla="*/ 10351809 w 11817525"/>
              <a:gd name="connsiteY1793" fmla="*/ 4918544 h 6544491"/>
              <a:gd name="connsiteX1794" fmla="*/ 10368820 w 11817525"/>
              <a:gd name="connsiteY1794" fmla="*/ 4942600 h 6544491"/>
              <a:gd name="connsiteX1795" fmla="*/ 10461694 w 11817525"/>
              <a:gd name="connsiteY1795" fmla="*/ 4956533 h 6544491"/>
              <a:gd name="connsiteX1796" fmla="*/ 10497123 w 11817525"/>
              <a:gd name="connsiteY1796" fmla="*/ 4961931 h 6544491"/>
              <a:gd name="connsiteX1797" fmla="*/ 10577405 w 11817525"/>
              <a:gd name="connsiteY1797" fmla="*/ 4997794 h 6544491"/>
              <a:gd name="connsiteX1798" fmla="*/ 10593750 w 11817525"/>
              <a:gd name="connsiteY1798" fmla="*/ 5058389 h 6544491"/>
              <a:gd name="connsiteX1799" fmla="*/ 10572827 w 11817525"/>
              <a:gd name="connsiteY1799" fmla="*/ 5087506 h 6544491"/>
              <a:gd name="connsiteX1800" fmla="*/ 10523985 w 11817525"/>
              <a:gd name="connsiteY1800" fmla="*/ 5079848 h 6544491"/>
              <a:gd name="connsiteX1801" fmla="*/ 10379056 w 11817525"/>
              <a:gd name="connsiteY1801" fmla="*/ 5051343 h 6544491"/>
              <a:gd name="connsiteX1802" fmla="*/ 10362657 w 11817525"/>
              <a:gd name="connsiteY1802" fmla="*/ 5046256 h 6544491"/>
              <a:gd name="connsiteX1803" fmla="*/ 10368129 w 11817525"/>
              <a:gd name="connsiteY1803" fmla="*/ 5051165 h 6544491"/>
              <a:gd name="connsiteX1804" fmla="*/ 10358039 w 11817525"/>
              <a:gd name="connsiteY1804" fmla="*/ 5062637 h 6544491"/>
              <a:gd name="connsiteX1805" fmla="*/ 10340167 w 11817525"/>
              <a:gd name="connsiteY1805" fmla="*/ 5097421 h 6544491"/>
              <a:gd name="connsiteX1806" fmla="*/ 10363276 w 11817525"/>
              <a:gd name="connsiteY1806" fmla="*/ 5132813 h 6544491"/>
              <a:gd name="connsiteX1807" fmla="*/ 10548909 w 11817525"/>
              <a:gd name="connsiteY1807" fmla="*/ 5213346 h 6544491"/>
              <a:gd name="connsiteX1808" fmla="*/ 10625399 w 11817525"/>
              <a:gd name="connsiteY1808" fmla="*/ 5249716 h 6544491"/>
              <a:gd name="connsiteX1809" fmla="*/ 10639904 w 11817525"/>
              <a:gd name="connsiteY1809" fmla="*/ 5284230 h 6544491"/>
              <a:gd name="connsiteX1810" fmla="*/ 10604783 w 11817525"/>
              <a:gd name="connsiteY1810" fmla="*/ 5287904 h 6544491"/>
              <a:gd name="connsiteX1811" fmla="*/ 10596147 w 11817525"/>
              <a:gd name="connsiteY1811" fmla="*/ 5285381 h 6544491"/>
              <a:gd name="connsiteX1812" fmla="*/ 10580060 w 11817525"/>
              <a:gd name="connsiteY1812" fmla="*/ 5279494 h 6544491"/>
              <a:gd name="connsiteX1813" fmla="*/ 10517936 w 11817525"/>
              <a:gd name="connsiteY1813" fmla="*/ 5255444 h 6544491"/>
              <a:gd name="connsiteX1814" fmla="*/ 10505989 w 11817525"/>
              <a:gd name="connsiteY1814" fmla="*/ 5251489 h 6544491"/>
              <a:gd name="connsiteX1815" fmla="*/ 10495559 w 11817525"/>
              <a:gd name="connsiteY1815" fmla="*/ 5249463 h 6544491"/>
              <a:gd name="connsiteX1816" fmla="*/ 10497057 w 11817525"/>
              <a:gd name="connsiteY1816" fmla="*/ 5250649 h 6544491"/>
              <a:gd name="connsiteX1817" fmla="*/ 10443919 w 11817525"/>
              <a:gd name="connsiteY1817" fmla="*/ 5235454 h 6544491"/>
              <a:gd name="connsiteX1818" fmla="*/ 10413150 w 11817525"/>
              <a:gd name="connsiteY1818" fmla="*/ 5225072 h 6544491"/>
              <a:gd name="connsiteX1819" fmla="*/ 10393322 w 11817525"/>
              <a:gd name="connsiteY1819" fmla="*/ 5215921 h 6544491"/>
              <a:gd name="connsiteX1820" fmla="*/ 10369643 w 11817525"/>
              <a:gd name="connsiteY1820" fmla="*/ 5206107 h 6544491"/>
              <a:gd name="connsiteX1821" fmla="*/ 10340398 w 11817525"/>
              <a:gd name="connsiteY1821" fmla="*/ 5188516 h 6544491"/>
              <a:gd name="connsiteX1822" fmla="*/ 10311845 w 11817525"/>
              <a:gd name="connsiteY1822" fmla="*/ 5183970 h 6544491"/>
              <a:gd name="connsiteX1823" fmla="*/ 10274422 w 11817525"/>
              <a:gd name="connsiteY1823" fmla="*/ 5170562 h 6544491"/>
              <a:gd name="connsiteX1824" fmla="*/ 10264206 w 11817525"/>
              <a:gd name="connsiteY1824" fmla="*/ 5171302 h 6544491"/>
              <a:gd name="connsiteX1825" fmla="*/ 10265724 w 11817525"/>
              <a:gd name="connsiteY1825" fmla="*/ 5173231 h 6544491"/>
              <a:gd name="connsiteX1826" fmla="*/ 10221410 w 11817525"/>
              <a:gd name="connsiteY1826" fmla="*/ 5158086 h 6544491"/>
              <a:gd name="connsiteX1827" fmla="*/ 10239618 w 11817525"/>
              <a:gd name="connsiteY1827" fmla="*/ 5167279 h 6544491"/>
              <a:gd name="connsiteX1828" fmla="*/ 10171307 w 11817525"/>
              <a:gd name="connsiteY1828" fmla="*/ 5146277 h 6544491"/>
              <a:gd name="connsiteX1829" fmla="*/ 10152340 w 11817525"/>
              <a:gd name="connsiteY1829" fmla="*/ 5148807 h 6544491"/>
              <a:gd name="connsiteX1830" fmla="*/ 10151507 w 11817525"/>
              <a:gd name="connsiteY1830" fmla="*/ 5154495 h 6544491"/>
              <a:gd name="connsiteX1831" fmla="*/ 10135135 w 11817525"/>
              <a:gd name="connsiteY1831" fmla="*/ 5149504 h 6544491"/>
              <a:gd name="connsiteX1832" fmla="*/ 10121016 w 11817525"/>
              <a:gd name="connsiteY1832" fmla="*/ 5144038 h 6544491"/>
              <a:gd name="connsiteX1833" fmla="*/ 10099730 w 11817525"/>
              <a:gd name="connsiteY1833" fmla="*/ 5134457 h 6544491"/>
              <a:gd name="connsiteX1834" fmla="*/ 10083654 w 11817525"/>
              <a:gd name="connsiteY1834" fmla="*/ 5130245 h 6544491"/>
              <a:gd name="connsiteX1835" fmla="*/ 10089514 w 11817525"/>
              <a:gd name="connsiteY1835" fmla="*/ 5135196 h 6544491"/>
              <a:gd name="connsiteX1836" fmla="*/ 10119271 w 11817525"/>
              <a:gd name="connsiteY1836" fmla="*/ 5148058 h 6544491"/>
              <a:gd name="connsiteX1837" fmla="*/ 10170100 w 11817525"/>
              <a:gd name="connsiteY1837" fmla="*/ 5167736 h 6544491"/>
              <a:gd name="connsiteX1838" fmla="*/ 10145551 w 11817525"/>
              <a:gd name="connsiteY1838" fmla="*/ 5160244 h 6544491"/>
              <a:gd name="connsiteX1839" fmla="*/ 10138597 w 11817525"/>
              <a:gd name="connsiteY1839" fmla="*/ 5158894 h 6544491"/>
              <a:gd name="connsiteX1840" fmla="*/ 10145764 w 11817525"/>
              <a:gd name="connsiteY1840" fmla="*/ 5163010 h 6544491"/>
              <a:gd name="connsiteX1841" fmla="*/ 10180953 w 11817525"/>
              <a:gd name="connsiteY1841" fmla="*/ 5175291 h 6544491"/>
              <a:gd name="connsiteX1842" fmla="*/ 10198424 w 11817525"/>
              <a:gd name="connsiteY1842" fmla="*/ 5182054 h 6544491"/>
              <a:gd name="connsiteX1843" fmla="*/ 10199419 w 11817525"/>
              <a:gd name="connsiteY1843" fmla="*/ 5186225 h 6544491"/>
              <a:gd name="connsiteX1844" fmla="*/ 10167914 w 11817525"/>
              <a:gd name="connsiteY1844" fmla="*/ 5174938 h 6544491"/>
              <a:gd name="connsiteX1845" fmla="*/ 10159443 w 11817525"/>
              <a:gd name="connsiteY1845" fmla="*/ 5171659 h 6544491"/>
              <a:gd name="connsiteX1846" fmla="*/ 10145750 w 11817525"/>
              <a:gd name="connsiteY1846" fmla="*/ 5171723 h 6544491"/>
              <a:gd name="connsiteX1847" fmla="*/ 10144445 w 11817525"/>
              <a:gd name="connsiteY1847" fmla="*/ 5172560 h 6544491"/>
              <a:gd name="connsiteX1848" fmla="*/ 10152263 w 11817525"/>
              <a:gd name="connsiteY1848" fmla="*/ 5176257 h 6544491"/>
              <a:gd name="connsiteX1849" fmla="*/ 10180501 w 11817525"/>
              <a:gd name="connsiteY1849" fmla="*/ 5187188 h 6544491"/>
              <a:gd name="connsiteX1850" fmla="*/ 10182020 w 11817525"/>
              <a:gd name="connsiteY1850" fmla="*/ 5189119 h 6544491"/>
              <a:gd name="connsiteX1851" fmla="*/ 10178544 w 11817525"/>
              <a:gd name="connsiteY1851" fmla="*/ 5188443 h 6544491"/>
              <a:gd name="connsiteX1852" fmla="*/ 10150305 w 11817525"/>
              <a:gd name="connsiteY1852" fmla="*/ 5177511 h 6544491"/>
              <a:gd name="connsiteX1853" fmla="*/ 10122067 w 11817525"/>
              <a:gd name="connsiteY1853" fmla="*/ 5166579 h 6544491"/>
              <a:gd name="connsiteX1854" fmla="*/ 10107947 w 11817525"/>
              <a:gd name="connsiteY1854" fmla="*/ 5161113 h 6544491"/>
              <a:gd name="connsiteX1855" fmla="*/ 10082093 w 11817525"/>
              <a:gd name="connsiteY1855" fmla="*/ 5154459 h 6544491"/>
              <a:gd name="connsiteX1856" fmla="*/ 10045597 w 11817525"/>
              <a:gd name="connsiteY1856" fmla="*/ 5143012 h 6544491"/>
              <a:gd name="connsiteX1857" fmla="*/ 10035168 w 11817525"/>
              <a:gd name="connsiteY1857" fmla="*/ 5140987 h 6544491"/>
              <a:gd name="connsiteX1858" fmla="*/ 10042334 w 11817525"/>
              <a:gd name="connsiteY1858" fmla="*/ 5145102 h 6544491"/>
              <a:gd name="connsiteX1859" fmla="*/ 10043199 w 11817525"/>
              <a:gd name="connsiteY1859" fmla="*/ 5147450 h 6544491"/>
              <a:gd name="connsiteX1860" fmla="*/ 10043412 w 11817525"/>
              <a:gd name="connsiteY1860" fmla="*/ 5150215 h 6544491"/>
              <a:gd name="connsiteX1861" fmla="*/ 10041455 w 11817525"/>
              <a:gd name="connsiteY1861" fmla="*/ 5151469 h 6544491"/>
              <a:gd name="connsiteX1862" fmla="*/ 10038631 w 11817525"/>
              <a:gd name="connsiteY1862" fmla="*/ 5150376 h 6544491"/>
              <a:gd name="connsiteX1863" fmla="*/ 10034061 w 11817525"/>
              <a:gd name="connsiteY1863" fmla="*/ 5153302 h 6544491"/>
              <a:gd name="connsiteX1864" fmla="*/ 10052083 w 11817525"/>
              <a:gd name="connsiteY1864" fmla="*/ 5164974 h 6544491"/>
              <a:gd name="connsiteX1865" fmla="*/ 10021887 w 11817525"/>
              <a:gd name="connsiteY1865" fmla="*/ 5155296 h 6544491"/>
              <a:gd name="connsiteX1866" fmla="*/ 10024059 w 11817525"/>
              <a:gd name="connsiteY1866" fmla="*/ 5156808 h 6544491"/>
              <a:gd name="connsiteX1867" fmla="*/ 10137011 w 11817525"/>
              <a:gd name="connsiteY1867" fmla="*/ 5200535 h 6544491"/>
              <a:gd name="connsiteX1868" fmla="*/ 10139180 w 11817525"/>
              <a:gd name="connsiteY1868" fmla="*/ 5202046 h 6544491"/>
              <a:gd name="connsiteX1869" fmla="*/ 10124411 w 11817525"/>
              <a:gd name="connsiteY1869" fmla="*/ 5196998 h 6544491"/>
              <a:gd name="connsiteX1870" fmla="*/ 10098556 w 11817525"/>
              <a:gd name="connsiteY1870" fmla="*/ 5190343 h 6544491"/>
              <a:gd name="connsiteX1871" fmla="*/ 10085302 w 11817525"/>
              <a:gd name="connsiteY1871" fmla="*/ 5187225 h 6544491"/>
              <a:gd name="connsiteX1872" fmla="*/ 10052936 w 11817525"/>
              <a:gd name="connsiteY1872" fmla="*/ 5176036 h 6544491"/>
              <a:gd name="connsiteX1873" fmla="*/ 10045982 w 11817525"/>
              <a:gd name="connsiteY1873" fmla="*/ 5174685 h 6544491"/>
              <a:gd name="connsiteX1874" fmla="*/ 10050977 w 11817525"/>
              <a:gd name="connsiteY1874" fmla="*/ 5177289 h 6544491"/>
              <a:gd name="connsiteX1875" fmla="*/ 10118748 w 11817525"/>
              <a:gd name="connsiteY1875" fmla="*/ 5203526 h 6544491"/>
              <a:gd name="connsiteX1876" fmla="*/ 10126568 w 11817525"/>
              <a:gd name="connsiteY1876" fmla="*/ 5207223 h 6544491"/>
              <a:gd name="connsiteX1877" fmla="*/ 10129604 w 11817525"/>
              <a:gd name="connsiteY1877" fmla="*/ 5211082 h 6544491"/>
              <a:gd name="connsiteX1878" fmla="*/ 10114179 w 11817525"/>
              <a:gd name="connsiteY1878" fmla="*/ 5206453 h 6544491"/>
              <a:gd name="connsiteX1879" fmla="*/ 10081812 w 11817525"/>
              <a:gd name="connsiteY1879" fmla="*/ 5195264 h 6544491"/>
              <a:gd name="connsiteX1880" fmla="*/ 10048140 w 11817525"/>
              <a:gd name="connsiteY1880" fmla="*/ 5184911 h 6544491"/>
              <a:gd name="connsiteX1881" fmla="*/ 10014254 w 11817525"/>
              <a:gd name="connsiteY1881" fmla="*/ 5171791 h 6544491"/>
              <a:gd name="connsiteX1882" fmla="*/ 9989492 w 11817525"/>
              <a:gd name="connsiteY1882" fmla="*/ 5161535 h 6544491"/>
              <a:gd name="connsiteX1883" fmla="*/ 9976239 w 11817525"/>
              <a:gd name="connsiteY1883" fmla="*/ 5158417 h 6544491"/>
              <a:gd name="connsiteX1884" fmla="*/ 9977105 w 11817525"/>
              <a:gd name="connsiteY1884" fmla="*/ 5160764 h 6544491"/>
              <a:gd name="connsiteX1885" fmla="*/ 9991224 w 11817525"/>
              <a:gd name="connsiteY1885" fmla="*/ 5166230 h 6544491"/>
              <a:gd name="connsiteX1886" fmla="*/ 10028586 w 11817525"/>
              <a:gd name="connsiteY1886" fmla="*/ 5180023 h 6544491"/>
              <a:gd name="connsiteX1887" fmla="*/ 10064642 w 11817525"/>
              <a:gd name="connsiteY1887" fmla="*/ 5194653 h 6544491"/>
              <a:gd name="connsiteX1888" fmla="*/ 10075285 w 11817525"/>
              <a:gd name="connsiteY1888" fmla="*/ 5199445 h 6544491"/>
              <a:gd name="connsiteX1889" fmla="*/ 10000561 w 11817525"/>
              <a:gd name="connsiteY1889" fmla="*/ 5171857 h 6544491"/>
              <a:gd name="connsiteX1890" fmla="*/ 9989266 w 11817525"/>
              <a:gd name="connsiteY1890" fmla="*/ 5167484 h 6544491"/>
              <a:gd name="connsiteX1891" fmla="*/ 9973841 w 11817525"/>
              <a:gd name="connsiteY1891" fmla="*/ 5162854 h 6544491"/>
              <a:gd name="connsiteX1892" fmla="*/ 9969058 w 11817525"/>
              <a:gd name="connsiteY1892" fmla="*/ 5163016 h 6544491"/>
              <a:gd name="connsiteX1893" fmla="*/ 9973401 w 11817525"/>
              <a:gd name="connsiteY1893" fmla="*/ 5166038 h 6544491"/>
              <a:gd name="connsiteX1894" fmla="*/ 10015758 w 11817525"/>
              <a:gd name="connsiteY1894" fmla="*/ 5182436 h 6544491"/>
              <a:gd name="connsiteX1895" fmla="*/ 9967967 w 11817525"/>
              <a:gd name="connsiteY1895" fmla="*/ 5166616 h 6544491"/>
              <a:gd name="connsiteX1896" fmla="*/ 9958190 w 11817525"/>
              <a:gd name="connsiteY1896" fmla="*/ 5164174 h 6544491"/>
              <a:gd name="connsiteX1897" fmla="*/ 9968832 w 11817525"/>
              <a:gd name="connsiteY1897" fmla="*/ 5168965 h 6544491"/>
              <a:gd name="connsiteX1898" fmla="*/ 10039427 w 11817525"/>
              <a:gd name="connsiteY1898" fmla="*/ 5196295 h 6544491"/>
              <a:gd name="connsiteX1899" fmla="*/ 10049417 w 11817525"/>
              <a:gd name="connsiteY1899" fmla="*/ 5201502 h 6544491"/>
              <a:gd name="connsiteX1900" fmla="*/ 10029652 w 11817525"/>
              <a:gd name="connsiteY1900" fmla="*/ 5193850 h 6544491"/>
              <a:gd name="connsiteX1901" fmla="*/ 10002279 w 11817525"/>
              <a:gd name="connsiteY1901" fmla="*/ 5185266 h 6544491"/>
              <a:gd name="connsiteX1902" fmla="*/ 9976864 w 11817525"/>
              <a:gd name="connsiteY1902" fmla="*/ 5175427 h 6544491"/>
              <a:gd name="connsiteX1903" fmla="*/ 9966435 w 11817525"/>
              <a:gd name="connsiteY1903" fmla="*/ 5173403 h 6544491"/>
              <a:gd name="connsiteX1904" fmla="*/ 9972948 w 11817525"/>
              <a:gd name="connsiteY1904" fmla="*/ 5177935 h 6544491"/>
              <a:gd name="connsiteX1905" fmla="*/ 10032247 w 11817525"/>
              <a:gd name="connsiteY1905" fmla="*/ 5200893 h 6544491"/>
              <a:gd name="connsiteX1906" fmla="*/ 10057010 w 11817525"/>
              <a:gd name="connsiteY1906" fmla="*/ 5211149 h 6544491"/>
              <a:gd name="connsiteX1907" fmla="*/ 10025949 w 11817525"/>
              <a:gd name="connsiteY1907" fmla="*/ 5199125 h 6544491"/>
              <a:gd name="connsiteX1908" fmla="*/ 10003570 w 11817525"/>
              <a:gd name="connsiteY1908" fmla="*/ 5193144 h 6544491"/>
              <a:gd name="connsiteX1909" fmla="*/ 10001612 w 11817525"/>
              <a:gd name="connsiteY1909" fmla="*/ 5194397 h 6544491"/>
              <a:gd name="connsiteX1910" fmla="*/ 10011601 w 11817525"/>
              <a:gd name="connsiteY1910" fmla="*/ 5199606 h 6544491"/>
              <a:gd name="connsiteX1911" fmla="*/ 10047006 w 11817525"/>
              <a:gd name="connsiteY1911" fmla="*/ 5214654 h 6544491"/>
              <a:gd name="connsiteX1912" fmla="*/ 10094358 w 11817525"/>
              <a:gd name="connsiteY1912" fmla="*/ 5233656 h 6544491"/>
              <a:gd name="connsiteX1913" fmla="*/ 10173425 w 11817525"/>
              <a:gd name="connsiteY1913" fmla="*/ 5264266 h 6544491"/>
              <a:gd name="connsiteX1914" fmla="*/ 10186891 w 11817525"/>
              <a:gd name="connsiteY1914" fmla="*/ 5270149 h 6544491"/>
              <a:gd name="connsiteX1915" fmla="*/ 10175809 w 11817525"/>
              <a:gd name="connsiteY1915" fmla="*/ 5268542 h 6544491"/>
              <a:gd name="connsiteX1916" fmla="*/ 10150608 w 11817525"/>
              <a:gd name="connsiteY1916" fmla="*/ 5261468 h 6544491"/>
              <a:gd name="connsiteX1917" fmla="*/ 10126712 w 11817525"/>
              <a:gd name="connsiteY1917" fmla="*/ 5253559 h 6544491"/>
              <a:gd name="connsiteX1918" fmla="*/ 10082183 w 11817525"/>
              <a:gd name="connsiteY1918" fmla="*/ 5235652 h 6544491"/>
              <a:gd name="connsiteX1919" fmla="*/ 10057422 w 11817525"/>
              <a:gd name="connsiteY1919" fmla="*/ 5225393 h 6544491"/>
              <a:gd name="connsiteX1920" fmla="*/ 10046341 w 11817525"/>
              <a:gd name="connsiteY1920" fmla="*/ 5223787 h 6544491"/>
              <a:gd name="connsiteX1921" fmla="*/ 10056982 w 11817525"/>
              <a:gd name="connsiteY1921" fmla="*/ 5228577 h 6544491"/>
              <a:gd name="connsiteX1922" fmla="*/ 10157334 w 11817525"/>
              <a:gd name="connsiteY1922" fmla="*/ 5268769 h 6544491"/>
              <a:gd name="connsiteX1923" fmla="*/ 10253345 w 11817525"/>
              <a:gd name="connsiteY1923" fmla="*/ 5305937 h 6544491"/>
              <a:gd name="connsiteX1924" fmla="*/ 10262468 w 11817525"/>
              <a:gd name="connsiteY1924" fmla="*/ 5308799 h 6544491"/>
              <a:gd name="connsiteX1925" fmla="*/ 10258125 w 11817525"/>
              <a:gd name="connsiteY1925" fmla="*/ 5305776 h 6544491"/>
              <a:gd name="connsiteX1926" fmla="*/ 10245965 w 11817525"/>
              <a:gd name="connsiteY1926" fmla="*/ 5299056 h 6544491"/>
              <a:gd name="connsiteX1927" fmla="*/ 10247271 w 11817525"/>
              <a:gd name="connsiteY1927" fmla="*/ 5298220 h 6544491"/>
              <a:gd name="connsiteX1928" fmla="*/ 10265519 w 11817525"/>
              <a:gd name="connsiteY1928" fmla="*/ 5303943 h 6544491"/>
              <a:gd name="connsiteX1929" fmla="*/ 10282023 w 11817525"/>
              <a:gd name="connsiteY1929" fmla="*/ 5313685 h 6544491"/>
              <a:gd name="connsiteX1930" fmla="*/ 10302655 w 11817525"/>
              <a:gd name="connsiteY1930" fmla="*/ 5323685 h 6544491"/>
              <a:gd name="connsiteX1931" fmla="*/ 10333503 w 11817525"/>
              <a:gd name="connsiteY1931" fmla="*/ 5332944 h 6544491"/>
              <a:gd name="connsiteX1932" fmla="*/ 10378258 w 11817525"/>
              <a:gd name="connsiteY1932" fmla="*/ 5344904 h 6544491"/>
              <a:gd name="connsiteX1933" fmla="*/ 10386078 w 11817525"/>
              <a:gd name="connsiteY1933" fmla="*/ 5348602 h 6544491"/>
              <a:gd name="connsiteX1934" fmla="*/ 10381294 w 11817525"/>
              <a:gd name="connsiteY1934" fmla="*/ 5348764 h 6544491"/>
              <a:gd name="connsiteX1935" fmla="*/ 10371519 w 11817525"/>
              <a:gd name="connsiteY1935" fmla="*/ 5346319 h 6544491"/>
              <a:gd name="connsiteX1936" fmla="*/ 10382374 w 11817525"/>
              <a:gd name="connsiteY1936" fmla="*/ 5353876 h 6544491"/>
              <a:gd name="connsiteX1937" fmla="*/ 10399970 w 11817525"/>
              <a:gd name="connsiteY1937" fmla="*/ 5360017 h 6544491"/>
              <a:gd name="connsiteX1938" fmla="*/ 10491423 w 11817525"/>
              <a:gd name="connsiteY1938" fmla="*/ 5391397 h 6544491"/>
              <a:gd name="connsiteX1939" fmla="*/ 10561366 w 11817525"/>
              <a:gd name="connsiteY1939" fmla="*/ 5419145 h 6544491"/>
              <a:gd name="connsiteX1940" fmla="*/ 10565708 w 11817525"/>
              <a:gd name="connsiteY1940" fmla="*/ 5422167 h 6544491"/>
              <a:gd name="connsiteX1941" fmla="*/ 10584610 w 11817525"/>
              <a:gd name="connsiteY1941" fmla="*/ 5427473 h 6544491"/>
              <a:gd name="connsiteX1942" fmla="*/ 10620241 w 11817525"/>
              <a:gd name="connsiteY1942" fmla="*/ 5436572 h 6544491"/>
              <a:gd name="connsiteX1943" fmla="*/ 10654993 w 11817525"/>
              <a:gd name="connsiteY1943" fmla="*/ 5452036 h 6544491"/>
              <a:gd name="connsiteX1944" fmla="*/ 10662158 w 11817525"/>
              <a:gd name="connsiteY1944" fmla="*/ 5456152 h 6544491"/>
              <a:gd name="connsiteX1945" fmla="*/ 10682328 w 11817525"/>
              <a:gd name="connsiteY1945" fmla="*/ 5465304 h 6544491"/>
              <a:gd name="connsiteX1946" fmla="*/ 10671558 w 11817525"/>
              <a:gd name="connsiteY1946" fmla="*/ 5463742 h 6544491"/>
              <a:gd name="connsiteX1947" fmla="*/ 10683719 w 11817525"/>
              <a:gd name="connsiteY1947" fmla="*/ 5470461 h 6544491"/>
              <a:gd name="connsiteX1948" fmla="*/ 10707615 w 11817525"/>
              <a:gd name="connsiteY1948" fmla="*/ 5478370 h 6544491"/>
              <a:gd name="connsiteX1949" fmla="*/ 10721735 w 11817525"/>
              <a:gd name="connsiteY1949" fmla="*/ 5483837 h 6544491"/>
              <a:gd name="connsiteX1950" fmla="*/ 10748169 w 11817525"/>
              <a:gd name="connsiteY1950" fmla="*/ 5495576 h 6544491"/>
              <a:gd name="connsiteX1951" fmla="*/ 10748187 w 11817525"/>
              <a:gd name="connsiteY1951" fmla="*/ 5495729 h 6544491"/>
              <a:gd name="connsiteX1952" fmla="*/ 10743709 w 11817525"/>
              <a:gd name="connsiteY1952" fmla="*/ 5500515 h 6544491"/>
              <a:gd name="connsiteX1953" fmla="*/ 10735187 w 11817525"/>
              <a:gd name="connsiteY1953" fmla="*/ 5498435 h 6544491"/>
              <a:gd name="connsiteX1954" fmla="*/ 10738224 w 11817525"/>
              <a:gd name="connsiteY1954" fmla="*/ 5502294 h 6544491"/>
              <a:gd name="connsiteX1955" fmla="*/ 10740198 w 11817525"/>
              <a:gd name="connsiteY1955" fmla="*/ 5503484 h 6544491"/>
              <a:gd name="connsiteX1956" fmla="*/ 10737952 w 11817525"/>
              <a:gd name="connsiteY1956" fmla="*/ 5503811 h 6544491"/>
              <a:gd name="connsiteX1957" fmla="*/ 10736266 w 11817525"/>
              <a:gd name="connsiteY1957" fmla="*/ 5503548 h 6544491"/>
              <a:gd name="connsiteX1958" fmla="*/ 10728688 w 11817525"/>
              <a:gd name="connsiteY1958" fmla="*/ 5501872 h 6544491"/>
              <a:gd name="connsiteX1959" fmla="*/ 10733625 w 11817525"/>
              <a:gd name="connsiteY1959" fmla="*/ 5504446 h 6544491"/>
              <a:gd name="connsiteX1960" fmla="*/ 10724268 w 11817525"/>
              <a:gd name="connsiteY1960" fmla="*/ 5505818 h 6544491"/>
              <a:gd name="connsiteX1961" fmla="*/ 10696876 w 11817525"/>
              <a:gd name="connsiteY1961" fmla="*/ 5503429 h 6544491"/>
              <a:gd name="connsiteX1962" fmla="*/ 10626759 w 11817525"/>
              <a:gd name="connsiteY1962" fmla="*/ 5486459 h 6544491"/>
              <a:gd name="connsiteX1963" fmla="*/ 10553044 w 11817525"/>
              <a:gd name="connsiteY1963" fmla="*/ 5447695 h 6544491"/>
              <a:gd name="connsiteX1964" fmla="*/ 10526219 w 11817525"/>
              <a:gd name="connsiteY1964" fmla="*/ 5443174 h 6544491"/>
              <a:gd name="connsiteX1965" fmla="*/ 10459153 w 11817525"/>
              <a:gd name="connsiteY1965" fmla="*/ 5431872 h 6544491"/>
              <a:gd name="connsiteX1966" fmla="*/ 10416607 w 11817525"/>
              <a:gd name="connsiteY1966" fmla="*/ 5413249 h 6544491"/>
              <a:gd name="connsiteX1967" fmla="*/ 10221707 w 11817525"/>
              <a:gd name="connsiteY1967" fmla="*/ 5368377 h 6544491"/>
              <a:gd name="connsiteX1968" fmla="*/ 9950592 w 11817525"/>
              <a:gd name="connsiteY1968" fmla="*/ 5295201 h 6544491"/>
              <a:gd name="connsiteX1969" fmla="*/ 9815170 w 11817525"/>
              <a:gd name="connsiteY1969" fmla="*/ 5262644 h 6544491"/>
              <a:gd name="connsiteX1970" fmla="*/ 9788617 w 11817525"/>
              <a:gd name="connsiteY1970" fmla="*/ 5266186 h 6544491"/>
              <a:gd name="connsiteX1971" fmla="*/ 9702389 w 11817525"/>
              <a:gd name="connsiteY1971" fmla="*/ 5279717 h 6544491"/>
              <a:gd name="connsiteX1972" fmla="*/ 9628010 w 11817525"/>
              <a:gd name="connsiteY1972" fmla="*/ 5277491 h 6544491"/>
              <a:gd name="connsiteX1973" fmla="*/ 9584252 w 11817525"/>
              <a:gd name="connsiteY1973" fmla="*/ 5279279 h 6544491"/>
              <a:gd name="connsiteX1974" fmla="*/ 9394161 w 11817525"/>
              <a:gd name="connsiteY1974" fmla="*/ 5235791 h 6544491"/>
              <a:gd name="connsiteX1975" fmla="*/ 9358185 w 11817525"/>
              <a:gd name="connsiteY1975" fmla="*/ 5214267 h 6544491"/>
              <a:gd name="connsiteX1976" fmla="*/ 9355867 w 11817525"/>
              <a:gd name="connsiteY1976" fmla="*/ 5210735 h 6544491"/>
              <a:gd name="connsiteX1977" fmla="*/ 9337842 w 11817525"/>
              <a:gd name="connsiteY1977" fmla="*/ 5204158 h 6544491"/>
              <a:gd name="connsiteX1978" fmla="*/ 9332100 w 11817525"/>
              <a:gd name="connsiteY1978" fmla="*/ 5203572 h 6544491"/>
              <a:gd name="connsiteX1979" fmla="*/ 9288614 w 11817525"/>
              <a:gd name="connsiteY1979" fmla="*/ 5213424 h 6544491"/>
              <a:gd name="connsiteX1980" fmla="*/ 9286112 w 11817525"/>
              <a:gd name="connsiteY1980" fmla="*/ 5223883 h 6544491"/>
              <a:gd name="connsiteX1981" fmla="*/ 9355015 w 11817525"/>
              <a:gd name="connsiteY1981" fmla="*/ 5261266 h 6544491"/>
              <a:gd name="connsiteX1982" fmla="*/ 9530008 w 11817525"/>
              <a:gd name="connsiteY1982" fmla="*/ 5337141 h 6544491"/>
              <a:gd name="connsiteX1983" fmla="*/ 9591990 w 11817525"/>
              <a:gd name="connsiteY1983" fmla="*/ 5338997 h 6544491"/>
              <a:gd name="connsiteX1984" fmla="*/ 9621320 w 11817525"/>
              <a:gd name="connsiteY1984" fmla="*/ 5333058 h 6544491"/>
              <a:gd name="connsiteX1985" fmla="*/ 9624644 w 11817525"/>
              <a:gd name="connsiteY1985" fmla="*/ 5346791 h 6544491"/>
              <a:gd name="connsiteX1986" fmla="*/ 9641655 w 11817525"/>
              <a:gd name="connsiteY1986" fmla="*/ 5370845 h 6544491"/>
              <a:gd name="connsiteX1987" fmla="*/ 9734529 w 11817525"/>
              <a:gd name="connsiteY1987" fmla="*/ 5384779 h 6544491"/>
              <a:gd name="connsiteX1988" fmla="*/ 9769958 w 11817525"/>
              <a:gd name="connsiteY1988" fmla="*/ 5390176 h 6544491"/>
              <a:gd name="connsiteX1989" fmla="*/ 9850240 w 11817525"/>
              <a:gd name="connsiteY1989" fmla="*/ 5426040 h 6544491"/>
              <a:gd name="connsiteX1990" fmla="*/ 9866585 w 11817525"/>
              <a:gd name="connsiteY1990" fmla="*/ 5486635 h 6544491"/>
              <a:gd name="connsiteX1991" fmla="*/ 9845662 w 11817525"/>
              <a:gd name="connsiteY1991" fmla="*/ 5515752 h 6544491"/>
              <a:gd name="connsiteX1992" fmla="*/ 9796820 w 11817525"/>
              <a:gd name="connsiteY1992" fmla="*/ 5508093 h 6544491"/>
              <a:gd name="connsiteX1993" fmla="*/ 9517374 w 11817525"/>
              <a:gd name="connsiteY1993" fmla="*/ 5442102 h 6544491"/>
              <a:gd name="connsiteX1994" fmla="*/ 9423742 w 11817525"/>
              <a:gd name="connsiteY1994" fmla="*/ 5416374 h 6544491"/>
              <a:gd name="connsiteX1995" fmla="*/ 9376133 w 11817525"/>
              <a:gd name="connsiteY1995" fmla="*/ 5404596 h 6544491"/>
              <a:gd name="connsiteX1996" fmla="*/ 9433631 w 11817525"/>
              <a:gd name="connsiteY1996" fmla="*/ 5456177 h 6544491"/>
              <a:gd name="connsiteX1997" fmla="*/ 9389011 w 11817525"/>
              <a:gd name="connsiteY1997" fmla="*/ 5516806 h 6544491"/>
              <a:gd name="connsiteX1998" fmla="*/ 9342813 w 11817525"/>
              <a:gd name="connsiteY1998" fmla="*/ 5516896 h 6544491"/>
              <a:gd name="connsiteX1999" fmla="*/ 9304738 w 11817525"/>
              <a:gd name="connsiteY1999" fmla="*/ 5503750 h 6544491"/>
              <a:gd name="connsiteX2000" fmla="*/ 9273101 w 11817525"/>
              <a:gd name="connsiteY2000" fmla="*/ 5497846 h 6544491"/>
              <a:gd name="connsiteX2001" fmla="*/ 9205827 w 11817525"/>
              <a:gd name="connsiteY2001" fmla="*/ 5490875 h 6544491"/>
              <a:gd name="connsiteX2002" fmla="*/ 9177190 w 11817525"/>
              <a:gd name="connsiteY2002" fmla="*/ 5473622 h 6544491"/>
              <a:gd name="connsiteX2003" fmla="*/ 9173673 w 11817525"/>
              <a:gd name="connsiteY2003" fmla="*/ 5475811 h 6544491"/>
              <a:gd name="connsiteX2004" fmla="*/ 9164601 w 11817525"/>
              <a:gd name="connsiteY2004" fmla="*/ 5489172 h 6544491"/>
              <a:gd name="connsiteX2005" fmla="*/ 9123149 w 11817525"/>
              <a:gd name="connsiteY2005" fmla="*/ 5502802 h 6544491"/>
              <a:gd name="connsiteX2006" fmla="*/ 8909283 w 11817525"/>
              <a:gd name="connsiteY2006" fmla="*/ 5460461 h 6544491"/>
              <a:gd name="connsiteX2007" fmla="*/ 8824541 w 11817525"/>
              <a:gd name="connsiteY2007" fmla="*/ 5461644 h 6544491"/>
              <a:gd name="connsiteX2008" fmla="*/ 8851445 w 11817525"/>
              <a:gd name="connsiteY2008" fmla="*/ 5496529 h 6544491"/>
              <a:gd name="connsiteX2009" fmla="*/ 8868257 w 11817525"/>
              <a:gd name="connsiteY2009" fmla="*/ 5542885 h 6544491"/>
              <a:gd name="connsiteX2010" fmla="*/ 8851404 w 11817525"/>
              <a:gd name="connsiteY2010" fmla="*/ 5579560 h 6544491"/>
              <a:gd name="connsiteX2011" fmla="*/ 8848310 w 11817525"/>
              <a:gd name="connsiteY2011" fmla="*/ 5656922 h 6544491"/>
              <a:gd name="connsiteX2012" fmla="*/ 8795478 w 11817525"/>
              <a:gd name="connsiteY2012" fmla="*/ 5672071 h 6544491"/>
              <a:gd name="connsiteX2013" fmla="*/ 8601597 w 11817525"/>
              <a:gd name="connsiteY2013" fmla="*/ 5629089 h 6544491"/>
              <a:gd name="connsiteX2014" fmla="*/ 8533436 w 11817525"/>
              <a:gd name="connsiteY2014" fmla="*/ 5585534 h 6544491"/>
              <a:gd name="connsiteX2015" fmla="*/ 8519747 w 11817525"/>
              <a:gd name="connsiteY2015" fmla="*/ 5575210 h 6544491"/>
              <a:gd name="connsiteX2016" fmla="*/ 8398758 w 11817525"/>
              <a:gd name="connsiteY2016" fmla="*/ 5546804 h 6544491"/>
              <a:gd name="connsiteX2017" fmla="*/ 8452565 w 11817525"/>
              <a:gd name="connsiteY2017" fmla="*/ 5616575 h 6544491"/>
              <a:gd name="connsiteX2018" fmla="*/ 8442474 w 11817525"/>
              <a:gd name="connsiteY2018" fmla="*/ 5628046 h 6544491"/>
              <a:gd name="connsiteX2019" fmla="*/ 8417410 w 11817525"/>
              <a:gd name="connsiteY2019" fmla="*/ 5619240 h 6544491"/>
              <a:gd name="connsiteX2020" fmla="*/ 8402430 w 11817525"/>
              <a:gd name="connsiteY2020" fmla="*/ 5598963 h 6544491"/>
              <a:gd name="connsiteX2021" fmla="*/ 8395863 w 11817525"/>
              <a:gd name="connsiteY2021" fmla="*/ 5601865 h 6544491"/>
              <a:gd name="connsiteX2022" fmla="*/ 8378536 w 11817525"/>
              <a:gd name="connsiteY2022" fmla="*/ 5652777 h 6544491"/>
              <a:gd name="connsiteX2023" fmla="*/ 8402586 w 11817525"/>
              <a:gd name="connsiteY2023" fmla="*/ 5659693 h 6544491"/>
              <a:gd name="connsiteX2024" fmla="*/ 8436998 w 11817525"/>
              <a:gd name="connsiteY2024" fmla="*/ 5663202 h 6544491"/>
              <a:gd name="connsiteX2025" fmla="*/ 8456590 w 11817525"/>
              <a:gd name="connsiteY2025" fmla="*/ 5707164 h 6544491"/>
              <a:gd name="connsiteX2026" fmla="*/ 8480912 w 11817525"/>
              <a:gd name="connsiteY2026" fmla="*/ 5722143 h 6544491"/>
              <a:gd name="connsiteX2027" fmla="*/ 8504963 w 11817525"/>
              <a:gd name="connsiteY2027" fmla="*/ 5729059 h 6544491"/>
              <a:gd name="connsiteX2028" fmla="*/ 8481733 w 11817525"/>
              <a:gd name="connsiteY2028" fmla="*/ 5746333 h 6544491"/>
              <a:gd name="connsiteX2029" fmla="*/ 8451112 w 11817525"/>
              <a:gd name="connsiteY2029" fmla="*/ 5742318 h 6544491"/>
              <a:gd name="connsiteX2030" fmla="*/ 8379708 w 11817525"/>
              <a:gd name="connsiteY2030" fmla="*/ 5715397 h 6544491"/>
              <a:gd name="connsiteX2031" fmla="*/ 8534993 w 11817525"/>
              <a:gd name="connsiteY2031" fmla="*/ 5799977 h 6544491"/>
              <a:gd name="connsiteX2032" fmla="*/ 8513171 w 11817525"/>
              <a:gd name="connsiteY2032" fmla="*/ 5774538 h 6544491"/>
              <a:gd name="connsiteX2033" fmla="*/ 8511335 w 11817525"/>
              <a:gd name="connsiteY2033" fmla="*/ 5748458 h 6544491"/>
              <a:gd name="connsiteX2034" fmla="*/ 8564987 w 11817525"/>
              <a:gd name="connsiteY2034" fmla="*/ 5757500 h 6544491"/>
              <a:gd name="connsiteX2035" fmla="*/ 8706466 w 11817525"/>
              <a:gd name="connsiteY2035" fmla="*/ 5884424 h 6544491"/>
              <a:gd name="connsiteX2036" fmla="*/ 8661846 w 11817525"/>
              <a:gd name="connsiteY2036" fmla="*/ 5945053 h 6544491"/>
              <a:gd name="connsiteX2037" fmla="*/ 8615648 w 11817525"/>
              <a:gd name="connsiteY2037" fmla="*/ 5945141 h 6544491"/>
              <a:gd name="connsiteX2038" fmla="*/ 8577573 w 11817525"/>
              <a:gd name="connsiteY2038" fmla="*/ 5931996 h 6544491"/>
              <a:gd name="connsiteX2039" fmla="*/ 8545936 w 11817525"/>
              <a:gd name="connsiteY2039" fmla="*/ 5926092 h 6544491"/>
              <a:gd name="connsiteX2040" fmla="*/ 8434292 w 11817525"/>
              <a:gd name="connsiteY2040" fmla="*/ 5892388 h 6544491"/>
              <a:gd name="connsiteX2041" fmla="*/ 8377982 w 11817525"/>
              <a:gd name="connsiteY2041" fmla="*/ 5833076 h 6544491"/>
              <a:gd name="connsiteX2042" fmla="*/ 8348104 w 11817525"/>
              <a:gd name="connsiteY2042" fmla="*/ 5822888 h 6544491"/>
              <a:gd name="connsiteX2043" fmla="*/ 8358273 w 11817525"/>
              <a:gd name="connsiteY2043" fmla="*/ 5841781 h 6544491"/>
              <a:gd name="connsiteX2044" fmla="*/ 8360579 w 11817525"/>
              <a:gd name="connsiteY2044" fmla="*/ 5853623 h 6544491"/>
              <a:gd name="connsiteX2045" fmla="*/ 8337547 w 11817525"/>
              <a:gd name="connsiteY2045" fmla="*/ 5848595 h 6544491"/>
              <a:gd name="connsiteX2046" fmla="*/ 8342203 w 11817525"/>
              <a:gd name="connsiteY2046" fmla="*/ 5789250 h 6544491"/>
              <a:gd name="connsiteX2047" fmla="*/ 8251830 w 11817525"/>
              <a:gd name="connsiteY2047" fmla="*/ 5764858 h 6544491"/>
              <a:gd name="connsiteX2048" fmla="*/ 8126774 w 11817525"/>
              <a:gd name="connsiteY2048" fmla="*/ 5728893 h 6544491"/>
              <a:gd name="connsiteX2049" fmla="*/ 8118169 w 11817525"/>
              <a:gd name="connsiteY2049" fmla="*/ 5728016 h 6544491"/>
              <a:gd name="connsiteX2050" fmla="*/ 8087432 w 11817525"/>
              <a:gd name="connsiteY2050" fmla="*/ 5776667 h 6544491"/>
              <a:gd name="connsiteX2051" fmla="*/ 8104909 w 11817525"/>
              <a:gd name="connsiteY2051" fmla="*/ 5786485 h 6544491"/>
              <a:gd name="connsiteX2052" fmla="*/ 8115702 w 11817525"/>
              <a:gd name="connsiteY2052" fmla="*/ 5851871 h 6544491"/>
              <a:gd name="connsiteX2053" fmla="*/ 8111165 w 11817525"/>
              <a:gd name="connsiteY2053" fmla="*/ 5858552 h 6544491"/>
              <a:gd name="connsiteX2054" fmla="*/ 8040659 w 11817525"/>
              <a:gd name="connsiteY2054" fmla="*/ 5886184 h 6544491"/>
              <a:gd name="connsiteX2055" fmla="*/ 8014103 w 11817525"/>
              <a:gd name="connsiteY2055" fmla="*/ 5889727 h 6544491"/>
              <a:gd name="connsiteX2056" fmla="*/ 7972378 w 11817525"/>
              <a:gd name="connsiteY2056" fmla="*/ 5895294 h 6544491"/>
              <a:gd name="connsiteX2057" fmla="*/ 7971360 w 11817525"/>
              <a:gd name="connsiteY2057" fmla="*/ 5895098 h 6544491"/>
              <a:gd name="connsiteX2058" fmla="*/ 7961026 w 11817525"/>
              <a:gd name="connsiteY2058" fmla="*/ 5891286 h 6544491"/>
              <a:gd name="connsiteX2059" fmla="*/ 7955843 w 11817525"/>
              <a:gd name="connsiteY2059" fmla="*/ 5888832 h 6544491"/>
              <a:gd name="connsiteX2060" fmla="*/ 7916959 w 11817525"/>
              <a:gd name="connsiteY2060" fmla="*/ 5870422 h 6544491"/>
              <a:gd name="connsiteX2061" fmla="*/ 7878077 w 11817525"/>
              <a:gd name="connsiteY2061" fmla="*/ 5852014 h 6544491"/>
              <a:gd name="connsiteX2062" fmla="*/ 7762556 w 11817525"/>
              <a:gd name="connsiteY2062" fmla="*/ 5798782 h 6544491"/>
              <a:gd name="connsiteX2063" fmla="*/ 7760697 w 11817525"/>
              <a:gd name="connsiteY2063" fmla="*/ 5797172 h 6544491"/>
              <a:gd name="connsiteX2064" fmla="*/ 7771798 w 11817525"/>
              <a:gd name="connsiteY2064" fmla="*/ 5801697 h 6544491"/>
              <a:gd name="connsiteX2065" fmla="*/ 7775123 w 11817525"/>
              <a:gd name="connsiteY2065" fmla="*/ 5802540 h 6544491"/>
              <a:gd name="connsiteX2066" fmla="*/ 7773996 w 11817525"/>
              <a:gd name="connsiteY2066" fmla="*/ 5800545 h 6544491"/>
              <a:gd name="connsiteX2067" fmla="*/ 7767685 w 11817525"/>
              <a:gd name="connsiteY2067" fmla="*/ 5796097 h 6544491"/>
              <a:gd name="connsiteX2068" fmla="*/ 7725084 w 11817525"/>
              <a:gd name="connsiteY2068" fmla="*/ 5774466 h 6544491"/>
              <a:gd name="connsiteX2069" fmla="*/ 7582515 w 11817525"/>
              <a:gd name="connsiteY2069" fmla="*/ 5706968 h 6544491"/>
              <a:gd name="connsiteX2070" fmla="*/ 7550620 w 11817525"/>
              <a:gd name="connsiteY2070" fmla="*/ 5687484 h 6544491"/>
              <a:gd name="connsiteX2071" fmla="*/ 7563188 w 11817525"/>
              <a:gd name="connsiteY2071" fmla="*/ 5691241 h 6544491"/>
              <a:gd name="connsiteX2072" fmla="*/ 7586179 w 11817525"/>
              <a:gd name="connsiteY2072" fmla="*/ 5705048 h 6544491"/>
              <a:gd name="connsiteX2073" fmla="*/ 7593223 w 11817525"/>
              <a:gd name="connsiteY2073" fmla="*/ 5709114 h 6544491"/>
              <a:gd name="connsiteX2074" fmla="*/ 7619877 w 11817525"/>
              <a:gd name="connsiteY2074" fmla="*/ 5721002 h 6544491"/>
              <a:gd name="connsiteX2075" fmla="*/ 7666144 w 11817525"/>
              <a:gd name="connsiteY2075" fmla="*/ 5740715 h 6544491"/>
              <a:gd name="connsiteX2076" fmla="*/ 7685020 w 11817525"/>
              <a:gd name="connsiteY2076" fmla="*/ 5748921 h 6544491"/>
              <a:gd name="connsiteX2077" fmla="*/ 7713927 w 11817525"/>
              <a:gd name="connsiteY2077" fmla="*/ 5764800 h 6544491"/>
              <a:gd name="connsiteX2078" fmla="*/ 7729479 w 11817525"/>
              <a:gd name="connsiteY2078" fmla="*/ 5772163 h 6544491"/>
              <a:gd name="connsiteX2079" fmla="*/ 7757995 w 11817525"/>
              <a:gd name="connsiteY2079" fmla="*/ 5785663 h 6544491"/>
              <a:gd name="connsiteX2080" fmla="*/ 7779464 w 11817525"/>
              <a:gd name="connsiteY2080" fmla="*/ 5795098 h 6544491"/>
              <a:gd name="connsiteX2081" fmla="*/ 7832379 w 11817525"/>
              <a:gd name="connsiteY2081" fmla="*/ 5816497 h 6544491"/>
              <a:gd name="connsiteX2082" fmla="*/ 7843875 w 11817525"/>
              <a:gd name="connsiteY2082" fmla="*/ 5823400 h 6544491"/>
              <a:gd name="connsiteX2083" fmla="*/ 7879093 w 11817525"/>
              <a:gd name="connsiteY2083" fmla="*/ 5843728 h 6544491"/>
              <a:gd name="connsiteX2084" fmla="*/ 7920567 w 11817525"/>
              <a:gd name="connsiteY2084" fmla="*/ 5863364 h 6544491"/>
              <a:gd name="connsiteX2085" fmla="*/ 7972750 w 11817525"/>
              <a:gd name="connsiteY2085" fmla="*/ 5885146 h 6544491"/>
              <a:gd name="connsiteX2086" fmla="*/ 7985712 w 11817525"/>
              <a:gd name="connsiteY2086" fmla="*/ 5891283 h 6544491"/>
              <a:gd name="connsiteX2087" fmla="*/ 8000869 w 11817525"/>
              <a:gd name="connsiteY2087" fmla="*/ 5896267 h 6544491"/>
              <a:gd name="connsiteX2088" fmla="*/ 7955676 w 11817525"/>
              <a:gd name="connsiteY2088" fmla="*/ 5873409 h 6544491"/>
              <a:gd name="connsiteX2089" fmla="*/ 7898988 w 11817525"/>
              <a:gd name="connsiteY2089" fmla="*/ 5843648 h 6544491"/>
              <a:gd name="connsiteX2090" fmla="*/ 7862304 w 11817525"/>
              <a:gd name="connsiteY2090" fmla="*/ 5824088 h 6544491"/>
              <a:gd name="connsiteX2091" fmla="*/ 7820829 w 11817525"/>
              <a:gd name="connsiteY2091" fmla="*/ 5804452 h 6544491"/>
              <a:gd name="connsiteX2092" fmla="*/ 7788258 w 11817525"/>
              <a:gd name="connsiteY2092" fmla="*/ 5790493 h 6544491"/>
              <a:gd name="connsiteX2093" fmla="*/ 7759743 w 11817525"/>
              <a:gd name="connsiteY2093" fmla="*/ 5776992 h 6544491"/>
              <a:gd name="connsiteX2094" fmla="*/ 7754559 w 11817525"/>
              <a:gd name="connsiteY2094" fmla="*/ 5774539 h 6544491"/>
              <a:gd name="connsiteX2095" fmla="*/ 7716804 w 11817525"/>
              <a:gd name="connsiteY2095" fmla="*/ 5758124 h 6544491"/>
              <a:gd name="connsiteX2096" fmla="*/ 7688629 w 11817525"/>
              <a:gd name="connsiteY2096" fmla="*/ 5741862 h 6544491"/>
              <a:gd name="connsiteX2097" fmla="*/ 7682712 w 11817525"/>
              <a:gd name="connsiteY2097" fmla="*/ 5739791 h 6544491"/>
              <a:gd name="connsiteX2098" fmla="*/ 7674203 w 11817525"/>
              <a:gd name="connsiteY2098" fmla="*/ 5736494 h 6544491"/>
              <a:gd name="connsiteX2099" fmla="*/ 7595705 w 11817525"/>
              <a:gd name="connsiteY2099" fmla="*/ 5700059 h 6544491"/>
              <a:gd name="connsiteX2100" fmla="*/ 7570909 w 11817525"/>
              <a:gd name="connsiteY2100" fmla="*/ 5689782 h 6544491"/>
              <a:gd name="connsiteX2101" fmla="*/ 7544987 w 11817525"/>
              <a:gd name="connsiteY2101" fmla="*/ 5677509 h 6544491"/>
              <a:gd name="connsiteX2102" fmla="*/ 7504246 w 11817525"/>
              <a:gd name="connsiteY2102" fmla="*/ 5657491 h 6544491"/>
              <a:gd name="connsiteX2103" fmla="*/ 7493878 w 11817525"/>
              <a:gd name="connsiteY2103" fmla="*/ 5652581 h 6544491"/>
              <a:gd name="connsiteX2104" fmla="*/ 7485369 w 11817525"/>
              <a:gd name="connsiteY2104" fmla="*/ 5649282 h 6544491"/>
              <a:gd name="connsiteX2105" fmla="*/ 7488355 w 11817525"/>
              <a:gd name="connsiteY2105" fmla="*/ 5652889 h 6544491"/>
              <a:gd name="connsiteX2106" fmla="*/ 7511345 w 11817525"/>
              <a:gd name="connsiteY2106" fmla="*/ 5666697 h 6544491"/>
              <a:gd name="connsiteX2107" fmla="*/ 7519515 w 11817525"/>
              <a:gd name="connsiteY2107" fmla="*/ 5672757 h 6544491"/>
              <a:gd name="connsiteX2108" fmla="*/ 7477702 w 11817525"/>
              <a:gd name="connsiteY2108" fmla="*/ 5655882 h 6544491"/>
              <a:gd name="connsiteX2109" fmla="*/ 7446257 w 11817525"/>
              <a:gd name="connsiteY2109" fmla="*/ 5643917 h 6544491"/>
              <a:gd name="connsiteX2110" fmla="*/ 7438142 w 11817525"/>
              <a:gd name="connsiteY2110" fmla="*/ 5642998 h 6544491"/>
              <a:gd name="connsiteX2111" fmla="*/ 7447778 w 11817525"/>
              <a:gd name="connsiteY2111" fmla="*/ 5648292 h 6544491"/>
              <a:gd name="connsiteX2112" fmla="*/ 7499621 w 11817525"/>
              <a:gd name="connsiteY2112" fmla="*/ 5672836 h 6544491"/>
              <a:gd name="connsiteX2113" fmla="*/ 7583753 w 11817525"/>
              <a:gd name="connsiteY2113" fmla="*/ 5719244 h 6544491"/>
              <a:gd name="connsiteX2114" fmla="*/ 7615252 w 11817525"/>
              <a:gd name="connsiteY2114" fmla="*/ 5736349 h 6544491"/>
              <a:gd name="connsiteX2115" fmla="*/ 7652274 w 11817525"/>
              <a:gd name="connsiteY2115" fmla="*/ 5753146 h 6544491"/>
              <a:gd name="connsiteX2116" fmla="*/ 7693355 w 11817525"/>
              <a:gd name="connsiteY2116" fmla="*/ 5770404 h 6544491"/>
              <a:gd name="connsiteX2117" fmla="*/ 7754102 w 11817525"/>
              <a:gd name="connsiteY2117" fmla="*/ 5800625 h 6544491"/>
              <a:gd name="connsiteX2118" fmla="*/ 7761878 w 11817525"/>
              <a:gd name="connsiteY2118" fmla="*/ 5804308 h 6544491"/>
              <a:gd name="connsiteX2119" fmla="*/ 7824823 w 11817525"/>
              <a:gd name="connsiteY2119" fmla="*/ 5833378 h 6544491"/>
              <a:gd name="connsiteX2120" fmla="*/ 7892220 w 11817525"/>
              <a:gd name="connsiteY2120" fmla="*/ 5865286 h 6544491"/>
              <a:gd name="connsiteX2121" fmla="*/ 7941656 w 11817525"/>
              <a:gd name="connsiteY2121" fmla="*/ 5889364 h 6544491"/>
              <a:gd name="connsiteX2122" fmla="*/ 7934381 w 11817525"/>
              <a:gd name="connsiteY2122" fmla="*/ 5887960 h 6544491"/>
              <a:gd name="connsiteX2123" fmla="*/ 7898469 w 11817525"/>
              <a:gd name="connsiteY2123" fmla="*/ 5878830 h 6544491"/>
              <a:gd name="connsiteX2124" fmla="*/ 7803097 w 11817525"/>
              <a:gd name="connsiteY2124" fmla="*/ 5845742 h 6544491"/>
              <a:gd name="connsiteX2125" fmla="*/ 7781371 w 11817525"/>
              <a:gd name="connsiteY2125" fmla="*/ 5835456 h 6544491"/>
              <a:gd name="connsiteX2126" fmla="*/ 7790285 w 11817525"/>
              <a:gd name="connsiteY2126" fmla="*/ 5841492 h 6544491"/>
              <a:gd name="connsiteX2127" fmla="*/ 7698041 w 11817525"/>
              <a:gd name="connsiteY2127" fmla="*/ 5811408 h 6544491"/>
              <a:gd name="connsiteX2128" fmla="*/ 7603503 w 11817525"/>
              <a:gd name="connsiteY2128" fmla="*/ 5777896 h 6544491"/>
              <a:gd name="connsiteX2129" fmla="*/ 7594277 w 11817525"/>
              <a:gd name="connsiteY2129" fmla="*/ 5773182 h 6544491"/>
              <a:gd name="connsiteX2130" fmla="*/ 7584641 w 11817525"/>
              <a:gd name="connsiteY2130" fmla="*/ 5767889 h 6544491"/>
              <a:gd name="connsiteX2131" fmla="*/ 7576865 w 11817525"/>
              <a:gd name="connsiteY2131" fmla="*/ 5764208 h 6544491"/>
              <a:gd name="connsiteX2132" fmla="*/ 7534658 w 11817525"/>
              <a:gd name="connsiteY2132" fmla="*/ 5744955 h 6544491"/>
              <a:gd name="connsiteX2133" fmla="*/ 7529135 w 11817525"/>
              <a:gd name="connsiteY2133" fmla="*/ 5745263 h 6544491"/>
              <a:gd name="connsiteX2134" fmla="*/ 7525416 w 11817525"/>
              <a:gd name="connsiteY2134" fmla="*/ 5742040 h 6544491"/>
              <a:gd name="connsiteX2135" fmla="*/ 7509863 w 11817525"/>
              <a:gd name="connsiteY2135" fmla="*/ 5734677 h 6544491"/>
              <a:gd name="connsiteX2136" fmla="*/ 7509045 w 11817525"/>
              <a:gd name="connsiteY2136" fmla="*/ 5735751 h 6544491"/>
              <a:gd name="connsiteX2137" fmla="*/ 7505999 w 11817525"/>
              <a:gd name="connsiteY2137" fmla="*/ 5735255 h 6544491"/>
              <a:gd name="connsiteX2138" fmla="*/ 7503396 w 11817525"/>
              <a:gd name="connsiteY2138" fmla="*/ 5734166 h 6544491"/>
              <a:gd name="connsiteX2139" fmla="*/ 7500621 w 11817525"/>
              <a:gd name="connsiteY2139" fmla="*/ 5731763 h 6544491"/>
              <a:gd name="connsiteX2140" fmla="*/ 7487661 w 11817525"/>
              <a:gd name="connsiteY2140" fmla="*/ 5725627 h 6544491"/>
              <a:gd name="connsiteX2141" fmla="*/ 7480279 w 11817525"/>
              <a:gd name="connsiteY2141" fmla="*/ 5724323 h 6544491"/>
              <a:gd name="connsiteX2142" fmla="*/ 7470642 w 11817525"/>
              <a:gd name="connsiteY2142" fmla="*/ 5719030 h 6544491"/>
              <a:gd name="connsiteX2143" fmla="*/ 7451764 w 11817525"/>
              <a:gd name="connsiteY2143" fmla="*/ 5710824 h 6544491"/>
              <a:gd name="connsiteX2144" fmla="*/ 7434353 w 11817525"/>
              <a:gd name="connsiteY2144" fmla="*/ 5701849 h 6544491"/>
              <a:gd name="connsiteX2145" fmla="*/ 7421391 w 11817525"/>
              <a:gd name="connsiteY2145" fmla="*/ 5695713 h 6544491"/>
              <a:gd name="connsiteX2146" fmla="*/ 7390284 w 11817525"/>
              <a:gd name="connsiteY2146" fmla="*/ 5680986 h 6544491"/>
              <a:gd name="connsiteX2147" fmla="*/ 7363630 w 11817525"/>
              <a:gd name="connsiteY2147" fmla="*/ 5669097 h 6544491"/>
              <a:gd name="connsiteX2148" fmla="*/ 7349598 w 11817525"/>
              <a:gd name="connsiteY2148" fmla="*/ 5666107 h 6544491"/>
              <a:gd name="connsiteX2149" fmla="*/ 7332185 w 11817525"/>
              <a:gd name="connsiteY2149" fmla="*/ 5657132 h 6544491"/>
              <a:gd name="connsiteX2150" fmla="*/ 7331791 w 11817525"/>
              <a:gd name="connsiteY2150" fmla="*/ 5654753 h 6544491"/>
              <a:gd name="connsiteX2151" fmla="*/ 7341034 w 11817525"/>
              <a:gd name="connsiteY2151" fmla="*/ 5657669 h 6544491"/>
              <a:gd name="connsiteX2152" fmla="*/ 7364364 w 11817525"/>
              <a:gd name="connsiteY2152" fmla="*/ 5668712 h 6544491"/>
              <a:gd name="connsiteX2153" fmla="*/ 7402457 w 11817525"/>
              <a:gd name="connsiteY2153" fmla="*/ 5682366 h 6544491"/>
              <a:gd name="connsiteX2154" fmla="*/ 7418010 w 11817525"/>
              <a:gd name="connsiteY2154" fmla="*/ 5689729 h 6544491"/>
              <a:gd name="connsiteX2155" fmla="*/ 7497974 w 11817525"/>
              <a:gd name="connsiteY2155" fmla="*/ 5725395 h 6544491"/>
              <a:gd name="connsiteX2156" fmla="*/ 7510541 w 11817525"/>
              <a:gd name="connsiteY2156" fmla="*/ 5729153 h 6544491"/>
              <a:gd name="connsiteX2157" fmla="*/ 7467206 w 11817525"/>
              <a:gd name="connsiteY2157" fmla="*/ 5707905 h 6544491"/>
              <a:gd name="connsiteX2158" fmla="*/ 7467940 w 11817525"/>
              <a:gd name="connsiteY2158" fmla="*/ 5707522 h 6544491"/>
              <a:gd name="connsiteX2159" fmla="*/ 7512007 w 11817525"/>
              <a:gd name="connsiteY2159" fmla="*/ 5728385 h 6544491"/>
              <a:gd name="connsiteX2160" fmla="*/ 7553481 w 11817525"/>
              <a:gd name="connsiteY2160" fmla="*/ 5748021 h 6544491"/>
              <a:gd name="connsiteX2161" fmla="*/ 7564582 w 11817525"/>
              <a:gd name="connsiteY2161" fmla="*/ 5752546 h 6544491"/>
              <a:gd name="connsiteX2162" fmla="*/ 7581206 w 11817525"/>
              <a:gd name="connsiteY2162" fmla="*/ 5756763 h 6544491"/>
              <a:gd name="connsiteX2163" fmla="*/ 7602676 w 11817525"/>
              <a:gd name="connsiteY2163" fmla="*/ 5766198 h 6544491"/>
              <a:gd name="connsiteX2164" fmla="*/ 7620089 w 11817525"/>
              <a:gd name="connsiteY2164" fmla="*/ 5775172 h 6544491"/>
              <a:gd name="connsiteX2165" fmla="*/ 7630457 w 11817525"/>
              <a:gd name="connsiteY2165" fmla="*/ 5780081 h 6544491"/>
              <a:gd name="connsiteX2166" fmla="*/ 7625612 w 11817525"/>
              <a:gd name="connsiteY2166" fmla="*/ 5774865 h 6544491"/>
              <a:gd name="connsiteX2167" fmla="*/ 7633727 w 11817525"/>
              <a:gd name="connsiteY2167" fmla="*/ 5775784 h 6544491"/>
              <a:gd name="connsiteX2168" fmla="*/ 7648887 w 11817525"/>
              <a:gd name="connsiteY2168" fmla="*/ 5780769 h 6544491"/>
              <a:gd name="connsiteX2169" fmla="*/ 7657396 w 11817525"/>
              <a:gd name="connsiteY2169" fmla="*/ 5784067 h 6544491"/>
              <a:gd name="connsiteX2170" fmla="*/ 7694419 w 11817525"/>
              <a:gd name="connsiteY2170" fmla="*/ 5800865 h 6544491"/>
              <a:gd name="connsiteX2171" fmla="*/ 7701068 w 11817525"/>
              <a:gd name="connsiteY2171" fmla="*/ 5802551 h 6544491"/>
              <a:gd name="connsiteX2172" fmla="*/ 7697350 w 11817525"/>
              <a:gd name="connsiteY2172" fmla="*/ 5799330 h 6544491"/>
              <a:gd name="connsiteX2173" fmla="*/ 7666922 w 11817525"/>
              <a:gd name="connsiteY2173" fmla="*/ 5779079 h 6544491"/>
              <a:gd name="connsiteX2174" fmla="*/ 7657679 w 11817525"/>
              <a:gd name="connsiteY2174" fmla="*/ 5776164 h 6544491"/>
              <a:gd name="connsiteX2175" fmla="*/ 7642182 w 11817525"/>
              <a:gd name="connsiteY2175" fmla="*/ 5773941 h 6544491"/>
              <a:gd name="connsiteX2176" fmla="*/ 7633671 w 11817525"/>
              <a:gd name="connsiteY2176" fmla="*/ 5770644 h 6544491"/>
              <a:gd name="connsiteX2177" fmla="*/ 7607356 w 11817525"/>
              <a:gd name="connsiteY2177" fmla="*/ 5755992 h 6544491"/>
              <a:gd name="connsiteX2178" fmla="*/ 7589944 w 11817525"/>
              <a:gd name="connsiteY2178" fmla="*/ 5747018 h 6544491"/>
              <a:gd name="connsiteX2179" fmla="*/ 7575911 w 11817525"/>
              <a:gd name="connsiteY2179" fmla="*/ 5744028 h 6544491"/>
              <a:gd name="connsiteX2180" fmla="*/ 7555176 w 11817525"/>
              <a:gd name="connsiteY2180" fmla="*/ 5734210 h 6544491"/>
              <a:gd name="connsiteX2181" fmla="*/ 7553654 w 11817525"/>
              <a:gd name="connsiteY2181" fmla="*/ 5729837 h 6544491"/>
              <a:gd name="connsiteX2182" fmla="*/ 7542892 w 11817525"/>
              <a:gd name="connsiteY2182" fmla="*/ 5722549 h 6544491"/>
              <a:gd name="connsiteX2183" fmla="*/ 7528804 w 11817525"/>
              <a:gd name="connsiteY2183" fmla="*/ 5714418 h 6544491"/>
              <a:gd name="connsiteX2184" fmla="*/ 7505135 w 11817525"/>
              <a:gd name="connsiteY2184" fmla="*/ 5706135 h 6544491"/>
              <a:gd name="connsiteX2185" fmla="*/ 7462984 w 11817525"/>
              <a:gd name="connsiteY2185" fmla="*/ 5692023 h 6544491"/>
              <a:gd name="connsiteX2186" fmla="*/ 7446303 w 11817525"/>
              <a:gd name="connsiteY2186" fmla="*/ 5682665 h 6544491"/>
              <a:gd name="connsiteX2187" fmla="*/ 7428498 w 11817525"/>
              <a:gd name="connsiteY2187" fmla="*/ 5671312 h 6544491"/>
              <a:gd name="connsiteX2188" fmla="*/ 7399251 w 11817525"/>
              <a:gd name="connsiteY2188" fmla="*/ 5658196 h 6544491"/>
              <a:gd name="connsiteX2189" fmla="*/ 7391869 w 11817525"/>
              <a:gd name="connsiteY2189" fmla="*/ 5656893 h 6544491"/>
              <a:gd name="connsiteX2190" fmla="*/ 7351465 w 11817525"/>
              <a:gd name="connsiteY2190" fmla="*/ 5634111 h 6544491"/>
              <a:gd name="connsiteX2191" fmla="*/ 7322951 w 11817525"/>
              <a:gd name="connsiteY2191" fmla="*/ 5620612 h 6544491"/>
              <a:gd name="connsiteX2192" fmla="*/ 7319523 w 11817525"/>
              <a:gd name="connsiteY2192" fmla="*/ 5618950 h 6544491"/>
              <a:gd name="connsiteX2193" fmla="*/ 7267274 w 11817525"/>
              <a:gd name="connsiteY2193" fmla="*/ 5621285 h 6544491"/>
              <a:gd name="connsiteX2194" fmla="*/ 7275102 w 11817525"/>
              <a:gd name="connsiteY2194" fmla="*/ 5624993 h 6544491"/>
              <a:gd name="connsiteX2195" fmla="*/ 7265718 w 11817525"/>
              <a:gd name="connsiteY2195" fmla="*/ 5621355 h 6544491"/>
              <a:gd name="connsiteX2196" fmla="*/ 7243786 w 11817525"/>
              <a:gd name="connsiteY2196" fmla="*/ 5622336 h 6544491"/>
              <a:gd name="connsiteX2197" fmla="*/ 7266364 w 11817525"/>
              <a:gd name="connsiteY2197" fmla="*/ 5634738 h 6544491"/>
              <a:gd name="connsiteX2198" fmla="*/ 7293808 w 11817525"/>
              <a:gd name="connsiteY2198" fmla="*/ 5651384 h 6544491"/>
              <a:gd name="connsiteX2199" fmla="*/ 7297525 w 11817525"/>
              <a:gd name="connsiteY2199" fmla="*/ 5654606 h 6544491"/>
              <a:gd name="connsiteX2200" fmla="*/ 7288284 w 11817525"/>
              <a:gd name="connsiteY2200" fmla="*/ 5651691 h 6544491"/>
              <a:gd name="connsiteX2201" fmla="*/ 7264955 w 11817525"/>
              <a:gd name="connsiteY2201" fmla="*/ 5640647 h 6544491"/>
              <a:gd name="connsiteX2202" fmla="*/ 7259037 w 11817525"/>
              <a:gd name="connsiteY2202" fmla="*/ 5638575 h 6544491"/>
              <a:gd name="connsiteX2203" fmla="*/ 7260164 w 11817525"/>
              <a:gd name="connsiteY2203" fmla="*/ 5640570 h 6544491"/>
              <a:gd name="connsiteX2204" fmla="*/ 7274251 w 11817525"/>
              <a:gd name="connsiteY2204" fmla="*/ 5648702 h 6544491"/>
              <a:gd name="connsiteX2205" fmla="*/ 7297580 w 11817525"/>
              <a:gd name="connsiteY2205" fmla="*/ 5659746 h 6544491"/>
              <a:gd name="connsiteX2206" fmla="*/ 7297242 w 11817525"/>
              <a:gd name="connsiteY2206" fmla="*/ 5662509 h 6544491"/>
              <a:gd name="connsiteX2207" fmla="*/ 7295777 w 11817525"/>
              <a:gd name="connsiteY2207" fmla="*/ 5663275 h 6544491"/>
              <a:gd name="connsiteX2208" fmla="*/ 7252497 w 11817525"/>
              <a:gd name="connsiteY2208" fmla="*/ 5647170 h 6544491"/>
              <a:gd name="connsiteX2209" fmla="*/ 7204380 w 11817525"/>
              <a:gd name="connsiteY2209" fmla="*/ 5623601 h 6544491"/>
              <a:gd name="connsiteX2210" fmla="*/ 7196806 w 11817525"/>
              <a:gd name="connsiteY2210" fmla="*/ 5623725 h 6544491"/>
              <a:gd name="connsiteX2211" fmla="*/ 7223646 w 11817525"/>
              <a:gd name="connsiteY2211" fmla="*/ 5636432 h 6544491"/>
              <a:gd name="connsiteX2212" fmla="*/ 7274755 w 11817525"/>
              <a:gd name="connsiteY2212" fmla="*/ 5661362 h 6544491"/>
              <a:gd name="connsiteX2213" fmla="*/ 7353364 w 11817525"/>
              <a:gd name="connsiteY2213" fmla="*/ 5708077 h 6544491"/>
              <a:gd name="connsiteX2214" fmla="*/ 7382270 w 11817525"/>
              <a:gd name="connsiteY2214" fmla="*/ 5723954 h 6544491"/>
              <a:gd name="connsiteX2215" fmla="*/ 7388610 w 11817525"/>
              <a:gd name="connsiteY2215" fmla="*/ 5726773 h 6544491"/>
              <a:gd name="connsiteX2216" fmla="*/ 7390860 w 11817525"/>
              <a:gd name="connsiteY2216" fmla="*/ 5728461 h 6544491"/>
              <a:gd name="connsiteX2217" fmla="*/ 7391768 w 11817525"/>
              <a:gd name="connsiteY2217" fmla="*/ 5729223 h 6544491"/>
              <a:gd name="connsiteX2218" fmla="*/ 7385863 w 11817525"/>
              <a:gd name="connsiteY2218" fmla="*/ 5728212 h 6544491"/>
              <a:gd name="connsiteX2219" fmla="*/ 7380073 w 11817525"/>
              <a:gd name="connsiteY2219" fmla="*/ 5725106 h 6544491"/>
              <a:gd name="connsiteX2220" fmla="*/ 7245280 w 11817525"/>
              <a:gd name="connsiteY2220" fmla="*/ 5661290 h 6544491"/>
              <a:gd name="connsiteX2221" fmla="*/ 7199071 w 11817525"/>
              <a:gd name="connsiteY2221" fmla="*/ 5646718 h 6544491"/>
              <a:gd name="connsiteX2222" fmla="*/ 7197605 w 11817525"/>
              <a:gd name="connsiteY2222" fmla="*/ 5647485 h 6544491"/>
              <a:gd name="connsiteX2223" fmla="*/ 7202113 w 11817525"/>
              <a:gd name="connsiteY2223" fmla="*/ 5655464 h 6544491"/>
              <a:gd name="connsiteX2224" fmla="*/ 7213269 w 11817525"/>
              <a:gd name="connsiteY2224" fmla="*/ 5665129 h 6544491"/>
              <a:gd name="connsiteX2225" fmla="*/ 7227805 w 11817525"/>
              <a:gd name="connsiteY2225" fmla="*/ 5680780 h 6544491"/>
              <a:gd name="connsiteX2226" fmla="*/ 7227861 w 11817525"/>
              <a:gd name="connsiteY2226" fmla="*/ 5680913 h 6544491"/>
              <a:gd name="connsiteX2227" fmla="*/ 7253938 w 11817525"/>
              <a:gd name="connsiteY2227" fmla="*/ 5680995 h 6544491"/>
              <a:gd name="connsiteX2228" fmla="*/ 7278406 w 11817525"/>
              <a:gd name="connsiteY2228" fmla="*/ 5689372 h 6544491"/>
              <a:gd name="connsiteX2229" fmla="*/ 7270397 w 11817525"/>
              <a:gd name="connsiteY2229" fmla="*/ 5711859 h 6544491"/>
              <a:gd name="connsiteX2230" fmla="*/ 7266893 w 11817525"/>
              <a:gd name="connsiteY2230" fmla="*/ 5713162 h 6544491"/>
              <a:gd name="connsiteX2231" fmla="*/ 7280546 w 11817525"/>
              <a:gd name="connsiteY2231" fmla="*/ 5720363 h 6544491"/>
              <a:gd name="connsiteX2232" fmla="*/ 7290182 w 11817525"/>
              <a:gd name="connsiteY2232" fmla="*/ 5725656 h 6544491"/>
              <a:gd name="connsiteX2233" fmla="*/ 7310920 w 11817525"/>
              <a:gd name="connsiteY2233" fmla="*/ 5735475 h 6544491"/>
              <a:gd name="connsiteX2234" fmla="*/ 7349408 w 11817525"/>
              <a:gd name="connsiteY2234" fmla="*/ 5751504 h 6544491"/>
              <a:gd name="connsiteX2235" fmla="*/ 7374597 w 11817525"/>
              <a:gd name="connsiteY2235" fmla="*/ 5764160 h 6544491"/>
              <a:gd name="connsiteX2236" fmla="*/ 7413534 w 11817525"/>
              <a:gd name="connsiteY2236" fmla="*/ 5787711 h 6544491"/>
              <a:gd name="connsiteX2237" fmla="*/ 7464590 w 11817525"/>
              <a:gd name="connsiteY2237" fmla="*/ 5807498 h 6544491"/>
              <a:gd name="connsiteX2238" fmla="*/ 7468429 w 11817525"/>
              <a:gd name="connsiteY2238" fmla="*/ 5808493 h 6544491"/>
              <a:gd name="connsiteX2239" fmla="*/ 7474334 w 11817525"/>
              <a:gd name="connsiteY2239" fmla="*/ 5815945 h 6544491"/>
              <a:gd name="connsiteX2240" fmla="*/ 7446097 w 11817525"/>
              <a:gd name="connsiteY2240" fmla="*/ 5854137 h 6544491"/>
              <a:gd name="connsiteX2241" fmla="*/ 7279393 w 11817525"/>
              <a:gd name="connsiteY2241" fmla="*/ 5854105 h 6544491"/>
              <a:gd name="connsiteX2242" fmla="*/ 7160354 w 11817525"/>
              <a:gd name="connsiteY2242" fmla="*/ 5799111 h 6544491"/>
              <a:gd name="connsiteX2243" fmla="*/ 7129463 w 11817525"/>
              <a:gd name="connsiteY2243" fmla="*/ 5787033 h 6544491"/>
              <a:gd name="connsiteX2244" fmla="*/ 7089103 w 11817525"/>
              <a:gd name="connsiteY2244" fmla="*/ 5787703 h 6544491"/>
              <a:gd name="connsiteX2245" fmla="*/ 7067070 w 11817525"/>
              <a:gd name="connsiteY2245" fmla="*/ 5782772 h 6544491"/>
              <a:gd name="connsiteX2246" fmla="*/ 7048323 w 11817525"/>
              <a:gd name="connsiteY2246" fmla="*/ 5797494 h 6544491"/>
              <a:gd name="connsiteX2247" fmla="*/ 7002674 w 11817525"/>
              <a:gd name="connsiteY2247" fmla="*/ 5795607 h 6544491"/>
              <a:gd name="connsiteX2248" fmla="*/ 6803421 w 11817525"/>
              <a:gd name="connsiteY2248" fmla="*/ 5789870 h 6544491"/>
              <a:gd name="connsiteX2249" fmla="*/ 6454153 w 11817525"/>
              <a:gd name="connsiteY2249" fmla="*/ 5781431 h 6544491"/>
              <a:gd name="connsiteX2250" fmla="*/ 6646764 w 11817525"/>
              <a:gd name="connsiteY2250" fmla="*/ 5844363 h 6544491"/>
              <a:gd name="connsiteX2251" fmla="*/ 6844038 w 11817525"/>
              <a:gd name="connsiteY2251" fmla="*/ 5842817 h 6544491"/>
              <a:gd name="connsiteX2252" fmla="*/ 6888702 w 11817525"/>
              <a:gd name="connsiteY2252" fmla="*/ 5858709 h 6544491"/>
              <a:gd name="connsiteX2253" fmla="*/ 6691122 w 11817525"/>
              <a:gd name="connsiteY2253" fmla="*/ 5873965 h 6544491"/>
              <a:gd name="connsiteX2254" fmla="*/ 6764522 w 11817525"/>
              <a:gd name="connsiteY2254" fmla="*/ 5899092 h 6544491"/>
              <a:gd name="connsiteX2255" fmla="*/ 6821464 w 11817525"/>
              <a:gd name="connsiteY2255" fmla="*/ 5893355 h 6544491"/>
              <a:gd name="connsiteX2256" fmla="*/ 6858736 w 11817525"/>
              <a:gd name="connsiteY2256" fmla="*/ 5904313 h 6544491"/>
              <a:gd name="connsiteX2257" fmla="*/ 6836777 w 11817525"/>
              <a:gd name="connsiteY2257" fmla="*/ 5927432 h 6544491"/>
              <a:gd name="connsiteX2258" fmla="*/ 7064153 w 11817525"/>
              <a:gd name="connsiteY2258" fmla="*/ 5969827 h 6544491"/>
              <a:gd name="connsiteX2259" fmla="*/ 7311725 w 11817525"/>
              <a:gd name="connsiteY2259" fmla="*/ 6019737 h 6544491"/>
              <a:gd name="connsiteX2260" fmla="*/ 6689188 w 11817525"/>
              <a:gd name="connsiteY2260" fmla="*/ 6007854 h 6544491"/>
              <a:gd name="connsiteX2261" fmla="*/ 6726152 w 11817525"/>
              <a:gd name="connsiteY2261" fmla="*/ 6032521 h 6544491"/>
              <a:gd name="connsiteX2262" fmla="*/ 6672335 w 11817525"/>
              <a:gd name="connsiteY2262" fmla="*/ 6042330 h 6544491"/>
              <a:gd name="connsiteX2263" fmla="*/ 6396777 w 11817525"/>
              <a:gd name="connsiteY2263" fmla="*/ 6045310 h 6544491"/>
              <a:gd name="connsiteX2264" fmla="*/ 6181067 w 11817525"/>
              <a:gd name="connsiteY2264" fmla="*/ 6008709 h 6544491"/>
              <a:gd name="connsiteX2265" fmla="*/ 6033340 w 11817525"/>
              <a:gd name="connsiteY2265" fmla="*/ 5999584 h 6544491"/>
              <a:gd name="connsiteX2266" fmla="*/ 5889575 w 11817525"/>
              <a:gd name="connsiteY2266" fmla="*/ 6005033 h 6544491"/>
              <a:gd name="connsiteX2267" fmla="*/ 5846276 w 11817525"/>
              <a:gd name="connsiteY2267" fmla="*/ 6023848 h 6544491"/>
              <a:gd name="connsiteX2268" fmla="*/ 5887732 w 11817525"/>
              <a:gd name="connsiteY2268" fmla="*/ 6087293 h 6544491"/>
              <a:gd name="connsiteX2269" fmla="*/ 5944363 w 11817525"/>
              <a:gd name="connsiteY2269" fmla="*/ 6095269 h 6544491"/>
              <a:gd name="connsiteX2270" fmla="*/ 6068371 w 11817525"/>
              <a:gd name="connsiteY2270" fmla="*/ 6158143 h 6544491"/>
              <a:gd name="connsiteX2271" fmla="*/ 6205270 w 11817525"/>
              <a:gd name="connsiteY2271" fmla="*/ 6171969 h 6544491"/>
              <a:gd name="connsiteX2272" fmla="*/ 6181332 w 11817525"/>
              <a:gd name="connsiteY2272" fmla="*/ 6187801 h 6544491"/>
              <a:gd name="connsiteX2273" fmla="*/ 5916292 w 11817525"/>
              <a:gd name="connsiteY2273" fmla="*/ 6199788 h 6544491"/>
              <a:gd name="connsiteX2274" fmla="*/ 5856006 w 11817525"/>
              <a:gd name="connsiteY2274" fmla="*/ 6163532 h 6544491"/>
              <a:gd name="connsiteX2275" fmla="*/ 5793736 w 11817525"/>
              <a:gd name="connsiteY2275" fmla="*/ 6119990 h 6544491"/>
              <a:gd name="connsiteX2276" fmla="*/ 5748764 w 11817525"/>
              <a:gd name="connsiteY2276" fmla="*/ 6117810 h 6544491"/>
              <a:gd name="connsiteX2277" fmla="*/ 5707528 w 11817525"/>
              <a:gd name="connsiteY2277" fmla="*/ 6092282 h 6544491"/>
              <a:gd name="connsiteX2278" fmla="*/ 5736044 w 11817525"/>
              <a:gd name="connsiteY2278" fmla="*/ 6063601 h 6544491"/>
              <a:gd name="connsiteX2279" fmla="*/ 5765395 w 11817525"/>
              <a:gd name="connsiteY2279" fmla="*/ 6045417 h 6544491"/>
              <a:gd name="connsiteX2280" fmla="*/ 5748628 w 11817525"/>
              <a:gd name="connsiteY2280" fmla="*/ 6028264 h 6544491"/>
              <a:gd name="connsiteX2281" fmla="*/ 5720423 w 11817525"/>
              <a:gd name="connsiteY2281" fmla="*/ 6043235 h 6544491"/>
              <a:gd name="connsiteX2282" fmla="*/ 5685658 w 11817525"/>
              <a:gd name="connsiteY2282" fmla="*/ 6063772 h 6544491"/>
              <a:gd name="connsiteX2283" fmla="*/ 5598001 w 11817525"/>
              <a:gd name="connsiteY2283" fmla="*/ 6052987 h 6544491"/>
              <a:gd name="connsiteX2284" fmla="*/ 5504932 w 11817525"/>
              <a:gd name="connsiteY2284" fmla="*/ 6044554 h 6544491"/>
              <a:gd name="connsiteX2285" fmla="*/ 5503787 w 11817525"/>
              <a:gd name="connsiteY2285" fmla="*/ 6047764 h 6544491"/>
              <a:gd name="connsiteX2286" fmla="*/ 5170716 w 11817525"/>
              <a:gd name="connsiteY2286" fmla="*/ 6225076 h 6544491"/>
              <a:gd name="connsiteX2287" fmla="*/ 5020618 w 11817525"/>
              <a:gd name="connsiteY2287" fmla="*/ 6274004 h 6544491"/>
              <a:gd name="connsiteX2288" fmla="*/ 4985857 w 11817525"/>
              <a:gd name="connsiteY2288" fmla="*/ 6294542 h 6544491"/>
              <a:gd name="connsiteX2289" fmla="*/ 4851904 w 11817525"/>
              <a:gd name="connsiteY2289" fmla="*/ 6388045 h 6544491"/>
              <a:gd name="connsiteX2290" fmla="*/ 4664314 w 11817525"/>
              <a:gd name="connsiteY2290" fmla="*/ 6388100 h 6544491"/>
              <a:gd name="connsiteX2291" fmla="*/ 4632541 w 11817525"/>
              <a:gd name="connsiteY2291" fmla="*/ 6323164 h 6544491"/>
              <a:gd name="connsiteX2292" fmla="*/ 4639184 w 11817525"/>
              <a:gd name="connsiteY2292" fmla="*/ 6310493 h 6544491"/>
              <a:gd name="connsiteX2293" fmla="*/ 4643504 w 11817525"/>
              <a:gd name="connsiteY2293" fmla="*/ 6308802 h 6544491"/>
              <a:gd name="connsiteX2294" fmla="*/ 4700957 w 11817525"/>
              <a:gd name="connsiteY2294" fmla="*/ 6275158 h 6544491"/>
              <a:gd name="connsiteX2295" fmla="*/ 4744773 w 11817525"/>
              <a:gd name="connsiteY2295" fmla="*/ 6235116 h 6544491"/>
              <a:gd name="connsiteX2296" fmla="*/ 4773118 w 11817525"/>
              <a:gd name="connsiteY2296" fmla="*/ 6213598 h 6544491"/>
              <a:gd name="connsiteX2297" fmla="*/ 4816427 w 11817525"/>
              <a:gd name="connsiteY2297" fmla="*/ 6186342 h 6544491"/>
              <a:gd name="connsiteX2298" fmla="*/ 4839762 w 11817525"/>
              <a:gd name="connsiteY2298" fmla="*/ 6169648 h 6544491"/>
              <a:gd name="connsiteX2299" fmla="*/ 4850606 w 11817525"/>
              <a:gd name="connsiteY2299" fmla="*/ 6160649 h 6544491"/>
              <a:gd name="connsiteX2300" fmla="*/ 4881043 w 11817525"/>
              <a:gd name="connsiteY2300" fmla="*/ 6136391 h 6544491"/>
              <a:gd name="connsiteX2301" fmla="*/ 4891886 w 11817525"/>
              <a:gd name="connsiteY2301" fmla="*/ 6127392 h 6544491"/>
              <a:gd name="connsiteX2302" fmla="*/ 4909956 w 11817525"/>
              <a:gd name="connsiteY2302" fmla="*/ 6093346 h 6544491"/>
              <a:gd name="connsiteX2303" fmla="*/ 4926312 w 11817525"/>
              <a:gd name="connsiteY2303" fmla="*/ 6066736 h 6544491"/>
              <a:gd name="connsiteX2304" fmla="*/ 4938865 w 11817525"/>
              <a:gd name="connsiteY2304" fmla="*/ 6050302 h 6544491"/>
              <a:gd name="connsiteX2305" fmla="*/ 4943938 w 11817525"/>
              <a:gd name="connsiteY2305" fmla="*/ 6036736 h 6544491"/>
              <a:gd name="connsiteX2306" fmla="*/ 4942289 w 11817525"/>
              <a:gd name="connsiteY2306" fmla="*/ 6035431 h 6544491"/>
              <a:gd name="connsiteX2307" fmla="*/ 4890290 w 11817525"/>
              <a:gd name="connsiteY2307" fmla="*/ 6060207 h 6544491"/>
              <a:gd name="connsiteX2308" fmla="*/ 4738609 w 11817525"/>
              <a:gd name="connsiteY2308" fmla="*/ 6168712 h 6544491"/>
              <a:gd name="connsiteX2309" fmla="*/ 4732093 w 11817525"/>
              <a:gd name="connsiteY2309" fmla="*/ 6173995 h 6544491"/>
              <a:gd name="connsiteX2310" fmla="*/ 4725452 w 11817525"/>
              <a:gd name="connsiteY2310" fmla="*/ 6175713 h 6544491"/>
              <a:gd name="connsiteX2311" fmla="*/ 4726472 w 11817525"/>
              <a:gd name="connsiteY2311" fmla="*/ 6174417 h 6544491"/>
              <a:gd name="connsiteX2312" fmla="*/ 4729004 w 11817525"/>
              <a:gd name="connsiteY2312" fmla="*/ 6171547 h 6544491"/>
              <a:gd name="connsiteX2313" fmla="*/ 4736137 w 11817525"/>
              <a:gd name="connsiteY2313" fmla="*/ 6166755 h 6544491"/>
              <a:gd name="connsiteX2314" fmla="*/ 4768665 w 11817525"/>
              <a:gd name="connsiteY2314" fmla="*/ 6139758 h 6544491"/>
              <a:gd name="connsiteX2315" fmla="*/ 4857122 w 11817525"/>
              <a:gd name="connsiteY2315" fmla="*/ 6060329 h 6544491"/>
              <a:gd name="connsiteX2316" fmla="*/ 4914636 w 11817525"/>
              <a:gd name="connsiteY2316" fmla="*/ 6017942 h 6544491"/>
              <a:gd name="connsiteX2317" fmla="*/ 4952556 w 11817525"/>
              <a:gd name="connsiteY2317" fmla="*/ 5990816 h 6544491"/>
              <a:gd name="connsiteX2318" fmla="*/ 4985910 w 11817525"/>
              <a:gd name="connsiteY2318" fmla="*/ 5964472 h 6544491"/>
              <a:gd name="connsiteX2319" fmla="*/ 4998844 w 11817525"/>
              <a:gd name="connsiteY2319" fmla="*/ 5952733 h 6544491"/>
              <a:gd name="connsiteX2320" fmla="*/ 4982611 w 11817525"/>
              <a:gd name="connsiteY2320" fmla="*/ 5961862 h 6544491"/>
              <a:gd name="connsiteX2321" fmla="*/ 4882168 w 11817525"/>
              <a:gd name="connsiteY2321" fmla="*/ 6036200 h 6544491"/>
              <a:gd name="connsiteX2322" fmla="*/ 4833467 w 11817525"/>
              <a:gd name="connsiteY2322" fmla="*/ 6063585 h 6544491"/>
              <a:gd name="connsiteX2323" fmla="*/ 4831819 w 11817525"/>
              <a:gd name="connsiteY2323" fmla="*/ 6062280 h 6544491"/>
              <a:gd name="connsiteX2324" fmla="*/ 4831437 w 11817525"/>
              <a:gd name="connsiteY2324" fmla="*/ 6057583 h 6544491"/>
              <a:gd name="connsiteX2325" fmla="*/ 4857690 w 11817525"/>
              <a:gd name="connsiteY2325" fmla="*/ 6038804 h 6544491"/>
              <a:gd name="connsiteX2326" fmla="*/ 4873541 w 11817525"/>
              <a:gd name="connsiteY2326" fmla="*/ 6024978 h 6544491"/>
              <a:gd name="connsiteX2327" fmla="*/ 4874810 w 11817525"/>
              <a:gd name="connsiteY2327" fmla="*/ 6021587 h 6544491"/>
              <a:gd name="connsiteX2328" fmla="*/ 4868152 w 11817525"/>
              <a:gd name="connsiteY2328" fmla="*/ 6025108 h 6544491"/>
              <a:gd name="connsiteX2329" fmla="*/ 4841899 w 11817525"/>
              <a:gd name="connsiteY2329" fmla="*/ 6043887 h 6544491"/>
              <a:gd name="connsiteX2330" fmla="*/ 4831500 w 11817525"/>
              <a:gd name="connsiteY2330" fmla="*/ 6048843 h 6544491"/>
              <a:gd name="connsiteX2331" fmla="*/ 4835684 w 11817525"/>
              <a:gd name="connsiteY2331" fmla="*/ 6043364 h 6544491"/>
              <a:gd name="connsiteX2332" fmla="*/ 4866564 w 11817525"/>
              <a:gd name="connsiteY2332" fmla="*/ 6015062 h 6544491"/>
              <a:gd name="connsiteX2333" fmla="*/ 4918687 w 11817525"/>
              <a:gd name="connsiteY2333" fmla="*/ 5972805 h 6544491"/>
              <a:gd name="connsiteX2334" fmla="*/ 4917863 w 11817525"/>
              <a:gd name="connsiteY2334" fmla="*/ 5972153 h 6544491"/>
              <a:gd name="connsiteX2335" fmla="*/ 4916213 w 11817525"/>
              <a:gd name="connsiteY2335" fmla="*/ 5970848 h 6544491"/>
              <a:gd name="connsiteX2336" fmla="*/ 4904545 w 11817525"/>
              <a:gd name="connsiteY2336" fmla="*/ 5979194 h 6544491"/>
              <a:gd name="connsiteX2337" fmla="*/ 4890849 w 11817525"/>
              <a:gd name="connsiteY2337" fmla="*/ 5981540 h 6544491"/>
              <a:gd name="connsiteX2338" fmla="*/ 4885457 w 11817525"/>
              <a:gd name="connsiteY2338" fmla="*/ 5981669 h 6544491"/>
              <a:gd name="connsiteX2339" fmla="*/ 4856731 w 11817525"/>
              <a:gd name="connsiteY2339" fmla="*/ 5998492 h 6544491"/>
              <a:gd name="connsiteX2340" fmla="*/ 4877151 w 11817525"/>
              <a:gd name="connsiteY2340" fmla="*/ 5983885 h 6544491"/>
              <a:gd name="connsiteX2341" fmla="*/ 4877593 w 11817525"/>
              <a:gd name="connsiteY2341" fmla="*/ 5979841 h 6544491"/>
              <a:gd name="connsiteX2342" fmla="*/ 4875945 w 11817525"/>
              <a:gd name="connsiteY2342" fmla="*/ 5978536 h 6544491"/>
              <a:gd name="connsiteX2343" fmla="*/ 4878862 w 11817525"/>
              <a:gd name="connsiteY2343" fmla="*/ 5976449 h 6544491"/>
              <a:gd name="connsiteX2344" fmla="*/ 4908855 w 11817525"/>
              <a:gd name="connsiteY2344" fmla="*/ 5956235 h 6544491"/>
              <a:gd name="connsiteX2345" fmla="*/ 4913863 w 11817525"/>
              <a:gd name="connsiteY2345" fmla="*/ 5951409 h 6544491"/>
              <a:gd name="connsiteX2346" fmla="*/ 4909299 w 11817525"/>
              <a:gd name="connsiteY2346" fmla="*/ 5952191 h 6544491"/>
              <a:gd name="connsiteX2347" fmla="*/ 4888499 w 11817525"/>
              <a:gd name="connsiteY2347" fmla="*/ 5962101 h 6544491"/>
              <a:gd name="connsiteX2348" fmla="*/ 4881459 w 11817525"/>
              <a:gd name="connsiteY2348" fmla="*/ 5960925 h 6544491"/>
              <a:gd name="connsiteX2349" fmla="*/ 4884819 w 11817525"/>
              <a:gd name="connsiteY2349" fmla="*/ 5954795 h 6544491"/>
              <a:gd name="connsiteX2350" fmla="*/ 4899403 w 11817525"/>
              <a:gd name="connsiteY2350" fmla="*/ 5944362 h 6544491"/>
              <a:gd name="connsiteX2351" fmla="*/ 4937703 w 11817525"/>
              <a:gd name="connsiteY2351" fmla="*/ 5921931 h 6544491"/>
              <a:gd name="connsiteX2352" fmla="*/ 4950640 w 11817525"/>
              <a:gd name="connsiteY2352" fmla="*/ 5910193 h 6544491"/>
              <a:gd name="connsiteX2353" fmla="*/ 4954444 w 11817525"/>
              <a:gd name="connsiteY2353" fmla="*/ 5900019 h 6544491"/>
              <a:gd name="connsiteX2354" fmla="*/ 4979048 w 11817525"/>
              <a:gd name="connsiteY2354" fmla="*/ 5879933 h 6544491"/>
              <a:gd name="connsiteX2355" fmla="*/ 5003206 w 11817525"/>
              <a:gd name="connsiteY2355" fmla="*/ 5863893 h 6544491"/>
              <a:gd name="connsiteX2356" fmla="*/ 5006568 w 11817525"/>
              <a:gd name="connsiteY2356" fmla="*/ 5857762 h 6544491"/>
              <a:gd name="connsiteX2357" fmla="*/ 4998260 w 11817525"/>
              <a:gd name="connsiteY2357" fmla="*/ 5859978 h 6544491"/>
              <a:gd name="connsiteX2358" fmla="*/ 4990334 w 11817525"/>
              <a:gd name="connsiteY2358" fmla="*/ 5866890 h 6544491"/>
              <a:gd name="connsiteX2359" fmla="*/ 4952857 w 11817525"/>
              <a:gd name="connsiteY2359" fmla="*/ 5889972 h 6544491"/>
              <a:gd name="connsiteX2360" fmla="*/ 4944992 w 11817525"/>
              <a:gd name="connsiteY2360" fmla="*/ 5888144 h 6544491"/>
              <a:gd name="connsiteX2361" fmla="*/ 4918739 w 11817525"/>
              <a:gd name="connsiteY2361" fmla="*/ 5906924 h 6544491"/>
              <a:gd name="connsiteX2362" fmla="*/ 4894581 w 11817525"/>
              <a:gd name="connsiteY2362" fmla="*/ 5922965 h 6544491"/>
              <a:gd name="connsiteX2363" fmla="*/ 4874987 w 11817525"/>
              <a:gd name="connsiteY2363" fmla="*/ 5938224 h 6544491"/>
              <a:gd name="connsiteX2364" fmla="*/ 4802887 w 11817525"/>
              <a:gd name="connsiteY2364" fmla="*/ 5991044 h 6544491"/>
              <a:gd name="connsiteX2365" fmla="*/ 4770802 w 11817525"/>
              <a:gd name="connsiteY2365" fmla="*/ 6013997 h 6544491"/>
              <a:gd name="connsiteX2366" fmla="*/ 4725337 w 11817525"/>
              <a:gd name="connsiteY2366" fmla="*/ 6052732 h 6544491"/>
              <a:gd name="connsiteX2367" fmla="*/ 4717029 w 11817525"/>
              <a:gd name="connsiteY2367" fmla="*/ 6054948 h 6544491"/>
              <a:gd name="connsiteX2368" fmla="*/ 4684119 w 11817525"/>
              <a:gd name="connsiteY2368" fmla="*/ 6077249 h 6544491"/>
              <a:gd name="connsiteX2369" fmla="*/ 4664082 w 11817525"/>
              <a:gd name="connsiteY2369" fmla="*/ 6096551 h 6544491"/>
              <a:gd name="connsiteX2370" fmla="*/ 4645312 w 11817525"/>
              <a:gd name="connsiteY2370" fmla="*/ 6112463 h 6544491"/>
              <a:gd name="connsiteX2371" fmla="*/ 4597880 w 11817525"/>
              <a:gd name="connsiteY2371" fmla="*/ 6136456 h 6544491"/>
              <a:gd name="connsiteX2372" fmla="*/ 4571244 w 11817525"/>
              <a:gd name="connsiteY2372" fmla="*/ 6150540 h 6544491"/>
              <a:gd name="connsiteX2373" fmla="*/ 4555392 w 11817525"/>
              <a:gd name="connsiteY2373" fmla="*/ 6164365 h 6544491"/>
              <a:gd name="connsiteX2374" fmla="*/ 4543281 w 11817525"/>
              <a:gd name="connsiteY2374" fmla="*/ 6176757 h 6544491"/>
              <a:gd name="connsiteX2375" fmla="*/ 4541569 w 11817525"/>
              <a:gd name="connsiteY2375" fmla="*/ 6184191 h 6544491"/>
              <a:gd name="connsiteX2376" fmla="*/ 4518237 w 11817525"/>
              <a:gd name="connsiteY2376" fmla="*/ 6200885 h 6544491"/>
              <a:gd name="connsiteX2377" fmla="*/ 4502444 w 11817525"/>
              <a:gd name="connsiteY2377" fmla="*/ 6205969 h 6544491"/>
              <a:gd name="connsiteX2378" fmla="*/ 4482851 w 11817525"/>
              <a:gd name="connsiteY2378" fmla="*/ 6221228 h 6544491"/>
              <a:gd name="connsiteX2379" fmla="*/ 4453240 w 11817525"/>
              <a:gd name="connsiteY2379" fmla="*/ 6246139 h 6544491"/>
              <a:gd name="connsiteX2380" fmla="*/ 4443664 w 11817525"/>
              <a:gd name="connsiteY2380" fmla="*/ 6251746 h 6544491"/>
              <a:gd name="connsiteX2381" fmla="*/ 4426223 w 11817525"/>
              <a:gd name="connsiteY2381" fmla="*/ 6255526 h 6544491"/>
              <a:gd name="connsiteX2382" fmla="*/ 4415824 w 11817525"/>
              <a:gd name="connsiteY2382" fmla="*/ 6260480 h 6544491"/>
              <a:gd name="connsiteX2383" fmla="*/ 4381583 w 11817525"/>
              <a:gd name="connsiteY2383" fmla="*/ 6294914 h 6544491"/>
              <a:gd name="connsiteX2384" fmla="*/ 4377398 w 11817525"/>
              <a:gd name="connsiteY2384" fmla="*/ 6300392 h 6544491"/>
              <a:gd name="connsiteX2385" fmla="*/ 4384880 w 11817525"/>
              <a:gd name="connsiteY2385" fmla="*/ 6297524 h 6544491"/>
              <a:gd name="connsiteX2386" fmla="*/ 4426544 w 11817525"/>
              <a:gd name="connsiteY2386" fmla="*/ 6268963 h 6544491"/>
              <a:gd name="connsiteX2387" fmla="*/ 4436118 w 11817525"/>
              <a:gd name="connsiteY2387" fmla="*/ 6263355 h 6544491"/>
              <a:gd name="connsiteX2388" fmla="*/ 4453177 w 11817525"/>
              <a:gd name="connsiteY2388" fmla="*/ 6254879 h 6544491"/>
              <a:gd name="connsiteX2389" fmla="*/ 4462309 w 11817525"/>
              <a:gd name="connsiteY2389" fmla="*/ 6253316 h 6544491"/>
              <a:gd name="connsiteX2390" fmla="*/ 4456857 w 11817525"/>
              <a:gd name="connsiteY2390" fmla="*/ 6262185 h 6544491"/>
              <a:gd name="connsiteX2391" fmla="*/ 4468523 w 11817525"/>
              <a:gd name="connsiteY2391" fmla="*/ 6253839 h 6544491"/>
              <a:gd name="connsiteX2392" fmla="*/ 4488118 w 11817525"/>
              <a:gd name="connsiteY2392" fmla="*/ 6238580 h 6544491"/>
              <a:gd name="connsiteX2393" fmla="*/ 4512278 w 11817525"/>
              <a:gd name="connsiteY2393" fmla="*/ 6222539 h 6544491"/>
              <a:gd name="connsiteX2394" fmla="*/ 4530984 w 11817525"/>
              <a:gd name="connsiteY2394" fmla="*/ 6215369 h 6544491"/>
              <a:gd name="connsiteX2395" fmla="*/ 4543476 w 11817525"/>
              <a:gd name="connsiteY2395" fmla="*/ 6207674 h 6544491"/>
              <a:gd name="connsiteX2396" fmla="*/ 4590146 w 11817525"/>
              <a:gd name="connsiteY2396" fmla="*/ 6174289 h 6544491"/>
              <a:gd name="connsiteX2397" fmla="*/ 4639736 w 11817525"/>
              <a:gd name="connsiteY2397" fmla="*/ 6138814 h 6544491"/>
              <a:gd name="connsiteX2398" fmla="*/ 4640561 w 11817525"/>
              <a:gd name="connsiteY2398" fmla="*/ 6139467 h 6544491"/>
              <a:gd name="connsiteX2399" fmla="*/ 4591796 w 11817525"/>
              <a:gd name="connsiteY2399" fmla="*/ 6175593 h 6544491"/>
              <a:gd name="connsiteX2400" fmla="*/ 4605938 w 11817525"/>
              <a:gd name="connsiteY2400" fmla="*/ 6169205 h 6544491"/>
              <a:gd name="connsiteX2401" fmla="*/ 4695920 w 11817525"/>
              <a:gd name="connsiteY2401" fmla="*/ 6108561 h 6544491"/>
              <a:gd name="connsiteX2402" fmla="*/ 4713421 w 11817525"/>
              <a:gd name="connsiteY2402" fmla="*/ 6096042 h 6544491"/>
              <a:gd name="connsiteX2403" fmla="*/ 4756288 w 11817525"/>
              <a:gd name="connsiteY2403" fmla="*/ 6072829 h 6544491"/>
              <a:gd name="connsiteX2404" fmla="*/ 4782539 w 11817525"/>
              <a:gd name="connsiteY2404" fmla="*/ 6054050 h 6544491"/>
              <a:gd name="connsiteX2405" fmla="*/ 4792940 w 11817525"/>
              <a:gd name="connsiteY2405" fmla="*/ 6049095 h 6544491"/>
              <a:gd name="connsiteX2406" fmla="*/ 4792498 w 11817525"/>
              <a:gd name="connsiteY2406" fmla="*/ 6053139 h 6544491"/>
              <a:gd name="connsiteX2407" fmla="*/ 4772904 w 11817525"/>
              <a:gd name="connsiteY2407" fmla="*/ 6068398 h 6544491"/>
              <a:gd name="connsiteX2408" fmla="*/ 4757113 w 11817525"/>
              <a:gd name="connsiteY2408" fmla="*/ 6073482 h 6544491"/>
              <a:gd name="connsiteX2409" fmla="*/ 4727119 w 11817525"/>
              <a:gd name="connsiteY2409" fmla="*/ 6093696 h 6544491"/>
              <a:gd name="connsiteX2410" fmla="*/ 4692116 w 11817525"/>
              <a:gd name="connsiteY2410" fmla="*/ 6118736 h 6544491"/>
              <a:gd name="connsiteX2411" fmla="*/ 4677531 w 11817525"/>
              <a:gd name="connsiteY2411" fmla="*/ 6129169 h 6544491"/>
              <a:gd name="connsiteX2412" fmla="*/ 4657938 w 11817525"/>
              <a:gd name="connsiteY2412" fmla="*/ 6144429 h 6544491"/>
              <a:gd name="connsiteX2413" fmla="*/ 4636693 w 11817525"/>
              <a:gd name="connsiteY2413" fmla="*/ 6158383 h 6544491"/>
              <a:gd name="connsiteX2414" fmla="*/ 4625851 w 11817525"/>
              <a:gd name="connsiteY2414" fmla="*/ 6167382 h 6544491"/>
              <a:gd name="connsiteX2415" fmla="*/ 4617546 w 11817525"/>
              <a:gd name="connsiteY2415" fmla="*/ 6169598 h 6544491"/>
              <a:gd name="connsiteX2416" fmla="*/ 4602959 w 11817525"/>
              <a:gd name="connsiteY2416" fmla="*/ 6180031 h 6544491"/>
              <a:gd name="connsiteX2417" fmla="*/ 4599836 w 11817525"/>
              <a:gd name="connsiteY2417" fmla="*/ 6184118 h 6544491"/>
              <a:gd name="connsiteX2418" fmla="*/ 4596906 w 11817525"/>
              <a:gd name="connsiteY2418" fmla="*/ 6185968 h 6544491"/>
              <a:gd name="connsiteX2419" fmla="*/ 4593479 w 11817525"/>
              <a:gd name="connsiteY2419" fmla="*/ 6186813 h 6544491"/>
              <a:gd name="connsiteX2420" fmla="*/ 4592558 w 11817525"/>
              <a:gd name="connsiteY2420" fmla="*/ 6184986 h 6544491"/>
              <a:gd name="connsiteX2421" fmla="*/ 4575057 w 11817525"/>
              <a:gd name="connsiteY2421" fmla="*/ 6197506 h 6544491"/>
              <a:gd name="connsiteX2422" fmla="*/ 4570872 w 11817525"/>
              <a:gd name="connsiteY2422" fmla="*/ 6202984 h 6544491"/>
              <a:gd name="connsiteX2423" fmla="*/ 4564658 w 11817525"/>
              <a:gd name="connsiteY2423" fmla="*/ 6202461 h 6544491"/>
              <a:gd name="connsiteX2424" fmla="*/ 4517163 w 11817525"/>
              <a:gd name="connsiteY2424" fmla="*/ 6235195 h 6544491"/>
              <a:gd name="connsiteX2425" fmla="*/ 4508412 w 11817525"/>
              <a:gd name="connsiteY2425" fmla="*/ 6241454 h 6544491"/>
              <a:gd name="connsiteX2426" fmla="*/ 4497569 w 11817525"/>
              <a:gd name="connsiteY2426" fmla="*/ 6250454 h 6544491"/>
              <a:gd name="connsiteX2427" fmla="*/ 4487188 w 11817525"/>
              <a:gd name="connsiteY2427" fmla="*/ 6258470 h 6544491"/>
              <a:gd name="connsiteX2428" fmla="*/ 4380806 w 11817525"/>
              <a:gd name="connsiteY2428" fmla="*/ 6315450 h 6544491"/>
              <a:gd name="connsiteX2429" fmla="*/ 4277005 w 11817525"/>
              <a:gd name="connsiteY2429" fmla="*/ 6366601 h 6544491"/>
              <a:gd name="connsiteX2430" fmla="*/ 4287036 w 11817525"/>
              <a:gd name="connsiteY2430" fmla="*/ 6356337 h 6544491"/>
              <a:gd name="connsiteX2431" fmla="*/ 4262588 w 11817525"/>
              <a:gd name="connsiteY2431" fmla="*/ 6373826 h 6544491"/>
              <a:gd name="connsiteX2432" fmla="*/ 4155268 w 11817525"/>
              <a:gd name="connsiteY2432" fmla="*/ 6430085 h 6544491"/>
              <a:gd name="connsiteX2433" fmla="*/ 4114854 w 11817525"/>
              <a:gd name="connsiteY2433" fmla="*/ 6445609 h 6544491"/>
              <a:gd name="connsiteX2434" fmla="*/ 4106670 w 11817525"/>
              <a:gd name="connsiteY2434" fmla="*/ 6447996 h 6544491"/>
              <a:gd name="connsiteX2435" fmla="*/ 4162299 w 11817525"/>
              <a:gd name="connsiteY2435" fmla="*/ 6407057 h 6544491"/>
              <a:gd name="connsiteX2436" fmla="*/ 4238139 w 11817525"/>
              <a:gd name="connsiteY2436" fmla="*/ 6352805 h 6544491"/>
              <a:gd name="connsiteX2437" fmla="*/ 4308970 w 11817525"/>
              <a:gd name="connsiteY2437" fmla="*/ 6303377 h 6544491"/>
              <a:gd name="connsiteX2438" fmla="*/ 4317721 w 11817525"/>
              <a:gd name="connsiteY2438" fmla="*/ 6297116 h 6544491"/>
              <a:gd name="connsiteX2439" fmla="*/ 4386078 w 11817525"/>
              <a:gd name="connsiteY2439" fmla="*/ 6245732 h 6544491"/>
              <a:gd name="connsiteX2440" fmla="*/ 4432306 w 11817525"/>
              <a:gd name="connsiteY2440" fmla="*/ 6216389 h 6544491"/>
              <a:gd name="connsiteX2441" fmla="*/ 4473967 w 11817525"/>
              <a:gd name="connsiteY2441" fmla="*/ 6187828 h 6544491"/>
              <a:gd name="connsiteX2442" fmla="*/ 4509413 w 11817525"/>
              <a:gd name="connsiteY2442" fmla="*/ 6158745 h 6544491"/>
              <a:gd name="connsiteX2443" fmla="*/ 4604085 w 11817525"/>
              <a:gd name="connsiteY2443" fmla="*/ 6079840 h 6544491"/>
              <a:gd name="connsiteX2444" fmla="*/ 4662423 w 11817525"/>
              <a:gd name="connsiteY2444" fmla="*/ 6038106 h 6544491"/>
              <a:gd name="connsiteX2445" fmla="*/ 4673266 w 11817525"/>
              <a:gd name="connsiteY2445" fmla="*/ 6029107 h 6544491"/>
              <a:gd name="connsiteX2446" fmla="*/ 4664135 w 11817525"/>
              <a:gd name="connsiteY2446" fmla="*/ 6030670 h 6544491"/>
              <a:gd name="connsiteX2447" fmla="*/ 4628750 w 11817525"/>
              <a:gd name="connsiteY2447" fmla="*/ 6051014 h 6544491"/>
              <a:gd name="connsiteX2448" fmla="*/ 4581698 w 11817525"/>
              <a:gd name="connsiteY2448" fmla="*/ 6079704 h 6544491"/>
              <a:gd name="connsiteX2449" fmla="*/ 4590893 w 11817525"/>
              <a:gd name="connsiteY2449" fmla="*/ 6069401 h 6544491"/>
              <a:gd name="connsiteX2450" fmla="*/ 4616763 w 11817525"/>
              <a:gd name="connsiteY2450" fmla="*/ 6045923 h 6544491"/>
              <a:gd name="connsiteX2451" fmla="*/ 4620122 w 11817525"/>
              <a:gd name="connsiteY2451" fmla="*/ 6039793 h 6544491"/>
              <a:gd name="connsiteX2452" fmla="*/ 4610547 w 11817525"/>
              <a:gd name="connsiteY2452" fmla="*/ 6045400 h 6544491"/>
              <a:gd name="connsiteX2453" fmla="*/ 4598881 w 11817525"/>
              <a:gd name="connsiteY2453" fmla="*/ 6053747 h 6544491"/>
              <a:gd name="connsiteX2454" fmla="*/ 4553034 w 11817525"/>
              <a:gd name="connsiteY2454" fmla="*/ 6087785 h 6544491"/>
              <a:gd name="connsiteX2455" fmla="*/ 4523865 w 11817525"/>
              <a:gd name="connsiteY2455" fmla="*/ 6108652 h 6544491"/>
              <a:gd name="connsiteX2456" fmla="*/ 4495962 w 11817525"/>
              <a:gd name="connsiteY2456" fmla="*/ 6126127 h 6544491"/>
              <a:gd name="connsiteX2457" fmla="*/ 4407631 w 11817525"/>
              <a:gd name="connsiteY2457" fmla="*/ 6188075 h 6544491"/>
              <a:gd name="connsiteX2458" fmla="*/ 4398055 w 11817525"/>
              <a:gd name="connsiteY2458" fmla="*/ 6193682 h 6544491"/>
              <a:gd name="connsiteX2459" fmla="*/ 4391397 w 11817525"/>
              <a:gd name="connsiteY2459" fmla="*/ 6197202 h 6544491"/>
              <a:gd name="connsiteX2460" fmla="*/ 4359692 w 11817525"/>
              <a:gd name="connsiteY2460" fmla="*/ 6224853 h 6544491"/>
              <a:gd name="connsiteX2461" fmla="*/ 4317206 w 11817525"/>
              <a:gd name="connsiteY2461" fmla="*/ 6252761 h 6544491"/>
              <a:gd name="connsiteX2462" fmla="*/ 4311372 w 11817525"/>
              <a:gd name="connsiteY2462" fmla="*/ 6256934 h 6544491"/>
              <a:gd name="connsiteX2463" fmla="*/ 4279286 w 11817525"/>
              <a:gd name="connsiteY2463" fmla="*/ 6279888 h 6544491"/>
              <a:gd name="connsiteX2464" fmla="*/ 4242633 w 11817525"/>
              <a:gd name="connsiteY2464" fmla="*/ 6303622 h 6544491"/>
              <a:gd name="connsiteX2465" fmla="*/ 4195964 w 11817525"/>
              <a:gd name="connsiteY2465" fmla="*/ 6337009 h 6544491"/>
              <a:gd name="connsiteX2466" fmla="*/ 4154683 w 11817525"/>
              <a:gd name="connsiteY2466" fmla="*/ 6370266 h 6544491"/>
              <a:gd name="connsiteX2467" fmla="*/ 4090892 w 11817525"/>
              <a:gd name="connsiteY2467" fmla="*/ 6420869 h 6544491"/>
              <a:gd name="connsiteX2468" fmla="*/ 4040037 w 11817525"/>
              <a:gd name="connsiteY2468" fmla="*/ 6459734 h 6544491"/>
              <a:gd name="connsiteX2469" fmla="*/ 4057094 w 11817525"/>
              <a:gd name="connsiteY2469" fmla="*/ 6451260 h 6544491"/>
              <a:gd name="connsiteX2470" fmla="*/ 4071679 w 11817525"/>
              <a:gd name="connsiteY2470" fmla="*/ 6440825 h 6544491"/>
              <a:gd name="connsiteX2471" fmla="*/ 4130399 w 11817525"/>
              <a:gd name="connsiteY2471" fmla="*/ 6403788 h 6544491"/>
              <a:gd name="connsiteX2472" fmla="*/ 4177069 w 11817525"/>
              <a:gd name="connsiteY2472" fmla="*/ 6370402 h 6544491"/>
              <a:gd name="connsiteX2473" fmla="*/ 4216702 w 11817525"/>
              <a:gd name="connsiteY2473" fmla="*/ 6335839 h 6544491"/>
              <a:gd name="connsiteX2474" fmla="*/ 4229637 w 11817525"/>
              <a:gd name="connsiteY2474" fmla="*/ 6324101 h 6544491"/>
              <a:gd name="connsiteX2475" fmla="*/ 4289180 w 11817525"/>
              <a:gd name="connsiteY2475" fmla="*/ 6287718 h 6544491"/>
              <a:gd name="connsiteX2476" fmla="*/ 4313341 w 11817525"/>
              <a:gd name="connsiteY2476" fmla="*/ 6271677 h 6544491"/>
              <a:gd name="connsiteX2477" fmla="*/ 4345428 w 11817525"/>
              <a:gd name="connsiteY2477" fmla="*/ 6248723 h 6544491"/>
              <a:gd name="connsiteX2478" fmla="*/ 4362930 w 11817525"/>
              <a:gd name="connsiteY2478" fmla="*/ 6236203 h 6544491"/>
              <a:gd name="connsiteX2479" fmla="*/ 4395459 w 11817525"/>
              <a:gd name="connsiteY2479" fmla="*/ 6209205 h 6544491"/>
              <a:gd name="connsiteX2480" fmla="*/ 4416700 w 11817525"/>
              <a:gd name="connsiteY2480" fmla="*/ 6195251 h 6544491"/>
              <a:gd name="connsiteX2481" fmla="*/ 4468762 w 11817525"/>
              <a:gd name="connsiteY2481" fmla="*/ 6161736 h 6544491"/>
              <a:gd name="connsiteX2482" fmla="*/ 4498756 w 11817525"/>
              <a:gd name="connsiteY2482" fmla="*/ 6141523 h 6544491"/>
              <a:gd name="connsiteX2483" fmla="*/ 4506682 w 11817525"/>
              <a:gd name="connsiteY2483" fmla="*/ 6134609 h 6544491"/>
              <a:gd name="connsiteX2484" fmla="*/ 4532554 w 11817525"/>
              <a:gd name="connsiteY2484" fmla="*/ 6111133 h 6544491"/>
              <a:gd name="connsiteX2485" fmla="*/ 4546695 w 11817525"/>
              <a:gd name="connsiteY2485" fmla="*/ 6104744 h 6544491"/>
              <a:gd name="connsiteX2486" fmla="*/ 4510805 w 11817525"/>
              <a:gd name="connsiteY2486" fmla="*/ 6137872 h 6544491"/>
              <a:gd name="connsiteX2487" fmla="*/ 4350376 w 11817525"/>
              <a:gd name="connsiteY2487" fmla="*/ 6252638 h 6544491"/>
              <a:gd name="connsiteX2488" fmla="*/ 4302435 w 11817525"/>
              <a:gd name="connsiteY2488" fmla="*/ 6289416 h 6544491"/>
              <a:gd name="connsiteX2489" fmla="*/ 4295334 w 11817525"/>
              <a:gd name="connsiteY2489" fmla="*/ 6296981 h 6544491"/>
              <a:gd name="connsiteX2490" fmla="*/ 4294065 w 11817525"/>
              <a:gd name="connsiteY2490" fmla="*/ 6300372 h 6544491"/>
              <a:gd name="connsiteX2491" fmla="*/ 4297809 w 11817525"/>
              <a:gd name="connsiteY2491" fmla="*/ 6298938 h 6544491"/>
              <a:gd name="connsiteX2492" fmla="*/ 4310299 w 11817525"/>
              <a:gd name="connsiteY2492" fmla="*/ 6291244 h 6544491"/>
              <a:gd name="connsiteX2493" fmla="*/ 4308208 w 11817525"/>
              <a:gd name="connsiteY2493" fmla="*/ 6293983 h 6544491"/>
              <a:gd name="connsiteX2494" fmla="*/ 4178213 w 11817525"/>
              <a:gd name="connsiteY2494" fmla="*/ 6384492 h 6544491"/>
              <a:gd name="connsiteX2495" fmla="*/ 4134461 w 11817525"/>
              <a:gd name="connsiteY2495" fmla="*/ 6415793 h 6544491"/>
              <a:gd name="connsiteX2496" fmla="*/ 4090705 w 11817525"/>
              <a:gd name="connsiteY2496" fmla="*/ 6447092 h 6544491"/>
              <a:gd name="connsiteX2497" fmla="*/ 4084872 w 11817525"/>
              <a:gd name="connsiteY2497" fmla="*/ 6451264 h 6544491"/>
              <a:gd name="connsiteX2498" fmla="*/ 4073243 w 11817525"/>
              <a:gd name="connsiteY2498" fmla="*/ 6457745 h 6544491"/>
              <a:gd name="connsiteX2499" fmla="*/ 4072099 w 11817525"/>
              <a:gd name="connsiteY2499" fmla="*/ 6458079 h 6544491"/>
              <a:gd name="connsiteX2500" fmla="*/ 4025146 w 11817525"/>
              <a:gd name="connsiteY2500" fmla="*/ 6448613 h 6544491"/>
              <a:gd name="connsiteX2501" fmla="*/ 3995264 w 11817525"/>
              <a:gd name="connsiteY2501" fmla="*/ 6442589 h 6544491"/>
              <a:gd name="connsiteX2502" fmla="*/ 3915925 w 11817525"/>
              <a:gd name="connsiteY2502" fmla="*/ 6395606 h 6544491"/>
              <a:gd name="connsiteX2503" fmla="*/ 3910819 w 11817525"/>
              <a:gd name="connsiteY2503" fmla="*/ 6384247 h 6544491"/>
              <a:gd name="connsiteX2504" fmla="*/ 3922963 w 11817525"/>
              <a:gd name="connsiteY2504" fmla="*/ 6273074 h 6544491"/>
              <a:gd name="connsiteX2505" fmla="*/ 3942630 w 11817525"/>
              <a:gd name="connsiteY2505" fmla="*/ 6256381 h 6544491"/>
              <a:gd name="connsiteX2506" fmla="*/ 3908042 w 11817525"/>
              <a:gd name="connsiteY2506" fmla="*/ 6173660 h 6544491"/>
              <a:gd name="connsiteX2507" fmla="*/ 3898360 w 11817525"/>
              <a:gd name="connsiteY2507" fmla="*/ 6175152 h 6544491"/>
              <a:gd name="connsiteX2508" fmla="*/ 3757636 w 11817525"/>
              <a:gd name="connsiteY2508" fmla="*/ 6236302 h 6544491"/>
              <a:gd name="connsiteX2509" fmla="*/ 3655940 w 11817525"/>
              <a:gd name="connsiteY2509" fmla="*/ 6277774 h 6544491"/>
              <a:gd name="connsiteX2510" fmla="*/ 3661179 w 11817525"/>
              <a:gd name="connsiteY2510" fmla="*/ 6378679 h 6544491"/>
              <a:gd name="connsiteX2511" fmla="*/ 3635262 w 11817525"/>
              <a:gd name="connsiteY2511" fmla="*/ 6387227 h 6544491"/>
              <a:gd name="connsiteX2512" fmla="*/ 3637857 w 11817525"/>
              <a:gd name="connsiteY2512" fmla="*/ 6367092 h 6544491"/>
              <a:gd name="connsiteX2513" fmla="*/ 3649300 w 11817525"/>
              <a:gd name="connsiteY2513" fmla="*/ 6334967 h 6544491"/>
              <a:gd name="connsiteX2514" fmla="*/ 3615678 w 11817525"/>
              <a:gd name="connsiteY2514" fmla="*/ 6352289 h 6544491"/>
              <a:gd name="connsiteX2515" fmla="*/ 3552314 w 11817525"/>
              <a:gd name="connsiteY2515" fmla="*/ 6453138 h 6544491"/>
              <a:gd name="connsiteX2516" fmla="*/ 3426682 w 11817525"/>
              <a:gd name="connsiteY2516" fmla="*/ 6510443 h 6544491"/>
              <a:gd name="connsiteX2517" fmla="*/ 3391081 w 11817525"/>
              <a:gd name="connsiteY2517" fmla="*/ 6520482 h 6544491"/>
              <a:gd name="connsiteX2518" fmla="*/ 3296251 w 11817525"/>
              <a:gd name="connsiteY2518" fmla="*/ 6542681 h 6544491"/>
              <a:gd name="connsiteX2519" fmla="*/ 3246041 w 11817525"/>
              <a:gd name="connsiteY2519" fmla="*/ 6439597 h 6544491"/>
              <a:gd name="connsiteX2520" fmla="*/ 3405245 w 11817525"/>
              <a:gd name="connsiteY2520" fmla="*/ 6223791 h 6544491"/>
              <a:gd name="connsiteX2521" fmla="*/ 3465619 w 11817525"/>
              <a:gd name="connsiteY2521" fmla="*/ 6208417 h 6544491"/>
              <a:gd name="connsiteX2522" fmla="*/ 3463554 w 11817525"/>
              <a:gd name="connsiteY2522" fmla="*/ 6252761 h 6544491"/>
              <a:gd name="connsiteX2523" fmla="*/ 3438996 w 11817525"/>
              <a:gd name="connsiteY2523" fmla="*/ 6296014 h 6544491"/>
              <a:gd name="connsiteX2524" fmla="*/ 3613737 w 11817525"/>
              <a:gd name="connsiteY2524" fmla="*/ 6152203 h 6544491"/>
              <a:gd name="connsiteX2525" fmla="*/ 3533386 w 11817525"/>
              <a:gd name="connsiteY2525" fmla="*/ 6197978 h 6544491"/>
              <a:gd name="connsiteX2526" fmla="*/ 3498930 w 11817525"/>
              <a:gd name="connsiteY2526" fmla="*/ 6204804 h 6544491"/>
              <a:gd name="connsiteX2527" fmla="*/ 3472790 w 11817525"/>
              <a:gd name="connsiteY2527" fmla="*/ 6175434 h 6544491"/>
              <a:gd name="connsiteX2528" fmla="*/ 3499854 w 11817525"/>
              <a:gd name="connsiteY2528" fmla="*/ 6163673 h 6544491"/>
              <a:gd name="connsiteX2529" fmla="*/ 3527224 w 11817525"/>
              <a:gd name="connsiteY2529" fmla="*/ 6138206 h 6544491"/>
              <a:gd name="connsiteX2530" fmla="*/ 3549269 w 11817525"/>
              <a:gd name="connsiteY2530" fmla="*/ 6063460 h 6544491"/>
              <a:gd name="connsiteX2531" fmla="*/ 3587994 w 11817525"/>
              <a:gd name="connsiteY2531" fmla="*/ 6057492 h 6544491"/>
              <a:gd name="connsiteX2532" fmla="*/ 3615055 w 11817525"/>
              <a:gd name="connsiteY2532" fmla="*/ 6045733 h 6544491"/>
              <a:gd name="connsiteX2533" fmla="*/ 3595557 w 11817525"/>
              <a:gd name="connsiteY2533" fmla="*/ 5959170 h 6544491"/>
              <a:gd name="connsiteX2534" fmla="*/ 3588167 w 11817525"/>
              <a:gd name="connsiteY2534" fmla="*/ 5954237 h 6544491"/>
              <a:gd name="connsiteX2535" fmla="*/ 3571310 w 11817525"/>
              <a:gd name="connsiteY2535" fmla="*/ 5988712 h 6544491"/>
              <a:gd name="connsiteX2536" fmla="*/ 3543107 w 11817525"/>
              <a:gd name="connsiteY2536" fmla="*/ 6003683 h 6544491"/>
              <a:gd name="connsiteX2537" fmla="*/ 3531752 w 11817525"/>
              <a:gd name="connsiteY2537" fmla="*/ 5984179 h 6544491"/>
              <a:gd name="connsiteX2538" fmla="*/ 3592300 w 11817525"/>
              <a:gd name="connsiteY2538" fmla="*/ 5865550 h 6544491"/>
              <a:gd name="connsiteX2539" fmla="*/ 3456151 w 11817525"/>
              <a:gd name="connsiteY2539" fmla="*/ 5913849 h 6544491"/>
              <a:gd name="connsiteX2540" fmla="*/ 3440749 w 11817525"/>
              <a:gd name="connsiteY2540" fmla="*/ 5931403 h 6544491"/>
              <a:gd name="connsiteX2541" fmla="*/ 3364050 w 11817525"/>
              <a:gd name="connsiteY2541" fmla="*/ 6005458 h 6544491"/>
              <a:gd name="connsiteX2542" fmla="*/ 3145877 w 11817525"/>
              <a:gd name="connsiteY2542" fmla="*/ 6078539 h 6544491"/>
              <a:gd name="connsiteX2543" fmla="*/ 3086426 w 11817525"/>
              <a:gd name="connsiteY2543" fmla="*/ 6052782 h 6544491"/>
              <a:gd name="connsiteX2544" fmla="*/ 3082945 w 11817525"/>
              <a:gd name="connsiteY2544" fmla="*/ 5921245 h 6544491"/>
              <a:gd name="connsiteX2545" fmla="*/ 3063981 w 11817525"/>
              <a:gd name="connsiteY2545" fmla="*/ 5858887 h 6544491"/>
              <a:gd name="connsiteX2546" fmla="*/ 3082898 w 11817525"/>
              <a:gd name="connsiteY2546" fmla="*/ 5780068 h 6544491"/>
              <a:gd name="connsiteX2547" fmla="*/ 3113173 w 11817525"/>
              <a:gd name="connsiteY2547" fmla="*/ 5720755 h 6544491"/>
              <a:gd name="connsiteX2548" fmla="*/ 3017813 w 11817525"/>
              <a:gd name="connsiteY2548" fmla="*/ 5718744 h 6544491"/>
              <a:gd name="connsiteX2549" fmla="*/ 2777154 w 11817525"/>
              <a:gd name="connsiteY2549" fmla="*/ 5790735 h 6544491"/>
              <a:gd name="connsiteX2550" fmla="*/ 2730508 w 11817525"/>
              <a:gd name="connsiteY2550" fmla="*/ 5767559 h 6544491"/>
              <a:gd name="connsiteX2551" fmla="*/ 2720299 w 11817525"/>
              <a:gd name="connsiteY2551" fmla="*/ 5744844 h 6544491"/>
              <a:gd name="connsiteX2552" fmla="*/ 2700277 w 11817525"/>
              <a:gd name="connsiteY2552" fmla="*/ 5726002 h 6544491"/>
              <a:gd name="connsiteX2553" fmla="*/ 2843233 w 11817525"/>
              <a:gd name="connsiteY2553" fmla="*/ 5655102 h 6544491"/>
              <a:gd name="connsiteX2554" fmla="*/ 2892199 w 11817525"/>
              <a:gd name="connsiteY2554" fmla="*/ 5628433 h 6544491"/>
              <a:gd name="connsiteX2555" fmla="*/ 2927159 w 11817525"/>
              <a:gd name="connsiteY2555" fmla="*/ 5611094 h 6544491"/>
              <a:gd name="connsiteX2556" fmla="*/ 2961353 w 11817525"/>
              <a:gd name="connsiteY2556" fmla="*/ 5607514 h 6544491"/>
              <a:gd name="connsiteX2557" fmla="*/ 2997261 w 11817525"/>
              <a:gd name="connsiteY2557" fmla="*/ 5583765 h 6544491"/>
              <a:gd name="connsiteX2558" fmla="*/ 3077834 w 11817525"/>
              <a:gd name="connsiteY2558" fmla="*/ 5575907 h 6544491"/>
              <a:gd name="connsiteX2559" fmla="*/ 3111981 w 11817525"/>
              <a:gd name="connsiteY2559" fmla="*/ 5582792 h 6544491"/>
              <a:gd name="connsiteX2560" fmla="*/ 3115722 w 11817525"/>
              <a:gd name="connsiteY2560" fmla="*/ 5559444 h 6544491"/>
              <a:gd name="connsiteX2561" fmla="*/ 3130286 w 11817525"/>
              <a:gd name="connsiteY2561" fmla="*/ 5531391 h 6544491"/>
              <a:gd name="connsiteX2562" fmla="*/ 3141494 w 11817525"/>
              <a:gd name="connsiteY2562" fmla="*/ 5508959 h 6544491"/>
              <a:gd name="connsiteX2563" fmla="*/ 3136114 w 11817525"/>
              <a:gd name="connsiteY2563" fmla="*/ 5504290 h 6544491"/>
              <a:gd name="connsiteX2564" fmla="*/ 3159451 w 11817525"/>
              <a:gd name="connsiteY2564" fmla="*/ 5492429 h 6544491"/>
              <a:gd name="connsiteX2565" fmla="*/ 3178863 w 11817525"/>
              <a:gd name="connsiteY2565" fmla="*/ 5486527 h 6544491"/>
              <a:gd name="connsiteX2566" fmla="*/ 3218647 w 11817525"/>
              <a:gd name="connsiteY2566" fmla="*/ 5463130 h 6544491"/>
              <a:gd name="connsiteX2567" fmla="*/ 3218654 w 11817525"/>
              <a:gd name="connsiteY2567" fmla="*/ 5462949 h 6544491"/>
              <a:gd name="connsiteX2568" fmla="*/ 3236254 w 11817525"/>
              <a:gd name="connsiteY2568" fmla="*/ 5454220 h 6544491"/>
              <a:gd name="connsiteX2569" fmla="*/ 3302758 w 11817525"/>
              <a:gd name="connsiteY2569" fmla="*/ 5420046 h 6544491"/>
              <a:gd name="connsiteX2570" fmla="*/ 3372620 w 11817525"/>
              <a:gd name="connsiteY2570" fmla="*/ 5384204 h 6544491"/>
              <a:gd name="connsiteX2571" fmla="*/ 3379343 w 11817525"/>
              <a:gd name="connsiteY2571" fmla="*/ 5380869 h 6544491"/>
              <a:gd name="connsiteX2572" fmla="*/ 3398785 w 11817525"/>
              <a:gd name="connsiteY2572" fmla="*/ 5370035 h 6544491"/>
              <a:gd name="connsiteX2573" fmla="*/ 3437667 w 11817525"/>
              <a:gd name="connsiteY2573" fmla="*/ 5348368 h 6544491"/>
              <a:gd name="connsiteX2574" fmla="*/ 3453747 w 11817525"/>
              <a:gd name="connsiteY2574" fmla="*/ 5339200 h 6544491"/>
              <a:gd name="connsiteX2575" fmla="*/ 3477277 w 11817525"/>
              <a:gd name="connsiteY2575" fmla="*/ 5327531 h 6544491"/>
              <a:gd name="connsiteX2576" fmla="*/ 3499352 w 11817525"/>
              <a:gd name="connsiteY2576" fmla="*/ 5314198 h 6544491"/>
              <a:gd name="connsiteX2577" fmla="*/ 3514255 w 11817525"/>
              <a:gd name="connsiteY2577" fmla="*/ 5309190 h 6544491"/>
              <a:gd name="connsiteX2578" fmla="*/ 3518793 w 11817525"/>
              <a:gd name="connsiteY2578" fmla="*/ 5303363 h 6544491"/>
              <a:gd name="connsiteX2579" fmla="*/ 3525516 w 11817525"/>
              <a:gd name="connsiteY2579" fmla="*/ 5300029 h 6544491"/>
              <a:gd name="connsiteX2580" fmla="*/ 3577845 w 11817525"/>
              <a:gd name="connsiteY2580" fmla="*/ 5271692 h 6544491"/>
              <a:gd name="connsiteX2581" fmla="*/ 3616726 w 11817525"/>
              <a:gd name="connsiteY2581" fmla="*/ 5250024 h 6544491"/>
              <a:gd name="connsiteX2582" fmla="*/ 3657065 w 11817525"/>
              <a:gd name="connsiteY2582" fmla="*/ 5230018 h 6544491"/>
              <a:gd name="connsiteX2583" fmla="*/ 3669057 w 11817525"/>
              <a:gd name="connsiteY2583" fmla="*/ 5221687 h 6544491"/>
              <a:gd name="connsiteX2584" fmla="*/ 3684407 w 11817525"/>
              <a:gd name="connsiteY2584" fmla="*/ 5211689 h 6544491"/>
              <a:gd name="connsiteX2585" fmla="*/ 3722112 w 11817525"/>
              <a:gd name="connsiteY2585" fmla="*/ 5194182 h 6544491"/>
              <a:gd name="connsiteX2586" fmla="*/ 3735280 w 11817525"/>
              <a:gd name="connsiteY2586" fmla="*/ 5181691 h 6544491"/>
              <a:gd name="connsiteX2587" fmla="*/ 3742900 w 11817525"/>
              <a:gd name="connsiteY2587" fmla="*/ 5168374 h 6544491"/>
              <a:gd name="connsiteX2588" fmla="*/ 3778423 w 11817525"/>
              <a:gd name="connsiteY2588" fmla="*/ 5148373 h 6544491"/>
              <a:gd name="connsiteX2589" fmla="*/ 3822122 w 11817525"/>
              <a:gd name="connsiteY2589" fmla="*/ 5126700 h 6544491"/>
              <a:gd name="connsiteX2590" fmla="*/ 3862459 w 11817525"/>
              <a:gd name="connsiteY2590" fmla="*/ 5106694 h 6544491"/>
              <a:gd name="connsiteX2591" fmla="*/ 3876356 w 11817525"/>
              <a:gd name="connsiteY2591" fmla="*/ 5095034 h 6544491"/>
              <a:gd name="connsiteX2592" fmla="*/ 3879179 w 11817525"/>
              <a:gd name="connsiteY2592" fmla="*/ 5089312 h 6544491"/>
              <a:gd name="connsiteX2593" fmla="*/ 3865992 w 11817525"/>
              <a:gd name="connsiteY2593" fmla="*/ 5094214 h 6544491"/>
              <a:gd name="connsiteX2594" fmla="*/ 3849185 w 11817525"/>
              <a:gd name="connsiteY2594" fmla="*/ 5102549 h 6544491"/>
              <a:gd name="connsiteX2595" fmla="*/ 3830193 w 11817525"/>
              <a:gd name="connsiteY2595" fmla="*/ 5108393 h 6544491"/>
              <a:gd name="connsiteX2596" fmla="*/ 3806384 w 11817525"/>
              <a:gd name="connsiteY2596" fmla="*/ 5114241 h 6544491"/>
              <a:gd name="connsiteX2597" fmla="*/ 3773947 w 11817525"/>
              <a:gd name="connsiteY2597" fmla="*/ 5126752 h 6544491"/>
              <a:gd name="connsiteX2598" fmla="*/ 3743693 w 11817525"/>
              <a:gd name="connsiteY2598" fmla="*/ 5141758 h 6544491"/>
              <a:gd name="connsiteX2599" fmla="*/ 3697358 w 11817525"/>
              <a:gd name="connsiteY2599" fmla="*/ 5165928 h 6544491"/>
              <a:gd name="connsiteX2600" fmla="*/ 3689908 w 11817525"/>
              <a:gd name="connsiteY2600" fmla="*/ 5168431 h 6544491"/>
              <a:gd name="connsiteX2601" fmla="*/ 3691085 w 11817525"/>
              <a:gd name="connsiteY2601" fmla="*/ 5164272 h 6544491"/>
              <a:gd name="connsiteX2602" fmla="*/ 3709798 w 11817525"/>
              <a:gd name="connsiteY2602" fmla="*/ 5152607 h 6544491"/>
              <a:gd name="connsiteX2603" fmla="*/ 3711424 w 11817525"/>
              <a:gd name="connsiteY2603" fmla="*/ 5143457 h 6544491"/>
              <a:gd name="connsiteX2604" fmla="*/ 3677081 w 11817525"/>
              <a:gd name="connsiteY2604" fmla="*/ 5159297 h 6544491"/>
              <a:gd name="connsiteX2605" fmla="*/ 3689800 w 11817525"/>
              <a:gd name="connsiteY2605" fmla="*/ 5151797 h 6544491"/>
              <a:gd name="connsiteX2606" fmla="*/ 3720054 w 11817525"/>
              <a:gd name="connsiteY2606" fmla="*/ 5136791 h 6544491"/>
              <a:gd name="connsiteX2607" fmla="*/ 3748123 w 11817525"/>
              <a:gd name="connsiteY2607" fmla="*/ 5119295 h 6544491"/>
              <a:gd name="connsiteX2608" fmla="*/ 3750478 w 11817525"/>
              <a:gd name="connsiteY2608" fmla="*/ 5110973 h 6544491"/>
              <a:gd name="connsiteX2609" fmla="*/ 3731486 w 11817525"/>
              <a:gd name="connsiteY2609" fmla="*/ 5116817 h 6544491"/>
              <a:gd name="connsiteX2610" fmla="*/ 3705322 w 11817525"/>
              <a:gd name="connsiteY2610" fmla="*/ 5130987 h 6544491"/>
              <a:gd name="connsiteX2611" fmla="*/ 3649632 w 11817525"/>
              <a:gd name="connsiteY2611" fmla="*/ 5160990 h 6544491"/>
              <a:gd name="connsiteX2612" fmla="*/ 3642181 w 11817525"/>
              <a:gd name="connsiteY2612" fmla="*/ 5163493 h 6544491"/>
              <a:gd name="connsiteX2613" fmla="*/ 3593664 w 11817525"/>
              <a:gd name="connsiteY2613" fmla="*/ 5185172 h 6544491"/>
              <a:gd name="connsiteX2614" fmla="*/ 3521616 w 11817525"/>
              <a:gd name="connsiteY2614" fmla="*/ 5218521 h 6544491"/>
              <a:gd name="connsiteX2615" fmla="*/ 3518253 w 11817525"/>
              <a:gd name="connsiteY2615" fmla="*/ 5220188 h 6544491"/>
              <a:gd name="connsiteX2616" fmla="*/ 3517526 w 11817525"/>
              <a:gd name="connsiteY2616" fmla="*/ 5219357 h 6544491"/>
              <a:gd name="connsiteX2617" fmla="*/ 3519431 w 11817525"/>
              <a:gd name="connsiteY2617" fmla="*/ 5216028 h 6544491"/>
              <a:gd name="connsiteX2618" fmla="*/ 3529516 w 11817525"/>
              <a:gd name="connsiteY2618" fmla="*/ 5211027 h 6544491"/>
              <a:gd name="connsiteX2619" fmla="*/ 3590023 w 11817525"/>
              <a:gd name="connsiteY2619" fmla="*/ 5181017 h 6544491"/>
              <a:gd name="connsiteX2620" fmla="*/ 3598652 w 11817525"/>
              <a:gd name="connsiteY2620" fmla="*/ 5174354 h 6544491"/>
              <a:gd name="connsiteX2621" fmla="*/ 3612547 w 11817525"/>
              <a:gd name="connsiteY2621" fmla="*/ 5162693 h 6544491"/>
              <a:gd name="connsiteX2622" fmla="*/ 3652886 w 11817525"/>
              <a:gd name="connsiteY2622" fmla="*/ 5142688 h 6544491"/>
              <a:gd name="connsiteX2623" fmla="*/ 3681683 w 11817525"/>
              <a:gd name="connsiteY2623" fmla="*/ 5126021 h 6544491"/>
              <a:gd name="connsiteX2624" fmla="*/ 3662693 w 11817525"/>
              <a:gd name="connsiteY2624" fmla="*/ 5131864 h 6544491"/>
              <a:gd name="connsiteX2625" fmla="*/ 3581286 w 11817525"/>
              <a:gd name="connsiteY2625" fmla="*/ 5171046 h 6544491"/>
              <a:gd name="connsiteX2626" fmla="*/ 3453549 w 11817525"/>
              <a:gd name="connsiteY2626" fmla="*/ 5234398 h 6544491"/>
              <a:gd name="connsiteX2627" fmla="*/ 3437469 w 11817525"/>
              <a:gd name="connsiteY2627" fmla="*/ 5243565 h 6544491"/>
              <a:gd name="connsiteX2628" fmla="*/ 3403125 w 11817525"/>
              <a:gd name="connsiteY2628" fmla="*/ 5259406 h 6544491"/>
              <a:gd name="connsiteX2629" fmla="*/ 3370238 w 11817525"/>
              <a:gd name="connsiteY2629" fmla="*/ 5276910 h 6544491"/>
              <a:gd name="connsiteX2630" fmla="*/ 3346707 w 11817525"/>
              <a:gd name="connsiteY2630" fmla="*/ 5288579 h 6544491"/>
              <a:gd name="connsiteX2631" fmla="*/ 3287377 w 11817525"/>
              <a:gd name="connsiteY2631" fmla="*/ 5314429 h 6544491"/>
              <a:gd name="connsiteX2632" fmla="*/ 3275387 w 11817525"/>
              <a:gd name="connsiteY2632" fmla="*/ 5322759 h 6544491"/>
              <a:gd name="connsiteX2633" fmla="*/ 3253761 w 11817525"/>
              <a:gd name="connsiteY2633" fmla="*/ 5331100 h 6544491"/>
              <a:gd name="connsiteX2634" fmla="*/ 3136109 w 11817525"/>
              <a:gd name="connsiteY2634" fmla="*/ 5389452 h 6544491"/>
              <a:gd name="connsiteX2635" fmla="*/ 3034765 w 11817525"/>
              <a:gd name="connsiteY2635" fmla="*/ 5438664 h 6544491"/>
              <a:gd name="connsiteX2636" fmla="*/ 3029349 w 11817525"/>
              <a:gd name="connsiteY2636" fmla="*/ 5440676 h 6544491"/>
              <a:gd name="connsiteX2637" fmla="*/ 2881263 w 11817525"/>
              <a:gd name="connsiteY2637" fmla="*/ 5498405 h 6544491"/>
              <a:gd name="connsiteX2638" fmla="*/ 2665069 w 11817525"/>
              <a:gd name="connsiteY2638" fmla="*/ 5578769 h 6544491"/>
              <a:gd name="connsiteX2639" fmla="*/ 2624362 w 11817525"/>
              <a:gd name="connsiteY2639" fmla="*/ 5577451 h 6544491"/>
              <a:gd name="connsiteX2640" fmla="*/ 2579918 w 11817525"/>
              <a:gd name="connsiteY2640" fmla="*/ 5599480 h 6544491"/>
              <a:gd name="connsiteX2641" fmla="*/ 2555981 w 11817525"/>
              <a:gd name="connsiteY2641" fmla="*/ 5615310 h 6544491"/>
              <a:gd name="connsiteX2642" fmla="*/ 2333538 w 11817525"/>
              <a:gd name="connsiteY2642" fmla="*/ 5687530 h 6544491"/>
              <a:gd name="connsiteX2643" fmla="*/ 2019083 w 11817525"/>
              <a:gd name="connsiteY2643" fmla="*/ 5799732 h 6544491"/>
              <a:gd name="connsiteX2644" fmla="*/ 1964121 w 11817525"/>
              <a:gd name="connsiteY2644" fmla="*/ 5812754 h 6544491"/>
              <a:gd name="connsiteX2645" fmla="*/ 1940576 w 11817525"/>
              <a:gd name="connsiteY2645" fmla="*/ 5763246 h 6544491"/>
              <a:gd name="connsiteX2646" fmla="*/ 1958969 w 11817525"/>
              <a:gd name="connsiteY2646" fmla="*/ 5660219 h 6544491"/>
              <a:gd name="connsiteX2647" fmla="*/ 2049310 w 11817525"/>
              <a:gd name="connsiteY2647" fmla="*/ 5599241 h 6544491"/>
              <a:gd name="connsiteX2648" fmla="*/ 2089177 w 11817525"/>
              <a:gd name="connsiteY2648" fmla="*/ 5590065 h 6544491"/>
              <a:gd name="connsiteX2649" fmla="*/ 2193686 w 11817525"/>
              <a:gd name="connsiteY2649" fmla="*/ 5566374 h 6544491"/>
              <a:gd name="connsiteX2650" fmla="*/ 2212829 w 11817525"/>
              <a:gd name="connsiteY2650" fmla="*/ 5525473 h 6544491"/>
              <a:gd name="connsiteX2651" fmla="*/ 2216569 w 11817525"/>
              <a:gd name="connsiteY2651" fmla="*/ 5502124 h 6544491"/>
              <a:gd name="connsiteX2652" fmla="*/ 2249574 w 11817525"/>
              <a:gd name="connsiteY2652" fmla="*/ 5512221 h 6544491"/>
              <a:gd name="connsiteX2653" fmla="*/ 2319321 w 11817525"/>
              <a:gd name="connsiteY2653" fmla="*/ 5509066 h 6544491"/>
              <a:gd name="connsiteX2654" fmla="*/ 2516238 w 11817525"/>
              <a:gd name="connsiteY2654" fmla="*/ 5380057 h 6544491"/>
              <a:gd name="connsiteX2655" fmla="*/ 2593773 w 11817525"/>
              <a:gd name="connsiteY2655" fmla="*/ 5316498 h 6544491"/>
              <a:gd name="connsiteX2656" fmla="*/ 2590958 w 11817525"/>
              <a:gd name="connsiteY2656" fmla="*/ 5298714 h 6544491"/>
              <a:gd name="connsiteX2657" fmla="*/ 2542025 w 11817525"/>
              <a:gd name="connsiteY2657" fmla="*/ 5281961 h 6544491"/>
              <a:gd name="connsiteX2658" fmla="*/ 2512672 w 11817525"/>
              <a:gd name="connsiteY2658" fmla="*/ 5300147 h 6544491"/>
              <a:gd name="connsiteX2659" fmla="*/ 2472188 w 11817525"/>
              <a:gd name="connsiteY2659" fmla="*/ 5336745 h 6544491"/>
              <a:gd name="connsiteX2660" fmla="*/ 2258282 w 11817525"/>
              <a:gd name="connsiteY2660" fmla="*/ 5410685 h 6544491"/>
              <a:gd name="connsiteX2661" fmla="*/ 2209041 w 11817525"/>
              <a:gd name="connsiteY2661" fmla="*/ 5407645 h 6544491"/>
              <a:gd name="connsiteX2662" fmla="*/ 2125344 w 11817525"/>
              <a:gd name="connsiteY2662" fmla="*/ 5411430 h 6544491"/>
              <a:gd name="connsiteX2663" fmla="*/ 2028314 w 11817525"/>
              <a:gd name="connsiteY2663" fmla="*/ 5388425 h 6544491"/>
              <a:gd name="connsiteX2664" fmla="*/ 1998434 w 11817525"/>
              <a:gd name="connsiteY2664" fmla="*/ 5382401 h 6544491"/>
              <a:gd name="connsiteX2665" fmla="*/ 1846047 w 11817525"/>
              <a:gd name="connsiteY2665" fmla="*/ 5437757 h 6544491"/>
              <a:gd name="connsiteX2666" fmla="*/ 1540963 w 11817525"/>
              <a:gd name="connsiteY2666" fmla="*/ 5562177 h 6544491"/>
              <a:gd name="connsiteX2667" fmla="*/ 1321645 w 11817525"/>
              <a:gd name="connsiteY2667" fmla="*/ 5638470 h 6544491"/>
              <a:gd name="connsiteX2668" fmla="*/ 1273770 w 11817525"/>
              <a:gd name="connsiteY2668" fmla="*/ 5670136 h 6544491"/>
              <a:gd name="connsiteX2669" fmla="*/ 1198300 w 11817525"/>
              <a:gd name="connsiteY2669" fmla="*/ 5689350 h 6544491"/>
              <a:gd name="connsiteX2670" fmla="*/ 1168114 w 11817525"/>
              <a:gd name="connsiteY2670" fmla="*/ 5697037 h 6544491"/>
              <a:gd name="connsiteX2671" fmla="*/ 1085164 w 11817525"/>
              <a:gd name="connsiteY2671" fmla="*/ 5762950 h 6544491"/>
              <a:gd name="connsiteX2672" fmla="*/ 1006263 w 11817525"/>
              <a:gd name="connsiteY2672" fmla="*/ 5791801 h 6544491"/>
              <a:gd name="connsiteX2673" fmla="*/ 975440 w 11817525"/>
              <a:gd name="connsiteY2673" fmla="*/ 5795863 h 6544491"/>
              <a:gd name="connsiteX2674" fmla="*/ 964910 w 11817525"/>
              <a:gd name="connsiteY2674" fmla="*/ 5793531 h 6544491"/>
              <a:gd name="connsiteX2675" fmla="*/ 970465 w 11817525"/>
              <a:gd name="connsiteY2675" fmla="*/ 5789154 h 6544491"/>
              <a:gd name="connsiteX2676" fmla="*/ 961938 w 11817525"/>
              <a:gd name="connsiteY2676" fmla="*/ 5792003 h 6544491"/>
              <a:gd name="connsiteX2677" fmla="*/ 960041 w 11817525"/>
              <a:gd name="connsiteY2677" fmla="*/ 5792452 h 6544491"/>
              <a:gd name="connsiteX2678" fmla="*/ 957513 w 11817525"/>
              <a:gd name="connsiteY2678" fmla="*/ 5791893 h 6544491"/>
              <a:gd name="connsiteX2679" fmla="*/ 959734 w 11817525"/>
              <a:gd name="connsiteY2679" fmla="*/ 5789871 h 6544491"/>
              <a:gd name="connsiteX2680" fmla="*/ 963152 w 11817525"/>
              <a:gd name="connsiteY2680" fmla="*/ 5783310 h 6544491"/>
              <a:gd name="connsiteX2681" fmla="*/ 953562 w 11817525"/>
              <a:gd name="connsiteY2681" fmla="*/ 5786846 h 6544491"/>
              <a:gd name="connsiteX2682" fmla="*/ 948524 w 11817525"/>
              <a:gd name="connsiteY2682" fmla="*/ 5778709 h 6544491"/>
              <a:gd name="connsiteX2683" fmla="*/ 948543 w 11817525"/>
              <a:gd name="connsiteY2683" fmla="*/ 5778449 h 6544491"/>
              <a:gd name="connsiteX2684" fmla="*/ 978289 w 11817525"/>
              <a:gd name="connsiteY2684" fmla="*/ 5758489 h 6544491"/>
              <a:gd name="connsiteX2685" fmla="*/ 994178 w 11817525"/>
              <a:gd name="connsiteY2685" fmla="*/ 5749195 h 6544491"/>
              <a:gd name="connsiteX2686" fmla="*/ 1021068 w 11817525"/>
              <a:gd name="connsiteY2686" fmla="*/ 5735747 h 6544491"/>
              <a:gd name="connsiteX2687" fmla="*/ 1034753 w 11817525"/>
              <a:gd name="connsiteY2687" fmla="*/ 5724321 h 6544491"/>
              <a:gd name="connsiteX2688" fmla="*/ 1022633 w 11817525"/>
              <a:gd name="connsiteY2688" fmla="*/ 5726977 h 6544491"/>
              <a:gd name="connsiteX2689" fmla="*/ 1045330 w 11817525"/>
              <a:gd name="connsiteY2689" fmla="*/ 5711417 h 6544491"/>
              <a:gd name="connsiteX2690" fmla="*/ 1053393 w 11817525"/>
              <a:gd name="connsiteY2690" fmla="*/ 5704421 h 6544491"/>
              <a:gd name="connsiteX2691" fmla="*/ 1092499 w 11817525"/>
              <a:gd name="connsiteY2691" fmla="*/ 5678126 h 6544491"/>
              <a:gd name="connsiteX2692" fmla="*/ 1132594 w 11817525"/>
              <a:gd name="connsiteY2692" fmla="*/ 5662655 h 6544491"/>
              <a:gd name="connsiteX2693" fmla="*/ 1153864 w 11817525"/>
              <a:gd name="connsiteY2693" fmla="*/ 5653634 h 6544491"/>
              <a:gd name="connsiteX2694" fmla="*/ 1158750 w 11817525"/>
              <a:gd name="connsiteY2694" fmla="*/ 5648496 h 6544491"/>
              <a:gd name="connsiteX2695" fmla="*/ 1237456 w 11817525"/>
              <a:gd name="connsiteY2695" fmla="*/ 5601318 h 6544491"/>
              <a:gd name="connsiteX2696" fmla="*/ 1340367 w 11817525"/>
              <a:gd name="connsiteY2696" fmla="*/ 5547961 h 6544491"/>
              <a:gd name="connsiteX2697" fmla="*/ 1360167 w 11817525"/>
              <a:gd name="connsiteY2697" fmla="*/ 5537520 h 6544491"/>
              <a:gd name="connsiteX2698" fmla="*/ 1372382 w 11817525"/>
              <a:gd name="connsiteY2698" fmla="*/ 5524672 h 6544491"/>
              <a:gd name="connsiteX2699" fmla="*/ 1361382 w 11817525"/>
              <a:gd name="connsiteY2699" fmla="*/ 5528827 h 6544491"/>
              <a:gd name="connsiteX2700" fmla="*/ 1355999 w 11817525"/>
              <a:gd name="connsiteY2700" fmla="*/ 5528553 h 6544491"/>
              <a:gd name="connsiteX2701" fmla="*/ 1364798 w 11817525"/>
              <a:gd name="connsiteY2701" fmla="*/ 5522266 h 6544491"/>
              <a:gd name="connsiteX2702" fmla="*/ 1415160 w 11817525"/>
              <a:gd name="connsiteY2702" fmla="*/ 5501930 h 6544491"/>
              <a:gd name="connsiteX2703" fmla="*/ 1449874 w 11817525"/>
              <a:gd name="connsiteY2703" fmla="*/ 5486188 h 6544491"/>
              <a:gd name="connsiteX2704" fmla="*/ 1473091 w 11817525"/>
              <a:gd name="connsiteY2704" fmla="*/ 5469184 h 6544491"/>
              <a:gd name="connsiteX2705" fmla="*/ 1491662 w 11817525"/>
              <a:gd name="connsiteY2705" fmla="*/ 5452620 h 6544491"/>
              <a:gd name="connsiteX2706" fmla="*/ 1512196 w 11817525"/>
              <a:gd name="connsiteY2706" fmla="*/ 5442889 h 6544491"/>
              <a:gd name="connsiteX2707" fmla="*/ 1513666 w 11817525"/>
              <a:gd name="connsiteY2707" fmla="*/ 5444311 h 6544491"/>
              <a:gd name="connsiteX2708" fmla="*/ 1499982 w 11817525"/>
              <a:gd name="connsiteY2708" fmla="*/ 5455737 h 6544491"/>
              <a:gd name="connsiteX2709" fmla="*/ 1495094 w 11817525"/>
              <a:gd name="connsiteY2709" fmla="*/ 5460876 h 6544491"/>
              <a:gd name="connsiteX2710" fmla="*/ 1505361 w 11817525"/>
              <a:gd name="connsiteY2710" fmla="*/ 5456011 h 6544491"/>
              <a:gd name="connsiteX2711" fmla="*/ 1613401 w 11817525"/>
              <a:gd name="connsiteY2711" fmla="*/ 5392815 h 6544491"/>
              <a:gd name="connsiteX2712" fmla="*/ 1726325 w 11817525"/>
              <a:gd name="connsiteY2712" fmla="*/ 5324477 h 6544491"/>
              <a:gd name="connsiteX2713" fmla="*/ 1738300 w 11817525"/>
              <a:gd name="connsiteY2713" fmla="*/ 5316332 h 6544491"/>
              <a:gd name="connsiteX2714" fmla="*/ 1725830 w 11817525"/>
              <a:gd name="connsiteY2714" fmla="*/ 5319065 h 6544491"/>
              <a:gd name="connsiteX2715" fmla="*/ 1697967 w 11817525"/>
              <a:gd name="connsiteY2715" fmla="*/ 5336505 h 6544491"/>
              <a:gd name="connsiteX2716" fmla="*/ 1647859 w 11817525"/>
              <a:gd name="connsiteY2716" fmla="*/ 5366955 h 6544491"/>
              <a:gd name="connsiteX2717" fmla="*/ 1620971 w 11817525"/>
              <a:gd name="connsiteY2717" fmla="*/ 5380402 h 6544491"/>
              <a:gd name="connsiteX2718" fmla="*/ 1592611 w 11817525"/>
              <a:gd name="connsiteY2718" fmla="*/ 5392429 h 6544491"/>
              <a:gd name="connsiteX2719" fmla="*/ 1580141 w 11817525"/>
              <a:gd name="connsiteY2719" fmla="*/ 5395163 h 6544491"/>
              <a:gd name="connsiteX2720" fmla="*/ 1595294 w 11817525"/>
              <a:gd name="connsiteY2720" fmla="*/ 5385158 h 6544491"/>
              <a:gd name="connsiteX2721" fmla="*/ 1684266 w 11817525"/>
              <a:gd name="connsiteY2721" fmla="*/ 5333115 h 6544491"/>
              <a:gd name="connsiteX2722" fmla="*/ 1737552 w 11817525"/>
              <a:gd name="connsiteY2722" fmla="*/ 5300806 h 6544491"/>
              <a:gd name="connsiteX2723" fmla="*/ 1777392 w 11817525"/>
              <a:gd name="connsiteY2723" fmla="*/ 5275220 h 6544491"/>
              <a:gd name="connsiteX2724" fmla="*/ 1788631 w 11817525"/>
              <a:gd name="connsiteY2724" fmla="*/ 5266363 h 6544491"/>
              <a:gd name="connsiteX2725" fmla="*/ 1786430 w 11817525"/>
              <a:gd name="connsiteY2725" fmla="*/ 5264231 h 6544491"/>
              <a:gd name="connsiteX2726" fmla="*/ 1761247 w 11817525"/>
              <a:gd name="connsiteY2726" fmla="*/ 5274400 h 6544491"/>
              <a:gd name="connsiteX2727" fmla="*/ 1726294 w 11817525"/>
              <a:gd name="connsiteY2727" fmla="*/ 5294845 h 6544491"/>
              <a:gd name="connsiteX2728" fmla="*/ 1754158 w 11817525"/>
              <a:gd name="connsiteY2728" fmla="*/ 5277406 h 6544491"/>
              <a:gd name="connsiteX2729" fmla="*/ 1820887 w 11817525"/>
              <a:gd name="connsiteY2729" fmla="*/ 5238374 h 6544491"/>
              <a:gd name="connsiteX2730" fmla="*/ 1828217 w 11817525"/>
              <a:gd name="connsiteY2730" fmla="*/ 5230665 h 6544491"/>
              <a:gd name="connsiteX2731" fmla="*/ 1816481 w 11817525"/>
              <a:gd name="connsiteY2731" fmla="*/ 5234108 h 6544491"/>
              <a:gd name="connsiteX2732" fmla="*/ 1787882 w 11817525"/>
              <a:gd name="connsiteY2732" fmla="*/ 5250837 h 6544491"/>
              <a:gd name="connsiteX2733" fmla="*/ 1757080 w 11817525"/>
              <a:gd name="connsiteY2733" fmla="*/ 5265432 h 6544491"/>
              <a:gd name="connsiteX2734" fmla="*/ 1734838 w 11817525"/>
              <a:gd name="connsiteY2734" fmla="*/ 5278444 h 6544491"/>
              <a:gd name="connsiteX2735" fmla="*/ 1746079 w 11817525"/>
              <a:gd name="connsiteY2735" fmla="*/ 5269587 h 6544491"/>
              <a:gd name="connsiteX2736" fmla="*/ 1825519 w 11817525"/>
              <a:gd name="connsiteY2736" fmla="*/ 5223120 h 6544491"/>
              <a:gd name="connsiteX2737" fmla="*/ 1837495 w 11817525"/>
              <a:gd name="connsiteY2737" fmla="*/ 5214975 h 6544491"/>
              <a:gd name="connsiteX2738" fmla="*/ 1826493 w 11817525"/>
              <a:gd name="connsiteY2738" fmla="*/ 5219128 h 6544491"/>
              <a:gd name="connsiteX2739" fmla="*/ 1772715 w 11817525"/>
              <a:gd name="connsiteY2739" fmla="*/ 5246025 h 6544491"/>
              <a:gd name="connsiteX2740" fmla="*/ 1820377 w 11817525"/>
              <a:gd name="connsiteY2740" fmla="*/ 5218144 h 6544491"/>
              <a:gd name="connsiteX2741" fmla="*/ 1825265 w 11817525"/>
              <a:gd name="connsiteY2741" fmla="*/ 5213004 h 6544491"/>
              <a:gd name="connsiteX2742" fmla="*/ 1819882 w 11817525"/>
              <a:gd name="connsiteY2742" fmla="*/ 5212731 h 6544491"/>
              <a:gd name="connsiteX2743" fmla="*/ 1802525 w 11817525"/>
              <a:gd name="connsiteY2743" fmla="*/ 5220603 h 6544491"/>
              <a:gd name="connsiteX2744" fmla="*/ 1789815 w 11817525"/>
              <a:gd name="connsiteY2744" fmla="*/ 5228039 h 6544491"/>
              <a:gd name="connsiteX2745" fmla="*/ 1705729 w 11817525"/>
              <a:gd name="connsiteY2745" fmla="*/ 5274944 h 6544491"/>
              <a:gd name="connsiteX2746" fmla="*/ 1717704 w 11817525"/>
              <a:gd name="connsiteY2746" fmla="*/ 5266798 h 6544491"/>
              <a:gd name="connsiteX2747" fmla="*/ 1758279 w 11817525"/>
              <a:gd name="connsiteY2747" fmla="*/ 5241923 h 6544491"/>
              <a:gd name="connsiteX2748" fmla="*/ 1800322 w 11817525"/>
              <a:gd name="connsiteY2748" fmla="*/ 5218471 h 6544491"/>
              <a:gd name="connsiteX2749" fmla="*/ 1816210 w 11817525"/>
              <a:gd name="connsiteY2749" fmla="*/ 5209178 h 6544491"/>
              <a:gd name="connsiteX2750" fmla="*/ 1817184 w 11817525"/>
              <a:gd name="connsiteY2750" fmla="*/ 5205186 h 6544491"/>
              <a:gd name="connsiteX2751" fmla="*/ 1802271 w 11817525"/>
              <a:gd name="connsiteY2751" fmla="*/ 5210489 h 6544491"/>
              <a:gd name="connsiteX2752" fmla="*/ 1774406 w 11817525"/>
              <a:gd name="connsiteY2752" fmla="*/ 5227928 h 6544491"/>
              <a:gd name="connsiteX2753" fmla="*/ 1736275 w 11817525"/>
              <a:gd name="connsiteY2753" fmla="*/ 5250233 h 6544491"/>
              <a:gd name="connsiteX2754" fmla="*/ 1698384 w 11817525"/>
              <a:gd name="connsiteY2754" fmla="*/ 5267836 h 6544491"/>
              <a:gd name="connsiteX2755" fmla="*/ 1661962 w 11817525"/>
              <a:gd name="connsiteY2755" fmla="*/ 5286859 h 6544491"/>
              <a:gd name="connsiteX2756" fmla="*/ 1644605 w 11817525"/>
              <a:gd name="connsiteY2756" fmla="*/ 5294732 h 6544491"/>
              <a:gd name="connsiteX2757" fmla="*/ 1648021 w 11817525"/>
              <a:gd name="connsiteY2757" fmla="*/ 5288171 h 6544491"/>
              <a:gd name="connsiteX2758" fmla="*/ 1656821 w 11817525"/>
              <a:gd name="connsiteY2758" fmla="*/ 5281885 h 6544491"/>
              <a:gd name="connsiteX2759" fmla="*/ 1733083 w 11817525"/>
              <a:gd name="connsiteY2759" fmla="*/ 5237275 h 6544491"/>
              <a:gd name="connsiteX2760" fmla="*/ 1738703 w 11817525"/>
              <a:gd name="connsiteY2760" fmla="*/ 5232847 h 6544491"/>
              <a:gd name="connsiteX2761" fmla="*/ 1730879 w 11817525"/>
              <a:gd name="connsiteY2761" fmla="*/ 5235143 h 6544491"/>
              <a:gd name="connsiteX2762" fmla="*/ 1694457 w 11817525"/>
              <a:gd name="connsiteY2762" fmla="*/ 5254167 h 6544491"/>
              <a:gd name="connsiteX2763" fmla="*/ 1679543 w 11817525"/>
              <a:gd name="connsiteY2763" fmla="*/ 5259469 h 6544491"/>
              <a:gd name="connsiteX2764" fmla="*/ 1650450 w 11817525"/>
              <a:gd name="connsiteY2764" fmla="*/ 5270785 h 6544491"/>
              <a:gd name="connsiteX2765" fmla="*/ 1633828 w 11817525"/>
              <a:gd name="connsiteY2765" fmla="*/ 5279368 h 6544491"/>
              <a:gd name="connsiteX2766" fmla="*/ 1636270 w 11817525"/>
              <a:gd name="connsiteY2766" fmla="*/ 5276799 h 6544491"/>
              <a:gd name="connsiteX2767" fmla="*/ 1763374 w 11817525"/>
              <a:gd name="connsiteY2767" fmla="*/ 5202450 h 6544491"/>
              <a:gd name="connsiteX2768" fmla="*/ 1765817 w 11817525"/>
              <a:gd name="connsiteY2768" fmla="*/ 5199880 h 6544491"/>
              <a:gd name="connsiteX2769" fmla="*/ 1731839 w 11817525"/>
              <a:gd name="connsiteY2769" fmla="*/ 5216335 h 6544491"/>
              <a:gd name="connsiteX2770" fmla="*/ 1752118 w 11817525"/>
              <a:gd name="connsiteY2770" fmla="*/ 5196489 h 6544491"/>
              <a:gd name="connsiteX2771" fmla="*/ 1746975 w 11817525"/>
              <a:gd name="connsiteY2771" fmla="*/ 5191514 h 6544491"/>
              <a:gd name="connsiteX2772" fmla="*/ 1743798 w 11817525"/>
              <a:gd name="connsiteY2772" fmla="*/ 5193373 h 6544491"/>
              <a:gd name="connsiteX2773" fmla="*/ 1741595 w 11817525"/>
              <a:gd name="connsiteY2773" fmla="*/ 5191240 h 6544491"/>
              <a:gd name="connsiteX2774" fmla="*/ 1741834 w 11817525"/>
              <a:gd name="connsiteY2774" fmla="*/ 5186538 h 6544491"/>
              <a:gd name="connsiteX2775" fmla="*/ 1742809 w 11817525"/>
              <a:gd name="connsiteY2775" fmla="*/ 5182547 h 6544491"/>
              <a:gd name="connsiteX2776" fmla="*/ 1750872 w 11817525"/>
              <a:gd name="connsiteY2776" fmla="*/ 5175551 h 6544491"/>
              <a:gd name="connsiteX2777" fmla="*/ 1739136 w 11817525"/>
              <a:gd name="connsiteY2777" fmla="*/ 5178994 h 6544491"/>
              <a:gd name="connsiteX2778" fmla="*/ 1698068 w 11817525"/>
              <a:gd name="connsiteY2778" fmla="*/ 5198455 h 6544491"/>
              <a:gd name="connsiteX2779" fmla="*/ 1668975 w 11817525"/>
              <a:gd name="connsiteY2779" fmla="*/ 5209770 h 6544491"/>
              <a:gd name="connsiteX2780" fmla="*/ 1653086 w 11817525"/>
              <a:gd name="connsiteY2780" fmla="*/ 5219065 h 6544491"/>
              <a:gd name="connsiteX2781" fmla="*/ 1621312 w 11817525"/>
              <a:gd name="connsiteY2781" fmla="*/ 5237652 h 6544491"/>
              <a:gd name="connsiteX2782" fmla="*/ 1589535 w 11817525"/>
              <a:gd name="connsiteY2782" fmla="*/ 5256239 h 6544491"/>
              <a:gd name="connsiteX2783" fmla="*/ 1585622 w 11817525"/>
              <a:gd name="connsiteY2783" fmla="*/ 5257387 h 6544491"/>
              <a:gd name="connsiteX2784" fmla="*/ 1587331 w 11817525"/>
              <a:gd name="connsiteY2784" fmla="*/ 5254106 h 6544491"/>
              <a:gd name="connsiteX2785" fmla="*/ 1619107 w 11817525"/>
              <a:gd name="connsiteY2785" fmla="*/ 5235519 h 6544491"/>
              <a:gd name="connsiteX2786" fmla="*/ 1627904 w 11817525"/>
              <a:gd name="connsiteY2786" fmla="*/ 5229233 h 6544491"/>
              <a:gd name="connsiteX2787" fmla="*/ 1626437 w 11817525"/>
              <a:gd name="connsiteY2787" fmla="*/ 5227811 h 6544491"/>
              <a:gd name="connsiteX2788" fmla="*/ 1611027 w 11817525"/>
              <a:gd name="connsiteY2788" fmla="*/ 5227701 h 6544491"/>
              <a:gd name="connsiteX2789" fmla="*/ 1601495 w 11817525"/>
              <a:gd name="connsiteY2789" fmla="*/ 5233277 h 6544491"/>
              <a:gd name="connsiteX2790" fmla="*/ 1566043 w 11817525"/>
              <a:gd name="connsiteY2790" fmla="*/ 5252469 h 6544491"/>
              <a:gd name="connsiteX2791" fmla="*/ 1567163 w 11817525"/>
              <a:gd name="connsiteY2791" fmla="*/ 5245376 h 6544491"/>
              <a:gd name="connsiteX2792" fmla="*/ 1586821 w 11817525"/>
              <a:gd name="connsiteY2792" fmla="*/ 5233877 h 6544491"/>
              <a:gd name="connsiteX2793" fmla="*/ 1626421 w 11817525"/>
              <a:gd name="connsiteY2793" fmla="*/ 5212995 h 6544491"/>
              <a:gd name="connsiteX2794" fmla="*/ 1634485 w 11817525"/>
              <a:gd name="connsiteY2794" fmla="*/ 5205998 h 6544491"/>
              <a:gd name="connsiteX2795" fmla="*/ 1626660 w 11817525"/>
              <a:gd name="connsiteY2795" fmla="*/ 5208293 h 6544491"/>
              <a:gd name="connsiteX2796" fmla="*/ 1599035 w 11817525"/>
              <a:gd name="connsiteY2796" fmla="*/ 5221030 h 6544491"/>
              <a:gd name="connsiteX2797" fmla="*/ 1656232 w 11817525"/>
              <a:gd name="connsiteY2797" fmla="*/ 5187573 h 6544491"/>
              <a:gd name="connsiteX2798" fmla="*/ 1689718 w 11817525"/>
              <a:gd name="connsiteY2798" fmla="*/ 5165705 h 6544491"/>
              <a:gd name="connsiteX2799" fmla="*/ 1696312 w 11817525"/>
              <a:gd name="connsiteY2799" fmla="*/ 5157287 h 6544491"/>
              <a:gd name="connsiteX2800" fmla="*/ 1678222 w 11817525"/>
              <a:gd name="connsiteY2800" fmla="*/ 5164447 h 6544491"/>
              <a:gd name="connsiteX2801" fmla="*/ 1654269 w 11817525"/>
              <a:gd name="connsiteY2801" fmla="*/ 5180739 h 6544491"/>
              <a:gd name="connsiteX2802" fmla="*/ 1638381 w 11817525"/>
              <a:gd name="connsiteY2802" fmla="*/ 5190032 h 6544491"/>
              <a:gd name="connsiteX2803" fmla="*/ 1619959 w 11817525"/>
              <a:gd name="connsiteY2803" fmla="*/ 5198519 h 6544491"/>
              <a:gd name="connsiteX2804" fmla="*/ 1619020 w 11817525"/>
              <a:gd name="connsiteY2804" fmla="*/ 5188847 h 6544491"/>
              <a:gd name="connsiteX2805" fmla="*/ 1597677 w 11817525"/>
              <a:gd name="connsiteY2805" fmla="*/ 5184544 h 6544491"/>
              <a:gd name="connsiteX2806" fmla="*/ 1520808 w 11817525"/>
              <a:gd name="connsiteY2806" fmla="*/ 5220253 h 6544491"/>
              <a:gd name="connsiteX2807" fmla="*/ 1541298 w 11817525"/>
              <a:gd name="connsiteY2807" fmla="*/ 5204625 h 6544491"/>
              <a:gd name="connsiteX2808" fmla="*/ 1491432 w 11817525"/>
              <a:gd name="connsiteY2808" fmla="*/ 5230374 h 6544491"/>
              <a:gd name="connsiteX2809" fmla="*/ 1493140 w 11817525"/>
              <a:gd name="connsiteY2809" fmla="*/ 5227095 h 6544491"/>
              <a:gd name="connsiteX2810" fmla="*/ 1481644 w 11817525"/>
              <a:gd name="connsiteY2810" fmla="*/ 5225835 h 6544491"/>
              <a:gd name="connsiteX2811" fmla="*/ 1439532 w 11817525"/>
              <a:gd name="connsiteY2811" fmla="*/ 5248632 h 6544491"/>
              <a:gd name="connsiteX2812" fmla="*/ 1407401 w 11817525"/>
              <a:gd name="connsiteY2812" fmla="*/ 5256363 h 6544491"/>
              <a:gd name="connsiteX2813" fmla="*/ 1374493 w 11817525"/>
              <a:gd name="connsiteY2813" fmla="*/ 5286274 h 6544491"/>
              <a:gd name="connsiteX2814" fmla="*/ 1347847 w 11817525"/>
              <a:gd name="connsiteY2814" fmla="*/ 5302958 h 6544491"/>
              <a:gd name="connsiteX2815" fmla="*/ 1325535 w 11817525"/>
              <a:gd name="connsiteY2815" fmla="*/ 5318517 h 6544491"/>
              <a:gd name="connsiteX2816" fmla="*/ 1290912 w 11817525"/>
              <a:gd name="connsiteY2816" fmla="*/ 5336170 h 6544491"/>
              <a:gd name="connsiteX2817" fmla="*/ 1231116 w 11817525"/>
              <a:gd name="connsiteY2817" fmla="*/ 5362006 h 6544491"/>
              <a:gd name="connsiteX2818" fmla="*/ 1232801 w 11817525"/>
              <a:gd name="connsiteY2818" fmla="*/ 5359990 h 6544491"/>
              <a:gd name="connsiteX2819" fmla="*/ 1221065 w 11817525"/>
              <a:gd name="connsiteY2819" fmla="*/ 5363434 h 6544491"/>
              <a:gd name="connsiteX2820" fmla="*/ 1207621 w 11817525"/>
              <a:gd name="connsiteY2820" fmla="*/ 5370159 h 6544491"/>
              <a:gd name="connsiteX2821" fmla="*/ 1137714 w 11817525"/>
              <a:gd name="connsiteY2821" fmla="*/ 5411050 h 6544491"/>
              <a:gd name="connsiteX2822" fmla="*/ 1119612 w 11817525"/>
              <a:gd name="connsiteY2822" fmla="*/ 5421060 h 6544491"/>
              <a:gd name="connsiteX2823" fmla="*/ 1109894 w 11817525"/>
              <a:gd name="connsiteY2823" fmla="*/ 5425349 h 6544491"/>
              <a:gd name="connsiteX2824" fmla="*/ 1070372 w 11817525"/>
              <a:gd name="connsiteY2824" fmla="*/ 5419103 h 6544491"/>
              <a:gd name="connsiteX2825" fmla="*/ 1086695 w 11817525"/>
              <a:gd name="connsiteY2825" fmla="*/ 5360420 h 6544491"/>
              <a:gd name="connsiteX2826" fmla="*/ 1172768 w 11817525"/>
              <a:gd name="connsiteY2826" fmla="*/ 5298581 h 6544491"/>
              <a:gd name="connsiteX2827" fmla="*/ 1381657 w 11817525"/>
              <a:gd name="connsiteY2827" fmla="*/ 5161654 h 6544491"/>
              <a:gd name="connsiteX2828" fmla="*/ 1407662 w 11817525"/>
              <a:gd name="connsiteY2828" fmla="*/ 5101477 h 6544491"/>
              <a:gd name="connsiteX2829" fmla="*/ 1387551 w 11817525"/>
              <a:gd name="connsiteY2829" fmla="*/ 5042334 h 6544491"/>
              <a:gd name="connsiteX2830" fmla="*/ 1393885 w 11817525"/>
              <a:gd name="connsiteY2830" fmla="*/ 4998850 h 6544491"/>
              <a:gd name="connsiteX2831" fmla="*/ 1435737 w 11817525"/>
              <a:gd name="connsiteY2831" fmla="*/ 4996959 h 6544491"/>
              <a:gd name="connsiteX2832" fmla="*/ 1473007 w 11817525"/>
              <a:gd name="connsiteY2832" fmla="*/ 5007916 h 6544491"/>
              <a:gd name="connsiteX2833" fmla="*/ 1466758 w 11817525"/>
              <a:gd name="connsiteY2833" fmla="*/ 4999771 h 6544491"/>
              <a:gd name="connsiteX2834" fmla="*/ 1507328 w 11817525"/>
              <a:gd name="connsiteY2834" fmla="*/ 4911543 h 6544491"/>
              <a:gd name="connsiteX2835" fmla="*/ 1579365 w 11817525"/>
              <a:gd name="connsiteY2835" fmla="*/ 4901965 h 6544491"/>
              <a:gd name="connsiteX2836" fmla="*/ 1646160 w 11817525"/>
              <a:gd name="connsiteY2836" fmla="*/ 4791481 h 6544491"/>
              <a:gd name="connsiteX2837" fmla="*/ 1665303 w 11817525"/>
              <a:gd name="connsiteY2837" fmla="*/ 4750580 h 6544491"/>
              <a:gd name="connsiteX2838" fmla="*/ 1655400 w 11817525"/>
              <a:gd name="connsiteY2838" fmla="*/ 4714154 h 6544491"/>
              <a:gd name="connsiteX2839" fmla="*/ 1570780 w 11817525"/>
              <a:gd name="connsiteY2839" fmla="*/ 4759068 h 6544491"/>
              <a:gd name="connsiteX2840" fmla="*/ 1548514 w 11817525"/>
              <a:gd name="connsiteY2840" fmla="*/ 4795897 h 6544491"/>
              <a:gd name="connsiteX2841" fmla="*/ 1528231 w 11817525"/>
              <a:gd name="connsiteY2841" fmla="*/ 4840010 h 6544491"/>
              <a:gd name="connsiteX2842" fmla="*/ 1522511 w 11817525"/>
              <a:gd name="connsiteY2842" fmla="*/ 4856073 h 6544491"/>
              <a:gd name="connsiteX2843" fmla="*/ 1437447 w 11817525"/>
              <a:gd name="connsiteY2843" fmla="*/ 4825152 h 6544491"/>
              <a:gd name="connsiteX2844" fmla="*/ 1447743 w 11817525"/>
              <a:gd name="connsiteY2844" fmla="*/ 4796239 h 6544491"/>
              <a:gd name="connsiteX2845" fmla="*/ 1496545 w 11817525"/>
              <a:gd name="connsiteY2845" fmla="*/ 4723444 h 6544491"/>
              <a:gd name="connsiteX2846" fmla="*/ 1505389 w 11817525"/>
              <a:gd name="connsiteY2846" fmla="*/ 4711455 h 6544491"/>
              <a:gd name="connsiteX2847" fmla="*/ 1657334 w 11817525"/>
              <a:gd name="connsiteY2847" fmla="*/ 4580263 h 6544491"/>
              <a:gd name="connsiteX2848" fmla="*/ 1698651 w 11817525"/>
              <a:gd name="connsiteY2848" fmla="*/ 4554163 h 6544491"/>
              <a:gd name="connsiteX2849" fmla="*/ 1817202 w 11817525"/>
              <a:gd name="connsiteY2849" fmla="*/ 4478212 h 6544491"/>
              <a:gd name="connsiteX2850" fmla="*/ 1843429 w 11817525"/>
              <a:gd name="connsiteY2850" fmla="*/ 4455954 h 6544491"/>
              <a:gd name="connsiteX2851" fmla="*/ 1898169 w 11817525"/>
              <a:gd name="connsiteY2851" fmla="*/ 4405016 h 6544491"/>
              <a:gd name="connsiteX2852" fmla="*/ 1891668 w 11817525"/>
              <a:gd name="connsiteY2852" fmla="*/ 4386545 h 6544491"/>
              <a:gd name="connsiteX2853" fmla="*/ 1890569 w 11817525"/>
              <a:gd name="connsiteY2853" fmla="*/ 4376403 h 6544491"/>
              <a:gd name="connsiteX2854" fmla="*/ 1846152 w 11817525"/>
              <a:gd name="connsiteY2854" fmla="*/ 4400177 h 6544491"/>
              <a:gd name="connsiteX2855" fmla="*/ 1672102 w 11817525"/>
              <a:gd name="connsiteY2855" fmla="*/ 4486676 h 6544491"/>
              <a:gd name="connsiteX2856" fmla="*/ 1570436 w 11817525"/>
              <a:gd name="connsiteY2856" fmla="*/ 4533225 h 6544491"/>
              <a:gd name="connsiteX2857" fmla="*/ 1490871 w 11817525"/>
              <a:gd name="connsiteY2857" fmla="*/ 4529900 h 6544491"/>
              <a:gd name="connsiteX2858" fmla="*/ 1521812 w 11817525"/>
              <a:gd name="connsiteY2858" fmla="*/ 4476701 h 6544491"/>
              <a:gd name="connsiteX2859" fmla="*/ 1535072 w 11817525"/>
              <a:gd name="connsiteY2859" fmla="*/ 4470053 h 6544491"/>
              <a:gd name="connsiteX2860" fmla="*/ 1787030 w 11817525"/>
              <a:gd name="connsiteY2860" fmla="*/ 4327085 h 6544491"/>
              <a:gd name="connsiteX2861" fmla="*/ 1851123 w 11817525"/>
              <a:gd name="connsiteY2861" fmla="*/ 4262249 h 6544491"/>
              <a:gd name="connsiteX2862" fmla="*/ 1861174 w 11817525"/>
              <a:gd name="connsiteY2862" fmla="*/ 4255121 h 6544491"/>
              <a:gd name="connsiteX2863" fmla="*/ 1865605 w 11817525"/>
              <a:gd name="connsiteY2863" fmla="*/ 4244750 h 6544491"/>
              <a:gd name="connsiteX2864" fmla="*/ 1890509 w 11817525"/>
              <a:gd name="connsiteY2864" fmla="*/ 4220990 h 6544491"/>
              <a:gd name="connsiteX2865" fmla="*/ 1928479 w 11817525"/>
              <a:gd name="connsiteY2865" fmla="*/ 4194703 h 6544491"/>
              <a:gd name="connsiteX2866" fmla="*/ 1928481 w 11817525"/>
              <a:gd name="connsiteY2866" fmla="*/ 4190768 h 6544491"/>
              <a:gd name="connsiteX2867" fmla="*/ 1906378 w 11817525"/>
              <a:gd name="connsiteY2867" fmla="*/ 4194092 h 6544491"/>
              <a:gd name="connsiteX2868" fmla="*/ 1844494 w 11817525"/>
              <a:gd name="connsiteY2868" fmla="*/ 4214041 h 6544491"/>
              <a:gd name="connsiteX2869" fmla="*/ 1809078 w 11817525"/>
              <a:gd name="connsiteY2869" fmla="*/ 4210189 h 6544491"/>
              <a:gd name="connsiteX2870" fmla="*/ 1759430 w 11817525"/>
              <a:gd name="connsiteY2870" fmla="*/ 4241067 h 6544491"/>
              <a:gd name="connsiteX2871" fmla="*/ 1720580 w 11817525"/>
              <a:gd name="connsiteY2871" fmla="*/ 4251012 h 6544491"/>
              <a:gd name="connsiteX2872" fmla="*/ 1708660 w 11817525"/>
              <a:gd name="connsiteY2872" fmla="*/ 4244035 h 6544491"/>
              <a:gd name="connsiteX2873" fmla="*/ 1694205 w 11817525"/>
              <a:gd name="connsiteY2873" fmla="*/ 4253938 h 6544491"/>
              <a:gd name="connsiteX2874" fmla="*/ 1428989 w 11817525"/>
              <a:gd name="connsiteY2874" fmla="*/ 4396906 h 6544491"/>
              <a:gd name="connsiteX2875" fmla="*/ 1380364 w 11817525"/>
              <a:gd name="connsiteY2875" fmla="*/ 4436803 h 6544491"/>
              <a:gd name="connsiteX2876" fmla="*/ 1168188 w 11817525"/>
              <a:gd name="connsiteY2876" fmla="*/ 4569795 h 6544491"/>
              <a:gd name="connsiteX2877" fmla="*/ 1057683 w 11817525"/>
              <a:gd name="connsiteY2877" fmla="*/ 4539873 h 6544491"/>
              <a:gd name="connsiteX2878" fmla="*/ 1026740 w 11817525"/>
              <a:gd name="connsiteY2878" fmla="*/ 4529899 h 6544491"/>
              <a:gd name="connsiteX2879" fmla="*/ 995800 w 11817525"/>
              <a:gd name="connsiteY2879" fmla="*/ 4480027 h 6544491"/>
              <a:gd name="connsiteX2880" fmla="*/ 1053261 w 11817525"/>
              <a:gd name="connsiteY2880" fmla="*/ 4430156 h 6544491"/>
              <a:gd name="connsiteX2881" fmla="*/ 1159351 w 11817525"/>
              <a:gd name="connsiteY2881" fmla="*/ 4386932 h 6544491"/>
              <a:gd name="connsiteX2882" fmla="*/ 1177032 w 11817525"/>
              <a:gd name="connsiteY2882" fmla="*/ 4366984 h 6544491"/>
              <a:gd name="connsiteX2883" fmla="*/ 1167115 w 11817525"/>
              <a:gd name="connsiteY2883" fmla="*/ 4345792 h 6544491"/>
              <a:gd name="connsiteX2884" fmla="*/ 1181927 w 11817525"/>
              <a:gd name="connsiteY2884" fmla="*/ 4338414 h 6544491"/>
              <a:gd name="connsiteX2885" fmla="*/ 1188639 w 11817525"/>
              <a:gd name="connsiteY2885" fmla="*/ 4335070 h 6544491"/>
              <a:gd name="connsiteX2886" fmla="*/ 1208478 w 11817525"/>
              <a:gd name="connsiteY2886" fmla="*/ 4321274 h 6544491"/>
              <a:gd name="connsiteX2887" fmla="*/ 1215580 w 11817525"/>
              <a:gd name="connsiteY2887" fmla="*/ 4318218 h 6544491"/>
              <a:gd name="connsiteX2888" fmla="*/ 1221233 w 11817525"/>
              <a:gd name="connsiteY2888" fmla="*/ 4317110 h 6544491"/>
              <a:gd name="connsiteX2889" fmla="*/ 1251071 w 11817525"/>
              <a:gd name="connsiteY2889" fmla="*/ 4308798 h 6544491"/>
              <a:gd name="connsiteX2890" fmla="*/ 1264642 w 11817525"/>
              <a:gd name="connsiteY2890" fmla="*/ 4298105 h 6544491"/>
              <a:gd name="connsiteX2891" fmla="*/ 1277218 w 11817525"/>
              <a:gd name="connsiteY2891" fmla="*/ 4293106 h 6544491"/>
              <a:gd name="connsiteX2892" fmla="*/ 1283268 w 11817525"/>
              <a:gd name="connsiteY2892" fmla="*/ 4289011 h 6544491"/>
              <a:gd name="connsiteX2893" fmla="*/ 1292676 w 11817525"/>
              <a:gd name="connsiteY2893" fmla="*/ 4283245 h 6544491"/>
              <a:gd name="connsiteX2894" fmla="*/ 1392696 w 11817525"/>
              <a:gd name="connsiteY2894" fmla="*/ 4232340 h 6544491"/>
              <a:gd name="connsiteX2895" fmla="*/ 1421579 w 11817525"/>
              <a:gd name="connsiteY2895" fmla="*/ 4215792 h 6544491"/>
              <a:gd name="connsiteX2896" fmla="*/ 1455139 w 11817525"/>
              <a:gd name="connsiteY2896" fmla="*/ 4199076 h 6544491"/>
              <a:gd name="connsiteX2897" fmla="*/ 1509496 w 11817525"/>
              <a:gd name="connsiteY2897" fmla="*/ 4173076 h 6544491"/>
              <a:gd name="connsiteX2898" fmla="*/ 1522920 w 11817525"/>
              <a:gd name="connsiteY2898" fmla="*/ 4166389 h 6544491"/>
              <a:gd name="connsiteX2899" fmla="*/ 1532329 w 11817525"/>
              <a:gd name="connsiteY2899" fmla="*/ 4160623 h 6544491"/>
              <a:gd name="connsiteX2900" fmla="*/ 1523634 w 11817525"/>
              <a:gd name="connsiteY2900" fmla="*/ 4161714 h 6544491"/>
              <a:gd name="connsiteX2901" fmla="*/ 1487431 w 11817525"/>
              <a:gd name="connsiteY2901" fmla="*/ 4175429 h 6544491"/>
              <a:gd name="connsiteX2902" fmla="*/ 1472026 w 11817525"/>
              <a:gd name="connsiteY2902" fmla="*/ 4179865 h 6544491"/>
              <a:gd name="connsiteX2903" fmla="*/ 1519723 w 11817525"/>
              <a:gd name="connsiteY2903" fmla="*/ 4151784 h 6544491"/>
              <a:gd name="connsiteX2904" fmla="*/ 1553999 w 11817525"/>
              <a:gd name="connsiteY2904" fmla="*/ 4130393 h 6544491"/>
              <a:gd name="connsiteX2905" fmla="*/ 1558068 w 11817525"/>
              <a:gd name="connsiteY2905" fmla="*/ 4124047 h 6544491"/>
              <a:gd name="connsiteX2906" fmla="*/ 1543982 w 11817525"/>
              <a:gd name="connsiteY2906" fmla="*/ 4129984 h 6544491"/>
              <a:gd name="connsiteX2907" fmla="*/ 1476862 w 11817525"/>
              <a:gd name="connsiteY2907" fmla="*/ 4163418 h 6544491"/>
              <a:gd name="connsiteX2908" fmla="*/ 1353455 w 11817525"/>
              <a:gd name="connsiteY2908" fmla="*/ 4215176 h 6544491"/>
              <a:gd name="connsiteX2909" fmla="*/ 1338320 w 11817525"/>
              <a:gd name="connsiteY2909" fmla="*/ 4221640 h 6544491"/>
              <a:gd name="connsiteX2910" fmla="*/ 1345002 w 11817525"/>
              <a:gd name="connsiteY2910" fmla="*/ 4214456 h 6544491"/>
              <a:gd name="connsiteX2911" fmla="*/ 1428989 w 11817525"/>
              <a:gd name="connsiteY2911" fmla="*/ 4150868 h 6544491"/>
              <a:gd name="connsiteX2912" fmla="*/ 1489501 w 11817525"/>
              <a:gd name="connsiteY2912" fmla="*/ 4109486 h 6544491"/>
              <a:gd name="connsiteX2913" fmla="*/ 1491564 w 11817525"/>
              <a:gd name="connsiteY2913" fmla="*/ 4107622 h 6544491"/>
              <a:gd name="connsiteX2914" fmla="*/ 1498136 w 11817525"/>
              <a:gd name="connsiteY2914" fmla="*/ 4105311 h 6544491"/>
              <a:gd name="connsiteX2915" fmla="*/ 1534392 w 11817525"/>
              <a:gd name="connsiteY2915" fmla="*/ 4086171 h 6544491"/>
              <a:gd name="connsiteX2916" fmla="*/ 1539122 w 11817525"/>
              <a:gd name="connsiteY2916" fmla="*/ 4080575 h 6544491"/>
              <a:gd name="connsiteX2917" fmla="*/ 1599477 w 11817525"/>
              <a:gd name="connsiteY2917" fmla="*/ 4055908 h 6544491"/>
              <a:gd name="connsiteX2918" fmla="*/ 1636392 w 11817525"/>
              <a:gd name="connsiteY2918" fmla="*/ 4037519 h 6544491"/>
              <a:gd name="connsiteX2919" fmla="*/ 1720953 w 11817525"/>
              <a:gd name="connsiteY2919" fmla="*/ 3996475 h 6544491"/>
              <a:gd name="connsiteX2920" fmla="*/ 1745108 w 11817525"/>
              <a:gd name="connsiteY2920" fmla="*/ 3985522 h 6544491"/>
              <a:gd name="connsiteX2921" fmla="*/ 1771294 w 11817525"/>
              <a:gd name="connsiteY2921" fmla="*/ 3971397 h 6544491"/>
              <a:gd name="connsiteX2922" fmla="*/ 1801500 w 11817525"/>
              <a:gd name="connsiteY2922" fmla="*/ 3956352 h 6544491"/>
              <a:gd name="connsiteX2923" fmla="*/ 1800891 w 11817525"/>
              <a:gd name="connsiteY2923" fmla="*/ 3950175 h 6544491"/>
              <a:gd name="connsiteX2924" fmla="*/ 1839182 w 11817525"/>
              <a:gd name="connsiteY2924" fmla="*/ 3927861 h 6544491"/>
              <a:gd name="connsiteX2925" fmla="*/ 1849910 w 11817525"/>
              <a:gd name="connsiteY2925" fmla="*/ 3923597 h 6544491"/>
              <a:gd name="connsiteX2926" fmla="*/ 1854641 w 11817525"/>
              <a:gd name="connsiteY2926" fmla="*/ 3918001 h 6544491"/>
              <a:gd name="connsiteX2927" fmla="*/ 1845947 w 11817525"/>
              <a:gd name="connsiteY2927" fmla="*/ 3919093 h 6544491"/>
              <a:gd name="connsiteX2928" fmla="*/ 1819760 w 11817525"/>
              <a:gd name="connsiteY2928" fmla="*/ 3933218 h 6544491"/>
              <a:gd name="connsiteX2929" fmla="*/ 1788233 w 11817525"/>
              <a:gd name="connsiteY2929" fmla="*/ 3946762 h 6544491"/>
              <a:gd name="connsiteX2930" fmla="*/ 1774204 w 11817525"/>
              <a:gd name="connsiteY2930" fmla="*/ 3947273 h 6544491"/>
              <a:gd name="connsiteX2931" fmla="*/ 1756100 w 11817525"/>
              <a:gd name="connsiteY2931" fmla="*/ 3954132 h 6544491"/>
              <a:gd name="connsiteX2932" fmla="*/ 1718470 w 11817525"/>
              <a:gd name="connsiteY2932" fmla="*/ 3977196 h 6544491"/>
              <a:gd name="connsiteX2933" fmla="*/ 1701690 w 11817525"/>
              <a:gd name="connsiteY2933" fmla="*/ 3985554 h 6544491"/>
              <a:gd name="connsiteX2934" fmla="*/ 1692998 w 11817525"/>
              <a:gd name="connsiteY2934" fmla="*/ 3986646 h 6544491"/>
              <a:gd name="connsiteX2935" fmla="*/ 1693050 w 11817525"/>
              <a:gd name="connsiteY2935" fmla="*/ 3981221 h 6544491"/>
              <a:gd name="connsiteX2936" fmla="*/ 1696935 w 11817525"/>
              <a:gd name="connsiteY2936" fmla="*/ 3978326 h 6544491"/>
              <a:gd name="connsiteX2937" fmla="*/ 1708203 w 11817525"/>
              <a:gd name="connsiteY2937" fmla="*/ 3972714 h 6544491"/>
              <a:gd name="connsiteX2938" fmla="*/ 1730373 w 11817525"/>
              <a:gd name="connsiteY2938" fmla="*/ 3959510 h 6544491"/>
              <a:gd name="connsiteX2939" fmla="*/ 1777357 w 11817525"/>
              <a:gd name="connsiteY2939" fmla="*/ 3936104 h 6544491"/>
              <a:gd name="connsiteX2940" fmla="*/ 1816916 w 11817525"/>
              <a:gd name="connsiteY2940" fmla="*/ 3920717 h 6544491"/>
              <a:gd name="connsiteX2941" fmla="*/ 1859225 w 11817525"/>
              <a:gd name="connsiteY2941" fmla="*/ 3897483 h 6544491"/>
              <a:gd name="connsiteX2942" fmla="*/ 1861259 w 11817525"/>
              <a:gd name="connsiteY2942" fmla="*/ 3894309 h 6544491"/>
              <a:gd name="connsiteX2943" fmla="*/ 1872701 w 11817525"/>
              <a:gd name="connsiteY2943" fmla="*/ 3885370 h 6544491"/>
              <a:gd name="connsiteX2944" fmla="*/ 1915669 w 11817525"/>
              <a:gd name="connsiteY2944" fmla="*/ 3862886 h 6544491"/>
              <a:gd name="connsiteX2945" fmla="*/ 1927719 w 11817525"/>
              <a:gd name="connsiteY2945" fmla="*/ 3860123 h 6544491"/>
              <a:gd name="connsiteX2946" fmla="*/ 1965904 w 11817525"/>
              <a:gd name="connsiteY2946" fmla="*/ 3848660 h 6544491"/>
              <a:gd name="connsiteX2947" fmla="*/ 1990057 w 11817525"/>
              <a:gd name="connsiteY2947" fmla="*/ 3837708 h 6544491"/>
              <a:gd name="connsiteX2948" fmla="*/ 2037094 w 11817525"/>
              <a:gd name="connsiteY2948" fmla="*/ 3808878 h 6544491"/>
              <a:gd name="connsiteX2949" fmla="*/ 2039128 w 11817525"/>
              <a:gd name="connsiteY2949" fmla="*/ 3805706 h 6544491"/>
              <a:gd name="connsiteX2950" fmla="*/ 2066690 w 11817525"/>
              <a:gd name="connsiteY2950" fmla="*/ 3787655 h 6544491"/>
              <a:gd name="connsiteX2951" fmla="*/ 2100199 w 11817525"/>
              <a:gd name="connsiteY2951" fmla="*/ 3776363 h 6544491"/>
              <a:gd name="connsiteX2952" fmla="*/ 2164570 w 11817525"/>
              <a:gd name="connsiteY2952" fmla="*/ 3750775 h 6544491"/>
              <a:gd name="connsiteX2953" fmla="*/ 2216997 w 11817525"/>
              <a:gd name="connsiteY2953" fmla="*/ 3717099 h 6544491"/>
              <a:gd name="connsiteX2954" fmla="*/ 2249897 w 11817525"/>
              <a:gd name="connsiteY2954" fmla="*/ 3699631 h 6544491"/>
              <a:gd name="connsiteX2955" fmla="*/ 2298864 w 11817525"/>
              <a:gd name="connsiteY2955" fmla="*/ 3678478 h 6544491"/>
              <a:gd name="connsiteX2956" fmla="*/ 2325712 w 11817525"/>
              <a:gd name="connsiteY2956" fmla="*/ 3665104 h 6544491"/>
              <a:gd name="connsiteX2957" fmla="*/ 2338476 w 11817525"/>
              <a:gd name="connsiteY2957" fmla="*/ 3657666 h 6544491"/>
              <a:gd name="connsiteX2958" fmla="*/ 2374071 w 11817525"/>
              <a:gd name="connsiteY2958" fmla="*/ 3637773 h 6544491"/>
              <a:gd name="connsiteX2959" fmla="*/ 2386837 w 11817525"/>
              <a:gd name="connsiteY2959" fmla="*/ 3630337 h 6544491"/>
              <a:gd name="connsiteX2960" fmla="*/ 2412522 w 11817525"/>
              <a:gd name="connsiteY2960" fmla="*/ 3599185 h 6544491"/>
              <a:gd name="connsiteX2961" fmla="*/ 2434797 w 11817525"/>
              <a:gd name="connsiteY2961" fmla="*/ 3575131 h 6544491"/>
              <a:gd name="connsiteX2962" fmla="*/ 2450971 w 11817525"/>
              <a:gd name="connsiteY2962" fmla="*/ 3560596 h 6544491"/>
              <a:gd name="connsiteX2963" fmla="*/ 2459109 w 11817525"/>
              <a:gd name="connsiteY2963" fmla="*/ 3547904 h 6544491"/>
              <a:gd name="connsiteX2964" fmla="*/ 2457787 w 11817525"/>
              <a:gd name="connsiteY2964" fmla="*/ 3546402 h 6544491"/>
              <a:gd name="connsiteX2965" fmla="*/ 2400840 w 11817525"/>
              <a:gd name="connsiteY2965" fmla="*/ 3563970 h 6544491"/>
              <a:gd name="connsiteX2966" fmla="*/ 2226328 w 11817525"/>
              <a:gd name="connsiteY2966" fmla="*/ 3650904 h 6544491"/>
              <a:gd name="connsiteX2967" fmla="*/ 2211582 w 11817525"/>
              <a:gd name="connsiteY2967" fmla="*/ 3656091 h 6544491"/>
              <a:gd name="connsiteX2968" fmla="*/ 2224347 w 11817525"/>
              <a:gd name="connsiteY2968" fmla="*/ 3648652 h 6544491"/>
              <a:gd name="connsiteX2969" fmla="*/ 2262636 w 11817525"/>
              <a:gd name="connsiteY2969" fmla="*/ 3626339 h 6544491"/>
              <a:gd name="connsiteX2970" fmla="*/ 2368154 w 11817525"/>
              <a:gd name="connsiteY2970" fmla="*/ 3559739 h 6544491"/>
              <a:gd name="connsiteX2971" fmla="*/ 2434613 w 11817525"/>
              <a:gd name="connsiteY2971" fmla="*/ 3525552 h 6544491"/>
              <a:gd name="connsiteX2972" fmla="*/ 2478242 w 11817525"/>
              <a:gd name="connsiteY2972" fmla="*/ 3503819 h 6544491"/>
              <a:gd name="connsiteX2973" fmla="*/ 2517193 w 11817525"/>
              <a:gd name="connsiteY2973" fmla="*/ 3482255 h 6544491"/>
              <a:gd name="connsiteX2974" fmla="*/ 2532651 w 11817525"/>
              <a:gd name="connsiteY2974" fmla="*/ 3472396 h 6544491"/>
              <a:gd name="connsiteX2975" fmla="*/ 2514551 w 11817525"/>
              <a:gd name="connsiteY2975" fmla="*/ 3479253 h 6544491"/>
              <a:gd name="connsiteX2976" fmla="*/ 2398410 w 11817525"/>
              <a:gd name="connsiteY2976" fmla="*/ 3539268 h 6544491"/>
              <a:gd name="connsiteX2977" fmla="*/ 2344104 w 11817525"/>
              <a:gd name="connsiteY2977" fmla="*/ 3559841 h 6544491"/>
              <a:gd name="connsiteX2978" fmla="*/ 2342785 w 11817525"/>
              <a:gd name="connsiteY2978" fmla="*/ 3558339 h 6544491"/>
              <a:gd name="connsiteX2979" fmla="*/ 2343500 w 11817525"/>
              <a:gd name="connsiteY2979" fmla="*/ 3553666 h 6544491"/>
              <a:gd name="connsiteX2980" fmla="*/ 2373704 w 11817525"/>
              <a:gd name="connsiteY2980" fmla="*/ 3538618 h 6544491"/>
              <a:gd name="connsiteX2981" fmla="*/ 2392519 w 11817525"/>
              <a:gd name="connsiteY2981" fmla="*/ 3527086 h 6544491"/>
              <a:gd name="connsiteX2982" fmla="*/ 2394555 w 11817525"/>
              <a:gd name="connsiteY2982" fmla="*/ 3523913 h 6544491"/>
              <a:gd name="connsiteX2983" fmla="*/ 2387180 w 11817525"/>
              <a:gd name="connsiteY2983" fmla="*/ 3526505 h 6544491"/>
              <a:gd name="connsiteX2984" fmla="*/ 2356975 w 11817525"/>
              <a:gd name="connsiteY2984" fmla="*/ 3541551 h 6544491"/>
              <a:gd name="connsiteX2985" fmla="*/ 2345588 w 11817525"/>
              <a:gd name="connsiteY2985" fmla="*/ 3545066 h 6544491"/>
              <a:gd name="connsiteX2986" fmla="*/ 2350977 w 11817525"/>
              <a:gd name="connsiteY2986" fmla="*/ 3540221 h 6544491"/>
              <a:gd name="connsiteX2987" fmla="*/ 2387948 w 11817525"/>
              <a:gd name="connsiteY2987" fmla="*/ 3516406 h 6544491"/>
              <a:gd name="connsiteX2988" fmla="*/ 2449070 w 11817525"/>
              <a:gd name="connsiteY2988" fmla="*/ 3481639 h 6544491"/>
              <a:gd name="connsiteX2989" fmla="*/ 2448409 w 11817525"/>
              <a:gd name="connsiteY2989" fmla="*/ 3480888 h 6544491"/>
              <a:gd name="connsiteX2990" fmla="*/ 2447087 w 11817525"/>
              <a:gd name="connsiteY2990" fmla="*/ 3479386 h 6544491"/>
              <a:gd name="connsiteX2991" fmla="*/ 2433664 w 11817525"/>
              <a:gd name="connsiteY2991" fmla="*/ 3486073 h 6544491"/>
              <a:gd name="connsiteX2992" fmla="*/ 2419631 w 11817525"/>
              <a:gd name="connsiteY2992" fmla="*/ 3486585 h 6544491"/>
              <a:gd name="connsiteX2993" fmla="*/ 2414293 w 11817525"/>
              <a:gd name="connsiteY2993" fmla="*/ 3486005 h 6544491"/>
              <a:gd name="connsiteX2994" fmla="*/ 2382107 w 11817525"/>
              <a:gd name="connsiteY2994" fmla="*/ 3498799 h 6544491"/>
              <a:gd name="connsiteX2995" fmla="*/ 2405600 w 11817525"/>
              <a:gd name="connsiteY2995" fmla="*/ 3487097 h 6544491"/>
              <a:gd name="connsiteX2996" fmla="*/ 2406974 w 11817525"/>
              <a:gd name="connsiteY2996" fmla="*/ 3483172 h 6544491"/>
              <a:gd name="connsiteX2997" fmla="*/ 2405652 w 11817525"/>
              <a:gd name="connsiteY2997" fmla="*/ 3481670 h 6544491"/>
              <a:gd name="connsiteX2998" fmla="*/ 2409010 w 11817525"/>
              <a:gd name="connsiteY2998" fmla="*/ 3479999 h 6544491"/>
              <a:gd name="connsiteX2999" fmla="*/ 2443230 w 11817525"/>
              <a:gd name="connsiteY2999" fmla="*/ 3464032 h 6544491"/>
              <a:gd name="connsiteX3000" fmla="*/ 2449280 w 11817525"/>
              <a:gd name="connsiteY3000" fmla="*/ 3459938 h 6544491"/>
              <a:gd name="connsiteX3001" fmla="*/ 2444605 w 11817525"/>
              <a:gd name="connsiteY3001" fmla="*/ 3460109 h 6544491"/>
              <a:gd name="connsiteX3002" fmla="*/ 2421824 w 11817525"/>
              <a:gd name="connsiteY3002" fmla="*/ 3467137 h 6544491"/>
              <a:gd name="connsiteX3003" fmla="*/ 2415167 w 11817525"/>
              <a:gd name="connsiteY3003" fmla="*/ 3465054 h 6544491"/>
              <a:gd name="connsiteX3004" fmla="*/ 2419897 w 11817525"/>
              <a:gd name="connsiteY3004" fmla="*/ 3459459 h 6544491"/>
              <a:gd name="connsiteX3005" fmla="*/ 2436677 w 11817525"/>
              <a:gd name="connsiteY3005" fmla="*/ 3451100 h 6544491"/>
              <a:gd name="connsiteX3006" fmla="*/ 2479589 w 11817525"/>
              <a:gd name="connsiteY3006" fmla="*/ 3434041 h 6544491"/>
              <a:gd name="connsiteX3007" fmla="*/ 2495052 w 11817525"/>
              <a:gd name="connsiteY3007" fmla="*/ 3424181 h 6544491"/>
              <a:gd name="connsiteX3008" fmla="*/ 2501154 w 11817525"/>
              <a:gd name="connsiteY3008" fmla="*/ 3414661 h 6544491"/>
              <a:gd name="connsiteX3009" fmla="*/ 2530038 w 11817525"/>
              <a:gd name="connsiteY3009" fmla="*/ 3398114 h 6544491"/>
              <a:gd name="connsiteX3010" fmla="*/ 2557547 w 11817525"/>
              <a:gd name="connsiteY3010" fmla="*/ 3385491 h 6544491"/>
              <a:gd name="connsiteX3011" fmla="*/ 2562277 w 11817525"/>
              <a:gd name="connsiteY3011" fmla="*/ 3379894 h 6544491"/>
              <a:gd name="connsiteX3012" fmla="*/ 2553582 w 11817525"/>
              <a:gd name="connsiteY3012" fmla="*/ 3380986 h 6544491"/>
              <a:gd name="connsiteX3013" fmla="*/ 2544175 w 11817525"/>
              <a:gd name="connsiteY3013" fmla="*/ 3386752 h 6544491"/>
              <a:gd name="connsiteX3014" fmla="*/ 2501922 w 11817525"/>
              <a:gd name="connsiteY3014" fmla="*/ 3404559 h 6544491"/>
              <a:gd name="connsiteX3015" fmla="*/ 2494601 w 11817525"/>
              <a:gd name="connsiteY3015" fmla="*/ 3401729 h 6544491"/>
              <a:gd name="connsiteX3016" fmla="*/ 2464397 w 11817525"/>
              <a:gd name="connsiteY3016" fmla="*/ 3416775 h 6544491"/>
              <a:gd name="connsiteX3017" fmla="*/ 2436890 w 11817525"/>
              <a:gd name="connsiteY3017" fmla="*/ 3429399 h 6544491"/>
              <a:gd name="connsiteX3018" fmla="*/ 2414056 w 11817525"/>
              <a:gd name="connsiteY3018" fmla="*/ 3441850 h 6544491"/>
              <a:gd name="connsiteX3019" fmla="*/ 2330816 w 11817525"/>
              <a:gd name="connsiteY3019" fmla="*/ 3484398 h 6544491"/>
              <a:gd name="connsiteX3020" fmla="*/ 2293901 w 11817525"/>
              <a:gd name="connsiteY3020" fmla="*/ 3502787 h 6544491"/>
              <a:gd name="connsiteX3021" fmla="*/ 2240151 w 11817525"/>
              <a:gd name="connsiteY3021" fmla="*/ 3534960 h 6544491"/>
              <a:gd name="connsiteX3022" fmla="*/ 2231456 w 11817525"/>
              <a:gd name="connsiteY3022" fmla="*/ 3536052 h 6544491"/>
              <a:gd name="connsiteX3023" fmla="*/ 2193881 w 11817525"/>
              <a:gd name="connsiteY3023" fmla="*/ 3553691 h 6544491"/>
              <a:gd name="connsiteX3024" fmla="*/ 2169672 w 11817525"/>
              <a:gd name="connsiteY3024" fmla="*/ 3570069 h 6544491"/>
              <a:gd name="connsiteX3025" fmla="*/ 2147503 w 11817525"/>
              <a:gd name="connsiteY3025" fmla="*/ 3583272 h 6544491"/>
              <a:gd name="connsiteX3026" fmla="*/ 2095234 w 11817525"/>
              <a:gd name="connsiteY3026" fmla="*/ 3600672 h 6544491"/>
              <a:gd name="connsiteX3027" fmla="*/ 2065744 w 11817525"/>
              <a:gd name="connsiteY3027" fmla="*/ 3611043 h 6544491"/>
              <a:gd name="connsiteX3028" fmla="*/ 2046930 w 11817525"/>
              <a:gd name="connsiteY3028" fmla="*/ 3622575 h 6544491"/>
              <a:gd name="connsiteX3029" fmla="*/ 2032130 w 11817525"/>
              <a:gd name="connsiteY3029" fmla="*/ 3633187 h 6544491"/>
              <a:gd name="connsiteX3030" fmla="*/ 2028720 w 11817525"/>
              <a:gd name="connsiteY3030" fmla="*/ 3640284 h 6544491"/>
              <a:gd name="connsiteX3031" fmla="*/ 2001874 w 11817525"/>
              <a:gd name="connsiteY3031" fmla="*/ 3653657 h 6544491"/>
              <a:gd name="connsiteX3032" fmla="*/ 1985146 w 11817525"/>
              <a:gd name="connsiteY3032" fmla="*/ 3656592 h 6544491"/>
              <a:gd name="connsiteX3033" fmla="*/ 1962313 w 11817525"/>
              <a:gd name="connsiteY3033" fmla="*/ 3669044 h 6544491"/>
              <a:gd name="connsiteX3034" fmla="*/ 1927380 w 11817525"/>
              <a:gd name="connsiteY3034" fmla="*/ 3689687 h 6544491"/>
              <a:gd name="connsiteX3035" fmla="*/ 1916651 w 11817525"/>
              <a:gd name="connsiteY3035" fmla="*/ 3693951 h 6544491"/>
              <a:gd name="connsiteX3036" fmla="*/ 1898602 w 11817525"/>
              <a:gd name="connsiteY3036" fmla="*/ 3695382 h 6544491"/>
              <a:gd name="connsiteX3037" fmla="*/ 1887214 w 11817525"/>
              <a:gd name="connsiteY3037" fmla="*/ 3698897 h 6544491"/>
              <a:gd name="connsiteX3038" fmla="*/ 1845514 w 11817525"/>
              <a:gd name="connsiteY3038" fmla="*/ 3728307 h 6544491"/>
              <a:gd name="connsiteX3039" fmla="*/ 1840121 w 11817525"/>
              <a:gd name="connsiteY3039" fmla="*/ 3733154 h 6544491"/>
              <a:gd name="connsiteX3040" fmla="*/ 1848155 w 11817525"/>
              <a:gd name="connsiteY3040" fmla="*/ 3731311 h 6544491"/>
              <a:gd name="connsiteX3041" fmla="*/ 1895801 w 11817525"/>
              <a:gd name="connsiteY3041" fmla="*/ 3708656 h 6544491"/>
              <a:gd name="connsiteX3042" fmla="*/ 1906529 w 11817525"/>
              <a:gd name="connsiteY3042" fmla="*/ 3704391 h 6544491"/>
              <a:gd name="connsiteX3043" fmla="*/ 1925292 w 11817525"/>
              <a:gd name="connsiteY3043" fmla="*/ 3698285 h 6544491"/>
              <a:gd name="connsiteX3044" fmla="*/ 1934645 w 11817525"/>
              <a:gd name="connsiteY3044" fmla="*/ 3697944 h 6544491"/>
              <a:gd name="connsiteX3045" fmla="*/ 1927221 w 11817525"/>
              <a:gd name="connsiteY3045" fmla="*/ 3705963 h 6544491"/>
              <a:gd name="connsiteX3046" fmla="*/ 1940644 w 11817525"/>
              <a:gd name="connsiteY3046" fmla="*/ 3699276 h 6544491"/>
              <a:gd name="connsiteX3047" fmla="*/ 1963477 w 11817525"/>
              <a:gd name="connsiteY3047" fmla="*/ 3686820 h 6544491"/>
              <a:gd name="connsiteX3048" fmla="*/ 1990986 w 11817525"/>
              <a:gd name="connsiteY3048" fmla="*/ 3674198 h 6544491"/>
              <a:gd name="connsiteX3049" fmla="*/ 2011068 w 11817525"/>
              <a:gd name="connsiteY3049" fmla="*/ 3669593 h 6544491"/>
              <a:gd name="connsiteX3050" fmla="*/ 2025153 w 11817525"/>
              <a:gd name="connsiteY3050" fmla="*/ 3663656 h 6544491"/>
              <a:gd name="connsiteX3051" fmla="*/ 2078849 w 11817525"/>
              <a:gd name="connsiteY3051" fmla="*/ 3636908 h 6544491"/>
              <a:gd name="connsiteX3052" fmla="*/ 2135901 w 11817525"/>
              <a:gd name="connsiteY3052" fmla="*/ 3608488 h 6544491"/>
              <a:gd name="connsiteX3053" fmla="*/ 2136564 w 11817525"/>
              <a:gd name="connsiteY3053" fmla="*/ 3609239 h 6544491"/>
              <a:gd name="connsiteX3054" fmla="*/ 2080170 w 11817525"/>
              <a:gd name="connsiteY3054" fmla="*/ 3638409 h 6544491"/>
              <a:gd name="connsiteX3055" fmla="*/ 2095578 w 11817525"/>
              <a:gd name="connsiteY3055" fmla="*/ 3633975 h 6544491"/>
              <a:gd name="connsiteX3056" fmla="*/ 2198241 w 11817525"/>
              <a:gd name="connsiteY3056" fmla="*/ 3586073 h 6544491"/>
              <a:gd name="connsiteX3057" fmla="*/ 2218375 w 11817525"/>
              <a:gd name="connsiteY3057" fmla="*/ 3576043 h 6544491"/>
              <a:gd name="connsiteX3058" fmla="*/ 2265967 w 11817525"/>
              <a:gd name="connsiteY3058" fmla="*/ 3558813 h 6544491"/>
              <a:gd name="connsiteX3059" fmla="*/ 2296171 w 11817525"/>
              <a:gd name="connsiteY3059" fmla="*/ 3543767 h 6544491"/>
              <a:gd name="connsiteX3060" fmla="*/ 2307562 w 11817525"/>
              <a:gd name="connsiteY3060" fmla="*/ 3540254 h 6544491"/>
              <a:gd name="connsiteX3061" fmla="*/ 2306188 w 11817525"/>
              <a:gd name="connsiteY3061" fmla="*/ 3544177 h 6544491"/>
              <a:gd name="connsiteX3062" fmla="*/ 2283354 w 11817525"/>
              <a:gd name="connsiteY3062" fmla="*/ 3556630 h 6544491"/>
              <a:gd name="connsiteX3063" fmla="*/ 2266627 w 11817525"/>
              <a:gd name="connsiteY3063" fmla="*/ 3559564 h 6544491"/>
              <a:gd name="connsiteX3064" fmla="*/ 2232408 w 11817525"/>
              <a:gd name="connsiteY3064" fmla="*/ 3575530 h 6544491"/>
              <a:gd name="connsiteX3065" fmla="*/ 2192134 w 11817525"/>
              <a:gd name="connsiteY3065" fmla="*/ 3595592 h 6544491"/>
              <a:gd name="connsiteX3066" fmla="*/ 2175355 w 11817525"/>
              <a:gd name="connsiteY3066" fmla="*/ 3603951 h 6544491"/>
              <a:gd name="connsiteX3067" fmla="*/ 2152523 w 11817525"/>
              <a:gd name="connsiteY3067" fmla="*/ 3616405 h 6544491"/>
              <a:gd name="connsiteX3068" fmla="*/ 2128369 w 11817525"/>
              <a:gd name="connsiteY3068" fmla="*/ 3627356 h 6544491"/>
              <a:gd name="connsiteX3069" fmla="*/ 2115606 w 11817525"/>
              <a:gd name="connsiteY3069" fmla="*/ 3634795 h 6544491"/>
              <a:gd name="connsiteX3070" fmla="*/ 2106913 w 11817525"/>
              <a:gd name="connsiteY3070" fmla="*/ 3635886 h 6544491"/>
              <a:gd name="connsiteX3071" fmla="*/ 2090133 w 11817525"/>
              <a:gd name="connsiteY3071" fmla="*/ 3644244 h 6544491"/>
              <a:gd name="connsiteX3072" fmla="*/ 2084742 w 11817525"/>
              <a:gd name="connsiteY3072" fmla="*/ 3649089 h 6544491"/>
              <a:gd name="connsiteX3073" fmla="*/ 2078744 w 11817525"/>
              <a:gd name="connsiteY3073" fmla="*/ 3647758 h 6544491"/>
              <a:gd name="connsiteX3074" fmla="*/ 2058607 w 11817525"/>
              <a:gd name="connsiteY3074" fmla="*/ 3657789 h 6544491"/>
              <a:gd name="connsiteX3075" fmla="*/ 2053217 w 11817525"/>
              <a:gd name="connsiteY3075" fmla="*/ 3662635 h 6544491"/>
              <a:gd name="connsiteX3076" fmla="*/ 2047217 w 11817525"/>
              <a:gd name="connsiteY3076" fmla="*/ 3661304 h 6544491"/>
              <a:gd name="connsiteX3077" fmla="*/ 1992861 w 11817525"/>
              <a:gd name="connsiteY3077" fmla="*/ 3687301 h 6544491"/>
              <a:gd name="connsiteX3078" fmla="*/ 1982794 w 11817525"/>
              <a:gd name="connsiteY3078" fmla="*/ 3692316 h 6544491"/>
              <a:gd name="connsiteX3079" fmla="*/ 1970030 w 11817525"/>
              <a:gd name="connsiteY3079" fmla="*/ 3699755 h 6544491"/>
              <a:gd name="connsiteX3080" fmla="*/ 1941147 w 11817525"/>
              <a:gd name="connsiteY3080" fmla="*/ 3716301 h 6544491"/>
              <a:gd name="connsiteX3081" fmla="*/ 1910943 w 11817525"/>
              <a:gd name="connsiteY3081" fmla="*/ 3731348 h 6544491"/>
              <a:gd name="connsiteX3082" fmla="*/ 1879418 w 11817525"/>
              <a:gd name="connsiteY3082" fmla="*/ 3744893 h 6544491"/>
              <a:gd name="connsiteX3083" fmla="*/ 1855925 w 11817525"/>
              <a:gd name="connsiteY3083" fmla="*/ 3756596 h 6544491"/>
              <a:gd name="connsiteX3084" fmla="*/ 1843820 w 11817525"/>
              <a:gd name="connsiteY3084" fmla="*/ 3764784 h 6544491"/>
              <a:gd name="connsiteX3085" fmla="*/ 1827042 w 11817525"/>
              <a:gd name="connsiteY3085" fmla="*/ 3773143 h 6544491"/>
              <a:gd name="connsiteX3086" fmla="*/ 1796837 w 11817525"/>
              <a:gd name="connsiteY3086" fmla="*/ 3788189 h 6544491"/>
              <a:gd name="connsiteX3087" fmla="*/ 1793481 w 11817525"/>
              <a:gd name="connsiteY3087" fmla="*/ 3789860 h 6544491"/>
              <a:gd name="connsiteX3088" fmla="*/ 1752600 w 11817525"/>
              <a:gd name="connsiteY3088" fmla="*/ 3803746 h 6544491"/>
              <a:gd name="connsiteX3089" fmla="*/ 1751278 w 11817525"/>
              <a:gd name="connsiteY3089" fmla="*/ 3802245 h 6544491"/>
              <a:gd name="connsiteX3090" fmla="*/ 1757384 w 11817525"/>
              <a:gd name="connsiteY3090" fmla="*/ 3792724 h 6544491"/>
              <a:gd name="connsiteX3091" fmla="*/ 1784232 w 11817525"/>
              <a:gd name="connsiteY3091" fmla="*/ 3779351 h 6544491"/>
              <a:gd name="connsiteX3092" fmla="*/ 1792979 w 11817525"/>
              <a:gd name="connsiteY3092" fmla="*/ 3772834 h 6544491"/>
              <a:gd name="connsiteX3093" fmla="*/ 1782251 w 11817525"/>
              <a:gd name="connsiteY3093" fmla="*/ 3777100 h 6544491"/>
              <a:gd name="connsiteX3094" fmla="*/ 1769487 w 11817525"/>
              <a:gd name="connsiteY3094" fmla="*/ 3784536 h 6544491"/>
              <a:gd name="connsiteX3095" fmla="*/ 1752706 w 11817525"/>
              <a:gd name="connsiteY3095" fmla="*/ 3792896 h 6544491"/>
              <a:gd name="connsiteX3096" fmla="*/ 1740013 w 11817525"/>
              <a:gd name="connsiteY3096" fmla="*/ 3798721 h 6544491"/>
              <a:gd name="connsiteX3097" fmla="*/ 1741993 w 11817525"/>
              <a:gd name="connsiteY3097" fmla="*/ 3794410 h 6544491"/>
              <a:gd name="connsiteX3098" fmla="*/ 1703057 w 11817525"/>
              <a:gd name="connsiteY3098" fmla="*/ 3797113 h 6544491"/>
              <a:gd name="connsiteX3099" fmla="*/ 1723375 w 11817525"/>
              <a:gd name="connsiteY3099" fmla="*/ 3786992 h 6544491"/>
              <a:gd name="connsiteX3100" fmla="*/ 1738174 w 11817525"/>
              <a:gd name="connsiteY3100" fmla="*/ 3776381 h 6544491"/>
              <a:gd name="connsiteX3101" fmla="*/ 1695500 w 11817525"/>
              <a:gd name="connsiteY3101" fmla="*/ 3797638 h 6544491"/>
              <a:gd name="connsiteX3102" fmla="*/ 1689230 w 11817525"/>
              <a:gd name="connsiteY3102" fmla="*/ 3798074 h 6544491"/>
              <a:gd name="connsiteX3103" fmla="*/ 1609710 w 11817525"/>
              <a:gd name="connsiteY3103" fmla="*/ 3811838 h 6544491"/>
              <a:gd name="connsiteX3104" fmla="*/ 1577044 w 11817525"/>
              <a:gd name="connsiteY3104" fmla="*/ 3823583 h 6544491"/>
              <a:gd name="connsiteX3105" fmla="*/ 1603589 w 11817525"/>
              <a:gd name="connsiteY3105" fmla="*/ 3809948 h 6544491"/>
              <a:gd name="connsiteX3106" fmla="*/ 1690846 w 11817525"/>
              <a:gd name="connsiteY3106" fmla="*/ 3766481 h 6544491"/>
              <a:gd name="connsiteX3107" fmla="*/ 1772051 w 11817525"/>
              <a:gd name="connsiteY3107" fmla="*/ 3727111 h 6544491"/>
              <a:gd name="connsiteX3108" fmla="*/ 1782120 w 11817525"/>
              <a:gd name="connsiteY3108" fmla="*/ 3722096 h 6544491"/>
              <a:gd name="connsiteX3109" fmla="*/ 1861343 w 11817525"/>
              <a:gd name="connsiteY3109" fmla="*/ 3680471 h 6544491"/>
              <a:gd name="connsiteX3110" fmla="*/ 1913666 w 11817525"/>
              <a:gd name="connsiteY3110" fmla="*/ 3657647 h 6544491"/>
              <a:gd name="connsiteX3111" fmla="*/ 1961309 w 11817525"/>
              <a:gd name="connsiteY3111" fmla="*/ 3634992 h 6544491"/>
              <a:gd name="connsiteX3112" fmla="*/ 2002957 w 11817525"/>
              <a:gd name="connsiteY3112" fmla="*/ 3611007 h 6544491"/>
              <a:gd name="connsiteX3113" fmla="*/ 2114472 w 11817525"/>
              <a:gd name="connsiteY3113" fmla="*/ 3545737 h 6544491"/>
              <a:gd name="connsiteX3114" fmla="*/ 2181593 w 11817525"/>
              <a:gd name="connsiteY3114" fmla="*/ 3512302 h 6544491"/>
              <a:gd name="connsiteX3115" fmla="*/ 2194355 w 11817525"/>
              <a:gd name="connsiteY3115" fmla="*/ 3504863 h 6544491"/>
              <a:gd name="connsiteX3116" fmla="*/ 2185004 w 11817525"/>
              <a:gd name="connsiteY3116" fmla="*/ 3505204 h 6544491"/>
              <a:gd name="connsiteX3117" fmla="*/ 2145443 w 11817525"/>
              <a:gd name="connsiteY3117" fmla="*/ 3520591 h 6544491"/>
              <a:gd name="connsiteX3118" fmla="*/ 2092460 w 11817525"/>
              <a:gd name="connsiteY3118" fmla="*/ 3542666 h 6544491"/>
              <a:gd name="connsiteX3119" fmla="*/ 2103903 w 11817525"/>
              <a:gd name="connsiteY3119" fmla="*/ 3533726 h 6544491"/>
              <a:gd name="connsiteX3120" fmla="*/ 2134822 w 11817525"/>
              <a:gd name="connsiteY3120" fmla="*/ 3514006 h 6544491"/>
              <a:gd name="connsiteX3121" fmla="*/ 2139550 w 11817525"/>
              <a:gd name="connsiteY3121" fmla="*/ 3508409 h 6544491"/>
              <a:gd name="connsiteX3122" fmla="*/ 2128822 w 11817525"/>
              <a:gd name="connsiteY3122" fmla="*/ 3512675 h 6544491"/>
              <a:gd name="connsiteX3123" fmla="*/ 2115397 w 11817525"/>
              <a:gd name="connsiteY3123" fmla="*/ 3519361 h 6544491"/>
              <a:gd name="connsiteX3124" fmla="*/ 2062363 w 11817525"/>
              <a:gd name="connsiteY3124" fmla="*/ 3546862 h 6544491"/>
              <a:gd name="connsiteX3125" fmla="*/ 2028804 w 11817525"/>
              <a:gd name="connsiteY3125" fmla="*/ 3563579 h 6544491"/>
              <a:gd name="connsiteX3126" fmla="*/ 1997277 w 11817525"/>
              <a:gd name="connsiteY3126" fmla="*/ 3577123 h 6544491"/>
              <a:gd name="connsiteX3127" fmla="*/ 1895934 w 11817525"/>
              <a:gd name="connsiteY3127" fmla="*/ 3626527 h 6544491"/>
              <a:gd name="connsiteX3128" fmla="*/ 1885207 w 11817525"/>
              <a:gd name="connsiteY3128" fmla="*/ 3630791 h 6544491"/>
              <a:gd name="connsiteX3129" fmla="*/ 1877832 w 11817525"/>
              <a:gd name="connsiteY3129" fmla="*/ 3633384 h 6544491"/>
              <a:gd name="connsiteX3130" fmla="*/ 1840204 w 11817525"/>
              <a:gd name="connsiteY3130" fmla="*/ 3656449 h 6544491"/>
              <a:gd name="connsiteX3131" fmla="*/ 1791896 w 11817525"/>
              <a:gd name="connsiteY3131" fmla="*/ 3678352 h 6544491"/>
              <a:gd name="connsiteX3132" fmla="*/ 1785186 w 11817525"/>
              <a:gd name="connsiteY3132" fmla="*/ 3681695 h 6544491"/>
              <a:gd name="connsiteX3133" fmla="*/ 1748269 w 11817525"/>
              <a:gd name="connsiteY3133" fmla="*/ 3700085 h 6544491"/>
              <a:gd name="connsiteX3134" fmla="*/ 1706676 w 11817525"/>
              <a:gd name="connsiteY3134" fmla="*/ 3718644 h 6544491"/>
              <a:gd name="connsiteX3135" fmla="*/ 1652979 w 11817525"/>
              <a:gd name="connsiteY3135" fmla="*/ 3745394 h 6544491"/>
              <a:gd name="connsiteX3136" fmla="*/ 1604619 w 11817525"/>
              <a:gd name="connsiteY3136" fmla="*/ 3772723 h 6544491"/>
              <a:gd name="connsiteX3137" fmla="*/ 1530074 w 11817525"/>
              <a:gd name="connsiteY3137" fmla="*/ 3814176 h 6544491"/>
              <a:gd name="connsiteX3138" fmla="*/ 1470987 w 11817525"/>
              <a:gd name="connsiteY3138" fmla="*/ 3845771 h 6544491"/>
              <a:gd name="connsiteX3139" fmla="*/ 1489749 w 11817525"/>
              <a:gd name="connsiteY3139" fmla="*/ 3839663 h 6544491"/>
              <a:gd name="connsiteX3140" fmla="*/ 1506529 w 11817525"/>
              <a:gd name="connsiteY3140" fmla="*/ 3831305 h 6544491"/>
              <a:gd name="connsiteX3141" fmla="*/ 1572936 w 11817525"/>
              <a:gd name="connsiteY3141" fmla="*/ 3802543 h 6544491"/>
              <a:gd name="connsiteX3142" fmla="*/ 1626633 w 11817525"/>
              <a:gd name="connsiteY3142" fmla="*/ 3775795 h 6544491"/>
              <a:gd name="connsiteX3143" fmla="*/ 1673670 w 11817525"/>
              <a:gd name="connsiteY3143" fmla="*/ 3746965 h 6544491"/>
              <a:gd name="connsiteX3144" fmla="*/ 1689129 w 11817525"/>
              <a:gd name="connsiteY3144" fmla="*/ 3737104 h 6544491"/>
              <a:gd name="connsiteX3145" fmla="*/ 1756195 w 11817525"/>
              <a:gd name="connsiteY3145" fmla="*/ 3709093 h 6544491"/>
              <a:gd name="connsiteX3146" fmla="*/ 1783704 w 11817525"/>
              <a:gd name="connsiteY3146" fmla="*/ 3696471 h 6544491"/>
              <a:gd name="connsiteX3147" fmla="*/ 1820623 w 11817525"/>
              <a:gd name="connsiteY3147" fmla="*/ 3678080 h 6544491"/>
              <a:gd name="connsiteX3148" fmla="*/ 1840759 w 11817525"/>
              <a:gd name="connsiteY3148" fmla="*/ 3668050 h 6544491"/>
              <a:gd name="connsiteX3149" fmla="*/ 1879050 w 11817525"/>
              <a:gd name="connsiteY3149" fmla="*/ 3645736 h 6544491"/>
              <a:gd name="connsiteX3150" fmla="*/ 1903201 w 11817525"/>
              <a:gd name="connsiteY3150" fmla="*/ 3634784 h 6544491"/>
              <a:gd name="connsiteX3151" fmla="*/ 1962236 w 11817525"/>
              <a:gd name="connsiteY3151" fmla="*/ 3608615 h 6544491"/>
              <a:gd name="connsiteX3152" fmla="*/ 1996457 w 11817525"/>
              <a:gd name="connsiteY3152" fmla="*/ 3592649 h 6544491"/>
              <a:gd name="connsiteX3153" fmla="*/ 2005864 w 11817525"/>
              <a:gd name="connsiteY3153" fmla="*/ 3586883 h 6544491"/>
              <a:gd name="connsiteX3154" fmla="*/ 2036781 w 11817525"/>
              <a:gd name="connsiteY3154" fmla="*/ 3567163 h 6544491"/>
              <a:gd name="connsiteX3155" fmla="*/ 2052189 w 11817525"/>
              <a:gd name="connsiteY3155" fmla="*/ 3562727 h 6544491"/>
              <a:gd name="connsiteX3156" fmla="*/ 2009167 w 11817525"/>
              <a:gd name="connsiteY3156" fmla="*/ 3590636 h 6544491"/>
              <a:gd name="connsiteX3157" fmla="*/ 1824585 w 11817525"/>
              <a:gd name="connsiteY3157" fmla="*/ 3682585 h 6544491"/>
              <a:gd name="connsiteX3158" fmla="*/ 1768854 w 11817525"/>
              <a:gd name="connsiteY3158" fmla="*/ 3712507 h 6544491"/>
              <a:gd name="connsiteX3159" fmla="*/ 1760107 w 11817525"/>
              <a:gd name="connsiteY3159" fmla="*/ 3719024 h 6544491"/>
              <a:gd name="connsiteX3160" fmla="*/ 1758072 w 11817525"/>
              <a:gd name="connsiteY3160" fmla="*/ 3722196 h 6544491"/>
              <a:gd name="connsiteX3161" fmla="*/ 1762090 w 11817525"/>
              <a:gd name="connsiteY3161" fmla="*/ 3721275 h 6544491"/>
              <a:gd name="connsiteX3162" fmla="*/ 1776175 w 11817525"/>
              <a:gd name="connsiteY3162" fmla="*/ 3715338 h 6544491"/>
              <a:gd name="connsiteX3163" fmla="*/ 1773479 w 11817525"/>
              <a:gd name="connsiteY3163" fmla="*/ 3717760 h 6544491"/>
              <a:gd name="connsiteX3164" fmla="*/ 1624492 w 11817525"/>
              <a:gd name="connsiteY3164" fmla="*/ 3789818 h 6544491"/>
              <a:gd name="connsiteX3165" fmla="*/ 1574152 w 11817525"/>
              <a:gd name="connsiteY3165" fmla="*/ 3814896 h 6544491"/>
              <a:gd name="connsiteX3166" fmla="*/ 1523813 w 11817525"/>
              <a:gd name="connsiteY3166" fmla="*/ 3839973 h 6544491"/>
              <a:gd name="connsiteX3167" fmla="*/ 1517099 w 11817525"/>
              <a:gd name="connsiteY3167" fmla="*/ 3843316 h 6544491"/>
              <a:gd name="connsiteX3168" fmla="*/ 1478861 w 11817525"/>
              <a:gd name="connsiteY3168" fmla="*/ 3860205 h 6544491"/>
              <a:gd name="connsiteX3169" fmla="*/ 1415097 w 11817525"/>
              <a:gd name="connsiteY3169" fmla="*/ 3891969 h 6544491"/>
              <a:gd name="connsiteX3170" fmla="*/ 1409599 w 11817525"/>
              <a:gd name="connsiteY3170" fmla="*/ 3894154 h 6544491"/>
              <a:gd name="connsiteX3171" fmla="*/ 1394635 w 11817525"/>
              <a:gd name="connsiteY3171" fmla="*/ 3898844 h 6544491"/>
              <a:gd name="connsiteX3172" fmla="*/ 1415810 w 11817525"/>
              <a:gd name="connsiteY3172" fmla="*/ 3887294 h 6544491"/>
              <a:gd name="connsiteX3173" fmla="*/ 1438643 w 11817525"/>
              <a:gd name="connsiteY3173" fmla="*/ 3874841 h 6544491"/>
              <a:gd name="connsiteX3174" fmla="*/ 1446067 w 11817525"/>
              <a:gd name="connsiteY3174" fmla="*/ 3866822 h 6544491"/>
              <a:gd name="connsiteX3175" fmla="*/ 1459492 w 11817525"/>
              <a:gd name="connsiteY3175" fmla="*/ 3860135 h 6544491"/>
              <a:gd name="connsiteX3176" fmla="*/ 1457511 w 11817525"/>
              <a:gd name="connsiteY3176" fmla="*/ 3857884 h 6544491"/>
              <a:gd name="connsiteX3177" fmla="*/ 1440729 w 11817525"/>
              <a:gd name="connsiteY3177" fmla="*/ 3866242 h 6544491"/>
              <a:gd name="connsiteX3178" fmla="*/ 1427306 w 11817525"/>
              <a:gd name="connsiteY3178" fmla="*/ 3872930 h 6544491"/>
              <a:gd name="connsiteX3179" fmla="*/ 1416576 w 11817525"/>
              <a:gd name="connsiteY3179" fmla="*/ 3877194 h 6544491"/>
              <a:gd name="connsiteX3180" fmla="*/ 1424662 w 11817525"/>
              <a:gd name="connsiteY3180" fmla="*/ 3869927 h 6544491"/>
              <a:gd name="connsiteX3181" fmla="*/ 1422681 w 11817525"/>
              <a:gd name="connsiteY3181" fmla="*/ 3867674 h 6544491"/>
              <a:gd name="connsiteX3182" fmla="*/ 1393191 w 11817525"/>
              <a:gd name="connsiteY3182" fmla="*/ 3878046 h 6544491"/>
              <a:gd name="connsiteX3183" fmla="*/ 1359281 w 11817525"/>
              <a:gd name="connsiteY3183" fmla="*/ 3896422 h 6544491"/>
              <a:gd name="connsiteX3184" fmla="*/ 1335384 w 11817525"/>
              <a:gd name="connsiteY3184" fmla="*/ 3908832 h 6544491"/>
              <a:gd name="connsiteX3185" fmla="*/ 1332202 w 11817525"/>
              <a:gd name="connsiteY3185" fmla="*/ 3907620 h 6544491"/>
              <a:gd name="connsiteX3186" fmla="*/ 1334184 w 11817525"/>
              <a:gd name="connsiteY3186" fmla="*/ 3890729 h 6544491"/>
              <a:gd name="connsiteX3187" fmla="*/ 1363425 w 11817525"/>
              <a:gd name="connsiteY3187" fmla="*/ 3851909 h 6544491"/>
              <a:gd name="connsiteX3188" fmla="*/ 1372894 w 11817525"/>
              <a:gd name="connsiteY3188" fmla="*/ 3833731 h 6544491"/>
              <a:gd name="connsiteX3189" fmla="*/ 1336160 w 11817525"/>
              <a:gd name="connsiteY3189" fmla="*/ 3835011 h 6544491"/>
              <a:gd name="connsiteX3190" fmla="*/ 1274277 w 11817525"/>
              <a:gd name="connsiteY3190" fmla="*/ 3808411 h 6544491"/>
              <a:gd name="connsiteX3191" fmla="*/ 1216811 w 11817525"/>
              <a:gd name="connsiteY3191" fmla="*/ 3778487 h 6544491"/>
              <a:gd name="connsiteX3192" fmla="*/ 1247756 w 11817525"/>
              <a:gd name="connsiteY3192" fmla="*/ 3741914 h 6544491"/>
              <a:gd name="connsiteX3193" fmla="*/ 1352186 w 11817525"/>
              <a:gd name="connsiteY3193" fmla="*/ 3635937 h 6544491"/>
              <a:gd name="connsiteX3194" fmla="*/ 1354612 w 11817525"/>
              <a:gd name="connsiteY3194" fmla="*/ 3634227 h 6544491"/>
              <a:gd name="connsiteX3195" fmla="*/ 1350136 w 11817525"/>
              <a:gd name="connsiteY3195" fmla="*/ 3628729 h 6544491"/>
              <a:gd name="connsiteX3196" fmla="*/ 1345927 w 11817525"/>
              <a:gd name="connsiteY3196" fmla="*/ 3612582 h 6544491"/>
              <a:gd name="connsiteX3197" fmla="*/ 1372057 w 11817525"/>
              <a:gd name="connsiteY3197" fmla="*/ 3545567 h 6544491"/>
              <a:gd name="connsiteX3198" fmla="*/ 1422614 w 11817525"/>
              <a:gd name="connsiteY3198" fmla="*/ 3463146 h 6544491"/>
              <a:gd name="connsiteX3199" fmla="*/ 1431175 w 11817525"/>
              <a:gd name="connsiteY3199" fmla="*/ 3448572 h 6544491"/>
              <a:gd name="connsiteX3200" fmla="*/ 1429461 w 11817525"/>
              <a:gd name="connsiteY3200" fmla="*/ 3441415 h 6544491"/>
              <a:gd name="connsiteX3201" fmla="*/ 1443381 w 11817525"/>
              <a:gd name="connsiteY3201" fmla="*/ 3434833 h 6544491"/>
              <a:gd name="connsiteX3202" fmla="*/ 1477725 w 11817525"/>
              <a:gd name="connsiteY3202" fmla="*/ 3419020 h 6544491"/>
              <a:gd name="connsiteX3203" fmla="*/ 1511298 w 11817525"/>
              <a:gd name="connsiteY3203" fmla="*/ 3402285 h 6544491"/>
              <a:gd name="connsiteX3204" fmla="*/ 1542490 w 11817525"/>
              <a:gd name="connsiteY3204" fmla="*/ 3388391 h 6544491"/>
              <a:gd name="connsiteX3205" fmla="*/ 1545899 w 11817525"/>
              <a:gd name="connsiteY3205" fmla="*/ 3386780 h 6544491"/>
              <a:gd name="connsiteX3206" fmla="*/ 1548537 w 11817525"/>
              <a:gd name="connsiteY3206" fmla="*/ 3384246 h 6544491"/>
              <a:gd name="connsiteX3207" fmla="*/ 1555866 w 11817525"/>
              <a:gd name="connsiteY3207" fmla="*/ 3381636 h 6544491"/>
              <a:gd name="connsiteX3208" fmla="*/ 1569502 w 11817525"/>
              <a:gd name="connsiteY3208" fmla="*/ 3375187 h 6544491"/>
              <a:gd name="connsiteX3209" fmla="*/ 1576578 w 11817525"/>
              <a:gd name="connsiteY3209" fmla="*/ 3372271 h 6544491"/>
              <a:gd name="connsiteX3210" fmla="*/ 1603075 w 11817525"/>
              <a:gd name="connsiteY3210" fmla="*/ 3358454 h 6544491"/>
              <a:gd name="connsiteX3211" fmla="*/ 1605716 w 11817525"/>
              <a:gd name="connsiteY3211" fmla="*/ 3355918 h 6544491"/>
              <a:gd name="connsiteX3212" fmla="*/ 1619351 w 11817525"/>
              <a:gd name="connsiteY3212" fmla="*/ 3349471 h 6544491"/>
              <a:gd name="connsiteX3213" fmla="*/ 1624299 w 11817525"/>
              <a:gd name="connsiteY3213" fmla="*/ 3349702 h 6544491"/>
              <a:gd name="connsiteX3214" fmla="*/ 1631631 w 11817525"/>
              <a:gd name="connsiteY3214" fmla="*/ 3347094 h 6544491"/>
              <a:gd name="connsiteX3215" fmla="*/ 1645265 w 11817525"/>
              <a:gd name="connsiteY3215" fmla="*/ 3340645 h 6544491"/>
              <a:gd name="connsiteX3216" fmla="*/ 1658899 w 11817525"/>
              <a:gd name="connsiteY3216" fmla="*/ 3334196 h 6544491"/>
              <a:gd name="connsiteX3217" fmla="*/ 1665973 w 11817525"/>
              <a:gd name="connsiteY3217" fmla="*/ 3331279 h 6544491"/>
              <a:gd name="connsiteX3218" fmla="*/ 1687453 w 11817525"/>
              <a:gd name="connsiteY3218" fmla="*/ 3322837 h 6544491"/>
              <a:gd name="connsiteX3219" fmla="*/ 1695297 w 11817525"/>
              <a:gd name="connsiteY3219" fmla="*/ 3320841 h 6544491"/>
              <a:gd name="connsiteX3220" fmla="*/ 1719158 w 11817525"/>
              <a:gd name="connsiteY3220" fmla="*/ 3309556 h 6544491"/>
              <a:gd name="connsiteX3221" fmla="*/ 1723668 w 11817525"/>
              <a:gd name="connsiteY3221" fmla="*/ 3303568 h 6544491"/>
              <a:gd name="connsiteX3222" fmla="*/ 1726562 w 11817525"/>
              <a:gd name="connsiteY3222" fmla="*/ 3301342 h 6544491"/>
              <a:gd name="connsiteX3223" fmla="*/ 1775055 w 11817525"/>
              <a:gd name="connsiteY3223" fmla="*/ 3279694 h 6544491"/>
              <a:gd name="connsiteX3224" fmla="*/ 1798913 w 11817525"/>
              <a:gd name="connsiteY3224" fmla="*/ 3268411 h 6544491"/>
              <a:gd name="connsiteX3225" fmla="*/ 1802066 w 11817525"/>
              <a:gd name="connsiteY3225" fmla="*/ 3266493 h 6544491"/>
              <a:gd name="connsiteX3226" fmla="*/ 1826699 w 11817525"/>
              <a:gd name="connsiteY3226" fmla="*/ 3256128 h 6544491"/>
              <a:gd name="connsiteX3227" fmla="*/ 1856092 w 11817525"/>
              <a:gd name="connsiteY3227" fmla="*/ 3240085 h 6544491"/>
              <a:gd name="connsiteX3228" fmla="*/ 1862397 w 11817525"/>
              <a:gd name="connsiteY3228" fmla="*/ 3236247 h 6544491"/>
              <a:gd name="connsiteX3229" fmla="*/ 1869472 w 11817525"/>
              <a:gd name="connsiteY3229" fmla="*/ 3233330 h 6544491"/>
              <a:gd name="connsiteX3230" fmla="*/ 1899123 w 11817525"/>
              <a:gd name="connsiteY3230" fmla="*/ 3217593 h 6544491"/>
              <a:gd name="connsiteX3231" fmla="*/ 1908836 w 11817525"/>
              <a:gd name="connsiteY3231" fmla="*/ 3212143 h 6544491"/>
              <a:gd name="connsiteX3232" fmla="*/ 1949227 w 11817525"/>
              <a:gd name="connsiteY3232" fmla="*/ 3192183 h 6544491"/>
              <a:gd name="connsiteX3233" fmla="*/ 1952123 w 11817525"/>
              <a:gd name="connsiteY3233" fmla="*/ 3189956 h 6544491"/>
              <a:gd name="connsiteX3234" fmla="*/ 1948456 w 11817525"/>
              <a:gd name="connsiteY3234" fmla="*/ 3191261 h 6544491"/>
              <a:gd name="connsiteX3235" fmla="*/ 1934822 w 11817525"/>
              <a:gd name="connsiteY3235" fmla="*/ 3197711 h 6544491"/>
              <a:gd name="connsiteX3236" fmla="*/ 1924340 w 11817525"/>
              <a:gd name="connsiteY3236" fmla="*/ 3202238 h 6544491"/>
              <a:gd name="connsiteX3237" fmla="*/ 1914912 w 11817525"/>
              <a:gd name="connsiteY3237" fmla="*/ 3205455 h 6544491"/>
              <a:gd name="connsiteX3238" fmla="*/ 1944943 w 11817525"/>
              <a:gd name="connsiteY3238" fmla="*/ 3191192 h 6544491"/>
              <a:gd name="connsiteX3239" fmla="*/ 2023345 w 11817525"/>
              <a:gd name="connsiteY3239" fmla="*/ 3154114 h 6544491"/>
              <a:gd name="connsiteX3240" fmla="*/ 2053637 w 11817525"/>
              <a:gd name="connsiteY3240" fmla="*/ 3139145 h 6544491"/>
              <a:gd name="connsiteX3241" fmla="*/ 2087529 w 11817525"/>
              <a:gd name="connsiteY3241" fmla="*/ 3122794 h 6544491"/>
              <a:gd name="connsiteX3242" fmla="*/ 2131843 w 11817525"/>
              <a:gd name="connsiteY3242" fmla="*/ 3101838 h 6544491"/>
              <a:gd name="connsiteX3243" fmla="*/ 2158922 w 11817525"/>
              <a:gd name="connsiteY3243" fmla="*/ 3088709 h 6544491"/>
              <a:gd name="connsiteX3244" fmla="*/ 2168953 w 11817525"/>
              <a:gd name="connsiteY3244" fmla="*/ 3083643 h 6544491"/>
              <a:gd name="connsiteX3245" fmla="*/ 2209859 w 11817525"/>
              <a:gd name="connsiteY3245" fmla="*/ 3064298 h 6544491"/>
              <a:gd name="connsiteX3246" fmla="*/ 2254174 w 11817525"/>
              <a:gd name="connsiteY3246" fmla="*/ 3043341 h 6544491"/>
              <a:gd name="connsiteX3247" fmla="*/ 2298486 w 11817525"/>
              <a:gd name="connsiteY3247" fmla="*/ 3022385 h 6544491"/>
              <a:gd name="connsiteX3248" fmla="*/ 2318554 w 11817525"/>
              <a:gd name="connsiteY3248" fmla="*/ 3012251 h 6544491"/>
              <a:gd name="connsiteX3249" fmla="*/ 2349231 w 11817525"/>
              <a:gd name="connsiteY3249" fmla="*/ 2997744 h 6544491"/>
              <a:gd name="connsiteX3250" fmla="*/ 2362866 w 11817525"/>
              <a:gd name="connsiteY3250" fmla="*/ 2991294 h 6544491"/>
              <a:gd name="connsiteX3251" fmla="*/ 2400555 w 11817525"/>
              <a:gd name="connsiteY3251" fmla="*/ 2973793 h 6544491"/>
              <a:gd name="connsiteX3252" fmla="*/ 2413611 w 11817525"/>
              <a:gd name="connsiteY3252" fmla="*/ 2966653 h 6544491"/>
              <a:gd name="connsiteX3253" fmla="*/ 2427245 w 11817525"/>
              <a:gd name="connsiteY3253" fmla="*/ 2960204 h 6544491"/>
              <a:gd name="connsiteX3254" fmla="*/ 2430268 w 11817525"/>
              <a:gd name="connsiteY3254" fmla="*/ 2958130 h 6544491"/>
              <a:gd name="connsiteX3255" fmla="*/ 2474581 w 11817525"/>
              <a:gd name="connsiteY3255" fmla="*/ 2937174 h 6544491"/>
              <a:gd name="connsiteX3256" fmla="*/ 2474967 w 11817525"/>
              <a:gd name="connsiteY3256" fmla="*/ 2937636 h 6544491"/>
              <a:gd name="connsiteX3257" fmla="*/ 2560185 w 11817525"/>
              <a:gd name="connsiteY3257" fmla="*/ 2897335 h 6544491"/>
              <a:gd name="connsiteX3258" fmla="*/ 2580637 w 11817525"/>
              <a:gd name="connsiteY3258" fmla="*/ 2887663 h 6544491"/>
              <a:gd name="connsiteX3259" fmla="*/ 2658652 w 11817525"/>
              <a:gd name="connsiteY3259" fmla="*/ 2850123 h 6544491"/>
              <a:gd name="connsiteX3260" fmla="*/ 2658074 w 11817525"/>
              <a:gd name="connsiteY3260" fmla="*/ 2849431 h 6544491"/>
              <a:gd name="connsiteX3261" fmla="*/ 2661288 w 11817525"/>
              <a:gd name="connsiteY3261" fmla="*/ 2847588 h 6544491"/>
              <a:gd name="connsiteX3262" fmla="*/ 2668299 w 11817525"/>
              <a:gd name="connsiteY3262" fmla="*/ 2844595 h 6544491"/>
              <a:gd name="connsiteX3263" fmla="*/ 2733065 w 11817525"/>
              <a:gd name="connsiteY3263" fmla="*/ 2813966 h 6544491"/>
              <a:gd name="connsiteX3264" fmla="*/ 2747085 w 11817525"/>
              <a:gd name="connsiteY3264" fmla="*/ 2807980 h 6544491"/>
              <a:gd name="connsiteX3265" fmla="*/ 2770946 w 11817525"/>
              <a:gd name="connsiteY3265" fmla="*/ 2796696 h 6544491"/>
              <a:gd name="connsiteX3266" fmla="*/ 2794036 w 11817525"/>
              <a:gd name="connsiteY3266" fmla="*/ 2784487 h 6544491"/>
              <a:gd name="connsiteX3267" fmla="*/ 2804069 w 11817525"/>
              <a:gd name="connsiteY3267" fmla="*/ 2779420 h 6544491"/>
              <a:gd name="connsiteX3268" fmla="*/ 2817704 w 11817525"/>
              <a:gd name="connsiteY3268" fmla="*/ 2772973 h 6544491"/>
              <a:gd name="connsiteX3269" fmla="*/ 2820920 w 11817525"/>
              <a:gd name="connsiteY3269" fmla="*/ 2771129 h 6544491"/>
              <a:gd name="connsiteX3270" fmla="*/ 2817124 w 11817525"/>
              <a:gd name="connsiteY3270" fmla="*/ 2772279 h 6544491"/>
              <a:gd name="connsiteX3271" fmla="*/ 2775834 w 11817525"/>
              <a:gd name="connsiteY3271" fmla="*/ 2791161 h 6544491"/>
              <a:gd name="connsiteX3272" fmla="*/ 2765222 w 11817525"/>
              <a:gd name="connsiteY3272" fmla="*/ 2795537 h 6544491"/>
              <a:gd name="connsiteX3273" fmla="*/ 2733771 w 11817525"/>
              <a:gd name="connsiteY3273" fmla="*/ 2809120 h 6544491"/>
              <a:gd name="connsiteX3274" fmla="*/ 2727146 w 11817525"/>
              <a:gd name="connsiteY3274" fmla="*/ 2812574 h 6544491"/>
              <a:gd name="connsiteX3275" fmla="*/ 2719945 w 11817525"/>
              <a:gd name="connsiteY3275" fmla="*/ 2815337 h 6544491"/>
              <a:gd name="connsiteX3276" fmla="*/ 2688302 w 11817525"/>
              <a:gd name="connsiteY3276" fmla="*/ 2828690 h 6544491"/>
              <a:gd name="connsiteX3277" fmla="*/ 2665019 w 11817525"/>
              <a:gd name="connsiteY3277" fmla="*/ 2840668 h 6544491"/>
              <a:gd name="connsiteX3278" fmla="*/ 2661417 w 11817525"/>
              <a:gd name="connsiteY3278" fmla="*/ 2842049 h 6544491"/>
              <a:gd name="connsiteX3279" fmla="*/ 2637555 w 11817525"/>
              <a:gd name="connsiteY3279" fmla="*/ 2853332 h 6544491"/>
              <a:gd name="connsiteX3280" fmla="*/ 2590411 w 11817525"/>
              <a:gd name="connsiteY3280" fmla="*/ 2876594 h 6544491"/>
              <a:gd name="connsiteX3281" fmla="*/ 2586619 w 11817525"/>
              <a:gd name="connsiteY3281" fmla="*/ 2877743 h 6544491"/>
              <a:gd name="connsiteX3282" fmla="*/ 2578065 w 11817525"/>
              <a:gd name="connsiteY3282" fmla="*/ 2878889 h 6544491"/>
              <a:gd name="connsiteX3283" fmla="*/ 2554203 w 11817525"/>
              <a:gd name="connsiteY3283" fmla="*/ 2890174 h 6544491"/>
              <a:gd name="connsiteX3284" fmla="*/ 2548157 w 11817525"/>
              <a:gd name="connsiteY3284" fmla="*/ 2894320 h 6544491"/>
              <a:gd name="connsiteX3285" fmla="*/ 2528477 w 11817525"/>
              <a:gd name="connsiteY3285" fmla="*/ 2904919 h 6544491"/>
              <a:gd name="connsiteX3286" fmla="*/ 2521853 w 11817525"/>
              <a:gd name="connsiteY3286" fmla="*/ 2908372 h 6544491"/>
              <a:gd name="connsiteX3287" fmla="*/ 2508217 w 11817525"/>
              <a:gd name="connsiteY3287" fmla="*/ 2914821 h 6544491"/>
              <a:gd name="connsiteX3288" fmla="*/ 2494583 w 11817525"/>
              <a:gd name="connsiteY3288" fmla="*/ 2921269 h 6544491"/>
              <a:gd name="connsiteX3289" fmla="*/ 2488151 w 11817525"/>
              <a:gd name="connsiteY3289" fmla="*/ 2924955 h 6544491"/>
              <a:gd name="connsiteX3290" fmla="*/ 2485901 w 11817525"/>
              <a:gd name="connsiteY3290" fmla="*/ 2927953 h 6544491"/>
              <a:gd name="connsiteX3291" fmla="*/ 2472266 w 11817525"/>
              <a:gd name="connsiteY3291" fmla="*/ 2934402 h 6544491"/>
              <a:gd name="connsiteX3292" fmla="*/ 2468278 w 11817525"/>
              <a:gd name="connsiteY3292" fmla="*/ 2935321 h 6544491"/>
              <a:gd name="connsiteX3293" fmla="*/ 2440429 w 11817525"/>
              <a:gd name="connsiteY3293" fmla="*/ 2947523 h 6544491"/>
              <a:gd name="connsiteX3294" fmla="*/ 2433804 w 11817525"/>
              <a:gd name="connsiteY3294" fmla="*/ 2950979 h 6544491"/>
              <a:gd name="connsiteX3295" fmla="*/ 2420169 w 11817525"/>
              <a:gd name="connsiteY3295" fmla="*/ 2957427 h 6544491"/>
              <a:gd name="connsiteX3296" fmla="*/ 2413737 w 11817525"/>
              <a:gd name="connsiteY3296" fmla="*/ 2961113 h 6544491"/>
              <a:gd name="connsiteX3297" fmla="*/ 2409750 w 11817525"/>
              <a:gd name="connsiteY3297" fmla="*/ 2962032 h 6544491"/>
              <a:gd name="connsiteX3298" fmla="*/ 2406342 w 11817525"/>
              <a:gd name="connsiteY3298" fmla="*/ 2963644 h 6544491"/>
              <a:gd name="connsiteX3299" fmla="*/ 2376048 w 11817525"/>
              <a:gd name="connsiteY3299" fmla="*/ 2978615 h 6544491"/>
              <a:gd name="connsiteX3300" fmla="*/ 2341577 w 11817525"/>
              <a:gd name="connsiteY3300" fmla="*/ 2994273 h 6544491"/>
              <a:gd name="connsiteX3301" fmla="*/ 2307683 w 11817525"/>
              <a:gd name="connsiteY3301" fmla="*/ 3010624 h 6544491"/>
              <a:gd name="connsiteX3302" fmla="*/ 2266776 w 11817525"/>
              <a:gd name="connsiteY3302" fmla="*/ 3029968 h 6544491"/>
              <a:gd name="connsiteX3303" fmla="*/ 2263368 w 11817525"/>
              <a:gd name="connsiteY3303" fmla="*/ 3031581 h 6544491"/>
              <a:gd name="connsiteX3304" fmla="*/ 2263562 w 11817525"/>
              <a:gd name="connsiteY3304" fmla="*/ 3031811 h 6544491"/>
              <a:gd name="connsiteX3305" fmla="*/ 2274174 w 11817525"/>
              <a:gd name="connsiteY3305" fmla="*/ 3027437 h 6544491"/>
              <a:gd name="connsiteX3306" fmla="*/ 2281377 w 11817525"/>
              <a:gd name="connsiteY3306" fmla="*/ 3024676 h 6544491"/>
              <a:gd name="connsiteX3307" fmla="*/ 2271343 w 11817525"/>
              <a:gd name="connsiteY3307" fmla="*/ 3029742 h 6544491"/>
              <a:gd name="connsiteX3308" fmla="*/ 2295783 w 11817525"/>
              <a:gd name="connsiteY3308" fmla="*/ 3019152 h 6544491"/>
              <a:gd name="connsiteX3309" fmla="*/ 2306397 w 11817525"/>
              <a:gd name="connsiteY3309" fmla="*/ 3014778 h 6544491"/>
              <a:gd name="connsiteX3310" fmla="*/ 2296557 w 11817525"/>
              <a:gd name="connsiteY3310" fmla="*/ 3020076 h 6544491"/>
              <a:gd name="connsiteX3311" fmla="*/ 2272309 w 11817525"/>
              <a:gd name="connsiteY3311" fmla="*/ 3030897 h 6544491"/>
              <a:gd name="connsiteX3312" fmla="*/ 2265492 w 11817525"/>
              <a:gd name="connsiteY3312" fmla="*/ 3034121 h 6544491"/>
              <a:gd name="connsiteX3313" fmla="*/ 2228380 w 11817525"/>
              <a:gd name="connsiteY3313" fmla="*/ 3052316 h 6544491"/>
              <a:gd name="connsiteX3314" fmla="*/ 2204134 w 11817525"/>
              <a:gd name="connsiteY3314" fmla="*/ 3063138 h 6544491"/>
              <a:gd name="connsiteX3315" fmla="*/ 2200726 w 11817525"/>
              <a:gd name="connsiteY3315" fmla="*/ 3064750 h 6544491"/>
              <a:gd name="connsiteX3316" fmla="*/ 2173843 w 11817525"/>
              <a:gd name="connsiteY3316" fmla="*/ 3078109 h 6544491"/>
              <a:gd name="connsiteX3317" fmla="*/ 2135573 w 11817525"/>
              <a:gd name="connsiteY3317" fmla="*/ 3094917 h 6544491"/>
              <a:gd name="connsiteX3318" fmla="*/ 2131585 w 11817525"/>
              <a:gd name="connsiteY3318" fmla="*/ 3095836 h 6544491"/>
              <a:gd name="connsiteX3319" fmla="*/ 2120781 w 11817525"/>
              <a:gd name="connsiteY3319" fmla="*/ 3099979 h 6544491"/>
              <a:gd name="connsiteX3320" fmla="*/ 2069456 w 11817525"/>
              <a:gd name="connsiteY3320" fmla="*/ 3123927 h 6544491"/>
              <a:gd name="connsiteX3321" fmla="*/ 2059231 w 11817525"/>
              <a:gd name="connsiteY3321" fmla="*/ 3128764 h 6544491"/>
              <a:gd name="connsiteX3322" fmla="*/ 2028553 w 11817525"/>
              <a:gd name="connsiteY3322" fmla="*/ 3143272 h 6544491"/>
              <a:gd name="connsiteX3323" fmla="*/ 1997874 w 11817525"/>
              <a:gd name="connsiteY3323" fmla="*/ 3157781 h 6544491"/>
              <a:gd name="connsiteX3324" fmla="*/ 1960572 w 11817525"/>
              <a:gd name="connsiteY3324" fmla="*/ 3175745 h 6544491"/>
              <a:gd name="connsiteX3325" fmla="*/ 1940119 w 11817525"/>
              <a:gd name="connsiteY3325" fmla="*/ 3185417 h 6544491"/>
              <a:gd name="connsiteX3326" fmla="*/ 1923075 w 11817525"/>
              <a:gd name="connsiteY3326" fmla="*/ 3193476 h 6544491"/>
              <a:gd name="connsiteX3327" fmla="*/ 1861719 w 11817525"/>
              <a:gd name="connsiteY3327" fmla="*/ 3222494 h 6544491"/>
              <a:gd name="connsiteX3328" fmla="*/ 1831425 w 11817525"/>
              <a:gd name="connsiteY3328" fmla="*/ 3237464 h 6544491"/>
              <a:gd name="connsiteX3329" fmla="*/ 1824416 w 11817525"/>
              <a:gd name="connsiteY3329" fmla="*/ 3240458 h 6544491"/>
              <a:gd name="connsiteX3330" fmla="*/ 1783509 w 11817525"/>
              <a:gd name="connsiteY3330" fmla="*/ 3259801 h 6544491"/>
              <a:gd name="connsiteX3331" fmla="*/ 1773478 w 11817525"/>
              <a:gd name="connsiteY3331" fmla="*/ 3264868 h 6544491"/>
              <a:gd name="connsiteX3332" fmla="*/ 1735981 w 11817525"/>
              <a:gd name="connsiteY3332" fmla="*/ 3282600 h 6544491"/>
              <a:gd name="connsiteX3333" fmla="*/ 1705110 w 11817525"/>
              <a:gd name="connsiteY3333" fmla="*/ 3296877 h 6544491"/>
              <a:gd name="connsiteX3334" fmla="*/ 1674239 w 11817525"/>
              <a:gd name="connsiteY3334" fmla="*/ 3311155 h 6544491"/>
              <a:gd name="connsiteX3335" fmla="*/ 1686521 w 11817525"/>
              <a:gd name="connsiteY3335" fmla="*/ 3303089 h 6544491"/>
              <a:gd name="connsiteX3336" fmla="*/ 1688450 w 11817525"/>
              <a:gd name="connsiteY3336" fmla="*/ 3300520 h 6544491"/>
              <a:gd name="connsiteX3337" fmla="*/ 1688966 w 11817525"/>
              <a:gd name="connsiteY3337" fmla="*/ 3300323 h 6544491"/>
              <a:gd name="connsiteX3338" fmla="*/ 1690147 w 11817525"/>
              <a:gd name="connsiteY3338" fmla="*/ 3299603 h 6544491"/>
              <a:gd name="connsiteX3339" fmla="*/ 1688773 w 11817525"/>
              <a:gd name="connsiteY3339" fmla="*/ 3300091 h 6544491"/>
              <a:gd name="connsiteX3340" fmla="*/ 1715850 w 11817525"/>
              <a:gd name="connsiteY3340" fmla="*/ 3286963 h 6544491"/>
              <a:gd name="connsiteX3341" fmla="*/ 1722282 w 11817525"/>
              <a:gd name="connsiteY3341" fmla="*/ 3283278 h 6544491"/>
              <a:gd name="connsiteX3342" fmla="*/ 1721317 w 11817525"/>
              <a:gd name="connsiteY3342" fmla="*/ 3282123 h 6544491"/>
              <a:gd name="connsiteX3343" fmla="*/ 1724918 w 11817525"/>
              <a:gd name="connsiteY3343" fmla="*/ 3280742 h 6544491"/>
              <a:gd name="connsiteX3344" fmla="*/ 1729098 w 11817525"/>
              <a:gd name="connsiteY3344" fmla="*/ 3280054 h 6544491"/>
              <a:gd name="connsiteX3345" fmla="*/ 1746527 w 11817525"/>
              <a:gd name="connsiteY3345" fmla="*/ 3272456 h 6544491"/>
              <a:gd name="connsiteX3346" fmla="*/ 1753152 w 11817525"/>
              <a:gd name="connsiteY3346" fmla="*/ 3269002 h 6544491"/>
              <a:gd name="connsiteX3347" fmla="*/ 1769619 w 11817525"/>
              <a:gd name="connsiteY3347" fmla="*/ 3260249 h 6544491"/>
              <a:gd name="connsiteX3348" fmla="*/ 1789105 w 11817525"/>
              <a:gd name="connsiteY3348" fmla="*/ 3249420 h 6544491"/>
              <a:gd name="connsiteX3349" fmla="*/ 1768267 w 11817525"/>
              <a:gd name="connsiteY3349" fmla="*/ 3258630 h 6544491"/>
              <a:gd name="connsiteX3350" fmla="*/ 1757460 w 11817525"/>
              <a:gd name="connsiteY3350" fmla="*/ 3262773 h 6544491"/>
              <a:gd name="connsiteX3351" fmla="*/ 1719387 w 11817525"/>
              <a:gd name="connsiteY3351" fmla="*/ 3279813 h 6544491"/>
              <a:gd name="connsiteX3352" fmla="*/ 1709354 w 11817525"/>
              <a:gd name="connsiteY3352" fmla="*/ 3284880 h 6544491"/>
              <a:gd name="connsiteX3353" fmla="*/ 1689673 w 11817525"/>
              <a:gd name="connsiteY3353" fmla="*/ 3295476 h 6544491"/>
              <a:gd name="connsiteX3354" fmla="*/ 1675845 w 11817525"/>
              <a:gd name="connsiteY3354" fmla="*/ 3301694 h 6544491"/>
              <a:gd name="connsiteX3355" fmla="*/ 1668641 w 11817525"/>
              <a:gd name="connsiteY3355" fmla="*/ 3304456 h 6544491"/>
              <a:gd name="connsiteX3356" fmla="*/ 1640987 w 11817525"/>
              <a:gd name="connsiteY3356" fmla="*/ 3316890 h 6544491"/>
              <a:gd name="connsiteX3357" fmla="*/ 1624135 w 11817525"/>
              <a:gd name="connsiteY3357" fmla="*/ 3325181 h 6544491"/>
              <a:gd name="connsiteX3358" fmla="*/ 1586638 w 11817525"/>
              <a:gd name="connsiteY3358" fmla="*/ 3342913 h 6544491"/>
              <a:gd name="connsiteX3359" fmla="*/ 1573004 w 11817525"/>
              <a:gd name="connsiteY3359" fmla="*/ 3349362 h 6544491"/>
              <a:gd name="connsiteX3360" fmla="*/ 1559368 w 11817525"/>
              <a:gd name="connsiteY3360" fmla="*/ 3355810 h 6544491"/>
              <a:gd name="connsiteX3361" fmla="*/ 1535508 w 11817525"/>
              <a:gd name="connsiteY3361" fmla="*/ 3367094 h 6544491"/>
              <a:gd name="connsiteX3362" fmla="*/ 1526247 w 11817525"/>
              <a:gd name="connsiteY3362" fmla="*/ 3373086 h 6544491"/>
              <a:gd name="connsiteX3363" fmla="*/ 1533837 w 11817525"/>
              <a:gd name="connsiteY3363" fmla="*/ 3370784 h 6544491"/>
              <a:gd name="connsiteX3364" fmla="*/ 1541232 w 11817525"/>
              <a:gd name="connsiteY3364" fmla="*/ 3368254 h 6544491"/>
              <a:gd name="connsiteX3365" fmla="*/ 1551073 w 11817525"/>
              <a:gd name="connsiteY3365" fmla="*/ 3362956 h 6544491"/>
              <a:gd name="connsiteX3366" fmla="*/ 1550879 w 11817525"/>
              <a:gd name="connsiteY3366" fmla="*/ 3362726 h 6544491"/>
              <a:gd name="connsiteX3367" fmla="*/ 1561299 w 11817525"/>
              <a:gd name="connsiteY3367" fmla="*/ 3358121 h 6544491"/>
              <a:gd name="connsiteX3368" fmla="*/ 1576092 w 11817525"/>
              <a:gd name="connsiteY3368" fmla="*/ 3353058 h 6544491"/>
              <a:gd name="connsiteX3369" fmla="*/ 1576672 w 11817525"/>
              <a:gd name="connsiteY3369" fmla="*/ 3353751 h 6544491"/>
              <a:gd name="connsiteX3370" fmla="*/ 1566445 w 11817525"/>
              <a:gd name="connsiteY3370" fmla="*/ 3358587 h 6544491"/>
              <a:gd name="connsiteX3371" fmla="*/ 1555639 w 11817525"/>
              <a:gd name="connsiteY3371" fmla="*/ 3362730 h 6544491"/>
              <a:gd name="connsiteX3372" fmla="*/ 1521359 w 11817525"/>
              <a:gd name="connsiteY3372" fmla="*/ 3378620 h 6544491"/>
              <a:gd name="connsiteX3373" fmla="*/ 1497885 w 11817525"/>
              <a:gd name="connsiteY3373" fmla="*/ 3390366 h 6544491"/>
              <a:gd name="connsiteX3374" fmla="*/ 1481034 w 11817525"/>
              <a:gd name="connsiteY3374" fmla="*/ 3398657 h 6544491"/>
              <a:gd name="connsiteX3375" fmla="*/ 1474023 w 11817525"/>
              <a:gd name="connsiteY3375" fmla="*/ 3401649 h 6544491"/>
              <a:gd name="connsiteX3376" fmla="*/ 1453185 w 11817525"/>
              <a:gd name="connsiteY3376" fmla="*/ 3410860 h 6544491"/>
              <a:gd name="connsiteX3377" fmla="*/ 1436914 w 11817525"/>
              <a:gd name="connsiteY3377" fmla="*/ 3419843 h 6544491"/>
              <a:gd name="connsiteX3378" fmla="*/ 1422699 w 11817525"/>
              <a:gd name="connsiteY3378" fmla="*/ 3425599 h 6544491"/>
              <a:gd name="connsiteX3379" fmla="*/ 1416845 w 11817525"/>
              <a:gd name="connsiteY3379" fmla="*/ 3427843 h 6544491"/>
              <a:gd name="connsiteX3380" fmla="*/ 1408877 w 11817525"/>
              <a:gd name="connsiteY3380" fmla="*/ 3431814 h 6544491"/>
              <a:gd name="connsiteX3381" fmla="*/ 1406066 w 11817525"/>
              <a:gd name="connsiteY3381" fmla="*/ 3431767 h 6544491"/>
              <a:gd name="connsiteX3382" fmla="*/ 1403186 w 11817525"/>
              <a:gd name="connsiteY3382" fmla="*/ 3432656 h 6544491"/>
              <a:gd name="connsiteX3383" fmla="*/ 1405133 w 11817525"/>
              <a:gd name="connsiteY3383" fmla="*/ 3431611 h 6544491"/>
              <a:gd name="connsiteX3384" fmla="*/ 1410542 w 11817525"/>
              <a:gd name="connsiteY3384" fmla="*/ 3428125 h 6544491"/>
              <a:gd name="connsiteX3385" fmla="*/ 1426621 w 11817525"/>
              <a:gd name="connsiteY3385" fmla="*/ 3418909 h 6544491"/>
              <a:gd name="connsiteX3386" fmla="*/ 1433054 w 11817525"/>
              <a:gd name="connsiteY3386" fmla="*/ 3415223 h 6544491"/>
              <a:gd name="connsiteX3387" fmla="*/ 1415431 w 11817525"/>
              <a:gd name="connsiteY3387" fmla="*/ 3422591 h 6544491"/>
              <a:gd name="connsiteX3388" fmla="*/ 1397230 w 11817525"/>
              <a:gd name="connsiteY3388" fmla="*/ 3429265 h 6544491"/>
              <a:gd name="connsiteX3389" fmla="*/ 1393628 w 11817525"/>
              <a:gd name="connsiteY3389" fmla="*/ 3430646 h 6544491"/>
              <a:gd name="connsiteX3390" fmla="*/ 1373369 w 11817525"/>
              <a:gd name="connsiteY3390" fmla="*/ 3440549 h 6544491"/>
              <a:gd name="connsiteX3391" fmla="*/ 1366551 w 11817525"/>
              <a:gd name="connsiteY3391" fmla="*/ 3443773 h 6544491"/>
              <a:gd name="connsiteX3392" fmla="*/ 1348929 w 11817525"/>
              <a:gd name="connsiteY3392" fmla="*/ 3451140 h 6544491"/>
              <a:gd name="connsiteX3393" fmla="*/ 1321659 w 11817525"/>
              <a:gd name="connsiteY3393" fmla="*/ 3464037 h 6544491"/>
              <a:gd name="connsiteX3394" fmla="*/ 1315034 w 11817525"/>
              <a:gd name="connsiteY3394" fmla="*/ 3467492 h 6544491"/>
              <a:gd name="connsiteX3395" fmla="*/ 1318829 w 11817525"/>
              <a:gd name="connsiteY3395" fmla="*/ 3466342 h 6544491"/>
              <a:gd name="connsiteX3396" fmla="*/ 1325647 w 11817525"/>
              <a:gd name="connsiteY3396" fmla="*/ 3463118 h 6544491"/>
              <a:gd name="connsiteX3397" fmla="*/ 1336452 w 11817525"/>
              <a:gd name="connsiteY3397" fmla="*/ 3458975 h 6544491"/>
              <a:gd name="connsiteX3398" fmla="*/ 1319794 w 11817525"/>
              <a:gd name="connsiteY3398" fmla="*/ 3467496 h 6544491"/>
              <a:gd name="connsiteX3399" fmla="*/ 1302750 w 11817525"/>
              <a:gd name="connsiteY3399" fmla="*/ 3475557 h 6544491"/>
              <a:gd name="connsiteX3400" fmla="*/ 1296126 w 11817525"/>
              <a:gd name="connsiteY3400" fmla="*/ 3479012 h 6544491"/>
              <a:gd name="connsiteX3401" fmla="*/ 1266413 w 11817525"/>
              <a:gd name="connsiteY3401" fmla="*/ 3494675 h 6544491"/>
              <a:gd name="connsiteX3402" fmla="*/ 1246538 w 11817525"/>
              <a:gd name="connsiteY3402" fmla="*/ 3505041 h 6544491"/>
              <a:gd name="connsiteX3403" fmla="*/ 1222292 w 11817525"/>
              <a:gd name="connsiteY3403" fmla="*/ 3515863 h 6544491"/>
              <a:gd name="connsiteX3404" fmla="*/ 1181193 w 11817525"/>
              <a:gd name="connsiteY3404" fmla="*/ 3534976 h 6544491"/>
              <a:gd name="connsiteX3405" fmla="*/ 1167559 w 11817525"/>
              <a:gd name="connsiteY3405" fmla="*/ 3541425 h 6544491"/>
              <a:gd name="connsiteX3406" fmla="*/ 1129485 w 11817525"/>
              <a:gd name="connsiteY3406" fmla="*/ 3558464 h 6544491"/>
              <a:gd name="connsiteX3407" fmla="*/ 1130449 w 11817525"/>
              <a:gd name="connsiteY3407" fmla="*/ 3559617 h 6544491"/>
              <a:gd name="connsiteX3408" fmla="*/ 1124020 w 11817525"/>
              <a:gd name="connsiteY3408" fmla="*/ 3563305 h 6544491"/>
              <a:gd name="connsiteX3409" fmla="*/ 1104530 w 11817525"/>
              <a:gd name="connsiteY3409" fmla="*/ 3574132 h 6544491"/>
              <a:gd name="connsiteX3410" fmla="*/ 1094883 w 11817525"/>
              <a:gd name="connsiteY3410" fmla="*/ 3579661 h 6544491"/>
              <a:gd name="connsiteX3411" fmla="*/ 1074046 w 11817525"/>
              <a:gd name="connsiteY3411" fmla="*/ 3588871 h 6544491"/>
              <a:gd name="connsiteX3412" fmla="*/ 1073853 w 11817525"/>
              <a:gd name="connsiteY3412" fmla="*/ 3588640 h 6544491"/>
              <a:gd name="connsiteX3413" fmla="*/ 1062853 w 11817525"/>
              <a:gd name="connsiteY3413" fmla="*/ 3592552 h 6544491"/>
              <a:gd name="connsiteX3414" fmla="*/ 1052485 w 11817525"/>
              <a:gd name="connsiteY3414" fmla="*/ 3597456 h 6544491"/>
              <a:gd name="connsiteX3415" fmla="*/ 1037983 w 11817525"/>
              <a:gd name="connsiteY3415" fmla="*/ 3599200 h 6544491"/>
              <a:gd name="connsiteX3416" fmla="*/ 977801 w 11817525"/>
              <a:gd name="connsiteY3416" fmla="*/ 3576386 h 6544491"/>
              <a:gd name="connsiteX3417" fmla="*/ 922673 w 11817525"/>
              <a:gd name="connsiteY3417" fmla="*/ 3564219 h 6544491"/>
              <a:gd name="connsiteX3418" fmla="*/ 901980 w 11817525"/>
              <a:gd name="connsiteY3418" fmla="*/ 3570048 h 6544491"/>
              <a:gd name="connsiteX3419" fmla="*/ 823396 w 11817525"/>
              <a:gd name="connsiteY3419" fmla="*/ 3535374 h 6544491"/>
              <a:gd name="connsiteX3420" fmla="*/ 868745 w 11817525"/>
              <a:gd name="connsiteY3420" fmla="*/ 3489931 h 6544491"/>
              <a:gd name="connsiteX3421" fmla="*/ 1099561 w 11817525"/>
              <a:gd name="connsiteY3421" fmla="*/ 3346785 h 6544491"/>
              <a:gd name="connsiteX3422" fmla="*/ 1103017 w 11817525"/>
              <a:gd name="connsiteY3422" fmla="*/ 3302491 h 6544491"/>
              <a:gd name="connsiteX3423" fmla="*/ 1052639 w 11817525"/>
              <a:gd name="connsiteY3423" fmla="*/ 3301771 h 6544491"/>
              <a:gd name="connsiteX3424" fmla="*/ 938705 w 11817525"/>
              <a:gd name="connsiteY3424" fmla="*/ 3345939 h 6544491"/>
              <a:gd name="connsiteX3425" fmla="*/ 887821 w 11817525"/>
              <a:gd name="connsiteY3425" fmla="*/ 3334708 h 6544491"/>
              <a:gd name="connsiteX3426" fmla="*/ 927456 w 11817525"/>
              <a:gd name="connsiteY3426" fmla="*/ 3315730 h 6544491"/>
              <a:gd name="connsiteX3427" fmla="*/ 957879 w 11817525"/>
              <a:gd name="connsiteY3427" fmla="*/ 3308581 h 6544491"/>
              <a:gd name="connsiteX3428" fmla="*/ 961563 w 11817525"/>
              <a:gd name="connsiteY3428" fmla="*/ 3240075 h 6544491"/>
              <a:gd name="connsiteX3429" fmla="*/ 954554 w 11817525"/>
              <a:gd name="connsiteY3429" fmla="*/ 3210801 h 6544491"/>
              <a:gd name="connsiteX3430" fmla="*/ 1124531 w 11817525"/>
              <a:gd name="connsiteY3430" fmla="*/ 3081956 h 6544491"/>
              <a:gd name="connsiteX3431" fmla="*/ 1340414 w 11817525"/>
              <a:gd name="connsiteY3431" fmla="*/ 2977107 h 6544491"/>
              <a:gd name="connsiteX3432" fmla="*/ 1395721 w 11817525"/>
              <a:gd name="connsiteY3432" fmla="*/ 2945070 h 6544491"/>
              <a:gd name="connsiteX3433" fmla="*/ 1399215 w 11817525"/>
              <a:gd name="connsiteY3433" fmla="*/ 2943349 h 6544491"/>
              <a:gd name="connsiteX3434" fmla="*/ 1386924 w 11817525"/>
              <a:gd name="connsiteY3434" fmla="*/ 2938710 h 6544491"/>
              <a:gd name="connsiteX3435" fmla="*/ 1367101 w 11817525"/>
              <a:gd name="connsiteY3435" fmla="*/ 2937308 h 6544491"/>
              <a:gd name="connsiteX3436" fmla="*/ 1199133 w 11817525"/>
              <a:gd name="connsiteY3436" fmla="*/ 2900734 h 6544491"/>
              <a:gd name="connsiteX3437" fmla="*/ 1181452 w 11817525"/>
              <a:gd name="connsiteY3437" fmla="*/ 2850862 h 6544491"/>
              <a:gd name="connsiteX3438" fmla="*/ 1221717 w 11817525"/>
              <a:gd name="connsiteY3438" fmla="*/ 2816418 h 6544491"/>
              <a:gd name="connsiteX3439" fmla="*/ 1244163 w 11817525"/>
              <a:gd name="connsiteY3439" fmla="*/ 2787057 h 6544491"/>
              <a:gd name="connsiteX3440" fmla="*/ 1228350 w 11817525"/>
              <a:gd name="connsiteY3440" fmla="*/ 2789463 h 6544491"/>
              <a:gd name="connsiteX3441" fmla="*/ 1203383 w 11817525"/>
              <a:gd name="connsiteY3441" fmla="*/ 2798153 h 6544491"/>
              <a:gd name="connsiteX3442" fmla="*/ 1087923 w 11817525"/>
              <a:gd name="connsiteY3442" fmla="*/ 2845128 h 6544491"/>
              <a:gd name="connsiteX3443" fmla="*/ 857519 w 11817525"/>
              <a:gd name="connsiteY3443" fmla="*/ 2880919 h 6544491"/>
              <a:gd name="connsiteX3444" fmla="*/ 803409 w 11817525"/>
              <a:gd name="connsiteY3444" fmla="*/ 2889771 h 6544491"/>
              <a:gd name="connsiteX3445" fmla="*/ 574527 w 11817525"/>
              <a:gd name="connsiteY3445" fmla="*/ 2957092 h 6544491"/>
              <a:gd name="connsiteX3446" fmla="*/ 416945 w 11817525"/>
              <a:gd name="connsiteY3446" fmla="*/ 2995095 h 6544491"/>
              <a:gd name="connsiteX3447" fmla="*/ 339882 w 11817525"/>
              <a:gd name="connsiteY3447" fmla="*/ 2991949 h 6544491"/>
              <a:gd name="connsiteX3448" fmla="*/ 337346 w 11817525"/>
              <a:gd name="connsiteY3448" fmla="*/ 2939401 h 6544491"/>
              <a:gd name="connsiteX3449" fmla="*/ 507320 w 11817525"/>
              <a:gd name="connsiteY3449" fmla="*/ 2810556 h 6544491"/>
              <a:gd name="connsiteX3450" fmla="*/ 276915 w 11817525"/>
              <a:gd name="connsiteY3450" fmla="*/ 2846349 h 6544491"/>
              <a:gd name="connsiteX3451" fmla="*/ 233777 w 11817525"/>
              <a:gd name="connsiteY3451" fmla="*/ 2850689 h 6544491"/>
              <a:gd name="connsiteX3452" fmla="*/ 239490 w 11817525"/>
              <a:gd name="connsiteY3452" fmla="*/ 2824223 h 6544491"/>
              <a:gd name="connsiteX3453" fmla="*/ 225247 w 11817525"/>
              <a:gd name="connsiteY3453" fmla="*/ 2789884 h 6544491"/>
              <a:gd name="connsiteX3454" fmla="*/ 182614 w 11817525"/>
              <a:gd name="connsiteY3454" fmla="*/ 2804739 h 6544491"/>
              <a:gd name="connsiteX3455" fmla="*/ 123528 w 11817525"/>
              <a:gd name="connsiteY3455" fmla="*/ 2826355 h 6544491"/>
              <a:gd name="connsiteX3456" fmla="*/ 62640 w 11817525"/>
              <a:gd name="connsiteY3456" fmla="*/ 2781722 h 6544491"/>
              <a:gd name="connsiteX3457" fmla="*/ 130716 w 11817525"/>
              <a:gd name="connsiteY3457" fmla="*/ 2772488 h 6544491"/>
              <a:gd name="connsiteX3458" fmla="*/ 157401 w 11817525"/>
              <a:gd name="connsiteY3458" fmla="*/ 2774909 h 6544491"/>
              <a:gd name="connsiteX3459" fmla="*/ 121222 w 11817525"/>
              <a:gd name="connsiteY3459" fmla="*/ 2749597 h 6544491"/>
              <a:gd name="connsiteX3460" fmla="*/ 126425 w 11817525"/>
              <a:gd name="connsiteY3460" fmla="*/ 2712620 h 6544491"/>
              <a:gd name="connsiteX3461" fmla="*/ 146613 w 11817525"/>
              <a:gd name="connsiteY3461" fmla="*/ 2696278 h 6544491"/>
              <a:gd name="connsiteX3462" fmla="*/ 174738 w 11817525"/>
              <a:gd name="connsiteY3462" fmla="*/ 2627104 h 6544491"/>
              <a:gd name="connsiteX3463" fmla="*/ 183333 w 11817525"/>
              <a:gd name="connsiteY3463" fmla="*/ 2615696 h 6544491"/>
              <a:gd name="connsiteX3464" fmla="*/ 188465 w 11817525"/>
              <a:gd name="connsiteY3464" fmla="*/ 2612840 h 6544491"/>
              <a:gd name="connsiteX3465" fmla="*/ 189162 w 11817525"/>
              <a:gd name="connsiteY3465" fmla="*/ 2609094 h 6544491"/>
              <a:gd name="connsiteX3466" fmla="*/ 188744 w 11817525"/>
              <a:gd name="connsiteY3466" fmla="*/ 2608513 h 6544491"/>
              <a:gd name="connsiteX3467" fmla="*/ 192666 w 11817525"/>
              <a:gd name="connsiteY3467" fmla="*/ 2603306 h 6544491"/>
              <a:gd name="connsiteX3468" fmla="*/ 224137 w 11817525"/>
              <a:gd name="connsiteY3468" fmla="*/ 2582923 h 6544491"/>
              <a:gd name="connsiteX3469" fmla="*/ 234559 w 11817525"/>
              <a:gd name="connsiteY3469" fmla="*/ 2578245 h 6544491"/>
              <a:gd name="connsiteX3470" fmla="*/ 238897 w 11817525"/>
              <a:gd name="connsiteY3470" fmla="*/ 2572473 h 6544491"/>
              <a:gd name="connsiteX3471" fmla="*/ 230290 w 11817525"/>
              <a:gd name="connsiteY3471" fmla="*/ 2573903 h 6544491"/>
              <a:gd name="connsiteX3472" fmla="*/ 205110 w 11817525"/>
              <a:gd name="connsiteY3472" fmla="*/ 2589027 h 6544491"/>
              <a:gd name="connsiteX3473" fmla="*/ 202444 w 11817525"/>
              <a:gd name="connsiteY3473" fmla="*/ 2590329 h 6544491"/>
              <a:gd name="connsiteX3474" fmla="*/ 220075 w 11817525"/>
              <a:gd name="connsiteY3474" fmla="*/ 2566925 h 6544491"/>
              <a:gd name="connsiteX3475" fmla="*/ 223517 w 11817525"/>
              <a:gd name="connsiteY3475" fmla="*/ 2563140 h 6544491"/>
              <a:gd name="connsiteX3476" fmla="*/ 242063 w 11817525"/>
              <a:gd name="connsiteY3476" fmla="*/ 2551803 h 6544491"/>
              <a:gd name="connsiteX3477" fmla="*/ 243876 w 11817525"/>
              <a:gd name="connsiteY3477" fmla="*/ 2548555 h 6544491"/>
              <a:gd name="connsiteX3478" fmla="*/ 254689 w 11817525"/>
              <a:gd name="connsiteY3478" fmla="*/ 2539183 h 6544491"/>
              <a:gd name="connsiteX3479" fmla="*/ 296052 w 11817525"/>
              <a:gd name="connsiteY3479" fmla="*/ 2515055 h 6544491"/>
              <a:gd name="connsiteX3480" fmla="*/ 307896 w 11817525"/>
              <a:gd name="connsiteY3480" fmla="*/ 2511826 h 6544491"/>
              <a:gd name="connsiteX3481" fmla="*/ 345241 w 11817525"/>
              <a:gd name="connsiteY3481" fmla="*/ 2498891 h 6544491"/>
              <a:gd name="connsiteX3482" fmla="*/ 368609 w 11817525"/>
              <a:gd name="connsiteY3482" fmla="*/ 2487015 h 6544491"/>
              <a:gd name="connsiteX3483" fmla="*/ 413600 w 11817525"/>
              <a:gd name="connsiteY3483" fmla="*/ 2456392 h 6544491"/>
              <a:gd name="connsiteX3484" fmla="*/ 415413 w 11817525"/>
              <a:gd name="connsiteY3484" fmla="*/ 2453143 h 6544491"/>
              <a:gd name="connsiteX3485" fmla="*/ 441697 w 11817525"/>
              <a:gd name="connsiteY3485" fmla="*/ 2434045 h 6544491"/>
              <a:gd name="connsiteX3486" fmla="*/ 474383 w 11817525"/>
              <a:gd name="connsiteY3486" fmla="*/ 2421464 h 6544491"/>
              <a:gd name="connsiteX3487" fmla="*/ 536908 w 11817525"/>
              <a:gd name="connsiteY3487" fmla="*/ 2393405 h 6544491"/>
              <a:gd name="connsiteX3488" fmla="*/ 586950 w 11817525"/>
              <a:gd name="connsiteY3488" fmla="*/ 2357733 h 6544491"/>
              <a:gd name="connsiteX3489" fmla="*/ 618604 w 11817525"/>
              <a:gd name="connsiteY3489" fmla="*/ 2339006 h 6544491"/>
              <a:gd name="connsiteX3490" fmla="*/ 666050 w 11817525"/>
              <a:gd name="connsiteY3490" fmla="*/ 2315974 h 6544491"/>
              <a:gd name="connsiteX3491" fmla="*/ 691941 w 11817525"/>
              <a:gd name="connsiteY3491" fmla="*/ 2301573 h 6544491"/>
              <a:gd name="connsiteX3492" fmla="*/ 704178 w 11817525"/>
              <a:gd name="connsiteY3492" fmla="*/ 2293647 h 6544491"/>
              <a:gd name="connsiteX3493" fmla="*/ 738357 w 11817525"/>
              <a:gd name="connsiteY3493" fmla="*/ 2272396 h 6544491"/>
              <a:gd name="connsiteX3494" fmla="*/ 750592 w 11817525"/>
              <a:gd name="connsiteY3494" fmla="*/ 2264472 h 6544491"/>
              <a:gd name="connsiteX3495" fmla="*/ 774100 w 11817525"/>
              <a:gd name="connsiteY3495" fmla="*/ 2232363 h 6544491"/>
              <a:gd name="connsiteX3496" fmla="*/ 794692 w 11817525"/>
              <a:gd name="connsiteY3496" fmla="*/ 2207473 h 6544491"/>
              <a:gd name="connsiteX3497" fmla="*/ 809842 w 11817525"/>
              <a:gd name="connsiteY3497" fmla="*/ 2192326 h 6544491"/>
              <a:gd name="connsiteX3498" fmla="*/ 817098 w 11817525"/>
              <a:gd name="connsiteY3498" fmla="*/ 2179334 h 6544491"/>
              <a:gd name="connsiteX3499" fmla="*/ 815675 w 11817525"/>
              <a:gd name="connsiteY3499" fmla="*/ 2177887 h 6544491"/>
              <a:gd name="connsiteX3500" fmla="*/ 760013 w 11817525"/>
              <a:gd name="connsiteY3500" fmla="*/ 2197650 h 6544491"/>
              <a:gd name="connsiteX3501" fmla="*/ 591713 w 11817525"/>
              <a:gd name="connsiteY3501" fmla="*/ 2291262 h 6544491"/>
              <a:gd name="connsiteX3502" fmla="*/ 577345 w 11817525"/>
              <a:gd name="connsiteY3502" fmla="*/ 2297014 h 6544491"/>
              <a:gd name="connsiteX3503" fmla="*/ 589580 w 11817525"/>
              <a:gd name="connsiteY3503" fmla="*/ 2289091 h 6544491"/>
              <a:gd name="connsiteX3504" fmla="*/ 626283 w 11817525"/>
              <a:gd name="connsiteY3504" fmla="*/ 2265315 h 6544491"/>
              <a:gd name="connsiteX3505" fmla="*/ 727079 w 11817525"/>
              <a:gd name="connsiteY3505" fmla="*/ 2194697 h 6544491"/>
              <a:gd name="connsiteX3506" fmla="*/ 791099 w 11817525"/>
              <a:gd name="connsiteY3506" fmla="*/ 2157967 h 6544491"/>
              <a:gd name="connsiteX3507" fmla="*/ 833173 w 11817525"/>
              <a:gd name="connsiteY3507" fmla="*/ 2134564 h 6544491"/>
              <a:gd name="connsiteX3508" fmla="*/ 870590 w 11817525"/>
              <a:gd name="connsiteY3508" fmla="*/ 2111515 h 6544491"/>
              <a:gd name="connsiteX3509" fmla="*/ 885349 w 11817525"/>
              <a:gd name="connsiteY3509" fmla="*/ 2101066 h 6544491"/>
              <a:gd name="connsiteX3510" fmla="*/ 867744 w 11817525"/>
              <a:gd name="connsiteY3510" fmla="*/ 2108619 h 6544491"/>
              <a:gd name="connsiteX3511" fmla="*/ 755886 w 11817525"/>
              <a:gd name="connsiteY3511" fmla="*/ 2173074 h 6544491"/>
              <a:gd name="connsiteX3512" fmla="*/ 703071 w 11817525"/>
              <a:gd name="connsiteY3512" fmla="*/ 2195735 h 6544491"/>
              <a:gd name="connsiteX3513" fmla="*/ 701648 w 11817525"/>
              <a:gd name="connsiteY3513" fmla="*/ 2194286 h 6544491"/>
              <a:gd name="connsiteX3514" fmla="*/ 702039 w 11817525"/>
              <a:gd name="connsiteY3514" fmla="*/ 2189590 h 6544491"/>
              <a:gd name="connsiteX3515" fmla="*/ 731168 w 11817525"/>
              <a:gd name="connsiteY3515" fmla="*/ 2173387 h 6544491"/>
              <a:gd name="connsiteX3516" fmla="*/ 749165 w 11817525"/>
              <a:gd name="connsiteY3516" fmla="*/ 2161139 h 6544491"/>
              <a:gd name="connsiteX3517" fmla="*/ 750980 w 11817525"/>
              <a:gd name="connsiteY3517" fmla="*/ 2157890 h 6544491"/>
              <a:gd name="connsiteX3518" fmla="*/ 743795 w 11817525"/>
              <a:gd name="connsiteY3518" fmla="*/ 2160767 h 6544491"/>
              <a:gd name="connsiteX3519" fmla="*/ 714665 w 11817525"/>
              <a:gd name="connsiteY3519" fmla="*/ 2176969 h 6544491"/>
              <a:gd name="connsiteX3520" fmla="*/ 703534 w 11817525"/>
              <a:gd name="connsiteY3520" fmla="*/ 2180921 h 6544491"/>
              <a:gd name="connsiteX3521" fmla="*/ 708584 w 11817525"/>
              <a:gd name="connsiteY3521" fmla="*/ 2175874 h 6544491"/>
              <a:gd name="connsiteX3522" fmla="*/ 743866 w 11817525"/>
              <a:gd name="connsiteY3522" fmla="*/ 2150651 h 6544491"/>
              <a:gd name="connsiteX3523" fmla="*/ 802515 w 11817525"/>
              <a:gd name="connsiteY3523" fmla="*/ 2113550 h 6544491"/>
              <a:gd name="connsiteX3524" fmla="*/ 801803 w 11817525"/>
              <a:gd name="connsiteY3524" fmla="*/ 2112825 h 6544491"/>
              <a:gd name="connsiteX3525" fmla="*/ 800380 w 11817525"/>
              <a:gd name="connsiteY3525" fmla="*/ 2111379 h 6544491"/>
              <a:gd name="connsiteX3526" fmla="*/ 787433 w 11817525"/>
              <a:gd name="connsiteY3526" fmla="*/ 2118579 h 6544491"/>
              <a:gd name="connsiteX3527" fmla="*/ 773456 w 11817525"/>
              <a:gd name="connsiteY3527" fmla="*/ 2119636 h 6544491"/>
              <a:gd name="connsiteX3528" fmla="*/ 768086 w 11817525"/>
              <a:gd name="connsiteY3528" fmla="*/ 2119266 h 6544491"/>
              <a:gd name="connsiteX3529" fmla="*/ 736822 w 11817525"/>
              <a:gd name="connsiteY3529" fmla="*/ 2133295 h 6544491"/>
              <a:gd name="connsiteX3530" fmla="*/ 759478 w 11817525"/>
              <a:gd name="connsiteY3530" fmla="*/ 2120693 h 6544491"/>
              <a:gd name="connsiteX3531" fmla="*/ 760579 w 11817525"/>
              <a:gd name="connsiteY3531" fmla="*/ 2116721 h 6544491"/>
              <a:gd name="connsiteX3532" fmla="*/ 759158 w 11817525"/>
              <a:gd name="connsiteY3532" fmla="*/ 2115272 h 6544491"/>
              <a:gd name="connsiteX3533" fmla="*/ 762394 w 11817525"/>
              <a:gd name="connsiteY3533" fmla="*/ 2113472 h 6544491"/>
              <a:gd name="connsiteX3534" fmla="*/ 795472 w 11817525"/>
              <a:gd name="connsiteY3534" fmla="*/ 2096196 h 6544491"/>
              <a:gd name="connsiteX3535" fmla="*/ 801232 w 11817525"/>
              <a:gd name="connsiteY3535" fmla="*/ 2091871 h 6544491"/>
              <a:gd name="connsiteX3536" fmla="*/ 796574 w 11817525"/>
              <a:gd name="connsiteY3536" fmla="*/ 2092222 h 6544491"/>
              <a:gd name="connsiteX3537" fmla="*/ 774308 w 11817525"/>
              <a:gd name="connsiteY3537" fmla="*/ 2100129 h 6544491"/>
              <a:gd name="connsiteX3538" fmla="*/ 767516 w 11817525"/>
              <a:gd name="connsiteY3538" fmla="*/ 2098309 h 6544491"/>
              <a:gd name="connsiteX3539" fmla="*/ 771856 w 11817525"/>
              <a:gd name="connsiteY3539" fmla="*/ 2092535 h 6544491"/>
              <a:gd name="connsiteX3540" fmla="*/ 788038 w 11817525"/>
              <a:gd name="connsiteY3540" fmla="*/ 2083535 h 6544491"/>
              <a:gd name="connsiteX3541" fmla="*/ 829722 w 11817525"/>
              <a:gd name="connsiteY3541" fmla="*/ 2064828 h 6544491"/>
              <a:gd name="connsiteX3542" fmla="*/ 844481 w 11817525"/>
              <a:gd name="connsiteY3542" fmla="*/ 2054379 h 6544491"/>
              <a:gd name="connsiteX3543" fmla="*/ 849923 w 11817525"/>
              <a:gd name="connsiteY3543" fmla="*/ 2044634 h 6544491"/>
              <a:gd name="connsiteX3544" fmla="*/ 877631 w 11817525"/>
              <a:gd name="connsiteY3544" fmla="*/ 2026985 h 6544491"/>
              <a:gd name="connsiteX3545" fmla="*/ 904233 w 11817525"/>
              <a:gd name="connsiteY3545" fmla="*/ 2013307 h 6544491"/>
              <a:gd name="connsiteX3546" fmla="*/ 908571 w 11817525"/>
              <a:gd name="connsiteY3546" fmla="*/ 2007534 h 6544491"/>
              <a:gd name="connsiteX3547" fmla="*/ 899964 w 11817525"/>
              <a:gd name="connsiteY3547" fmla="*/ 2008964 h 6544491"/>
              <a:gd name="connsiteX3548" fmla="*/ 890966 w 11817525"/>
              <a:gd name="connsiteY3548" fmla="*/ 2015087 h 6544491"/>
              <a:gd name="connsiteX3549" fmla="*/ 849993 w 11817525"/>
              <a:gd name="connsiteY3549" fmla="*/ 2034517 h 6544491"/>
              <a:gd name="connsiteX3550" fmla="*/ 842490 w 11817525"/>
              <a:gd name="connsiteY3550" fmla="*/ 2031974 h 6544491"/>
              <a:gd name="connsiteX3551" fmla="*/ 813359 w 11817525"/>
              <a:gd name="connsiteY3551" fmla="*/ 2048176 h 6544491"/>
              <a:gd name="connsiteX3552" fmla="*/ 786757 w 11817525"/>
              <a:gd name="connsiteY3552" fmla="*/ 2061853 h 6544491"/>
              <a:gd name="connsiteX3553" fmla="*/ 764813 w 11817525"/>
              <a:gd name="connsiteY3553" fmla="*/ 2075179 h 6544491"/>
              <a:gd name="connsiteX3554" fmla="*/ 684610 w 11817525"/>
              <a:gd name="connsiteY3554" fmla="*/ 2120911 h 6544491"/>
              <a:gd name="connsiteX3555" fmla="*/ 649008 w 11817525"/>
              <a:gd name="connsiteY3555" fmla="*/ 2140713 h 6544491"/>
              <a:gd name="connsiteX3556" fmla="*/ 597543 w 11817525"/>
              <a:gd name="connsiteY3556" fmla="*/ 2174935 h 6544491"/>
              <a:gd name="connsiteX3557" fmla="*/ 588936 w 11817525"/>
              <a:gd name="connsiteY3557" fmla="*/ 2176364 h 6544491"/>
              <a:gd name="connsiteX3558" fmla="*/ 552623 w 11817525"/>
              <a:gd name="connsiteY3558" fmla="*/ 2195442 h 6544491"/>
              <a:gd name="connsiteX3559" fmla="*/ 529576 w 11817525"/>
              <a:gd name="connsiteY3559" fmla="*/ 2212739 h 6544491"/>
              <a:gd name="connsiteX3560" fmla="*/ 508343 w 11817525"/>
              <a:gd name="connsiteY3560" fmla="*/ 2226790 h 6544491"/>
              <a:gd name="connsiteX3561" fmla="*/ 457341 w 11817525"/>
              <a:gd name="connsiteY3561" fmla="*/ 2246200 h 6544491"/>
              <a:gd name="connsiteX3562" fmla="*/ 428602 w 11817525"/>
              <a:gd name="connsiteY3562" fmla="*/ 2257707 h 6544491"/>
              <a:gd name="connsiteX3563" fmla="*/ 412031 w 11817525"/>
              <a:gd name="connsiteY3563" fmla="*/ 2268987 h 6544491"/>
              <a:gd name="connsiteX3564" fmla="*/ 409354 w 11817525"/>
              <a:gd name="connsiteY3564" fmla="*/ 2258649 h 6544491"/>
              <a:gd name="connsiteX3565" fmla="*/ 405422 w 11817525"/>
              <a:gd name="connsiteY3565" fmla="*/ 2250438 h 6544491"/>
              <a:gd name="connsiteX3566" fmla="*/ 399259 w 11817525"/>
              <a:gd name="connsiteY3566" fmla="*/ 2257392 h 6544491"/>
              <a:gd name="connsiteX3567" fmla="*/ 303118 w 11817525"/>
              <a:gd name="connsiteY3567" fmla="*/ 2332617 h 6544491"/>
              <a:gd name="connsiteX3568" fmla="*/ 270153 w 11817525"/>
              <a:gd name="connsiteY3568" fmla="*/ 2349028 h 6544491"/>
              <a:gd name="connsiteX3569" fmla="*/ 267488 w 11817525"/>
              <a:gd name="connsiteY3569" fmla="*/ 2348441 h 6544491"/>
              <a:gd name="connsiteX3570" fmla="*/ 256356 w 11817525"/>
              <a:gd name="connsiteY3570" fmla="*/ 2352395 h 6544491"/>
              <a:gd name="connsiteX3571" fmla="*/ 244042 w 11817525"/>
              <a:gd name="connsiteY3571" fmla="*/ 2362028 h 6544491"/>
              <a:gd name="connsiteX3572" fmla="*/ 187083 w 11817525"/>
              <a:gd name="connsiteY3572" fmla="*/ 2390384 h 6544491"/>
              <a:gd name="connsiteX3573" fmla="*/ 123544 w 11817525"/>
              <a:gd name="connsiteY3573" fmla="*/ 2397867 h 6544491"/>
              <a:gd name="connsiteX3574" fmla="*/ 121569 w 11817525"/>
              <a:gd name="connsiteY3574" fmla="*/ 2396825 h 6544491"/>
              <a:gd name="connsiteX3575" fmla="*/ 143288 w 11817525"/>
              <a:gd name="connsiteY3575" fmla="*/ 2385054 h 6544491"/>
              <a:gd name="connsiteX3576" fmla="*/ 152998 w 11817525"/>
              <a:gd name="connsiteY3576" fmla="*/ 2379653 h 6544491"/>
              <a:gd name="connsiteX3577" fmla="*/ 229252 w 11817525"/>
              <a:gd name="connsiteY3577" fmla="*/ 2335001 h 6544491"/>
              <a:gd name="connsiteX3578" fmla="*/ 279934 w 11817525"/>
              <a:gd name="connsiteY3578" fmla="*/ 2310169 h 6544491"/>
              <a:gd name="connsiteX3579" fmla="*/ 325957 w 11817525"/>
              <a:gd name="connsiteY3579" fmla="*/ 2285689 h 6544491"/>
              <a:gd name="connsiteX3580" fmla="*/ 365897 w 11817525"/>
              <a:gd name="connsiteY3580" fmla="*/ 2260114 h 6544491"/>
              <a:gd name="connsiteX3581" fmla="*/ 472776 w 11817525"/>
              <a:gd name="connsiteY3581" fmla="*/ 2190592 h 6544491"/>
              <a:gd name="connsiteX3582" fmla="*/ 537507 w 11817525"/>
              <a:gd name="connsiteY3582" fmla="*/ 2154587 h 6544491"/>
              <a:gd name="connsiteX3583" fmla="*/ 549740 w 11817525"/>
              <a:gd name="connsiteY3583" fmla="*/ 2146662 h 6544491"/>
              <a:gd name="connsiteX3584" fmla="*/ 540422 w 11817525"/>
              <a:gd name="connsiteY3584" fmla="*/ 2147366 h 6544491"/>
              <a:gd name="connsiteX3585" fmla="*/ 501974 w 11817525"/>
              <a:gd name="connsiteY3585" fmla="*/ 2164272 h 6544491"/>
              <a:gd name="connsiteX3586" fmla="*/ 450581 w 11817525"/>
              <a:gd name="connsiteY3586" fmla="*/ 2188381 h 6544491"/>
              <a:gd name="connsiteX3587" fmla="*/ 461393 w 11817525"/>
              <a:gd name="connsiteY3587" fmla="*/ 2179007 h 6544491"/>
              <a:gd name="connsiteX3588" fmla="*/ 490914 w 11817525"/>
              <a:gd name="connsiteY3588" fmla="*/ 2158109 h 6544491"/>
              <a:gd name="connsiteX3589" fmla="*/ 495252 w 11817525"/>
              <a:gd name="connsiteY3589" fmla="*/ 2152337 h 6544491"/>
              <a:gd name="connsiteX3590" fmla="*/ 484830 w 11817525"/>
              <a:gd name="connsiteY3590" fmla="*/ 2157015 h 6544491"/>
              <a:gd name="connsiteX3591" fmla="*/ 471884 w 11817525"/>
              <a:gd name="connsiteY3591" fmla="*/ 2164216 h 6544491"/>
              <a:gd name="connsiteX3592" fmla="*/ 420812 w 11817525"/>
              <a:gd name="connsiteY3592" fmla="*/ 2193742 h 6544491"/>
              <a:gd name="connsiteX3593" fmla="*/ 388448 w 11817525"/>
              <a:gd name="connsiteY3593" fmla="*/ 2211744 h 6544491"/>
              <a:gd name="connsiteX3594" fmla="*/ 357894 w 11817525"/>
              <a:gd name="connsiteY3594" fmla="*/ 2226499 h 6544491"/>
              <a:gd name="connsiteX3595" fmla="*/ 260086 w 11817525"/>
              <a:gd name="connsiteY3595" fmla="*/ 2279780 h 6544491"/>
              <a:gd name="connsiteX3596" fmla="*/ 249665 w 11817525"/>
              <a:gd name="connsiteY3596" fmla="*/ 2284457 h 6544491"/>
              <a:gd name="connsiteX3597" fmla="*/ 242482 w 11817525"/>
              <a:gd name="connsiteY3597" fmla="*/ 2287333 h 6544491"/>
              <a:gd name="connsiteX3598" fmla="*/ 206489 w 11817525"/>
              <a:gd name="connsiteY3598" fmla="*/ 2311834 h 6544491"/>
              <a:gd name="connsiteX3599" fmla="*/ 159755 w 11817525"/>
              <a:gd name="connsiteY3599" fmla="*/ 2335588 h 6544491"/>
              <a:gd name="connsiteX3600" fmla="*/ 153281 w 11817525"/>
              <a:gd name="connsiteY3600" fmla="*/ 2339189 h 6544491"/>
              <a:gd name="connsiteX3601" fmla="*/ 117679 w 11817525"/>
              <a:gd name="connsiteY3601" fmla="*/ 2358990 h 6544491"/>
              <a:gd name="connsiteX3602" fmla="*/ 96068 w 11817525"/>
              <a:gd name="connsiteY3602" fmla="*/ 2369471 h 6544491"/>
              <a:gd name="connsiteX3603" fmla="*/ 88054 w 11817525"/>
              <a:gd name="connsiteY3603" fmla="*/ 2373629 h 6544491"/>
              <a:gd name="connsiteX3604" fmla="*/ 76577 w 11817525"/>
              <a:gd name="connsiteY3604" fmla="*/ 2360461 h 6544491"/>
              <a:gd name="connsiteX3605" fmla="*/ 45635 w 11817525"/>
              <a:gd name="connsiteY3605" fmla="*/ 2350487 h 6544491"/>
              <a:gd name="connsiteX3606" fmla="*/ 14694 w 11817525"/>
              <a:gd name="connsiteY3606" fmla="*/ 2300617 h 6544491"/>
              <a:gd name="connsiteX3607" fmla="*/ 72156 w 11817525"/>
              <a:gd name="connsiteY3607" fmla="*/ 2250743 h 6544491"/>
              <a:gd name="connsiteX3608" fmla="*/ 178244 w 11817525"/>
              <a:gd name="connsiteY3608" fmla="*/ 2207520 h 6544491"/>
              <a:gd name="connsiteX3609" fmla="*/ 195926 w 11817525"/>
              <a:gd name="connsiteY3609" fmla="*/ 2187570 h 6544491"/>
              <a:gd name="connsiteX3610" fmla="*/ 240128 w 11817525"/>
              <a:gd name="connsiteY3610" fmla="*/ 2137699 h 6544491"/>
              <a:gd name="connsiteX3611" fmla="*/ 293173 w 11817525"/>
              <a:gd name="connsiteY3611" fmla="*/ 2111100 h 6544491"/>
              <a:gd name="connsiteX3612" fmla="*/ 447881 w 11817525"/>
              <a:gd name="connsiteY3612" fmla="*/ 1971457 h 6544491"/>
              <a:gd name="connsiteX3613" fmla="*/ 572201 w 11817525"/>
              <a:gd name="connsiteY3613" fmla="*/ 1880439 h 6544491"/>
              <a:gd name="connsiteX3614" fmla="*/ 584560 w 11817525"/>
              <a:gd name="connsiteY3614" fmla="*/ 1869797 h 6544491"/>
              <a:gd name="connsiteX3615" fmla="*/ 583395 w 11817525"/>
              <a:gd name="connsiteY3615" fmla="*/ 1868532 h 6544491"/>
              <a:gd name="connsiteX3616" fmla="*/ 524827 w 11817525"/>
              <a:gd name="connsiteY3616" fmla="*/ 1867285 h 6544491"/>
              <a:gd name="connsiteX3617" fmla="*/ 405478 w 11817525"/>
              <a:gd name="connsiteY3617" fmla="*/ 1913834 h 6544491"/>
              <a:gd name="connsiteX3618" fmla="*/ 277292 w 11817525"/>
              <a:gd name="connsiteY3618" fmla="*/ 1950406 h 6544491"/>
              <a:gd name="connsiteX3619" fmla="*/ 153523 w 11817525"/>
              <a:gd name="connsiteY3619" fmla="*/ 1967030 h 6544491"/>
              <a:gd name="connsiteX3620" fmla="*/ 109322 w 11817525"/>
              <a:gd name="connsiteY3620" fmla="*/ 1957056 h 6544491"/>
              <a:gd name="connsiteX3621" fmla="*/ 127003 w 11817525"/>
              <a:gd name="connsiteY3621" fmla="*/ 1920483 h 6544491"/>
              <a:gd name="connsiteX3622" fmla="*/ 626495 w 11817525"/>
              <a:gd name="connsiteY3622" fmla="*/ 1627899 h 6544491"/>
              <a:gd name="connsiteX3623" fmla="*/ 685614 w 11817525"/>
              <a:gd name="connsiteY3623" fmla="*/ 1599221 h 6544491"/>
              <a:gd name="connsiteX3624" fmla="*/ 688813 w 11817525"/>
              <a:gd name="connsiteY3624" fmla="*/ 1596294 h 6544491"/>
              <a:gd name="connsiteX3625" fmla="*/ 684235 w 11817525"/>
              <a:gd name="connsiteY3625" fmla="*/ 1590129 h 6544491"/>
              <a:gd name="connsiteX3626" fmla="*/ 685835 w 11817525"/>
              <a:gd name="connsiteY3626" fmla="*/ 1585864 h 6544491"/>
              <a:gd name="connsiteX3627" fmla="*/ 685922 w 11817525"/>
              <a:gd name="connsiteY3627" fmla="*/ 1580058 h 6544491"/>
              <a:gd name="connsiteX3628" fmla="*/ 690523 w 11817525"/>
              <a:gd name="connsiteY3628" fmla="*/ 1585351 h 6544491"/>
              <a:gd name="connsiteX3629" fmla="*/ 694967 w 11817525"/>
              <a:gd name="connsiteY3629" fmla="*/ 1587593 h 6544491"/>
              <a:gd name="connsiteX3630" fmla="*/ 696166 w 11817525"/>
              <a:gd name="connsiteY3630" fmla="*/ 1583031 h 6544491"/>
              <a:gd name="connsiteX3631" fmla="*/ 695145 w 11817525"/>
              <a:gd name="connsiteY3631" fmla="*/ 1578710 h 6544491"/>
              <a:gd name="connsiteX3632" fmla="*/ 701036 w 11817525"/>
              <a:gd name="connsiteY3632" fmla="*/ 1579089 h 6544491"/>
              <a:gd name="connsiteX3633" fmla="*/ 702198 w 11817525"/>
              <a:gd name="connsiteY3633" fmla="*/ 1567373 h 6544491"/>
              <a:gd name="connsiteX3634" fmla="*/ 712267 w 11817525"/>
              <a:gd name="connsiteY3634" fmla="*/ 1559689 h 6544491"/>
              <a:gd name="connsiteX3635" fmla="*/ 714901 w 11817525"/>
              <a:gd name="connsiteY3635" fmla="*/ 1548103 h 6544491"/>
              <a:gd name="connsiteX3636" fmla="*/ 718214 w 11817525"/>
              <a:gd name="connsiteY3636" fmla="*/ 1543114 h 6544491"/>
              <a:gd name="connsiteX3637" fmla="*/ 718962 w 11817525"/>
              <a:gd name="connsiteY3637" fmla="*/ 1542739 h 6544491"/>
              <a:gd name="connsiteX3638" fmla="*/ 717289 w 11817525"/>
              <a:gd name="connsiteY3638" fmla="*/ 1541863 h 6544491"/>
              <a:gd name="connsiteX3639" fmla="*/ 714079 w 11817525"/>
              <a:gd name="connsiteY3639" fmla="*/ 1539486 h 6544491"/>
              <a:gd name="connsiteX3640" fmla="*/ 709730 w 11817525"/>
              <a:gd name="connsiteY3640" fmla="*/ 1539621 h 6544491"/>
              <a:gd name="connsiteX3641" fmla="*/ 702607 w 11817525"/>
              <a:gd name="connsiteY3641" fmla="*/ 1542103 h 6544491"/>
              <a:gd name="connsiteX3642" fmla="*/ 697148 w 11817525"/>
              <a:gd name="connsiteY3642" fmla="*/ 1543722 h 6544491"/>
              <a:gd name="connsiteX3643" fmla="*/ 693353 w 11817525"/>
              <a:gd name="connsiteY3643" fmla="*/ 1541751 h 6544491"/>
              <a:gd name="connsiteX3644" fmla="*/ 690512 w 11817525"/>
              <a:gd name="connsiteY3644" fmla="*/ 1537971 h 6544491"/>
              <a:gd name="connsiteX3645" fmla="*/ 688017 w 11817525"/>
              <a:gd name="connsiteY3645" fmla="*/ 1541992 h 6544491"/>
              <a:gd name="connsiteX3646" fmla="*/ 690304 w 11817525"/>
              <a:gd name="connsiteY3646" fmla="*/ 1547878 h 6544491"/>
              <a:gd name="connsiteX3647" fmla="*/ 679443 w 11817525"/>
              <a:gd name="connsiteY3647" fmla="*/ 1543610 h 6544491"/>
              <a:gd name="connsiteX3648" fmla="*/ 673429 w 11817525"/>
              <a:gd name="connsiteY3648" fmla="*/ 1544608 h 6544491"/>
              <a:gd name="connsiteX3649" fmla="*/ 665446 w 11817525"/>
              <a:gd name="connsiteY3649" fmla="*/ 1551275 h 6544491"/>
              <a:gd name="connsiteX3650" fmla="*/ 661683 w 11817525"/>
              <a:gd name="connsiteY3650" fmla="*/ 1551005 h 6544491"/>
              <a:gd name="connsiteX3651" fmla="*/ 649066 w 11817525"/>
              <a:gd name="connsiteY3651" fmla="*/ 1550678 h 6544491"/>
              <a:gd name="connsiteX3652" fmla="*/ 645953 w 11817525"/>
              <a:gd name="connsiteY3652" fmla="*/ 1553404 h 6544491"/>
              <a:gd name="connsiteX3653" fmla="*/ 640498 w 11817525"/>
              <a:gd name="connsiteY3653" fmla="*/ 1557750 h 6544491"/>
              <a:gd name="connsiteX3654" fmla="*/ 637412 w 11817525"/>
              <a:gd name="connsiteY3654" fmla="*/ 1556723 h 6544491"/>
              <a:gd name="connsiteX3655" fmla="*/ 635528 w 11817525"/>
              <a:gd name="connsiteY3655" fmla="*/ 1553862 h 6544491"/>
              <a:gd name="connsiteX3656" fmla="*/ 634107 w 11817525"/>
              <a:gd name="connsiteY3656" fmla="*/ 1551971 h 6544491"/>
              <a:gd name="connsiteX3657" fmla="*/ 629143 w 11817525"/>
              <a:gd name="connsiteY3657" fmla="*/ 1553536 h 6544491"/>
              <a:gd name="connsiteX3658" fmla="*/ 629609 w 11817525"/>
              <a:gd name="connsiteY3658" fmla="*/ 1557235 h 6544491"/>
              <a:gd name="connsiteX3659" fmla="*/ 627363 w 11817525"/>
              <a:gd name="connsiteY3659" fmla="*/ 1563957 h 6544491"/>
              <a:gd name="connsiteX3660" fmla="*/ 625449 w 11817525"/>
              <a:gd name="connsiteY3660" fmla="*/ 1562120 h 6544491"/>
              <a:gd name="connsiteX3661" fmla="*/ 621312 w 11817525"/>
              <a:gd name="connsiteY3661" fmla="*/ 1557800 h 6544491"/>
              <a:gd name="connsiteX3662" fmla="*/ 616532 w 11817525"/>
              <a:gd name="connsiteY3662" fmla="*/ 1558664 h 6544491"/>
              <a:gd name="connsiteX3663" fmla="*/ 611968 w 11817525"/>
              <a:gd name="connsiteY3663" fmla="*/ 1560525 h 6544491"/>
              <a:gd name="connsiteX3664" fmla="*/ 608666 w 11817525"/>
              <a:gd name="connsiteY3664" fmla="*/ 1558500 h 6544491"/>
              <a:gd name="connsiteX3665" fmla="*/ 605271 w 11817525"/>
              <a:gd name="connsiteY3665" fmla="*/ 1556825 h 6544491"/>
              <a:gd name="connsiteX3666" fmla="*/ 603854 w 11817525"/>
              <a:gd name="connsiteY3666" fmla="*/ 1557662 h 6544491"/>
              <a:gd name="connsiteX3667" fmla="*/ 601231 w 11817525"/>
              <a:gd name="connsiteY3667" fmla="*/ 1557608 h 6544491"/>
              <a:gd name="connsiteX3668" fmla="*/ 600735 w 11817525"/>
              <a:gd name="connsiteY3668" fmla="*/ 1554935 h 6544491"/>
              <a:gd name="connsiteX3669" fmla="*/ 595209 w 11817525"/>
              <a:gd name="connsiteY3669" fmla="*/ 1550425 h 6544491"/>
              <a:gd name="connsiteX3670" fmla="*/ 586557 w 11817525"/>
              <a:gd name="connsiteY3670" fmla="*/ 1532281 h 6544491"/>
              <a:gd name="connsiteX3671" fmla="*/ 592204 w 11817525"/>
              <a:gd name="connsiteY3671" fmla="*/ 1535414 h 6544491"/>
              <a:gd name="connsiteX3672" fmla="*/ 604145 w 11817525"/>
              <a:gd name="connsiteY3672" fmla="*/ 1539223 h 6544491"/>
              <a:gd name="connsiteX3673" fmla="*/ 609386 w 11817525"/>
              <a:gd name="connsiteY3673" fmla="*/ 1536604 h 6544491"/>
              <a:gd name="connsiteX3674" fmla="*/ 611390 w 11817525"/>
              <a:gd name="connsiteY3674" fmla="*/ 1535363 h 6544491"/>
              <a:gd name="connsiteX3675" fmla="*/ 608921 w 11817525"/>
              <a:gd name="connsiteY3675" fmla="*/ 1532906 h 6544491"/>
              <a:gd name="connsiteX3676" fmla="*/ 606667 w 11817525"/>
              <a:gd name="connsiteY3676" fmla="*/ 1531447 h 6544491"/>
              <a:gd name="connsiteX3677" fmla="*/ 603395 w 11817525"/>
              <a:gd name="connsiteY3677" fmla="*/ 1528395 h 6544491"/>
              <a:gd name="connsiteX3678" fmla="*/ 605583 w 11817525"/>
              <a:gd name="connsiteY3678" fmla="*/ 1526453 h 6544491"/>
              <a:gd name="connsiteX3679" fmla="*/ 610765 w 11817525"/>
              <a:gd name="connsiteY3679" fmla="*/ 1525886 h 6544491"/>
              <a:gd name="connsiteX3680" fmla="*/ 618070 w 11817525"/>
              <a:gd name="connsiteY3680" fmla="*/ 1519976 h 6544491"/>
              <a:gd name="connsiteX3681" fmla="*/ 619551 w 11817525"/>
              <a:gd name="connsiteY3681" fmla="*/ 1519814 h 6544491"/>
              <a:gd name="connsiteX3682" fmla="*/ 621586 w 11817525"/>
              <a:gd name="connsiteY3682" fmla="*/ 1520274 h 6544491"/>
              <a:gd name="connsiteX3683" fmla="*/ 622912 w 11817525"/>
              <a:gd name="connsiteY3683" fmla="*/ 1519787 h 6544491"/>
              <a:gd name="connsiteX3684" fmla="*/ 621399 w 11817525"/>
              <a:gd name="connsiteY3684" fmla="*/ 1518248 h 6544491"/>
              <a:gd name="connsiteX3685" fmla="*/ 617725 w 11817525"/>
              <a:gd name="connsiteY3685" fmla="*/ 1514900 h 6544491"/>
              <a:gd name="connsiteX3686" fmla="*/ 616181 w 11817525"/>
              <a:gd name="connsiteY3686" fmla="*/ 1511659 h 6544491"/>
              <a:gd name="connsiteX3687" fmla="*/ 618648 w 11817525"/>
              <a:gd name="connsiteY3687" fmla="*/ 1511390 h 6544491"/>
              <a:gd name="connsiteX3688" fmla="*/ 621148 w 11817525"/>
              <a:gd name="connsiteY3688" fmla="*/ 1512822 h 6544491"/>
              <a:gd name="connsiteX3689" fmla="*/ 627194 w 11817525"/>
              <a:gd name="connsiteY3689" fmla="*/ 1513525 h 6544491"/>
              <a:gd name="connsiteX3690" fmla="*/ 634350 w 11817525"/>
              <a:gd name="connsiteY3690" fmla="*/ 1512743 h 6544491"/>
              <a:gd name="connsiteX3691" fmla="*/ 637403 w 11817525"/>
              <a:gd name="connsiteY3691" fmla="*/ 1512069 h 6544491"/>
              <a:gd name="connsiteX3692" fmla="*/ 634408 w 11817525"/>
              <a:gd name="connsiteY3692" fmla="*/ 1507965 h 6544491"/>
              <a:gd name="connsiteX3693" fmla="*/ 632246 w 11817525"/>
              <a:gd name="connsiteY3693" fmla="*/ 1506155 h 6544491"/>
              <a:gd name="connsiteX3694" fmla="*/ 631750 w 11817525"/>
              <a:gd name="connsiteY3694" fmla="*/ 1503482 h 6544491"/>
              <a:gd name="connsiteX3695" fmla="*/ 637720 w 11817525"/>
              <a:gd name="connsiteY3695" fmla="*/ 1487150 h 6544491"/>
              <a:gd name="connsiteX3696" fmla="*/ 636730 w 11817525"/>
              <a:gd name="connsiteY3696" fmla="*/ 1484531 h 6544491"/>
              <a:gd name="connsiteX3697" fmla="*/ 638300 w 11817525"/>
              <a:gd name="connsiteY3697" fmla="*/ 1481291 h 6544491"/>
              <a:gd name="connsiteX3698" fmla="*/ 651619 w 11817525"/>
              <a:gd name="connsiteY3698" fmla="*/ 1474382 h 6544491"/>
              <a:gd name="connsiteX3699" fmla="*/ 659912 w 11817525"/>
              <a:gd name="connsiteY3699" fmla="*/ 1468363 h 6544491"/>
              <a:gd name="connsiteX3700" fmla="*/ 662406 w 11817525"/>
              <a:gd name="connsiteY3700" fmla="*/ 1464341 h 6544491"/>
              <a:gd name="connsiteX3701" fmla="*/ 664934 w 11817525"/>
              <a:gd name="connsiteY3701" fmla="*/ 1462020 h 6544491"/>
              <a:gd name="connsiteX3702" fmla="*/ 676527 w 11817525"/>
              <a:gd name="connsiteY3702" fmla="*/ 1458026 h 6544491"/>
              <a:gd name="connsiteX3703" fmla="*/ 688767 w 11817525"/>
              <a:gd name="connsiteY3703" fmla="*/ 1451576 h 6544491"/>
              <a:gd name="connsiteX3704" fmla="*/ 690924 w 11817525"/>
              <a:gd name="connsiteY3704" fmla="*/ 1447932 h 6544491"/>
              <a:gd name="connsiteX3705" fmla="*/ 697676 w 11817525"/>
              <a:gd name="connsiteY3705" fmla="*/ 1444127 h 6544491"/>
              <a:gd name="connsiteX3706" fmla="*/ 703443 w 11817525"/>
              <a:gd name="connsiteY3706" fmla="*/ 1443155 h 6544491"/>
              <a:gd name="connsiteX3707" fmla="*/ 718857 w 11817525"/>
              <a:gd name="connsiteY3707" fmla="*/ 1434654 h 6544491"/>
              <a:gd name="connsiteX3708" fmla="*/ 724688 w 11817525"/>
              <a:gd name="connsiteY3708" fmla="*/ 1434358 h 6544491"/>
              <a:gd name="connsiteX3709" fmla="*/ 727185 w 11817525"/>
              <a:gd name="connsiteY3709" fmla="*/ 1433063 h 6544491"/>
              <a:gd name="connsiteX3710" fmla="*/ 733473 w 11817525"/>
              <a:gd name="connsiteY3710" fmla="*/ 1428285 h 6544491"/>
              <a:gd name="connsiteX3711" fmla="*/ 744050 w 11817525"/>
              <a:gd name="connsiteY3711" fmla="*/ 1425425 h 6544491"/>
              <a:gd name="connsiteX3712" fmla="*/ 750959 w 11817525"/>
              <a:gd name="connsiteY3712" fmla="*/ 1424671 h 6544491"/>
              <a:gd name="connsiteX3713" fmla="*/ 759810 w 11817525"/>
              <a:gd name="connsiteY3713" fmla="*/ 1422000 h 6544491"/>
              <a:gd name="connsiteX3714" fmla="*/ 779294 w 11817525"/>
              <a:gd name="connsiteY3714" fmla="*/ 1411690 h 6544491"/>
              <a:gd name="connsiteX3715" fmla="*/ 799338 w 11817525"/>
              <a:gd name="connsiteY3715" fmla="*/ 1404729 h 6544491"/>
              <a:gd name="connsiteX3716" fmla="*/ 861038 w 11817525"/>
              <a:gd name="connsiteY3716" fmla="*/ 1380604 h 6544491"/>
              <a:gd name="connsiteX3717" fmla="*/ 887373 w 11817525"/>
              <a:gd name="connsiteY3717" fmla="*/ 1372955 h 6544491"/>
              <a:gd name="connsiteX3718" fmla="*/ 898928 w 11817525"/>
              <a:gd name="connsiteY3718" fmla="*/ 1370076 h 6544491"/>
              <a:gd name="connsiteX3719" fmla="*/ 898878 w 11817525"/>
              <a:gd name="connsiteY3719" fmla="*/ 1370025 h 6544491"/>
              <a:gd name="connsiteX3720" fmla="*/ 897918 w 11817525"/>
              <a:gd name="connsiteY3720" fmla="*/ 1367731 h 6544491"/>
              <a:gd name="connsiteX3721" fmla="*/ 899733 w 11817525"/>
              <a:gd name="connsiteY3721" fmla="*/ 1367708 h 6544491"/>
              <a:gd name="connsiteX3722" fmla="*/ 901485 w 11817525"/>
              <a:gd name="connsiteY3722" fmla="*/ 1368840 h 6544491"/>
              <a:gd name="connsiteX3723" fmla="*/ 902127 w 11817525"/>
              <a:gd name="connsiteY3723" fmla="*/ 1369279 h 6544491"/>
              <a:gd name="connsiteX3724" fmla="*/ 906360 w 11817525"/>
              <a:gd name="connsiteY3724" fmla="*/ 1368225 h 6544491"/>
              <a:gd name="connsiteX3725" fmla="*/ 901886 w 11817525"/>
              <a:gd name="connsiteY3725" fmla="*/ 1364261 h 6544491"/>
              <a:gd name="connsiteX3726" fmla="*/ 901105 w 11817525"/>
              <a:gd name="connsiteY3726" fmla="*/ 1363388 h 6544491"/>
              <a:gd name="connsiteX3727" fmla="*/ 897390 w 11817525"/>
              <a:gd name="connsiteY3727" fmla="*/ 1358944 h 6544491"/>
              <a:gd name="connsiteX3728" fmla="*/ 897572 w 11817525"/>
              <a:gd name="connsiteY3728" fmla="*/ 1358348 h 6544491"/>
              <a:gd name="connsiteX3729" fmla="*/ 884957 w 11817525"/>
              <a:gd name="connsiteY3729" fmla="*/ 1361629 h 6544491"/>
              <a:gd name="connsiteX3730" fmla="*/ 871265 w 11817525"/>
              <a:gd name="connsiteY3730" fmla="*/ 1364489 h 6544491"/>
              <a:gd name="connsiteX3731" fmla="*/ 857821 w 11817525"/>
              <a:gd name="connsiteY3731" fmla="*/ 1370048 h 6544491"/>
              <a:gd name="connsiteX3732" fmla="*/ 851129 w 11817525"/>
              <a:gd name="connsiteY3732" fmla="*/ 1371801 h 6544491"/>
              <a:gd name="connsiteX3733" fmla="*/ 833025 w 11817525"/>
              <a:gd name="connsiteY3733" fmla="*/ 1374119 h 6544491"/>
              <a:gd name="connsiteX3734" fmla="*/ 812151 w 11817525"/>
              <a:gd name="connsiteY3734" fmla="*/ 1384239 h 6544491"/>
              <a:gd name="connsiteX3735" fmla="*/ 792723 w 11817525"/>
              <a:gd name="connsiteY3735" fmla="*/ 1389770 h 6544491"/>
              <a:gd name="connsiteX3736" fmla="*/ 763306 w 11817525"/>
              <a:gd name="connsiteY3736" fmla="*/ 1400483 h 6544491"/>
              <a:gd name="connsiteX3737" fmla="*/ 757566 w 11817525"/>
              <a:gd name="connsiteY3737" fmla="*/ 1397702 h 6544491"/>
              <a:gd name="connsiteX3738" fmla="*/ 757166 w 11817525"/>
              <a:gd name="connsiteY3738" fmla="*/ 1397404 h 6544491"/>
              <a:gd name="connsiteX3739" fmla="*/ 744913 w 11817525"/>
              <a:gd name="connsiteY3739" fmla="*/ 1390220 h 6544491"/>
              <a:gd name="connsiteX3740" fmla="*/ 739393 w 11817525"/>
              <a:gd name="connsiteY3740" fmla="*/ 1391165 h 6544491"/>
              <a:gd name="connsiteX3741" fmla="*/ 737545 w 11817525"/>
              <a:gd name="connsiteY3741" fmla="*/ 1395457 h 6544491"/>
              <a:gd name="connsiteX3742" fmla="*/ 733286 w 11817525"/>
              <a:gd name="connsiteY3742" fmla="*/ 1392513 h 6544491"/>
              <a:gd name="connsiteX3743" fmla="*/ 728815 w 11817525"/>
              <a:gd name="connsiteY3743" fmla="*/ 1394025 h 6544491"/>
              <a:gd name="connsiteX3744" fmla="*/ 725117 w 11817525"/>
              <a:gd name="connsiteY3744" fmla="*/ 1397156 h 6544491"/>
              <a:gd name="connsiteX3745" fmla="*/ 723143 w 11817525"/>
              <a:gd name="connsiteY3745" fmla="*/ 1397370 h 6544491"/>
              <a:gd name="connsiteX3746" fmla="*/ 703346 w 11817525"/>
              <a:gd name="connsiteY3746" fmla="*/ 1404306 h 6544491"/>
              <a:gd name="connsiteX3747" fmla="*/ 700605 w 11817525"/>
              <a:gd name="connsiteY3747" fmla="*/ 1408355 h 6544491"/>
              <a:gd name="connsiteX3748" fmla="*/ 700236 w 11817525"/>
              <a:gd name="connsiteY3748" fmla="*/ 1409759 h 6544491"/>
              <a:gd name="connsiteX3749" fmla="*/ 691786 w 11817525"/>
              <a:gd name="connsiteY3749" fmla="*/ 1412726 h 6544491"/>
              <a:gd name="connsiteX3750" fmla="*/ 687809 w 11817525"/>
              <a:gd name="connsiteY3750" fmla="*/ 1414184 h 6544491"/>
              <a:gd name="connsiteX3751" fmla="*/ 685092 w 11817525"/>
              <a:gd name="connsiteY3751" fmla="*/ 1411754 h 6544491"/>
              <a:gd name="connsiteX3752" fmla="*/ 683238 w 11817525"/>
              <a:gd name="connsiteY3752" fmla="*/ 1407866 h 6544491"/>
              <a:gd name="connsiteX3753" fmla="*/ 680987 w 11817525"/>
              <a:gd name="connsiteY3753" fmla="*/ 1409134 h 6544491"/>
              <a:gd name="connsiteX3754" fmla="*/ 677194 w 11817525"/>
              <a:gd name="connsiteY3754" fmla="*/ 1409889 h 6544491"/>
              <a:gd name="connsiteX3755" fmla="*/ 656629 w 11817525"/>
              <a:gd name="connsiteY3755" fmla="*/ 1420658 h 6544491"/>
              <a:gd name="connsiteX3756" fmla="*/ 652744 w 11817525"/>
              <a:gd name="connsiteY3756" fmla="*/ 1421764 h 6544491"/>
              <a:gd name="connsiteX3757" fmla="*/ 641362 w 11817525"/>
              <a:gd name="connsiteY3757" fmla="*/ 1421302 h 6544491"/>
              <a:gd name="connsiteX3758" fmla="*/ 630848 w 11817525"/>
              <a:gd name="connsiteY3758" fmla="*/ 1427564 h 6544491"/>
              <a:gd name="connsiteX3759" fmla="*/ 623754 w 11817525"/>
              <a:gd name="connsiteY3759" fmla="*/ 1426294 h 6544491"/>
              <a:gd name="connsiteX3760" fmla="*/ 618049 w 11817525"/>
              <a:gd name="connsiteY3760" fmla="*/ 1427940 h 6544491"/>
              <a:gd name="connsiteX3761" fmla="*/ 614073 w 11817525"/>
              <a:gd name="connsiteY3761" fmla="*/ 1432124 h 6544491"/>
              <a:gd name="connsiteX3762" fmla="*/ 609759 w 11817525"/>
              <a:gd name="connsiteY3762" fmla="*/ 1436686 h 6544491"/>
              <a:gd name="connsiteX3763" fmla="*/ 601952 w 11817525"/>
              <a:gd name="connsiteY3763" fmla="*/ 1434470 h 6544491"/>
              <a:gd name="connsiteX3764" fmla="*/ 599635 w 11817525"/>
              <a:gd name="connsiteY3764" fmla="*/ 1429609 h 6544491"/>
              <a:gd name="connsiteX3765" fmla="*/ 602346 w 11817525"/>
              <a:gd name="connsiteY3765" fmla="*/ 1426587 h 6544491"/>
              <a:gd name="connsiteX3766" fmla="*/ 609621 w 11817525"/>
              <a:gd name="connsiteY3766" fmla="*/ 1421702 h 6544491"/>
              <a:gd name="connsiteX3767" fmla="*/ 609590 w 11817525"/>
              <a:gd name="connsiteY3767" fmla="*/ 1420001 h 6544491"/>
              <a:gd name="connsiteX3768" fmla="*/ 605171 w 11817525"/>
              <a:gd name="connsiteY3768" fmla="*/ 1411280 h 6544491"/>
              <a:gd name="connsiteX3769" fmla="*/ 605109 w 11817525"/>
              <a:gd name="connsiteY3769" fmla="*/ 1410605 h 6544491"/>
              <a:gd name="connsiteX3770" fmla="*/ 611496 w 11817525"/>
              <a:gd name="connsiteY3770" fmla="*/ 1413657 h 6544491"/>
              <a:gd name="connsiteX3771" fmla="*/ 614425 w 11817525"/>
              <a:gd name="connsiteY3771" fmla="*/ 1411632 h 6544491"/>
              <a:gd name="connsiteX3772" fmla="*/ 615410 w 11817525"/>
              <a:gd name="connsiteY3772" fmla="*/ 1408798 h 6544491"/>
              <a:gd name="connsiteX3773" fmla="*/ 617999 w 11817525"/>
              <a:gd name="connsiteY3773" fmla="*/ 1407152 h 6544491"/>
              <a:gd name="connsiteX3774" fmla="*/ 622656 w 11817525"/>
              <a:gd name="connsiteY3774" fmla="*/ 1407665 h 6544491"/>
              <a:gd name="connsiteX3775" fmla="*/ 625864 w 11817525"/>
              <a:gd name="connsiteY3775" fmla="*/ 1407315 h 6544491"/>
              <a:gd name="connsiteX3776" fmla="*/ 630892 w 11817525"/>
              <a:gd name="connsiteY3776" fmla="*/ 1406425 h 6544491"/>
              <a:gd name="connsiteX3777" fmla="*/ 633232 w 11817525"/>
              <a:gd name="connsiteY3777" fmla="*/ 1402079 h 6544491"/>
              <a:gd name="connsiteX3778" fmla="*/ 633135 w 11817525"/>
              <a:gd name="connsiteY3778" fmla="*/ 1396977 h 6544491"/>
              <a:gd name="connsiteX3779" fmla="*/ 640504 w 11817525"/>
              <a:gd name="connsiteY3779" fmla="*/ 1394466 h 6544491"/>
              <a:gd name="connsiteX3780" fmla="*/ 659466 w 11817525"/>
              <a:gd name="connsiteY3780" fmla="*/ 1385236 h 6544491"/>
              <a:gd name="connsiteX3781" fmla="*/ 659399 w 11817525"/>
              <a:gd name="connsiteY3781" fmla="*/ 1379109 h 6544491"/>
              <a:gd name="connsiteX3782" fmla="*/ 656496 w 11817525"/>
              <a:gd name="connsiteY3782" fmla="*/ 1374653 h 6544491"/>
              <a:gd name="connsiteX3783" fmla="*/ 660446 w 11817525"/>
              <a:gd name="connsiteY3783" fmla="*/ 1376948 h 6544491"/>
              <a:gd name="connsiteX3784" fmla="*/ 680713 w 11817525"/>
              <a:gd name="connsiteY3784" fmla="*/ 1379166 h 6544491"/>
              <a:gd name="connsiteX3785" fmla="*/ 686881 w 11817525"/>
              <a:gd name="connsiteY3785" fmla="*/ 1378492 h 6544491"/>
              <a:gd name="connsiteX3786" fmla="*/ 688701 w 11817525"/>
              <a:gd name="connsiteY3786" fmla="*/ 1377953 h 6544491"/>
              <a:gd name="connsiteX3787" fmla="*/ 687373 w 11817525"/>
              <a:gd name="connsiteY3787" fmla="*/ 1375712 h 6544491"/>
              <a:gd name="connsiteX3788" fmla="*/ 686969 w 11817525"/>
              <a:gd name="connsiteY3788" fmla="*/ 1372687 h 6544491"/>
              <a:gd name="connsiteX3789" fmla="*/ 688726 w 11817525"/>
              <a:gd name="connsiteY3789" fmla="*/ 1371473 h 6544491"/>
              <a:gd name="connsiteX3790" fmla="*/ 688198 w 11817525"/>
              <a:gd name="connsiteY3790" fmla="*/ 1367100 h 6544491"/>
              <a:gd name="connsiteX3791" fmla="*/ 686406 w 11817525"/>
              <a:gd name="connsiteY3791" fmla="*/ 1363887 h 6544491"/>
              <a:gd name="connsiteX3792" fmla="*/ 688966 w 11817525"/>
              <a:gd name="connsiteY3792" fmla="*/ 1363267 h 6544491"/>
              <a:gd name="connsiteX3793" fmla="*/ 698469 w 11817525"/>
              <a:gd name="connsiteY3793" fmla="*/ 1366318 h 6544491"/>
              <a:gd name="connsiteX3794" fmla="*/ 699762 w 11817525"/>
              <a:gd name="connsiteY3794" fmla="*/ 1364133 h 6544491"/>
              <a:gd name="connsiteX3795" fmla="*/ 698680 w 11817525"/>
              <a:gd name="connsiteY3795" fmla="*/ 1361865 h 6544491"/>
              <a:gd name="connsiteX3796" fmla="*/ 699635 w 11817525"/>
              <a:gd name="connsiteY3796" fmla="*/ 1360055 h 6544491"/>
              <a:gd name="connsiteX3797" fmla="*/ 705370 w 11817525"/>
              <a:gd name="connsiteY3797" fmla="*/ 1357383 h 6544491"/>
              <a:gd name="connsiteX3798" fmla="*/ 717151 w 11817525"/>
              <a:gd name="connsiteY3798" fmla="*/ 1355415 h 6544491"/>
              <a:gd name="connsiteX3799" fmla="*/ 724613 w 11817525"/>
              <a:gd name="connsiteY3799" fmla="*/ 1352554 h 6544491"/>
              <a:gd name="connsiteX3800" fmla="*/ 736051 w 11817525"/>
              <a:gd name="connsiteY3800" fmla="*/ 1345509 h 6544491"/>
              <a:gd name="connsiteX3801" fmla="*/ 743635 w 11817525"/>
              <a:gd name="connsiteY3801" fmla="*/ 1341272 h 6544491"/>
              <a:gd name="connsiteX3802" fmla="*/ 750051 w 11817525"/>
              <a:gd name="connsiteY3802" fmla="*/ 1340572 h 6544491"/>
              <a:gd name="connsiteX3803" fmla="*/ 752610 w 11817525"/>
              <a:gd name="connsiteY3803" fmla="*/ 1339952 h 6544491"/>
              <a:gd name="connsiteX3804" fmla="*/ 760685 w 11817525"/>
              <a:gd name="connsiteY3804" fmla="*/ 1332933 h 6544491"/>
              <a:gd name="connsiteX3805" fmla="*/ 785447 w 11817525"/>
              <a:gd name="connsiteY3805" fmla="*/ 1324435 h 6544491"/>
              <a:gd name="connsiteX3806" fmla="*/ 801269 w 11817525"/>
              <a:gd name="connsiteY3806" fmla="*/ 1321684 h 6544491"/>
              <a:gd name="connsiteX3807" fmla="*/ 813939 w 11817525"/>
              <a:gd name="connsiteY3807" fmla="*/ 1314504 h 6544491"/>
              <a:gd name="connsiteX3808" fmla="*/ 815943 w 11817525"/>
              <a:gd name="connsiteY3808" fmla="*/ 1313263 h 6544491"/>
              <a:gd name="connsiteX3809" fmla="*/ 843697 w 11817525"/>
              <a:gd name="connsiteY3809" fmla="*/ 1306140 h 6544491"/>
              <a:gd name="connsiteX3810" fmla="*/ 873673 w 11817525"/>
              <a:gd name="connsiteY3810" fmla="*/ 1298776 h 6544491"/>
              <a:gd name="connsiteX3811" fmla="*/ 890259 w 11817525"/>
              <a:gd name="connsiteY3811" fmla="*/ 1295054 h 6544491"/>
              <a:gd name="connsiteX3812" fmla="*/ 895856 w 11817525"/>
              <a:gd name="connsiteY3812" fmla="*/ 1292999 h 6544491"/>
              <a:gd name="connsiteX3813" fmla="*/ 906844 w 11817525"/>
              <a:gd name="connsiteY3813" fmla="*/ 1285150 h 6544491"/>
              <a:gd name="connsiteX3814" fmla="*/ 908402 w 11817525"/>
              <a:gd name="connsiteY3814" fmla="*/ 1283063 h 6544491"/>
              <a:gd name="connsiteX3815" fmla="*/ 904409 w 11817525"/>
              <a:gd name="connsiteY3815" fmla="*/ 1277751 h 6544491"/>
              <a:gd name="connsiteX3816" fmla="*/ 896644 w 11817525"/>
              <a:gd name="connsiteY3816" fmla="*/ 1271413 h 6544491"/>
              <a:gd name="connsiteX3817" fmla="*/ 894041 w 11817525"/>
              <a:gd name="connsiteY3817" fmla="*/ 1269781 h 6544491"/>
              <a:gd name="connsiteX3818" fmla="*/ 892482 w 11817525"/>
              <a:gd name="connsiteY3818" fmla="*/ 1271867 h 6544491"/>
              <a:gd name="connsiteX3819" fmla="*/ 893789 w 11817525"/>
              <a:gd name="connsiteY3819" fmla="*/ 1278432 h 6544491"/>
              <a:gd name="connsiteX3820" fmla="*/ 886980 w 11817525"/>
              <a:gd name="connsiteY3820" fmla="*/ 1274864 h 6544491"/>
              <a:gd name="connsiteX3821" fmla="*/ 882468 w 11817525"/>
              <a:gd name="connsiteY3821" fmla="*/ 1271524 h 6544491"/>
              <a:gd name="connsiteX3822" fmla="*/ 876357 w 11817525"/>
              <a:gd name="connsiteY3822" fmla="*/ 1271713 h 6544491"/>
              <a:gd name="connsiteX3823" fmla="*/ 866345 w 11817525"/>
              <a:gd name="connsiteY3823" fmla="*/ 1275202 h 6544491"/>
              <a:gd name="connsiteX3824" fmla="*/ 858674 w 11817525"/>
              <a:gd name="connsiteY3824" fmla="*/ 1277477 h 6544491"/>
              <a:gd name="connsiteX3825" fmla="*/ 853340 w 11817525"/>
              <a:gd name="connsiteY3825" fmla="*/ 1274706 h 6544491"/>
              <a:gd name="connsiteX3826" fmla="*/ 849346 w 11817525"/>
              <a:gd name="connsiteY3826" fmla="*/ 1269393 h 6544491"/>
              <a:gd name="connsiteX3827" fmla="*/ 845840 w 11817525"/>
              <a:gd name="connsiteY3827" fmla="*/ 1275046 h 6544491"/>
              <a:gd name="connsiteX3828" fmla="*/ 849056 w 11817525"/>
              <a:gd name="connsiteY3828" fmla="*/ 1283318 h 6544491"/>
              <a:gd name="connsiteX3829" fmla="*/ 833791 w 11817525"/>
              <a:gd name="connsiteY3829" fmla="*/ 1277321 h 6544491"/>
              <a:gd name="connsiteX3830" fmla="*/ 825339 w 11817525"/>
              <a:gd name="connsiteY3830" fmla="*/ 1278723 h 6544491"/>
              <a:gd name="connsiteX3831" fmla="*/ 814120 w 11817525"/>
              <a:gd name="connsiteY3831" fmla="*/ 1288093 h 6544491"/>
              <a:gd name="connsiteX3832" fmla="*/ 808830 w 11817525"/>
              <a:gd name="connsiteY3832" fmla="*/ 1287711 h 6544491"/>
              <a:gd name="connsiteX3833" fmla="*/ 791098 w 11817525"/>
              <a:gd name="connsiteY3833" fmla="*/ 1287253 h 6544491"/>
              <a:gd name="connsiteX3834" fmla="*/ 786724 w 11817525"/>
              <a:gd name="connsiteY3834" fmla="*/ 1291084 h 6544491"/>
              <a:gd name="connsiteX3835" fmla="*/ 779057 w 11817525"/>
              <a:gd name="connsiteY3835" fmla="*/ 1297192 h 6544491"/>
              <a:gd name="connsiteX3836" fmla="*/ 774720 w 11817525"/>
              <a:gd name="connsiteY3836" fmla="*/ 1295749 h 6544491"/>
              <a:gd name="connsiteX3837" fmla="*/ 772072 w 11817525"/>
              <a:gd name="connsiteY3837" fmla="*/ 1291726 h 6544491"/>
              <a:gd name="connsiteX3838" fmla="*/ 770075 w 11817525"/>
              <a:gd name="connsiteY3838" fmla="*/ 1289070 h 6544491"/>
              <a:gd name="connsiteX3839" fmla="*/ 763097 w 11817525"/>
              <a:gd name="connsiteY3839" fmla="*/ 1291269 h 6544491"/>
              <a:gd name="connsiteX3840" fmla="*/ 763753 w 11817525"/>
              <a:gd name="connsiteY3840" fmla="*/ 1296468 h 6544491"/>
              <a:gd name="connsiteX3841" fmla="*/ 760597 w 11817525"/>
              <a:gd name="connsiteY3841" fmla="*/ 1305915 h 6544491"/>
              <a:gd name="connsiteX3842" fmla="*/ 757907 w 11817525"/>
              <a:gd name="connsiteY3842" fmla="*/ 1303335 h 6544491"/>
              <a:gd name="connsiteX3843" fmla="*/ 752092 w 11817525"/>
              <a:gd name="connsiteY3843" fmla="*/ 1297263 h 6544491"/>
              <a:gd name="connsiteX3844" fmla="*/ 745374 w 11817525"/>
              <a:gd name="connsiteY3844" fmla="*/ 1298476 h 6544491"/>
              <a:gd name="connsiteX3845" fmla="*/ 738961 w 11817525"/>
              <a:gd name="connsiteY3845" fmla="*/ 1301092 h 6544491"/>
              <a:gd name="connsiteX3846" fmla="*/ 734319 w 11817525"/>
              <a:gd name="connsiteY3846" fmla="*/ 1298246 h 6544491"/>
              <a:gd name="connsiteX3847" fmla="*/ 729549 w 11817525"/>
              <a:gd name="connsiteY3847" fmla="*/ 1295893 h 6544491"/>
              <a:gd name="connsiteX3848" fmla="*/ 727556 w 11817525"/>
              <a:gd name="connsiteY3848" fmla="*/ 1297068 h 6544491"/>
              <a:gd name="connsiteX3849" fmla="*/ 723871 w 11817525"/>
              <a:gd name="connsiteY3849" fmla="*/ 1296991 h 6544491"/>
              <a:gd name="connsiteX3850" fmla="*/ 723173 w 11817525"/>
              <a:gd name="connsiteY3850" fmla="*/ 1293235 h 6544491"/>
              <a:gd name="connsiteX3851" fmla="*/ 715407 w 11817525"/>
              <a:gd name="connsiteY3851" fmla="*/ 1286896 h 6544491"/>
              <a:gd name="connsiteX3852" fmla="*/ 703246 w 11817525"/>
              <a:gd name="connsiteY3852" fmla="*/ 1261397 h 6544491"/>
              <a:gd name="connsiteX3853" fmla="*/ 711183 w 11817525"/>
              <a:gd name="connsiteY3853" fmla="*/ 1265800 h 6544491"/>
              <a:gd name="connsiteX3854" fmla="*/ 727965 w 11817525"/>
              <a:gd name="connsiteY3854" fmla="*/ 1271153 h 6544491"/>
              <a:gd name="connsiteX3855" fmla="*/ 735332 w 11817525"/>
              <a:gd name="connsiteY3855" fmla="*/ 1267474 h 6544491"/>
              <a:gd name="connsiteX3856" fmla="*/ 738148 w 11817525"/>
              <a:gd name="connsiteY3856" fmla="*/ 1265729 h 6544491"/>
              <a:gd name="connsiteX3857" fmla="*/ 734677 w 11817525"/>
              <a:gd name="connsiteY3857" fmla="*/ 1262276 h 6544491"/>
              <a:gd name="connsiteX3858" fmla="*/ 731510 w 11817525"/>
              <a:gd name="connsiteY3858" fmla="*/ 1260226 h 6544491"/>
              <a:gd name="connsiteX3859" fmla="*/ 726911 w 11817525"/>
              <a:gd name="connsiteY3859" fmla="*/ 1255938 h 6544491"/>
              <a:gd name="connsiteX3860" fmla="*/ 729987 w 11817525"/>
              <a:gd name="connsiteY3860" fmla="*/ 1253206 h 6544491"/>
              <a:gd name="connsiteX3861" fmla="*/ 737268 w 11817525"/>
              <a:gd name="connsiteY3861" fmla="*/ 1252411 h 6544491"/>
              <a:gd name="connsiteX3862" fmla="*/ 747536 w 11817525"/>
              <a:gd name="connsiteY3862" fmla="*/ 1244103 h 6544491"/>
              <a:gd name="connsiteX3863" fmla="*/ 749616 w 11817525"/>
              <a:gd name="connsiteY3863" fmla="*/ 1243875 h 6544491"/>
              <a:gd name="connsiteX3864" fmla="*/ 752478 w 11817525"/>
              <a:gd name="connsiteY3864" fmla="*/ 1244521 h 6544491"/>
              <a:gd name="connsiteX3865" fmla="*/ 754342 w 11817525"/>
              <a:gd name="connsiteY3865" fmla="*/ 1243839 h 6544491"/>
              <a:gd name="connsiteX3866" fmla="*/ 752216 w 11817525"/>
              <a:gd name="connsiteY3866" fmla="*/ 1241676 h 6544491"/>
              <a:gd name="connsiteX3867" fmla="*/ 747052 w 11817525"/>
              <a:gd name="connsiteY3867" fmla="*/ 1236969 h 6544491"/>
              <a:gd name="connsiteX3868" fmla="*/ 744881 w 11817525"/>
              <a:gd name="connsiteY3868" fmla="*/ 1232416 h 6544491"/>
              <a:gd name="connsiteX3869" fmla="*/ 748348 w 11817525"/>
              <a:gd name="connsiteY3869" fmla="*/ 1232037 h 6544491"/>
              <a:gd name="connsiteX3870" fmla="*/ 751862 w 11817525"/>
              <a:gd name="connsiteY3870" fmla="*/ 1234049 h 6544491"/>
              <a:gd name="connsiteX3871" fmla="*/ 760359 w 11817525"/>
              <a:gd name="connsiteY3871" fmla="*/ 1235038 h 6544491"/>
              <a:gd name="connsiteX3872" fmla="*/ 770415 w 11817525"/>
              <a:gd name="connsiteY3872" fmla="*/ 1233939 h 6544491"/>
              <a:gd name="connsiteX3873" fmla="*/ 774706 w 11817525"/>
              <a:gd name="connsiteY3873" fmla="*/ 1232991 h 6544491"/>
              <a:gd name="connsiteX3874" fmla="*/ 770496 w 11817525"/>
              <a:gd name="connsiteY3874" fmla="*/ 1227223 h 6544491"/>
              <a:gd name="connsiteX3875" fmla="*/ 767459 w 11817525"/>
              <a:gd name="connsiteY3875" fmla="*/ 1224679 h 6544491"/>
              <a:gd name="connsiteX3876" fmla="*/ 766762 w 11817525"/>
              <a:gd name="connsiteY3876" fmla="*/ 1220923 h 6544491"/>
              <a:gd name="connsiteX3877" fmla="*/ 775152 w 11817525"/>
              <a:gd name="connsiteY3877" fmla="*/ 1197969 h 6544491"/>
              <a:gd name="connsiteX3878" fmla="*/ 773762 w 11817525"/>
              <a:gd name="connsiteY3878" fmla="*/ 1194289 h 6544491"/>
              <a:gd name="connsiteX3879" fmla="*/ 775968 w 11817525"/>
              <a:gd name="connsiteY3879" fmla="*/ 1189736 h 6544491"/>
              <a:gd name="connsiteX3880" fmla="*/ 794686 w 11817525"/>
              <a:gd name="connsiteY3880" fmla="*/ 1180025 h 6544491"/>
              <a:gd name="connsiteX3881" fmla="*/ 806340 w 11817525"/>
              <a:gd name="connsiteY3881" fmla="*/ 1171567 h 6544491"/>
              <a:gd name="connsiteX3882" fmla="*/ 809847 w 11817525"/>
              <a:gd name="connsiteY3882" fmla="*/ 1165914 h 6544491"/>
              <a:gd name="connsiteX3883" fmla="*/ 813398 w 11817525"/>
              <a:gd name="connsiteY3883" fmla="*/ 1162651 h 6544491"/>
              <a:gd name="connsiteX3884" fmla="*/ 829693 w 11817525"/>
              <a:gd name="connsiteY3884" fmla="*/ 1157039 h 6544491"/>
              <a:gd name="connsiteX3885" fmla="*/ 846895 w 11817525"/>
              <a:gd name="connsiteY3885" fmla="*/ 1147974 h 6544491"/>
              <a:gd name="connsiteX3886" fmla="*/ 849925 w 11817525"/>
              <a:gd name="connsiteY3886" fmla="*/ 1142852 h 6544491"/>
              <a:gd name="connsiteX3887" fmla="*/ 859414 w 11817525"/>
              <a:gd name="connsiteY3887" fmla="*/ 1137503 h 6544491"/>
              <a:gd name="connsiteX3888" fmla="*/ 867520 w 11817525"/>
              <a:gd name="connsiteY3888" fmla="*/ 1136139 h 6544491"/>
              <a:gd name="connsiteX3889" fmla="*/ 889185 w 11817525"/>
              <a:gd name="connsiteY3889" fmla="*/ 1124191 h 6544491"/>
              <a:gd name="connsiteX3890" fmla="*/ 897377 w 11817525"/>
              <a:gd name="connsiteY3890" fmla="*/ 1123775 h 6544491"/>
              <a:gd name="connsiteX3891" fmla="*/ 900887 w 11817525"/>
              <a:gd name="connsiteY3891" fmla="*/ 1121955 h 6544491"/>
              <a:gd name="connsiteX3892" fmla="*/ 909725 w 11817525"/>
              <a:gd name="connsiteY3892" fmla="*/ 1115241 h 6544491"/>
              <a:gd name="connsiteX3893" fmla="*/ 924590 w 11817525"/>
              <a:gd name="connsiteY3893" fmla="*/ 1111222 h 6544491"/>
              <a:gd name="connsiteX3894" fmla="*/ 934300 w 11817525"/>
              <a:gd name="connsiteY3894" fmla="*/ 1110161 h 6544491"/>
              <a:gd name="connsiteX3895" fmla="*/ 946738 w 11817525"/>
              <a:gd name="connsiteY3895" fmla="*/ 1106407 h 6544491"/>
              <a:gd name="connsiteX3896" fmla="*/ 974123 w 11817525"/>
              <a:gd name="connsiteY3896" fmla="*/ 1091919 h 6544491"/>
              <a:gd name="connsiteX3897" fmla="*/ 1002292 w 11817525"/>
              <a:gd name="connsiteY3897" fmla="*/ 1082134 h 6544491"/>
              <a:gd name="connsiteX3898" fmla="*/ 1089006 w 11817525"/>
              <a:gd name="connsiteY3898" fmla="*/ 1048229 h 6544491"/>
              <a:gd name="connsiteX3899" fmla="*/ 1126018 w 11817525"/>
              <a:gd name="connsiteY3899" fmla="*/ 1037479 h 6544491"/>
              <a:gd name="connsiteX3900" fmla="*/ 1142258 w 11817525"/>
              <a:gd name="connsiteY3900" fmla="*/ 1033433 h 6544491"/>
              <a:gd name="connsiteX3901" fmla="*/ 1142187 w 11817525"/>
              <a:gd name="connsiteY3901" fmla="*/ 1033362 h 6544491"/>
              <a:gd name="connsiteX3902" fmla="*/ 1140838 w 11817525"/>
              <a:gd name="connsiteY3902" fmla="*/ 1030137 h 6544491"/>
              <a:gd name="connsiteX3903" fmla="*/ 1143389 w 11817525"/>
              <a:gd name="connsiteY3903" fmla="*/ 1030106 h 6544491"/>
              <a:gd name="connsiteX3904" fmla="*/ 1145850 w 11817525"/>
              <a:gd name="connsiteY3904" fmla="*/ 1031695 h 6544491"/>
              <a:gd name="connsiteX3905" fmla="*/ 1146753 w 11817525"/>
              <a:gd name="connsiteY3905" fmla="*/ 1032313 h 6544491"/>
              <a:gd name="connsiteX3906" fmla="*/ 1160256 w 11817525"/>
              <a:gd name="connsiteY3906" fmla="*/ 1028949 h 6544491"/>
              <a:gd name="connsiteX3907" fmla="*/ 1159813 w 11817525"/>
              <a:gd name="connsiteY3907" fmla="*/ 1028282 h 6544491"/>
              <a:gd name="connsiteX3908" fmla="*/ 1157728 w 11817525"/>
              <a:gd name="connsiteY3908" fmla="*/ 1026364 h 6544491"/>
              <a:gd name="connsiteX3909" fmla="*/ 1157415 w 11817525"/>
              <a:gd name="connsiteY3909" fmla="*/ 1023775 h 6544491"/>
              <a:gd name="connsiteX3910" fmla="*/ 1163224 w 11817525"/>
              <a:gd name="connsiteY3910" fmla="*/ 1018193 h 6544491"/>
              <a:gd name="connsiteX3911" fmla="*/ 1164328 w 11817525"/>
              <a:gd name="connsiteY3911" fmla="*/ 1011310 h 6544491"/>
              <a:gd name="connsiteX3912" fmla="*/ 1151183 w 11817525"/>
              <a:gd name="connsiteY3912" fmla="*/ 1014131 h 6544491"/>
              <a:gd name="connsiteX3913" fmla="*/ 1122622 w 11817525"/>
              <a:gd name="connsiteY3913" fmla="*/ 1021562 h 6544491"/>
              <a:gd name="connsiteX3914" fmla="*/ 1103379 w 11817525"/>
              <a:gd name="connsiteY3914" fmla="*/ 1025580 h 6544491"/>
              <a:gd name="connsiteX3915" fmla="*/ 1084484 w 11817525"/>
              <a:gd name="connsiteY3915" fmla="*/ 1033392 h 6544491"/>
              <a:gd name="connsiteX3916" fmla="*/ 1075080 w 11817525"/>
              <a:gd name="connsiteY3916" fmla="*/ 1035857 h 6544491"/>
              <a:gd name="connsiteX3917" fmla="*/ 1049635 w 11817525"/>
              <a:gd name="connsiteY3917" fmla="*/ 1039115 h 6544491"/>
              <a:gd name="connsiteX3918" fmla="*/ 1020300 w 11817525"/>
              <a:gd name="connsiteY3918" fmla="*/ 1053338 h 6544491"/>
              <a:gd name="connsiteX3919" fmla="*/ 992995 w 11817525"/>
              <a:gd name="connsiteY3919" fmla="*/ 1061111 h 6544491"/>
              <a:gd name="connsiteX3920" fmla="*/ 951653 w 11817525"/>
              <a:gd name="connsiteY3920" fmla="*/ 1076167 h 6544491"/>
              <a:gd name="connsiteX3921" fmla="*/ 943586 w 11817525"/>
              <a:gd name="connsiteY3921" fmla="*/ 1072258 h 6544491"/>
              <a:gd name="connsiteX3922" fmla="*/ 943022 w 11817525"/>
              <a:gd name="connsiteY3922" fmla="*/ 1071840 h 6544491"/>
              <a:gd name="connsiteX3923" fmla="*/ 938272 w 11817525"/>
              <a:gd name="connsiteY3923" fmla="*/ 1064761 h 6544491"/>
              <a:gd name="connsiteX3924" fmla="*/ 935300 w 11817525"/>
              <a:gd name="connsiteY3924" fmla="*/ 1062019 h 6544491"/>
              <a:gd name="connsiteX3925" fmla="*/ 1382812 w 11817525"/>
              <a:gd name="connsiteY3925" fmla="*/ 856259 h 6544491"/>
              <a:gd name="connsiteX3926" fmla="*/ 1389355 w 11817525"/>
              <a:gd name="connsiteY3926" fmla="*/ 855301 h 6544491"/>
              <a:gd name="connsiteX3927" fmla="*/ 1420655 w 11817525"/>
              <a:gd name="connsiteY3927" fmla="*/ 851020 h 6544491"/>
              <a:gd name="connsiteX3928" fmla="*/ 1460753 w 11817525"/>
              <a:gd name="connsiteY3928" fmla="*/ 846309 h 6544491"/>
              <a:gd name="connsiteX3929" fmla="*/ 1479216 w 11817525"/>
              <a:gd name="connsiteY3929" fmla="*/ 844458 h 6544491"/>
              <a:gd name="connsiteX3930" fmla="*/ 1497832 w 11817525"/>
              <a:gd name="connsiteY3930" fmla="*/ 843359 h 6544491"/>
              <a:gd name="connsiteX3931" fmla="*/ 1499217 w 11817525"/>
              <a:gd name="connsiteY3931" fmla="*/ 842861 h 6544491"/>
              <a:gd name="connsiteX3932" fmla="*/ 1499914 w 11817525"/>
              <a:gd name="connsiteY3932" fmla="*/ 842260 h 6544491"/>
              <a:gd name="connsiteX3933" fmla="*/ 1504106 w 11817525"/>
              <a:gd name="connsiteY3933" fmla="*/ 840898 h 6544491"/>
              <a:gd name="connsiteX3934" fmla="*/ 1517750 w 11817525"/>
              <a:gd name="connsiteY3934" fmla="*/ 836839 h 6544491"/>
              <a:gd name="connsiteX3935" fmla="*/ 1539895 w 11817525"/>
              <a:gd name="connsiteY3935" fmla="*/ 831141 h 6544491"/>
              <a:gd name="connsiteX3936" fmla="*/ 1571542 w 11817525"/>
              <a:gd name="connsiteY3936" fmla="*/ 824603 h 6544491"/>
              <a:gd name="connsiteX3937" fmla="*/ 1612083 w 11817525"/>
              <a:gd name="connsiteY3937" fmla="*/ 814428 h 6544491"/>
              <a:gd name="connsiteX3938" fmla="*/ 1639148 w 11817525"/>
              <a:gd name="connsiteY3938" fmla="*/ 808102 h 6544491"/>
              <a:gd name="connsiteX3939" fmla="*/ 1709616 w 11817525"/>
              <a:gd name="connsiteY3939" fmla="*/ 778036 h 6544491"/>
              <a:gd name="connsiteX3940" fmla="*/ 2055288 w 11817525"/>
              <a:gd name="connsiteY3940" fmla="*/ 658753 h 6544491"/>
              <a:gd name="connsiteX3941" fmla="*/ 2177062 w 11817525"/>
              <a:gd name="connsiteY3941" fmla="*/ 666575 h 6544491"/>
              <a:gd name="connsiteX3942" fmla="*/ 2263481 w 11817525"/>
              <a:gd name="connsiteY3942" fmla="*/ 690040 h 6544491"/>
              <a:gd name="connsiteX3943" fmla="*/ 2334187 w 11817525"/>
              <a:gd name="connsiteY3943" fmla="*/ 674395 h 6544491"/>
              <a:gd name="connsiteX3944" fmla="*/ 2365611 w 11817525"/>
              <a:gd name="connsiteY3944" fmla="*/ 666574 h 6544491"/>
              <a:gd name="connsiteX3945" fmla="*/ 2479531 w 11817525"/>
              <a:gd name="connsiteY3945" fmla="*/ 627463 h 6544491"/>
              <a:gd name="connsiteX3946" fmla="*/ 2518812 w 11817525"/>
              <a:gd name="connsiteY3946" fmla="*/ 613776 h 6544491"/>
              <a:gd name="connsiteX3947" fmla="*/ 2614069 w 11817525"/>
              <a:gd name="connsiteY3947" fmla="*/ 594954 h 6544491"/>
              <a:gd name="connsiteX3948" fmla="*/ 2629989 w 11817525"/>
              <a:gd name="connsiteY3948" fmla="*/ 592251 h 6544491"/>
              <a:gd name="connsiteX3949" fmla="*/ 2279324 w 11817525"/>
              <a:gd name="connsiteY3949" fmla="*/ 592911 h 6544491"/>
              <a:gd name="connsiteX3950" fmla="*/ 2210771 w 11817525"/>
              <a:gd name="connsiteY3950" fmla="*/ 591864 h 6544491"/>
              <a:gd name="connsiteX3951" fmla="*/ 2169319 w 11817525"/>
              <a:gd name="connsiteY3951" fmla="*/ 578233 h 6544491"/>
              <a:gd name="connsiteX3952" fmla="*/ 2207798 w 11817525"/>
              <a:gd name="connsiteY3952" fmla="*/ 567168 h 6544491"/>
              <a:gd name="connsiteX3953" fmla="*/ 2522794 w 11817525"/>
              <a:gd name="connsiteY3953" fmla="*/ 548445 h 6544491"/>
              <a:gd name="connsiteX3954" fmla="*/ 2970823 w 11817525"/>
              <a:gd name="connsiteY3954" fmla="*/ 539374 h 6544491"/>
              <a:gd name="connsiteX3955" fmla="*/ 3006997 w 11817525"/>
              <a:gd name="connsiteY3955" fmla="*/ 540150 h 6544491"/>
              <a:gd name="connsiteX3956" fmla="*/ 3023459 w 11817525"/>
              <a:gd name="connsiteY3956" fmla="*/ 532221 h 6544491"/>
              <a:gd name="connsiteX3957" fmla="*/ 3007544 w 11817525"/>
              <a:gd name="connsiteY3957" fmla="*/ 524023 h 6544491"/>
              <a:gd name="connsiteX3958" fmla="*/ 2719453 w 11817525"/>
              <a:gd name="connsiteY3958" fmla="*/ 507860 h 6544491"/>
              <a:gd name="connsiteX3959" fmla="*/ 2697710 w 11817525"/>
              <a:gd name="connsiteY3959" fmla="*/ 502933 h 6544491"/>
              <a:gd name="connsiteX3960" fmla="*/ 2704825 w 11817525"/>
              <a:gd name="connsiteY3960" fmla="*/ 489707 h 6544491"/>
              <a:gd name="connsiteX3961" fmla="*/ 2803528 w 11817525"/>
              <a:gd name="connsiteY3961" fmla="*/ 472501 h 6544491"/>
              <a:gd name="connsiteX3962" fmla="*/ 2874660 w 11817525"/>
              <a:gd name="connsiteY3962" fmla="*/ 453643 h 6544491"/>
              <a:gd name="connsiteX3963" fmla="*/ 2942744 w 11817525"/>
              <a:gd name="connsiteY3963" fmla="*/ 440452 h 6544491"/>
              <a:gd name="connsiteX3964" fmla="*/ 3119812 w 11817525"/>
              <a:gd name="connsiteY3964" fmla="*/ 443826 h 6544491"/>
              <a:gd name="connsiteX3965" fmla="*/ 3430196 w 11817525"/>
              <a:gd name="connsiteY3965" fmla="*/ 448789 h 6544491"/>
              <a:gd name="connsiteX3966" fmla="*/ 3259026 w 11817525"/>
              <a:gd name="connsiteY3966" fmla="*/ 411776 h 6544491"/>
              <a:gd name="connsiteX3967" fmla="*/ 3083717 w 11817525"/>
              <a:gd name="connsiteY3967" fmla="*/ 412687 h 6544491"/>
              <a:gd name="connsiteX3968" fmla="*/ 3044026 w 11817525"/>
              <a:gd name="connsiteY3968" fmla="*/ 403339 h 6544491"/>
              <a:gd name="connsiteX3969" fmla="*/ 3219607 w 11817525"/>
              <a:gd name="connsiteY3969" fmla="*/ 394367 h 6544491"/>
              <a:gd name="connsiteX3970" fmla="*/ 3154380 w 11817525"/>
              <a:gd name="connsiteY3970" fmla="*/ 379588 h 6544491"/>
              <a:gd name="connsiteX3971" fmla="*/ 3103777 w 11817525"/>
              <a:gd name="connsiteY3971" fmla="*/ 382962 h 6544491"/>
              <a:gd name="connsiteX3972" fmla="*/ 3070656 w 11817525"/>
              <a:gd name="connsiteY3972" fmla="*/ 376517 h 6544491"/>
              <a:gd name="connsiteX3973" fmla="*/ 3090169 w 11817525"/>
              <a:gd name="connsiteY3973" fmla="*/ 362921 h 6544491"/>
              <a:gd name="connsiteX3974" fmla="*/ 2888109 w 11817525"/>
              <a:gd name="connsiteY3974" fmla="*/ 337986 h 6544491"/>
              <a:gd name="connsiteX3975" fmla="*/ 2668101 w 11817525"/>
              <a:gd name="connsiteY3975" fmla="*/ 308632 h 6544491"/>
              <a:gd name="connsiteX3976" fmla="*/ 3221326 w 11817525"/>
              <a:gd name="connsiteY3976" fmla="*/ 315621 h 6544491"/>
              <a:gd name="connsiteX3977" fmla="*/ 3188478 w 11817525"/>
              <a:gd name="connsiteY3977" fmla="*/ 301113 h 6544491"/>
              <a:gd name="connsiteX3978" fmla="*/ 3236302 w 11817525"/>
              <a:gd name="connsiteY3978" fmla="*/ 295344 h 6544491"/>
              <a:gd name="connsiteX3979" fmla="*/ 3481182 w 11817525"/>
              <a:gd name="connsiteY3979" fmla="*/ 293592 h 6544491"/>
              <a:gd name="connsiteX3980" fmla="*/ 3672875 w 11817525"/>
              <a:gd name="connsiteY3980" fmla="*/ 315118 h 6544491"/>
              <a:gd name="connsiteX3981" fmla="*/ 3804155 w 11817525"/>
              <a:gd name="connsiteY3981" fmla="*/ 320485 h 6544491"/>
              <a:gd name="connsiteX3982" fmla="*/ 3931914 w 11817525"/>
              <a:gd name="connsiteY3982" fmla="*/ 317280 h 6544491"/>
              <a:gd name="connsiteX3983" fmla="*/ 3970391 w 11817525"/>
              <a:gd name="connsiteY3983" fmla="*/ 306214 h 6544491"/>
              <a:gd name="connsiteX3984" fmla="*/ 3933552 w 11817525"/>
              <a:gd name="connsiteY3984" fmla="*/ 268900 h 6544491"/>
              <a:gd name="connsiteX3985" fmla="*/ 3883225 w 11817525"/>
              <a:gd name="connsiteY3985" fmla="*/ 264209 h 6544491"/>
              <a:gd name="connsiteX3986" fmla="*/ 3773024 w 11817525"/>
              <a:gd name="connsiteY3986" fmla="*/ 227230 h 6544491"/>
              <a:gd name="connsiteX3987" fmla="*/ 3651366 w 11817525"/>
              <a:gd name="connsiteY3987" fmla="*/ 219098 h 6544491"/>
              <a:gd name="connsiteX3988" fmla="*/ 3672640 w 11817525"/>
              <a:gd name="connsiteY3988" fmla="*/ 209787 h 6544491"/>
              <a:gd name="connsiteX3989" fmla="*/ 3908170 w 11817525"/>
              <a:gd name="connsiteY3989" fmla="*/ 202737 h 6544491"/>
              <a:gd name="connsiteX3990" fmla="*/ 3961746 w 11817525"/>
              <a:gd name="connsiteY3990" fmla="*/ 224060 h 6544491"/>
              <a:gd name="connsiteX3991" fmla="*/ 4017082 w 11817525"/>
              <a:gd name="connsiteY3991" fmla="*/ 249669 h 6544491"/>
              <a:gd name="connsiteX3992" fmla="*/ 4057048 w 11817525"/>
              <a:gd name="connsiteY3992" fmla="*/ 250951 h 6544491"/>
              <a:gd name="connsiteX3993" fmla="*/ 4093691 w 11817525"/>
              <a:gd name="connsiteY3993" fmla="*/ 265965 h 6544491"/>
              <a:gd name="connsiteX3994" fmla="*/ 4068351 w 11817525"/>
              <a:gd name="connsiteY3994" fmla="*/ 282833 h 6544491"/>
              <a:gd name="connsiteX3995" fmla="*/ 4042267 w 11817525"/>
              <a:gd name="connsiteY3995" fmla="*/ 293528 h 6544491"/>
              <a:gd name="connsiteX3996" fmla="*/ 4057167 w 11817525"/>
              <a:gd name="connsiteY3996" fmla="*/ 303617 h 6544491"/>
              <a:gd name="connsiteX3997" fmla="*/ 4082232 w 11817525"/>
              <a:gd name="connsiteY3997" fmla="*/ 294812 h 6544491"/>
              <a:gd name="connsiteX3998" fmla="*/ 4113127 w 11817525"/>
              <a:gd name="connsiteY3998" fmla="*/ 282733 h 6544491"/>
              <a:gd name="connsiteX3999" fmla="*/ 4191023 w 11817525"/>
              <a:gd name="connsiteY3999" fmla="*/ 289076 h 6544491"/>
              <a:gd name="connsiteX4000" fmla="*/ 4273732 w 11817525"/>
              <a:gd name="connsiteY4000" fmla="*/ 294036 h 6544491"/>
              <a:gd name="connsiteX4001" fmla="*/ 4274748 w 11817525"/>
              <a:gd name="connsiteY4001" fmla="*/ 292148 h 6544491"/>
              <a:gd name="connsiteX4002" fmla="*/ 4570737 w 11817525"/>
              <a:gd name="connsiteY4002" fmla="*/ 187864 h 6544491"/>
              <a:gd name="connsiteX4003" fmla="*/ 4704125 w 11817525"/>
              <a:gd name="connsiteY4003" fmla="*/ 159086 h 6544491"/>
              <a:gd name="connsiteX4004" fmla="*/ 4735015 w 11817525"/>
              <a:gd name="connsiteY4004" fmla="*/ 147007 h 6544491"/>
              <a:gd name="connsiteX4005" fmla="*/ 4854054 w 11817525"/>
              <a:gd name="connsiteY4005" fmla="*/ 92014 h 6544491"/>
              <a:gd name="connsiteX4006" fmla="*/ 5020758 w 11817525"/>
              <a:gd name="connsiteY4006" fmla="*/ 91983 h 6544491"/>
              <a:gd name="connsiteX4007" fmla="*/ 5048995 w 11817525"/>
              <a:gd name="connsiteY4007" fmla="*/ 130174 h 6544491"/>
              <a:gd name="connsiteX4008" fmla="*/ 5043090 w 11817525"/>
              <a:gd name="connsiteY4008" fmla="*/ 137626 h 6544491"/>
              <a:gd name="connsiteX4009" fmla="*/ 5039252 w 11817525"/>
              <a:gd name="connsiteY4009" fmla="*/ 138622 h 6544491"/>
              <a:gd name="connsiteX4010" fmla="*/ 4988196 w 11817525"/>
              <a:gd name="connsiteY4010" fmla="*/ 158409 h 6544491"/>
              <a:gd name="connsiteX4011" fmla="*/ 4949258 w 11817525"/>
              <a:gd name="connsiteY4011" fmla="*/ 181959 h 6544491"/>
              <a:gd name="connsiteX4012" fmla="*/ 4924070 w 11817525"/>
              <a:gd name="connsiteY4012" fmla="*/ 194615 h 6544491"/>
              <a:gd name="connsiteX4013" fmla="*/ 4885580 w 11817525"/>
              <a:gd name="connsiteY4013" fmla="*/ 210646 h 6544491"/>
              <a:gd name="connsiteX4014" fmla="*/ 4864843 w 11817525"/>
              <a:gd name="connsiteY4014" fmla="*/ 220464 h 6544491"/>
              <a:gd name="connsiteX4015" fmla="*/ 4855206 w 11817525"/>
              <a:gd name="connsiteY4015" fmla="*/ 225756 h 6544491"/>
              <a:gd name="connsiteX4016" fmla="*/ 4828159 w 11817525"/>
              <a:gd name="connsiteY4016" fmla="*/ 240023 h 6544491"/>
              <a:gd name="connsiteX4017" fmla="*/ 4818523 w 11817525"/>
              <a:gd name="connsiteY4017" fmla="*/ 245315 h 6544491"/>
              <a:gd name="connsiteX4018" fmla="*/ 4802465 w 11817525"/>
              <a:gd name="connsiteY4018" fmla="*/ 265340 h 6544491"/>
              <a:gd name="connsiteX4019" fmla="*/ 4787930 w 11817525"/>
              <a:gd name="connsiteY4019" fmla="*/ 280990 h 6544491"/>
              <a:gd name="connsiteX4020" fmla="*/ 4776773 w 11817525"/>
              <a:gd name="connsiteY4020" fmla="*/ 290656 h 6544491"/>
              <a:gd name="connsiteX4021" fmla="*/ 4772266 w 11817525"/>
              <a:gd name="connsiteY4021" fmla="*/ 298634 h 6544491"/>
              <a:gd name="connsiteX4022" fmla="*/ 4773732 w 11817525"/>
              <a:gd name="connsiteY4022" fmla="*/ 299402 h 6544491"/>
              <a:gd name="connsiteX4023" fmla="*/ 4819942 w 11817525"/>
              <a:gd name="connsiteY4023" fmla="*/ 284830 h 6544491"/>
              <a:gd name="connsiteX4024" fmla="*/ 4954735 w 11817525"/>
              <a:gd name="connsiteY4024" fmla="*/ 221014 h 6544491"/>
              <a:gd name="connsiteX4025" fmla="*/ 4960525 w 11817525"/>
              <a:gd name="connsiteY4025" fmla="*/ 217907 h 6544491"/>
              <a:gd name="connsiteX4026" fmla="*/ 4966428 w 11817525"/>
              <a:gd name="connsiteY4026" fmla="*/ 216896 h 6544491"/>
              <a:gd name="connsiteX4027" fmla="*/ 4965520 w 11817525"/>
              <a:gd name="connsiteY4027" fmla="*/ 217658 h 6544491"/>
              <a:gd name="connsiteX4028" fmla="*/ 4963271 w 11817525"/>
              <a:gd name="connsiteY4028" fmla="*/ 219346 h 6544491"/>
              <a:gd name="connsiteX4029" fmla="*/ 4956931 w 11817525"/>
              <a:gd name="connsiteY4029" fmla="*/ 222165 h 6544491"/>
              <a:gd name="connsiteX4030" fmla="*/ 4928026 w 11817525"/>
              <a:gd name="connsiteY4030" fmla="*/ 238042 h 6544491"/>
              <a:gd name="connsiteX4031" fmla="*/ 4849417 w 11817525"/>
              <a:gd name="connsiteY4031" fmla="*/ 284757 h 6544491"/>
              <a:gd name="connsiteX4032" fmla="*/ 4798307 w 11817525"/>
              <a:gd name="connsiteY4032" fmla="*/ 309688 h 6544491"/>
              <a:gd name="connsiteX4033" fmla="*/ 4764609 w 11817525"/>
              <a:gd name="connsiteY4033" fmla="*/ 325641 h 6544491"/>
              <a:gd name="connsiteX4034" fmla="*/ 4734967 w 11817525"/>
              <a:gd name="connsiteY4034" fmla="*/ 341137 h 6544491"/>
              <a:gd name="connsiteX4035" fmla="*/ 4723473 w 11817525"/>
              <a:gd name="connsiteY4035" fmla="*/ 348039 h 6544491"/>
              <a:gd name="connsiteX4036" fmla="*/ 4737898 w 11817525"/>
              <a:gd name="connsiteY4036" fmla="*/ 342671 h 6544491"/>
              <a:gd name="connsiteX4037" fmla="*/ 4827158 w 11817525"/>
              <a:gd name="connsiteY4037" fmla="*/ 298949 h 6544491"/>
              <a:gd name="connsiteX4038" fmla="*/ 4870438 w 11817525"/>
              <a:gd name="connsiteY4038" fmla="*/ 282843 h 6544491"/>
              <a:gd name="connsiteX4039" fmla="*/ 4871903 w 11817525"/>
              <a:gd name="connsiteY4039" fmla="*/ 283611 h 6544491"/>
              <a:gd name="connsiteX4040" fmla="*/ 4872241 w 11817525"/>
              <a:gd name="connsiteY4040" fmla="*/ 286374 h 6544491"/>
              <a:gd name="connsiteX4041" fmla="*/ 4848912 w 11817525"/>
              <a:gd name="connsiteY4041" fmla="*/ 297417 h 6544491"/>
              <a:gd name="connsiteX4042" fmla="*/ 4834825 w 11817525"/>
              <a:gd name="connsiteY4042" fmla="*/ 305549 h 6544491"/>
              <a:gd name="connsiteX4043" fmla="*/ 4833697 w 11817525"/>
              <a:gd name="connsiteY4043" fmla="*/ 307544 h 6544491"/>
              <a:gd name="connsiteX4044" fmla="*/ 4839615 w 11817525"/>
              <a:gd name="connsiteY4044" fmla="*/ 305474 h 6544491"/>
              <a:gd name="connsiteX4045" fmla="*/ 4862945 w 11817525"/>
              <a:gd name="connsiteY4045" fmla="*/ 294428 h 6544491"/>
              <a:gd name="connsiteX4046" fmla="*/ 4872186 w 11817525"/>
              <a:gd name="connsiteY4046" fmla="*/ 291513 h 6544491"/>
              <a:gd name="connsiteX4047" fmla="*/ 4868469 w 11817525"/>
              <a:gd name="connsiteY4047" fmla="*/ 294737 h 6544491"/>
              <a:gd name="connsiteX4048" fmla="*/ 4841025 w 11817525"/>
              <a:gd name="connsiteY4048" fmla="*/ 311381 h 6544491"/>
              <a:gd name="connsiteX4049" fmla="*/ 4794706 w 11817525"/>
              <a:gd name="connsiteY4049" fmla="*/ 336235 h 6544491"/>
              <a:gd name="connsiteX4050" fmla="*/ 4795438 w 11817525"/>
              <a:gd name="connsiteY4050" fmla="*/ 336618 h 6544491"/>
              <a:gd name="connsiteX4051" fmla="*/ 4796905 w 11817525"/>
              <a:gd name="connsiteY4051" fmla="*/ 337385 h 6544491"/>
              <a:gd name="connsiteX4052" fmla="*/ 4807273 w 11817525"/>
              <a:gd name="connsiteY4052" fmla="*/ 332478 h 6544491"/>
              <a:gd name="connsiteX4053" fmla="*/ 4819446 w 11817525"/>
              <a:gd name="connsiteY4053" fmla="*/ 331097 h 6544491"/>
              <a:gd name="connsiteX4054" fmla="*/ 4824236 w 11817525"/>
              <a:gd name="connsiteY4054" fmla="*/ 331021 h 6544491"/>
              <a:gd name="connsiteX4055" fmla="*/ 4849763 w 11817525"/>
              <a:gd name="connsiteY4055" fmla="*/ 321127 h 6544491"/>
              <a:gd name="connsiteX4056" fmla="*/ 4831618 w 11817525"/>
              <a:gd name="connsiteY4056" fmla="*/ 329718 h 6544491"/>
              <a:gd name="connsiteX4057" fmla="*/ 4831224 w 11817525"/>
              <a:gd name="connsiteY4057" fmla="*/ 332096 h 6544491"/>
              <a:gd name="connsiteX4058" fmla="*/ 4832690 w 11817525"/>
              <a:gd name="connsiteY4058" fmla="*/ 332863 h 6544491"/>
              <a:gd name="connsiteX4059" fmla="*/ 4830097 w 11817525"/>
              <a:gd name="connsiteY4059" fmla="*/ 334091 h 6544491"/>
              <a:gd name="connsiteX4060" fmla="*/ 4803443 w 11817525"/>
              <a:gd name="connsiteY4060" fmla="*/ 345980 h 6544491"/>
              <a:gd name="connsiteX4061" fmla="*/ 4798992 w 11817525"/>
              <a:gd name="connsiteY4061" fmla="*/ 348818 h 6544491"/>
              <a:gd name="connsiteX4062" fmla="*/ 4803049 w 11817525"/>
              <a:gd name="connsiteY4062" fmla="*/ 348358 h 6544491"/>
              <a:gd name="connsiteX4063" fmla="*/ 4821534 w 11817525"/>
              <a:gd name="connsiteY4063" fmla="*/ 342529 h 6544491"/>
              <a:gd name="connsiteX4064" fmla="*/ 4827789 w 11817525"/>
              <a:gd name="connsiteY4064" fmla="*/ 343221 h 6544491"/>
              <a:gd name="connsiteX4065" fmla="*/ 4824803 w 11817525"/>
              <a:gd name="connsiteY4065" fmla="*/ 346827 h 6544491"/>
              <a:gd name="connsiteX4066" fmla="*/ 4811843 w 11817525"/>
              <a:gd name="connsiteY4066" fmla="*/ 352964 h 6544491"/>
              <a:gd name="connsiteX4067" fmla="*/ 4777806 w 11817525"/>
              <a:gd name="connsiteY4067" fmla="*/ 366155 h 6544491"/>
              <a:gd name="connsiteX4068" fmla="*/ 4766310 w 11817525"/>
              <a:gd name="connsiteY4068" fmla="*/ 373059 h 6544491"/>
              <a:gd name="connsiteX4069" fmla="*/ 4762931 w 11817525"/>
              <a:gd name="connsiteY4069" fmla="*/ 379043 h 6544491"/>
              <a:gd name="connsiteX4070" fmla="*/ 4741066 w 11817525"/>
              <a:gd name="connsiteY4070" fmla="*/ 390857 h 6544491"/>
              <a:gd name="connsiteX4071" fmla="*/ 4719596 w 11817525"/>
              <a:gd name="connsiteY4071" fmla="*/ 400290 h 6544491"/>
              <a:gd name="connsiteX4072" fmla="*/ 4716611 w 11817525"/>
              <a:gd name="connsiteY4072" fmla="*/ 403896 h 6544491"/>
              <a:gd name="connsiteX4073" fmla="*/ 4723994 w 11817525"/>
              <a:gd name="connsiteY4073" fmla="*/ 402592 h 6544491"/>
              <a:gd name="connsiteX4074" fmla="*/ 4731036 w 11817525"/>
              <a:gd name="connsiteY4074" fmla="*/ 398527 h 6544491"/>
              <a:gd name="connsiteX4075" fmla="*/ 4764341 w 11817525"/>
              <a:gd name="connsiteY4075" fmla="*/ 384952 h 6544491"/>
              <a:gd name="connsiteX4076" fmla="*/ 4771329 w 11817525"/>
              <a:gd name="connsiteY4076" fmla="*/ 386027 h 6544491"/>
              <a:gd name="connsiteX4077" fmla="*/ 4794659 w 11817525"/>
              <a:gd name="connsiteY4077" fmla="*/ 374981 h 6544491"/>
              <a:gd name="connsiteX4078" fmla="*/ 4816129 w 11817525"/>
              <a:gd name="connsiteY4078" fmla="*/ 365548 h 6544491"/>
              <a:gd name="connsiteX4079" fmla="*/ 4833541 w 11817525"/>
              <a:gd name="connsiteY4079" fmla="*/ 356573 h 6544491"/>
              <a:gd name="connsiteX4080" fmla="*/ 4897613 w 11817525"/>
              <a:gd name="connsiteY4080" fmla="*/ 325507 h 6544491"/>
              <a:gd name="connsiteX4081" fmla="*/ 4926127 w 11817525"/>
              <a:gd name="connsiteY4081" fmla="*/ 312008 h 6544491"/>
              <a:gd name="connsiteX4082" fmla="*/ 4966531 w 11817525"/>
              <a:gd name="connsiteY4082" fmla="*/ 289226 h 6544491"/>
              <a:gd name="connsiteX4083" fmla="*/ 4973912 w 11817525"/>
              <a:gd name="connsiteY4083" fmla="*/ 287923 h 6544491"/>
              <a:gd name="connsiteX4084" fmla="*/ 5003159 w 11817525"/>
              <a:gd name="connsiteY4084" fmla="*/ 274808 h 6544491"/>
              <a:gd name="connsiteX4085" fmla="*/ 5020965 w 11817525"/>
              <a:gd name="connsiteY4085" fmla="*/ 263454 h 6544491"/>
              <a:gd name="connsiteX4086" fmla="*/ 5037644 w 11817525"/>
              <a:gd name="connsiteY4086" fmla="*/ 254096 h 6544491"/>
              <a:gd name="connsiteX4087" fmla="*/ 5079797 w 11817525"/>
              <a:gd name="connsiteY4087" fmla="*/ 239984 h 6544491"/>
              <a:gd name="connsiteX4088" fmla="*/ 5103465 w 11817525"/>
              <a:gd name="connsiteY4088" fmla="*/ 231701 h 6544491"/>
              <a:gd name="connsiteX4089" fmla="*/ 5117555 w 11817525"/>
              <a:gd name="connsiteY4089" fmla="*/ 223570 h 6544491"/>
              <a:gd name="connsiteX4090" fmla="*/ 5128315 w 11817525"/>
              <a:gd name="connsiteY4090" fmla="*/ 216282 h 6544491"/>
              <a:gd name="connsiteX4091" fmla="*/ 5129837 w 11817525"/>
              <a:gd name="connsiteY4091" fmla="*/ 211909 h 6544491"/>
              <a:gd name="connsiteX4092" fmla="*/ 5150572 w 11817525"/>
              <a:gd name="connsiteY4092" fmla="*/ 202092 h 6544491"/>
              <a:gd name="connsiteX4093" fmla="*/ 5164605 w 11817525"/>
              <a:gd name="connsiteY4093" fmla="*/ 199101 h 6544491"/>
              <a:gd name="connsiteX4094" fmla="*/ 5182018 w 11817525"/>
              <a:gd name="connsiteY4094" fmla="*/ 190127 h 6544491"/>
              <a:gd name="connsiteX4095" fmla="*/ 5208333 w 11817525"/>
              <a:gd name="connsiteY4095" fmla="*/ 175475 h 6544491"/>
              <a:gd name="connsiteX4096" fmla="*/ 5216842 w 11817525"/>
              <a:gd name="connsiteY4096" fmla="*/ 172178 h 6544491"/>
              <a:gd name="connsiteX4097" fmla="*/ 5232340 w 11817525"/>
              <a:gd name="connsiteY4097" fmla="*/ 169955 h 6544491"/>
              <a:gd name="connsiteX4098" fmla="*/ 5241582 w 11817525"/>
              <a:gd name="connsiteY4098" fmla="*/ 167041 h 6544491"/>
              <a:gd name="connsiteX4099" fmla="*/ 5272011 w 11817525"/>
              <a:gd name="connsiteY4099" fmla="*/ 146789 h 6544491"/>
              <a:gd name="connsiteX4100" fmla="*/ 5275729 w 11817525"/>
              <a:gd name="connsiteY4100" fmla="*/ 143567 h 6544491"/>
              <a:gd name="connsiteX4101" fmla="*/ 5269080 w 11817525"/>
              <a:gd name="connsiteY4101" fmla="*/ 145254 h 6544491"/>
              <a:gd name="connsiteX4102" fmla="*/ 5232058 w 11817525"/>
              <a:gd name="connsiteY4102" fmla="*/ 162053 h 6544491"/>
              <a:gd name="connsiteX4103" fmla="*/ 5223548 w 11817525"/>
              <a:gd name="connsiteY4103" fmla="*/ 165351 h 6544491"/>
              <a:gd name="connsiteX4104" fmla="*/ 5208389 w 11817525"/>
              <a:gd name="connsiteY4104" fmla="*/ 170335 h 6544491"/>
              <a:gd name="connsiteX4105" fmla="*/ 5200274 w 11817525"/>
              <a:gd name="connsiteY4105" fmla="*/ 171255 h 6544491"/>
              <a:gd name="connsiteX4106" fmla="*/ 5205119 w 11817525"/>
              <a:gd name="connsiteY4106" fmla="*/ 166038 h 6544491"/>
              <a:gd name="connsiteX4107" fmla="*/ 5194751 w 11817525"/>
              <a:gd name="connsiteY4107" fmla="*/ 170947 h 6544491"/>
              <a:gd name="connsiteX4108" fmla="*/ 5177337 w 11817525"/>
              <a:gd name="connsiteY4108" fmla="*/ 179921 h 6544491"/>
              <a:gd name="connsiteX4109" fmla="*/ 5155868 w 11817525"/>
              <a:gd name="connsiteY4109" fmla="*/ 189356 h 6544491"/>
              <a:gd name="connsiteX4110" fmla="*/ 5139243 w 11817525"/>
              <a:gd name="connsiteY4110" fmla="*/ 193573 h 6544491"/>
              <a:gd name="connsiteX4111" fmla="*/ 5128143 w 11817525"/>
              <a:gd name="connsiteY4111" fmla="*/ 198098 h 6544491"/>
              <a:gd name="connsiteX4112" fmla="*/ 5086668 w 11817525"/>
              <a:gd name="connsiteY4112" fmla="*/ 217734 h 6544491"/>
              <a:gd name="connsiteX4113" fmla="*/ 5042601 w 11817525"/>
              <a:gd name="connsiteY4113" fmla="*/ 238598 h 6544491"/>
              <a:gd name="connsiteX4114" fmla="*/ 5041867 w 11817525"/>
              <a:gd name="connsiteY4114" fmla="*/ 238215 h 6544491"/>
              <a:gd name="connsiteX4115" fmla="*/ 5085202 w 11817525"/>
              <a:gd name="connsiteY4115" fmla="*/ 216967 h 6544491"/>
              <a:gd name="connsiteX4116" fmla="*/ 5072635 w 11817525"/>
              <a:gd name="connsiteY4116" fmla="*/ 220724 h 6544491"/>
              <a:gd name="connsiteX4117" fmla="*/ 4992672 w 11817525"/>
              <a:gd name="connsiteY4117" fmla="*/ 256390 h 6544491"/>
              <a:gd name="connsiteX4118" fmla="*/ 4977118 w 11817525"/>
              <a:gd name="connsiteY4118" fmla="*/ 263754 h 6544491"/>
              <a:gd name="connsiteX4119" fmla="*/ 4939024 w 11817525"/>
              <a:gd name="connsiteY4119" fmla="*/ 277406 h 6544491"/>
              <a:gd name="connsiteX4120" fmla="*/ 4915696 w 11817525"/>
              <a:gd name="connsiteY4120" fmla="*/ 288451 h 6544491"/>
              <a:gd name="connsiteX4121" fmla="*/ 4906452 w 11817525"/>
              <a:gd name="connsiteY4121" fmla="*/ 291366 h 6544491"/>
              <a:gd name="connsiteX4122" fmla="*/ 4906846 w 11817525"/>
              <a:gd name="connsiteY4122" fmla="*/ 288987 h 6544491"/>
              <a:gd name="connsiteX4123" fmla="*/ 4924258 w 11817525"/>
              <a:gd name="connsiteY4123" fmla="*/ 280012 h 6544491"/>
              <a:gd name="connsiteX4124" fmla="*/ 4938290 w 11817525"/>
              <a:gd name="connsiteY4124" fmla="*/ 277022 h 6544491"/>
              <a:gd name="connsiteX4125" fmla="*/ 4964945 w 11817525"/>
              <a:gd name="connsiteY4125" fmla="*/ 265134 h 6544491"/>
              <a:gd name="connsiteX4126" fmla="*/ 4996052 w 11817525"/>
              <a:gd name="connsiteY4126" fmla="*/ 250407 h 6544491"/>
              <a:gd name="connsiteX4127" fmla="*/ 5009013 w 11817525"/>
              <a:gd name="connsiteY4127" fmla="*/ 244270 h 6544491"/>
              <a:gd name="connsiteX4128" fmla="*/ 5026426 w 11817525"/>
              <a:gd name="connsiteY4128" fmla="*/ 235295 h 6544491"/>
              <a:gd name="connsiteX4129" fmla="*/ 5045303 w 11817525"/>
              <a:gd name="connsiteY4129" fmla="*/ 227088 h 6544491"/>
              <a:gd name="connsiteX4130" fmla="*/ 5054940 w 11817525"/>
              <a:gd name="connsiteY4130" fmla="*/ 221796 h 6544491"/>
              <a:gd name="connsiteX4131" fmla="*/ 5062322 w 11817525"/>
              <a:gd name="connsiteY4131" fmla="*/ 220492 h 6544491"/>
              <a:gd name="connsiteX4132" fmla="*/ 5075282 w 11817525"/>
              <a:gd name="connsiteY4132" fmla="*/ 214356 h 6544491"/>
              <a:gd name="connsiteX4133" fmla="*/ 5078057 w 11817525"/>
              <a:gd name="connsiteY4133" fmla="*/ 211953 h 6544491"/>
              <a:gd name="connsiteX4134" fmla="*/ 5080661 w 11817525"/>
              <a:gd name="connsiteY4134" fmla="*/ 210864 h 6544491"/>
              <a:gd name="connsiteX4135" fmla="*/ 5083706 w 11817525"/>
              <a:gd name="connsiteY4135" fmla="*/ 210367 h 6544491"/>
              <a:gd name="connsiteX4136" fmla="*/ 5084524 w 11817525"/>
              <a:gd name="connsiteY4136" fmla="*/ 211442 h 6544491"/>
              <a:gd name="connsiteX4137" fmla="*/ 5100077 w 11817525"/>
              <a:gd name="connsiteY4137" fmla="*/ 204079 h 6544491"/>
              <a:gd name="connsiteX4138" fmla="*/ 5103796 w 11817525"/>
              <a:gd name="connsiteY4138" fmla="*/ 200856 h 6544491"/>
              <a:gd name="connsiteX4139" fmla="*/ 5109319 w 11817525"/>
              <a:gd name="connsiteY4139" fmla="*/ 201164 h 6544491"/>
              <a:gd name="connsiteX4140" fmla="*/ 5151526 w 11817525"/>
              <a:gd name="connsiteY4140" fmla="*/ 181912 h 6544491"/>
              <a:gd name="connsiteX4141" fmla="*/ 5159303 w 11817525"/>
              <a:gd name="connsiteY4141" fmla="*/ 178231 h 6544491"/>
              <a:gd name="connsiteX4142" fmla="*/ 5168938 w 11817525"/>
              <a:gd name="connsiteY4142" fmla="*/ 172938 h 6544491"/>
              <a:gd name="connsiteX4143" fmla="*/ 5178164 w 11817525"/>
              <a:gd name="connsiteY4143" fmla="*/ 168223 h 6544491"/>
              <a:gd name="connsiteX4144" fmla="*/ 5272703 w 11817525"/>
              <a:gd name="connsiteY4144" fmla="*/ 134711 h 6544491"/>
              <a:gd name="connsiteX4145" fmla="*/ 5364946 w 11817525"/>
              <a:gd name="connsiteY4145" fmla="*/ 104627 h 6544491"/>
              <a:gd name="connsiteX4146" fmla="*/ 5356033 w 11817525"/>
              <a:gd name="connsiteY4146" fmla="*/ 110663 h 6544491"/>
              <a:gd name="connsiteX4147" fmla="*/ 5377757 w 11817525"/>
              <a:gd name="connsiteY4147" fmla="*/ 100377 h 6544491"/>
              <a:gd name="connsiteX4148" fmla="*/ 5473131 w 11817525"/>
              <a:gd name="connsiteY4148" fmla="*/ 67289 h 6544491"/>
              <a:gd name="connsiteX4149" fmla="*/ 5509042 w 11817525"/>
              <a:gd name="connsiteY4149" fmla="*/ 58159 h 6544491"/>
              <a:gd name="connsiteX4150" fmla="*/ 5516318 w 11817525"/>
              <a:gd name="connsiteY4150" fmla="*/ 56755 h 6544491"/>
              <a:gd name="connsiteX4151" fmla="*/ 5466882 w 11817525"/>
              <a:gd name="connsiteY4151" fmla="*/ 80833 h 6544491"/>
              <a:gd name="connsiteX4152" fmla="*/ 5399484 w 11817525"/>
              <a:gd name="connsiteY4152" fmla="*/ 112741 h 6544491"/>
              <a:gd name="connsiteX4153" fmla="*/ 5336540 w 11817525"/>
              <a:gd name="connsiteY4153" fmla="*/ 141812 h 6544491"/>
              <a:gd name="connsiteX4154" fmla="*/ 5328763 w 11817525"/>
              <a:gd name="connsiteY4154" fmla="*/ 145495 h 6544491"/>
              <a:gd name="connsiteX4155" fmla="*/ 5268017 w 11817525"/>
              <a:gd name="connsiteY4155" fmla="*/ 175716 h 6544491"/>
              <a:gd name="connsiteX4156" fmla="*/ 5226935 w 11817525"/>
              <a:gd name="connsiteY4156" fmla="*/ 192974 h 6544491"/>
              <a:gd name="connsiteX4157" fmla="*/ 5189914 w 11817525"/>
              <a:gd name="connsiteY4157" fmla="*/ 209771 h 6544491"/>
              <a:gd name="connsiteX4158" fmla="*/ 5158414 w 11817525"/>
              <a:gd name="connsiteY4158" fmla="*/ 226875 h 6544491"/>
              <a:gd name="connsiteX4159" fmla="*/ 5074281 w 11817525"/>
              <a:gd name="connsiteY4159" fmla="*/ 273283 h 6544491"/>
              <a:gd name="connsiteX4160" fmla="*/ 5022439 w 11817525"/>
              <a:gd name="connsiteY4160" fmla="*/ 297828 h 6544491"/>
              <a:gd name="connsiteX4161" fmla="*/ 5012804 w 11817525"/>
              <a:gd name="connsiteY4161" fmla="*/ 303121 h 6544491"/>
              <a:gd name="connsiteX4162" fmla="*/ 5020919 w 11817525"/>
              <a:gd name="connsiteY4162" fmla="*/ 302202 h 6544491"/>
              <a:gd name="connsiteX4163" fmla="*/ 5052364 w 11817525"/>
              <a:gd name="connsiteY4163" fmla="*/ 290237 h 6544491"/>
              <a:gd name="connsiteX4164" fmla="*/ 5094177 w 11817525"/>
              <a:gd name="connsiteY4164" fmla="*/ 273363 h 6544491"/>
              <a:gd name="connsiteX4165" fmla="*/ 5086006 w 11817525"/>
              <a:gd name="connsiteY4165" fmla="*/ 279422 h 6544491"/>
              <a:gd name="connsiteX4166" fmla="*/ 5063016 w 11817525"/>
              <a:gd name="connsiteY4166" fmla="*/ 293232 h 6544491"/>
              <a:gd name="connsiteX4167" fmla="*/ 5060030 w 11817525"/>
              <a:gd name="connsiteY4167" fmla="*/ 296836 h 6544491"/>
              <a:gd name="connsiteX4168" fmla="*/ 5068538 w 11817525"/>
              <a:gd name="connsiteY4168" fmla="*/ 293538 h 6544491"/>
              <a:gd name="connsiteX4169" fmla="*/ 5078907 w 11817525"/>
              <a:gd name="connsiteY4169" fmla="*/ 288629 h 6544491"/>
              <a:gd name="connsiteX4170" fmla="*/ 5119648 w 11817525"/>
              <a:gd name="connsiteY4170" fmla="*/ 268609 h 6544491"/>
              <a:gd name="connsiteX4171" fmla="*/ 5145570 w 11817525"/>
              <a:gd name="connsiteY4171" fmla="*/ 256337 h 6544491"/>
              <a:gd name="connsiteX4172" fmla="*/ 5170367 w 11817525"/>
              <a:gd name="connsiteY4172" fmla="*/ 246060 h 6544491"/>
              <a:gd name="connsiteX4173" fmla="*/ 5248863 w 11817525"/>
              <a:gd name="connsiteY4173" fmla="*/ 209626 h 6544491"/>
              <a:gd name="connsiteX4174" fmla="*/ 5257372 w 11817525"/>
              <a:gd name="connsiteY4174" fmla="*/ 206328 h 6544491"/>
              <a:gd name="connsiteX4175" fmla="*/ 5263289 w 11817525"/>
              <a:gd name="connsiteY4175" fmla="*/ 204257 h 6544491"/>
              <a:gd name="connsiteX4176" fmla="*/ 5291465 w 11817525"/>
              <a:gd name="connsiteY4176" fmla="*/ 187995 h 6544491"/>
              <a:gd name="connsiteX4177" fmla="*/ 5329220 w 11817525"/>
              <a:gd name="connsiteY4177" fmla="*/ 171580 h 6544491"/>
              <a:gd name="connsiteX4178" fmla="*/ 5334404 w 11817525"/>
              <a:gd name="connsiteY4178" fmla="*/ 169126 h 6544491"/>
              <a:gd name="connsiteX4179" fmla="*/ 5362919 w 11817525"/>
              <a:gd name="connsiteY4179" fmla="*/ 155626 h 6544491"/>
              <a:gd name="connsiteX4180" fmla="*/ 5395490 w 11817525"/>
              <a:gd name="connsiteY4180" fmla="*/ 141667 h 6544491"/>
              <a:gd name="connsiteX4181" fmla="*/ 5436965 w 11817525"/>
              <a:gd name="connsiteY4181" fmla="*/ 122031 h 6544491"/>
              <a:gd name="connsiteX4182" fmla="*/ 5473650 w 11817525"/>
              <a:gd name="connsiteY4182" fmla="*/ 102471 h 6544491"/>
              <a:gd name="connsiteX4183" fmla="*/ 5530338 w 11817525"/>
              <a:gd name="connsiteY4183" fmla="*/ 72710 h 6544491"/>
              <a:gd name="connsiteX4184" fmla="*/ 5575530 w 11817525"/>
              <a:gd name="connsiteY4184" fmla="*/ 49851 h 6544491"/>
              <a:gd name="connsiteX4185" fmla="*/ 5560373 w 11817525"/>
              <a:gd name="connsiteY4185" fmla="*/ 54836 h 6544491"/>
              <a:gd name="connsiteX4186" fmla="*/ 5547411 w 11817525"/>
              <a:gd name="connsiteY4186" fmla="*/ 60973 h 6544491"/>
              <a:gd name="connsiteX4187" fmla="*/ 5495229 w 11817525"/>
              <a:gd name="connsiteY4187" fmla="*/ 82755 h 6544491"/>
              <a:gd name="connsiteX4188" fmla="*/ 5453755 w 11817525"/>
              <a:gd name="connsiteY4188" fmla="*/ 102391 h 6544491"/>
              <a:gd name="connsiteX4189" fmla="*/ 5418535 w 11817525"/>
              <a:gd name="connsiteY4189" fmla="*/ 122719 h 6544491"/>
              <a:gd name="connsiteX4190" fmla="*/ 5407041 w 11817525"/>
              <a:gd name="connsiteY4190" fmla="*/ 129624 h 6544491"/>
              <a:gd name="connsiteX4191" fmla="*/ 5354125 w 11817525"/>
              <a:gd name="connsiteY4191" fmla="*/ 151021 h 6544491"/>
              <a:gd name="connsiteX4192" fmla="*/ 5332655 w 11817525"/>
              <a:gd name="connsiteY4192" fmla="*/ 160456 h 6544491"/>
              <a:gd name="connsiteX4193" fmla="*/ 5304141 w 11817525"/>
              <a:gd name="connsiteY4193" fmla="*/ 173956 h 6544491"/>
              <a:gd name="connsiteX4194" fmla="*/ 5288588 w 11817525"/>
              <a:gd name="connsiteY4194" fmla="*/ 181320 h 6544491"/>
              <a:gd name="connsiteX4195" fmla="*/ 5259680 w 11817525"/>
              <a:gd name="connsiteY4195" fmla="*/ 197198 h 6544491"/>
              <a:gd name="connsiteX4196" fmla="*/ 5240805 w 11817525"/>
              <a:gd name="connsiteY4196" fmla="*/ 205404 h 6544491"/>
              <a:gd name="connsiteX4197" fmla="*/ 5194539 w 11817525"/>
              <a:gd name="connsiteY4197" fmla="*/ 225117 h 6544491"/>
              <a:gd name="connsiteX4198" fmla="*/ 5167884 w 11817525"/>
              <a:gd name="connsiteY4198" fmla="*/ 237006 h 6544491"/>
              <a:gd name="connsiteX4199" fmla="*/ 5160840 w 11817525"/>
              <a:gd name="connsiteY4199" fmla="*/ 241071 h 6544491"/>
              <a:gd name="connsiteX4200" fmla="*/ 5137849 w 11817525"/>
              <a:gd name="connsiteY4200" fmla="*/ 254878 h 6544491"/>
              <a:gd name="connsiteX4201" fmla="*/ 5125282 w 11817525"/>
              <a:gd name="connsiteY4201" fmla="*/ 258637 h 6544491"/>
              <a:gd name="connsiteX4202" fmla="*/ 5157176 w 11817525"/>
              <a:gd name="connsiteY4202" fmla="*/ 239152 h 6544491"/>
              <a:gd name="connsiteX4203" fmla="*/ 5299745 w 11817525"/>
              <a:gd name="connsiteY4203" fmla="*/ 171654 h 6544491"/>
              <a:gd name="connsiteX4204" fmla="*/ 5342347 w 11817525"/>
              <a:gd name="connsiteY4204" fmla="*/ 150022 h 6544491"/>
              <a:gd name="connsiteX4205" fmla="*/ 5348658 w 11817525"/>
              <a:gd name="connsiteY4205" fmla="*/ 145573 h 6544491"/>
              <a:gd name="connsiteX4206" fmla="*/ 5349785 w 11817525"/>
              <a:gd name="connsiteY4206" fmla="*/ 143579 h 6544491"/>
              <a:gd name="connsiteX4207" fmla="*/ 5346460 w 11817525"/>
              <a:gd name="connsiteY4207" fmla="*/ 144422 h 6544491"/>
              <a:gd name="connsiteX4208" fmla="*/ 5335358 w 11817525"/>
              <a:gd name="connsiteY4208" fmla="*/ 148948 h 6544491"/>
              <a:gd name="connsiteX4209" fmla="*/ 5337218 w 11817525"/>
              <a:gd name="connsiteY4209" fmla="*/ 147336 h 6544491"/>
              <a:gd name="connsiteX4210" fmla="*/ 5452738 w 11817525"/>
              <a:gd name="connsiteY4210" fmla="*/ 94104 h 6544491"/>
              <a:gd name="connsiteX4211" fmla="*/ 5491620 w 11817525"/>
              <a:gd name="connsiteY4211" fmla="*/ 75696 h 6544491"/>
              <a:gd name="connsiteX4212" fmla="*/ 5530504 w 11817525"/>
              <a:gd name="connsiteY4212" fmla="*/ 57287 h 6544491"/>
              <a:gd name="connsiteX4213" fmla="*/ 5535687 w 11817525"/>
              <a:gd name="connsiteY4213" fmla="*/ 54833 h 6544491"/>
              <a:gd name="connsiteX4214" fmla="*/ 5546021 w 11817525"/>
              <a:gd name="connsiteY4214" fmla="*/ 51023 h 6544491"/>
              <a:gd name="connsiteX4215" fmla="*/ 5547039 w 11817525"/>
              <a:gd name="connsiteY4215" fmla="*/ 50825 h 6544491"/>
              <a:gd name="connsiteX4216" fmla="*/ 5588765 w 11817525"/>
              <a:gd name="connsiteY4216" fmla="*/ 56392 h 6544491"/>
              <a:gd name="connsiteX4217" fmla="*/ 5615319 w 11817525"/>
              <a:gd name="connsiteY4217" fmla="*/ 59936 h 6544491"/>
              <a:gd name="connsiteX4218" fmla="*/ 5685825 w 11817525"/>
              <a:gd name="connsiteY4218" fmla="*/ 87568 h 6544491"/>
              <a:gd name="connsiteX4219" fmla="*/ 5690364 w 11817525"/>
              <a:gd name="connsiteY4219" fmla="*/ 94248 h 6544491"/>
              <a:gd name="connsiteX4220" fmla="*/ 5679570 w 11817525"/>
              <a:gd name="connsiteY4220" fmla="*/ 159634 h 6544491"/>
              <a:gd name="connsiteX4221" fmla="*/ 5662094 w 11817525"/>
              <a:gd name="connsiteY4221" fmla="*/ 169452 h 6544491"/>
              <a:gd name="connsiteX4222" fmla="*/ 5692831 w 11817525"/>
              <a:gd name="connsiteY4222" fmla="*/ 218105 h 6544491"/>
              <a:gd name="connsiteX4223" fmla="*/ 5701434 w 11817525"/>
              <a:gd name="connsiteY4223" fmla="*/ 217226 h 6544491"/>
              <a:gd name="connsiteX4224" fmla="*/ 5826491 w 11817525"/>
              <a:gd name="connsiteY4224" fmla="*/ 181261 h 6544491"/>
              <a:gd name="connsiteX4225" fmla="*/ 5916864 w 11817525"/>
              <a:gd name="connsiteY4225" fmla="*/ 156869 h 6544491"/>
              <a:gd name="connsiteX4226" fmla="*/ 5912208 w 11817525"/>
              <a:gd name="connsiteY4226" fmla="*/ 97523 h 6544491"/>
              <a:gd name="connsiteX4227" fmla="*/ 5935241 w 11817525"/>
              <a:gd name="connsiteY4227" fmla="*/ 92497 h 6544491"/>
              <a:gd name="connsiteX4228" fmla="*/ 5932934 w 11817525"/>
              <a:gd name="connsiteY4228" fmla="*/ 104338 h 6544491"/>
              <a:gd name="connsiteX4229" fmla="*/ 5922765 w 11817525"/>
              <a:gd name="connsiteY4229" fmla="*/ 123232 h 6544491"/>
              <a:gd name="connsiteX4230" fmla="*/ 5952643 w 11817525"/>
              <a:gd name="connsiteY4230" fmla="*/ 113044 h 6544491"/>
              <a:gd name="connsiteX4231" fmla="*/ 6008954 w 11817525"/>
              <a:gd name="connsiteY4231" fmla="*/ 53731 h 6544491"/>
              <a:gd name="connsiteX4232" fmla="*/ 6120597 w 11817525"/>
              <a:gd name="connsiteY4232" fmla="*/ 20028 h 6544491"/>
              <a:gd name="connsiteX4233" fmla="*/ 6152235 w 11817525"/>
              <a:gd name="connsiteY4233" fmla="*/ 14123 h 6544491"/>
              <a:gd name="connsiteX4234" fmla="*/ 6190309 w 11817525"/>
              <a:gd name="connsiteY4234" fmla="*/ 978 h 6544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</a:cxnLst>
            <a:rect l="l" t="t" r="r" b="b"/>
            <a:pathLst>
              <a:path w="11817525" h="6544491">
                <a:moveTo>
                  <a:pt x="1008908" y="5730443"/>
                </a:moveTo>
                <a:lnTo>
                  <a:pt x="965289" y="5758111"/>
                </a:lnTo>
                <a:lnTo>
                  <a:pt x="949397" y="5767407"/>
                </a:lnTo>
                <a:lnTo>
                  <a:pt x="949648" y="5764167"/>
                </a:lnTo>
                <a:lnTo>
                  <a:pt x="951880" y="5762533"/>
                </a:lnTo>
                <a:cubicBezTo>
                  <a:pt x="951146" y="5761824"/>
                  <a:pt x="957499" y="5758105"/>
                  <a:pt x="956766" y="5757396"/>
                </a:cubicBezTo>
                <a:lnTo>
                  <a:pt x="949973" y="5759960"/>
                </a:lnTo>
                <a:lnTo>
                  <a:pt x="950033" y="5759179"/>
                </a:lnTo>
                <a:lnTo>
                  <a:pt x="960749" y="5752911"/>
                </a:lnTo>
                <a:cubicBezTo>
                  <a:pt x="973459" y="5745477"/>
                  <a:pt x="990081" y="5736893"/>
                  <a:pt x="1008908" y="5730443"/>
                </a:cubicBezTo>
                <a:close/>
                <a:moveTo>
                  <a:pt x="10694527" y="5467342"/>
                </a:moveTo>
                <a:cubicBezTo>
                  <a:pt x="10711256" y="5471135"/>
                  <a:pt x="10726028" y="5476184"/>
                  <a:pt x="10737322" y="5480556"/>
                </a:cubicBezTo>
                <a:lnTo>
                  <a:pt x="10746845" y="5484242"/>
                </a:lnTo>
                <a:lnTo>
                  <a:pt x="10746899" y="5484702"/>
                </a:lnTo>
                <a:lnTo>
                  <a:pt x="10740862" y="5483193"/>
                </a:lnTo>
                <a:cubicBezTo>
                  <a:pt x="10740210" y="5483611"/>
                  <a:pt x="10745856" y="5485798"/>
                  <a:pt x="10745204" y="5486215"/>
                </a:cubicBezTo>
                <a:lnTo>
                  <a:pt x="10747187" y="5487176"/>
                </a:lnTo>
                <a:lnTo>
                  <a:pt x="10747410" y="5489082"/>
                </a:lnTo>
                <a:lnTo>
                  <a:pt x="10733288" y="5483615"/>
                </a:lnTo>
                <a:close/>
                <a:moveTo>
                  <a:pt x="8845334" y="5299769"/>
                </a:moveTo>
                <a:cubicBezTo>
                  <a:pt x="8799815" y="5305843"/>
                  <a:pt x="8783332" y="5314877"/>
                  <a:pt x="8794400" y="5330486"/>
                </a:cubicBezTo>
                <a:lnTo>
                  <a:pt x="8795425" y="5331396"/>
                </a:lnTo>
                <a:lnTo>
                  <a:pt x="8804153" y="5334332"/>
                </a:lnTo>
                <a:lnTo>
                  <a:pt x="8800861" y="5336223"/>
                </a:lnTo>
                <a:lnTo>
                  <a:pt x="8814597" y="5348421"/>
                </a:lnTo>
                <a:lnTo>
                  <a:pt x="8824634" y="5354060"/>
                </a:lnTo>
                <a:lnTo>
                  <a:pt x="8829267" y="5355207"/>
                </a:lnTo>
                <a:lnTo>
                  <a:pt x="8828609" y="5356293"/>
                </a:lnTo>
                <a:lnTo>
                  <a:pt x="8832074" y="5358240"/>
                </a:lnTo>
                <a:cubicBezTo>
                  <a:pt x="8837021" y="5363654"/>
                  <a:pt x="8843928" y="5368935"/>
                  <a:pt x="8850566" y="5374187"/>
                </a:cubicBezTo>
                <a:lnTo>
                  <a:pt x="8853769" y="5377182"/>
                </a:lnTo>
                <a:lnTo>
                  <a:pt x="8855945" y="5376453"/>
                </a:lnTo>
                <a:cubicBezTo>
                  <a:pt x="8881209" y="5362956"/>
                  <a:pt x="8914605" y="5364577"/>
                  <a:pt x="8927547" y="5381074"/>
                </a:cubicBezTo>
                <a:cubicBezTo>
                  <a:pt x="8932630" y="5390522"/>
                  <a:pt x="8943268" y="5395177"/>
                  <a:pt x="8959458" y="5395042"/>
                </a:cubicBezTo>
                <a:lnTo>
                  <a:pt x="8989845" y="5397148"/>
                </a:lnTo>
                <a:lnTo>
                  <a:pt x="9020911" y="5407346"/>
                </a:lnTo>
                <a:cubicBezTo>
                  <a:pt x="9034554" y="5413226"/>
                  <a:pt x="9050138" y="5417640"/>
                  <a:pt x="9064426" y="5423030"/>
                </a:cubicBezTo>
                <a:lnTo>
                  <a:pt x="9146425" y="5449945"/>
                </a:lnTo>
                <a:lnTo>
                  <a:pt x="9130458" y="5434866"/>
                </a:lnTo>
                <a:cubicBezTo>
                  <a:pt x="9120125" y="5425107"/>
                  <a:pt x="9110740" y="5415222"/>
                  <a:pt x="9105147" y="5404829"/>
                </a:cubicBezTo>
                <a:cubicBezTo>
                  <a:pt x="9102098" y="5399161"/>
                  <a:pt x="9094239" y="5392110"/>
                  <a:pt x="9075269" y="5394641"/>
                </a:cubicBezTo>
                <a:cubicBezTo>
                  <a:pt x="9071752" y="5403210"/>
                  <a:pt x="9078594" y="5408372"/>
                  <a:pt x="9085438" y="5413535"/>
                </a:cubicBezTo>
                <a:cubicBezTo>
                  <a:pt x="9091264" y="5416807"/>
                  <a:pt x="9098109" y="5421969"/>
                  <a:pt x="9087744" y="5425377"/>
                </a:cubicBezTo>
                <a:cubicBezTo>
                  <a:pt x="9077380" y="5428785"/>
                  <a:pt x="9070539" y="5423623"/>
                  <a:pt x="9064712" y="5420350"/>
                </a:cubicBezTo>
                <a:cubicBezTo>
                  <a:pt x="9031514" y="5396430"/>
                  <a:pt x="9030965" y="5380303"/>
                  <a:pt x="9069368" y="5361004"/>
                </a:cubicBezTo>
                <a:cubicBezTo>
                  <a:pt x="9025608" y="5362793"/>
                  <a:pt x="8996750" y="5354493"/>
                  <a:pt x="8978995" y="5336613"/>
                </a:cubicBezTo>
                <a:cubicBezTo>
                  <a:pt x="8952367" y="5309790"/>
                  <a:pt x="8882328" y="5323184"/>
                  <a:pt x="8853938" y="5300647"/>
                </a:cubicBezTo>
                <a:cubicBezTo>
                  <a:pt x="8852921" y="5298758"/>
                  <a:pt x="8849127" y="5299264"/>
                  <a:pt x="8845334" y="5299769"/>
                </a:cubicBezTo>
                <a:close/>
                <a:moveTo>
                  <a:pt x="11421691" y="5039096"/>
                </a:moveTo>
                <a:cubicBezTo>
                  <a:pt x="11438421" y="5042889"/>
                  <a:pt x="11453193" y="5047937"/>
                  <a:pt x="11464487" y="5052310"/>
                </a:cubicBezTo>
                <a:lnTo>
                  <a:pt x="11474010" y="5055997"/>
                </a:lnTo>
                <a:lnTo>
                  <a:pt x="11474064" y="5056456"/>
                </a:lnTo>
                <a:lnTo>
                  <a:pt x="11468027" y="5054948"/>
                </a:lnTo>
                <a:cubicBezTo>
                  <a:pt x="11467375" y="5055365"/>
                  <a:pt x="11473021" y="5057552"/>
                  <a:pt x="11472369" y="5057969"/>
                </a:cubicBezTo>
                <a:lnTo>
                  <a:pt x="11474352" y="5058931"/>
                </a:lnTo>
                <a:lnTo>
                  <a:pt x="11474575" y="5060836"/>
                </a:lnTo>
                <a:lnTo>
                  <a:pt x="11460454" y="5055369"/>
                </a:lnTo>
                <a:close/>
                <a:moveTo>
                  <a:pt x="10299335" y="5027457"/>
                </a:moveTo>
                <a:lnTo>
                  <a:pt x="10287651" y="5037603"/>
                </a:lnTo>
                <a:cubicBezTo>
                  <a:pt x="10287651" y="5037603"/>
                  <a:pt x="10285890" y="5041889"/>
                  <a:pt x="10282097" y="5042394"/>
                </a:cubicBezTo>
                <a:cubicBezTo>
                  <a:pt x="10301336" y="5047928"/>
                  <a:pt x="10309668" y="5040742"/>
                  <a:pt x="10315219" y="5035950"/>
                </a:cubicBezTo>
                <a:lnTo>
                  <a:pt x="10323026" y="5033962"/>
                </a:lnTo>
                <a:lnTo>
                  <a:pt x="10312943" y="5030834"/>
                </a:lnTo>
                <a:close/>
                <a:moveTo>
                  <a:pt x="1431753" y="4199926"/>
                </a:moveTo>
                <a:cubicBezTo>
                  <a:pt x="1429719" y="4203101"/>
                  <a:pt x="1423007" y="4206444"/>
                  <a:pt x="1420310" y="4208866"/>
                </a:cubicBezTo>
                <a:cubicBezTo>
                  <a:pt x="1401496" y="4220398"/>
                  <a:pt x="1394784" y="4223741"/>
                  <a:pt x="1384109" y="4222581"/>
                </a:cubicBezTo>
                <a:cubicBezTo>
                  <a:pt x="1379430" y="4222751"/>
                  <a:pt x="1376074" y="4224423"/>
                  <a:pt x="1373380" y="4226846"/>
                </a:cubicBezTo>
                <a:cubicBezTo>
                  <a:pt x="1364633" y="4233362"/>
                  <a:pt x="1350548" y="4239299"/>
                  <a:pt x="1340479" y="4244314"/>
                </a:cubicBezTo>
                <a:lnTo>
                  <a:pt x="1292262" y="4271170"/>
                </a:lnTo>
                <a:lnTo>
                  <a:pt x="1306530" y="4255827"/>
                </a:lnTo>
                <a:lnTo>
                  <a:pt x="1380805" y="4218827"/>
                </a:lnTo>
                <a:cubicBezTo>
                  <a:pt x="1400941" y="4208796"/>
                  <a:pt x="1418382" y="4201189"/>
                  <a:pt x="1431753" y="4199926"/>
                </a:cubicBezTo>
                <a:close/>
                <a:moveTo>
                  <a:pt x="1552106" y="3836392"/>
                </a:moveTo>
                <a:lnTo>
                  <a:pt x="1536150" y="3845195"/>
                </a:lnTo>
                <a:lnTo>
                  <a:pt x="1531690" y="3847435"/>
                </a:lnTo>
                <a:lnTo>
                  <a:pt x="1533773" y="3845808"/>
                </a:lnTo>
                <a:close/>
                <a:moveTo>
                  <a:pt x="11452539" y="3762790"/>
                </a:moveTo>
                <a:lnTo>
                  <a:pt x="11452276" y="3763738"/>
                </a:lnTo>
                <a:lnTo>
                  <a:pt x="11451256" y="3771534"/>
                </a:lnTo>
                <a:lnTo>
                  <a:pt x="11423431" y="3787012"/>
                </a:lnTo>
                <a:cubicBezTo>
                  <a:pt x="11409049" y="3795010"/>
                  <a:pt x="11391791" y="3804609"/>
                  <a:pt x="11374534" y="3814208"/>
                </a:cubicBezTo>
                <a:cubicBezTo>
                  <a:pt x="11374534" y="3814208"/>
                  <a:pt x="11373902" y="3813564"/>
                  <a:pt x="11373902" y="3813564"/>
                </a:cubicBezTo>
                <a:cubicBezTo>
                  <a:pt x="11388283" y="3805566"/>
                  <a:pt x="11405541" y="3795967"/>
                  <a:pt x="11422166" y="3785724"/>
                </a:cubicBezTo>
                <a:cubicBezTo>
                  <a:pt x="11415780" y="3788281"/>
                  <a:pt x="11411640" y="3788594"/>
                  <a:pt x="11408764" y="3790193"/>
                </a:cubicBezTo>
                <a:cubicBezTo>
                  <a:pt x="11379370" y="3805548"/>
                  <a:pt x="11348712" y="3819616"/>
                  <a:pt x="11320582" y="3836258"/>
                </a:cubicBezTo>
                <a:cubicBezTo>
                  <a:pt x="11314830" y="3839457"/>
                  <a:pt x="11309077" y="3842657"/>
                  <a:pt x="11303324" y="3845856"/>
                </a:cubicBezTo>
                <a:cubicBezTo>
                  <a:pt x="11286067" y="3855455"/>
                  <a:pt x="11273299" y="3860568"/>
                  <a:pt x="11262142" y="3862795"/>
                </a:cubicBezTo>
                <a:cubicBezTo>
                  <a:pt x="11253513" y="3867593"/>
                  <a:pt x="11244885" y="3872392"/>
                  <a:pt x="11236256" y="3877192"/>
                </a:cubicBezTo>
                <a:cubicBezTo>
                  <a:pt x="11230504" y="3880392"/>
                  <a:pt x="11229871" y="3879748"/>
                  <a:pt x="11226362" y="3880704"/>
                </a:cubicBezTo>
                <a:cubicBezTo>
                  <a:pt x="11222855" y="3881660"/>
                  <a:pt x="11225098" y="3879418"/>
                  <a:pt x="11227342" y="3877174"/>
                </a:cubicBezTo>
                <a:cubicBezTo>
                  <a:pt x="11233442" y="3869801"/>
                  <a:pt x="11233442" y="3869801"/>
                  <a:pt x="11246843" y="3865332"/>
                </a:cubicBezTo>
                <a:cubicBezTo>
                  <a:pt x="11250352" y="3864376"/>
                  <a:pt x="11260878" y="3861506"/>
                  <a:pt x="11261509" y="3862150"/>
                </a:cubicBezTo>
                <a:cubicBezTo>
                  <a:pt x="11271749" y="3854464"/>
                  <a:pt x="11282274" y="3851594"/>
                  <a:pt x="11290903" y="3846796"/>
                </a:cubicBezTo>
                <a:cubicBezTo>
                  <a:pt x="11301145" y="3839109"/>
                  <a:pt x="11315526" y="3831110"/>
                  <a:pt x="11325418" y="3827598"/>
                </a:cubicBezTo>
                <a:cubicBezTo>
                  <a:pt x="11331170" y="3824399"/>
                  <a:pt x="11334679" y="3823442"/>
                  <a:pt x="11339798" y="3819599"/>
                </a:cubicBezTo>
                <a:cubicBezTo>
                  <a:pt x="11345550" y="3816399"/>
                  <a:pt x="11351936" y="3813843"/>
                  <a:pt x="11359299" y="3807757"/>
                </a:cubicBezTo>
                <a:cubicBezTo>
                  <a:pt x="11364420" y="3803914"/>
                  <a:pt x="11374945" y="3801045"/>
                  <a:pt x="11380066" y="3797202"/>
                </a:cubicBezTo>
                <a:cubicBezTo>
                  <a:pt x="11381677" y="3794315"/>
                  <a:pt x="11388062" y="3791759"/>
                  <a:pt x="11390937" y="3790159"/>
                </a:cubicBezTo>
                <a:cubicBezTo>
                  <a:pt x="11396691" y="3786959"/>
                  <a:pt x="11395078" y="3789847"/>
                  <a:pt x="11398586" y="3788889"/>
                </a:cubicBezTo>
                <a:cubicBezTo>
                  <a:pt x="11401463" y="3787290"/>
                  <a:pt x="11407215" y="3784090"/>
                  <a:pt x="11412968" y="3780891"/>
                </a:cubicBezTo>
                <a:cubicBezTo>
                  <a:pt x="11412337" y="3780247"/>
                  <a:pt x="11414580" y="3778005"/>
                  <a:pt x="11417456" y="3776405"/>
                </a:cubicBezTo>
                <a:cubicBezTo>
                  <a:pt x="11423840" y="3773848"/>
                  <a:pt x="11422228" y="3776734"/>
                  <a:pt x="11422861" y="3777378"/>
                </a:cubicBezTo>
                <a:cubicBezTo>
                  <a:pt x="11428613" y="3774179"/>
                  <a:pt x="11434365" y="3770980"/>
                  <a:pt x="11440117" y="3767780"/>
                </a:cubicBezTo>
                <a:cubicBezTo>
                  <a:pt x="11435978" y="3768092"/>
                  <a:pt x="11441730" y="3764892"/>
                  <a:pt x="11444606" y="3763293"/>
                </a:cubicBezTo>
                <a:cubicBezTo>
                  <a:pt x="11450990" y="3760737"/>
                  <a:pt x="11448747" y="3762980"/>
                  <a:pt x="11450011" y="3764266"/>
                </a:cubicBezTo>
                <a:close/>
                <a:moveTo>
                  <a:pt x="11716682" y="3689675"/>
                </a:moveTo>
                <a:lnTo>
                  <a:pt x="11731367" y="3697423"/>
                </a:lnTo>
                <a:lnTo>
                  <a:pt x="11734084" y="3700540"/>
                </a:lnTo>
                <a:lnTo>
                  <a:pt x="11733533" y="3700843"/>
                </a:lnTo>
                <a:cubicBezTo>
                  <a:pt x="11723710" y="3705559"/>
                  <a:pt x="11714134" y="3709393"/>
                  <a:pt x="11705363" y="3711784"/>
                </a:cubicBezTo>
                <a:cubicBezTo>
                  <a:pt x="11695471" y="3715297"/>
                  <a:pt x="11689719" y="3718496"/>
                  <a:pt x="11681721" y="3723939"/>
                </a:cubicBezTo>
                <a:cubicBezTo>
                  <a:pt x="11671482" y="3731625"/>
                  <a:pt x="11662853" y="3736425"/>
                  <a:pt x="11650082" y="3741537"/>
                </a:cubicBezTo>
                <a:cubicBezTo>
                  <a:pt x="11643699" y="3744093"/>
                  <a:pt x="11637947" y="3747292"/>
                  <a:pt x="11632826" y="3751136"/>
                </a:cubicBezTo>
                <a:cubicBezTo>
                  <a:pt x="11625462" y="3757222"/>
                  <a:pt x="11609817" y="3763934"/>
                  <a:pt x="11600208" y="3772263"/>
                </a:cubicBezTo>
                <a:cubicBezTo>
                  <a:pt x="11597964" y="3774506"/>
                  <a:pt x="11585827" y="3780262"/>
                  <a:pt x="11579443" y="3782819"/>
                </a:cubicBezTo>
                <a:cubicBezTo>
                  <a:pt x="11560289" y="3790488"/>
                  <a:pt x="11545907" y="3798487"/>
                  <a:pt x="11528651" y="3808086"/>
                </a:cubicBezTo>
                <a:cubicBezTo>
                  <a:pt x="11520022" y="3812884"/>
                  <a:pt x="11509150" y="3819927"/>
                  <a:pt x="11499257" y="3823440"/>
                </a:cubicBezTo>
                <a:cubicBezTo>
                  <a:pt x="11495747" y="3824397"/>
                  <a:pt x="11492872" y="3825996"/>
                  <a:pt x="11491260" y="3828883"/>
                </a:cubicBezTo>
                <a:cubicBezTo>
                  <a:pt x="11489300" y="3835942"/>
                  <a:pt x="11483549" y="3839141"/>
                  <a:pt x="11465027" y="3847454"/>
                </a:cubicBezTo>
                <a:cubicBezTo>
                  <a:pt x="11461518" y="3848410"/>
                  <a:pt x="11455767" y="3851611"/>
                  <a:pt x="11451626" y="3851922"/>
                </a:cubicBezTo>
                <a:cubicBezTo>
                  <a:pt x="11457094" y="3843906"/>
                  <a:pt x="11470842" y="3835264"/>
                  <a:pt x="11488098" y="3825666"/>
                </a:cubicBezTo>
                <a:cubicBezTo>
                  <a:pt x="11539872" y="3796869"/>
                  <a:pt x="11594519" y="3766473"/>
                  <a:pt x="11646290" y="3737677"/>
                </a:cubicBezTo>
                <a:cubicBezTo>
                  <a:pt x="11663547" y="3728077"/>
                  <a:pt x="11676031" y="3718148"/>
                  <a:pt x="11693922" y="3709194"/>
                </a:cubicBezTo>
                <a:cubicBezTo>
                  <a:pt x="11696798" y="3707594"/>
                  <a:pt x="11698410" y="3704707"/>
                  <a:pt x="11701285" y="3703107"/>
                </a:cubicBezTo>
                <a:cubicBezTo>
                  <a:pt x="11704794" y="3702152"/>
                  <a:pt x="11703530" y="3700865"/>
                  <a:pt x="11702897" y="3700221"/>
                </a:cubicBezTo>
                <a:cubicBezTo>
                  <a:pt x="11702897" y="3700221"/>
                  <a:pt x="11702266" y="3699578"/>
                  <a:pt x="11699389" y="3701177"/>
                </a:cubicBezTo>
                <a:cubicBezTo>
                  <a:pt x="11693637" y="3704376"/>
                  <a:pt x="11691392" y="3706620"/>
                  <a:pt x="11687252" y="3706933"/>
                </a:cubicBezTo>
                <a:cubicBezTo>
                  <a:pt x="11690129" y="3705334"/>
                  <a:pt x="11689497" y="3704690"/>
                  <a:pt x="11689497" y="3704690"/>
                </a:cubicBezTo>
                <a:close/>
                <a:moveTo>
                  <a:pt x="1435787" y="3433879"/>
                </a:moveTo>
                <a:lnTo>
                  <a:pt x="1432389" y="3435906"/>
                </a:lnTo>
                <a:lnTo>
                  <a:pt x="1428618" y="3437894"/>
                </a:lnTo>
                <a:lnTo>
                  <a:pt x="1428469" y="3437269"/>
                </a:lnTo>
                <a:lnTo>
                  <a:pt x="1429607" y="3436714"/>
                </a:lnTo>
                <a:close/>
                <a:moveTo>
                  <a:pt x="1689786" y="3299170"/>
                </a:moveTo>
                <a:cubicBezTo>
                  <a:pt x="1690284" y="3299054"/>
                  <a:pt x="1690381" y="3299170"/>
                  <a:pt x="1688773" y="3300091"/>
                </a:cubicBezTo>
                <a:lnTo>
                  <a:pt x="1688450" y="3300520"/>
                </a:lnTo>
                <a:lnTo>
                  <a:pt x="1685364" y="3301704"/>
                </a:lnTo>
                <a:cubicBezTo>
                  <a:pt x="1685171" y="3301472"/>
                  <a:pt x="1685171" y="3301472"/>
                  <a:pt x="1688387" y="3299629"/>
                </a:cubicBezTo>
                <a:cubicBezTo>
                  <a:pt x="1688387" y="3299629"/>
                  <a:pt x="1689288" y="3299284"/>
                  <a:pt x="1689786" y="3299170"/>
                </a:cubicBezTo>
                <a:close/>
                <a:moveTo>
                  <a:pt x="1796310" y="3262340"/>
                </a:moveTo>
                <a:lnTo>
                  <a:pt x="1795893" y="3262662"/>
                </a:lnTo>
                <a:lnTo>
                  <a:pt x="1792224" y="3264312"/>
                </a:lnTo>
                <a:close/>
                <a:moveTo>
                  <a:pt x="10224840" y="2914978"/>
                </a:moveTo>
                <a:lnTo>
                  <a:pt x="10221212" y="2916731"/>
                </a:lnTo>
                <a:lnTo>
                  <a:pt x="10221581" y="2916444"/>
                </a:lnTo>
                <a:close/>
                <a:moveTo>
                  <a:pt x="10319804" y="2881750"/>
                </a:moveTo>
                <a:cubicBezTo>
                  <a:pt x="10319976" y="2881955"/>
                  <a:pt x="10319976" y="2881955"/>
                  <a:pt x="10317118" y="2883594"/>
                </a:cubicBezTo>
                <a:cubicBezTo>
                  <a:pt x="10317118" y="2883594"/>
                  <a:pt x="10316317" y="2883900"/>
                  <a:pt x="10315874" y="2884003"/>
                </a:cubicBezTo>
                <a:cubicBezTo>
                  <a:pt x="10315432" y="2884104"/>
                  <a:pt x="10315346" y="2884002"/>
                  <a:pt x="10316775" y="2883182"/>
                </a:cubicBezTo>
                <a:lnTo>
                  <a:pt x="10317061" y="2882801"/>
                </a:lnTo>
                <a:close/>
                <a:moveTo>
                  <a:pt x="10547965" y="2760723"/>
                </a:moveTo>
                <a:lnTo>
                  <a:pt x="10548098" y="2761278"/>
                </a:lnTo>
                <a:lnTo>
                  <a:pt x="10547086" y="2761772"/>
                </a:lnTo>
                <a:lnTo>
                  <a:pt x="10541594" y="2764290"/>
                </a:lnTo>
                <a:lnTo>
                  <a:pt x="10544614" y="2762489"/>
                </a:lnTo>
                <a:close/>
                <a:moveTo>
                  <a:pt x="10456369" y="2396777"/>
                </a:moveTo>
                <a:lnTo>
                  <a:pt x="10454518" y="2398225"/>
                </a:lnTo>
                <a:lnTo>
                  <a:pt x="10438226" y="2406591"/>
                </a:lnTo>
                <a:lnTo>
                  <a:pt x="10452405" y="2398769"/>
                </a:lnTo>
                <a:close/>
                <a:moveTo>
                  <a:pt x="411742" y="2209983"/>
                </a:moveTo>
                <a:cubicBezTo>
                  <a:pt x="405589" y="2219003"/>
                  <a:pt x="390119" y="2228729"/>
                  <a:pt x="370700" y="2239530"/>
                </a:cubicBezTo>
                <a:cubicBezTo>
                  <a:pt x="312442" y="2271935"/>
                  <a:pt x="250947" y="2306139"/>
                  <a:pt x="192690" y="2338542"/>
                </a:cubicBezTo>
                <a:cubicBezTo>
                  <a:pt x="173270" y="2349344"/>
                  <a:pt x="159221" y="2360516"/>
                  <a:pt x="139090" y="2370593"/>
                </a:cubicBezTo>
                <a:cubicBezTo>
                  <a:pt x="135854" y="2372394"/>
                  <a:pt x="134039" y="2375643"/>
                  <a:pt x="130804" y="2377442"/>
                </a:cubicBezTo>
                <a:cubicBezTo>
                  <a:pt x="126857" y="2378518"/>
                  <a:pt x="128278" y="2379967"/>
                  <a:pt x="128990" y="2380691"/>
                </a:cubicBezTo>
                <a:cubicBezTo>
                  <a:pt x="128990" y="2380691"/>
                  <a:pt x="129700" y="2381414"/>
                  <a:pt x="132938" y="2379614"/>
                </a:cubicBezTo>
                <a:cubicBezTo>
                  <a:pt x="139412" y="2376015"/>
                  <a:pt x="141936" y="2373490"/>
                  <a:pt x="146595" y="2373137"/>
                </a:cubicBezTo>
                <a:cubicBezTo>
                  <a:pt x="143358" y="2374937"/>
                  <a:pt x="144070" y="2375661"/>
                  <a:pt x="144070" y="2375661"/>
                </a:cubicBezTo>
                <a:lnTo>
                  <a:pt x="113479" y="2392557"/>
                </a:lnTo>
                <a:lnTo>
                  <a:pt x="96952" y="2383839"/>
                </a:lnTo>
                <a:lnTo>
                  <a:pt x="93896" y="2380332"/>
                </a:lnTo>
                <a:lnTo>
                  <a:pt x="94517" y="2379992"/>
                </a:lnTo>
                <a:cubicBezTo>
                  <a:pt x="105569" y="2374683"/>
                  <a:pt x="116345" y="2370370"/>
                  <a:pt x="126216" y="2367679"/>
                </a:cubicBezTo>
                <a:cubicBezTo>
                  <a:pt x="137347" y="2363725"/>
                  <a:pt x="143820" y="2360126"/>
                  <a:pt x="152819" y="2354002"/>
                </a:cubicBezTo>
                <a:cubicBezTo>
                  <a:pt x="164342" y="2345352"/>
                  <a:pt x="174051" y="2339952"/>
                  <a:pt x="188422" y="2334198"/>
                </a:cubicBezTo>
                <a:cubicBezTo>
                  <a:pt x="195606" y="2331322"/>
                  <a:pt x="202078" y="2327722"/>
                  <a:pt x="207840" y="2323398"/>
                </a:cubicBezTo>
                <a:cubicBezTo>
                  <a:pt x="216127" y="2316548"/>
                  <a:pt x="233731" y="2308995"/>
                  <a:pt x="244545" y="2299623"/>
                </a:cubicBezTo>
                <a:cubicBezTo>
                  <a:pt x="247070" y="2297098"/>
                  <a:pt x="260728" y="2290622"/>
                  <a:pt x="267911" y="2287746"/>
                </a:cubicBezTo>
                <a:cubicBezTo>
                  <a:pt x="289465" y="2279115"/>
                  <a:pt x="305649" y="2270114"/>
                  <a:pt x="325067" y="2259311"/>
                </a:cubicBezTo>
                <a:cubicBezTo>
                  <a:pt x="334776" y="2253912"/>
                  <a:pt x="347012" y="2245988"/>
                  <a:pt x="358144" y="2242034"/>
                </a:cubicBezTo>
                <a:cubicBezTo>
                  <a:pt x="362093" y="2240958"/>
                  <a:pt x="365327" y="2239158"/>
                  <a:pt x="367142" y="2235910"/>
                </a:cubicBezTo>
                <a:cubicBezTo>
                  <a:pt x="369349" y="2227965"/>
                  <a:pt x="375820" y="2224364"/>
                  <a:pt x="396662" y="2215011"/>
                </a:cubicBezTo>
                <a:cubicBezTo>
                  <a:pt x="400610" y="2213937"/>
                  <a:pt x="407083" y="2210334"/>
                  <a:pt x="411742" y="2209983"/>
                </a:cubicBezTo>
                <a:close/>
                <a:moveTo>
                  <a:pt x="665228" y="2177595"/>
                </a:moveTo>
                <a:cubicBezTo>
                  <a:pt x="669175" y="2176519"/>
                  <a:pt x="666650" y="2179044"/>
                  <a:pt x="664126" y="2181567"/>
                </a:cubicBezTo>
                <a:cubicBezTo>
                  <a:pt x="657261" y="2189864"/>
                  <a:pt x="657261" y="2189864"/>
                  <a:pt x="642183" y="2194894"/>
                </a:cubicBezTo>
                <a:cubicBezTo>
                  <a:pt x="638232" y="2195969"/>
                  <a:pt x="626388" y="2199198"/>
                  <a:pt x="625678" y="2198474"/>
                </a:cubicBezTo>
                <a:cubicBezTo>
                  <a:pt x="614155" y="2207122"/>
                  <a:pt x="602311" y="2210352"/>
                  <a:pt x="592601" y="2215752"/>
                </a:cubicBezTo>
                <a:cubicBezTo>
                  <a:pt x="581078" y="2224402"/>
                  <a:pt x="564894" y="2233402"/>
                  <a:pt x="553762" y="2237354"/>
                </a:cubicBezTo>
                <a:cubicBezTo>
                  <a:pt x="547290" y="2240956"/>
                  <a:pt x="543341" y="2242031"/>
                  <a:pt x="537580" y="2246356"/>
                </a:cubicBezTo>
                <a:cubicBezTo>
                  <a:pt x="531107" y="2249956"/>
                  <a:pt x="523922" y="2252833"/>
                  <a:pt x="515636" y="2259683"/>
                </a:cubicBezTo>
                <a:cubicBezTo>
                  <a:pt x="509874" y="2264006"/>
                  <a:pt x="498029" y="2267235"/>
                  <a:pt x="492268" y="2271559"/>
                </a:cubicBezTo>
                <a:cubicBezTo>
                  <a:pt x="490454" y="2274808"/>
                  <a:pt x="483270" y="2277685"/>
                  <a:pt x="480034" y="2279484"/>
                </a:cubicBezTo>
                <a:cubicBezTo>
                  <a:pt x="473560" y="2283085"/>
                  <a:pt x="475375" y="2279836"/>
                  <a:pt x="471427" y="2280914"/>
                </a:cubicBezTo>
                <a:cubicBezTo>
                  <a:pt x="468189" y="2282714"/>
                  <a:pt x="461717" y="2286314"/>
                  <a:pt x="455243" y="2289914"/>
                </a:cubicBezTo>
                <a:cubicBezTo>
                  <a:pt x="455954" y="2290639"/>
                  <a:pt x="453429" y="2293162"/>
                  <a:pt x="450193" y="2294963"/>
                </a:cubicBezTo>
                <a:cubicBezTo>
                  <a:pt x="443009" y="2297840"/>
                  <a:pt x="444823" y="2294592"/>
                  <a:pt x="444111" y="2293866"/>
                </a:cubicBezTo>
                <a:cubicBezTo>
                  <a:pt x="437638" y="2297467"/>
                  <a:pt x="431166" y="2301067"/>
                  <a:pt x="424692" y="2304668"/>
                </a:cubicBezTo>
                <a:cubicBezTo>
                  <a:pt x="429351" y="2304316"/>
                  <a:pt x="422878" y="2307917"/>
                  <a:pt x="419642" y="2309716"/>
                </a:cubicBezTo>
                <a:cubicBezTo>
                  <a:pt x="412458" y="2312593"/>
                  <a:pt x="414982" y="2310070"/>
                  <a:pt x="413559" y="2308622"/>
                </a:cubicBezTo>
                <a:lnTo>
                  <a:pt x="410714" y="2310283"/>
                </a:lnTo>
                <a:lnTo>
                  <a:pt x="411010" y="2309215"/>
                </a:lnTo>
                <a:lnTo>
                  <a:pt x="412158" y="2300443"/>
                </a:lnTo>
                <a:lnTo>
                  <a:pt x="443470" y="2283026"/>
                </a:lnTo>
                <a:cubicBezTo>
                  <a:pt x="459653" y="2274027"/>
                  <a:pt x="479073" y="2263225"/>
                  <a:pt x="498492" y="2252422"/>
                </a:cubicBezTo>
                <a:cubicBezTo>
                  <a:pt x="498492" y="2252422"/>
                  <a:pt x="499203" y="2253148"/>
                  <a:pt x="499203" y="2253148"/>
                </a:cubicBezTo>
                <a:cubicBezTo>
                  <a:pt x="483021" y="2262148"/>
                  <a:pt x="463601" y="2272949"/>
                  <a:pt x="444893" y="2284476"/>
                </a:cubicBezTo>
                <a:cubicBezTo>
                  <a:pt x="452078" y="2281597"/>
                  <a:pt x="456737" y="2281246"/>
                  <a:pt x="459974" y="2279447"/>
                </a:cubicBezTo>
                <a:cubicBezTo>
                  <a:pt x="493050" y="2262168"/>
                  <a:pt x="527550" y="2246338"/>
                  <a:pt x="559204" y="2227611"/>
                </a:cubicBezTo>
                <a:cubicBezTo>
                  <a:pt x="565676" y="2224011"/>
                  <a:pt x="572150" y="2220409"/>
                  <a:pt x="578623" y="2216811"/>
                </a:cubicBezTo>
                <a:cubicBezTo>
                  <a:pt x="598043" y="2206008"/>
                  <a:pt x="612411" y="2200255"/>
                  <a:pt x="624966" y="2197749"/>
                </a:cubicBezTo>
                <a:cubicBezTo>
                  <a:pt x="634676" y="2192350"/>
                  <a:pt x="644385" y="2186950"/>
                  <a:pt x="654094" y="2181549"/>
                </a:cubicBezTo>
                <a:cubicBezTo>
                  <a:pt x="660568" y="2177948"/>
                  <a:pt x="661280" y="2178673"/>
                  <a:pt x="665228" y="2177595"/>
                </a:cubicBezTo>
                <a:close/>
                <a:moveTo>
                  <a:pt x="10669139" y="2020219"/>
                </a:moveTo>
                <a:lnTo>
                  <a:pt x="10656460" y="2033855"/>
                </a:lnTo>
                <a:lnTo>
                  <a:pt x="10590455" y="2066735"/>
                </a:lnTo>
                <a:cubicBezTo>
                  <a:pt x="10572561" y="2075649"/>
                  <a:pt x="10557062" y="2082410"/>
                  <a:pt x="10545178" y="2083532"/>
                </a:cubicBezTo>
                <a:cubicBezTo>
                  <a:pt x="10546987" y="2080710"/>
                  <a:pt x="10552952" y="2077740"/>
                  <a:pt x="10555348" y="2075588"/>
                </a:cubicBezTo>
                <a:cubicBezTo>
                  <a:pt x="10572067" y="2065339"/>
                  <a:pt x="10578032" y="2062368"/>
                  <a:pt x="10587519" y="2063399"/>
                </a:cubicBezTo>
                <a:cubicBezTo>
                  <a:pt x="10591676" y="2063248"/>
                  <a:pt x="10594659" y="2061763"/>
                  <a:pt x="10597053" y="2059609"/>
                </a:cubicBezTo>
                <a:cubicBezTo>
                  <a:pt x="10604826" y="2053818"/>
                  <a:pt x="10617343" y="2048543"/>
                  <a:pt x="10626290" y="2044085"/>
                </a:cubicBezTo>
                <a:close/>
                <a:moveTo>
                  <a:pt x="722313" y="1538246"/>
                </a:moveTo>
                <a:cubicBezTo>
                  <a:pt x="721727" y="1538651"/>
                  <a:pt x="720432" y="1538111"/>
                  <a:pt x="721205" y="1539731"/>
                </a:cubicBezTo>
                <a:lnTo>
                  <a:pt x="721546" y="1541444"/>
                </a:lnTo>
                <a:lnTo>
                  <a:pt x="724715" y="1539855"/>
                </a:lnTo>
                <a:lnTo>
                  <a:pt x="724165" y="1539408"/>
                </a:lnTo>
                <a:cubicBezTo>
                  <a:pt x="723794" y="1538084"/>
                  <a:pt x="723054" y="1538165"/>
                  <a:pt x="722313" y="1538246"/>
                </a:cubicBezTo>
                <a:close/>
                <a:moveTo>
                  <a:pt x="908995" y="1361569"/>
                </a:moveTo>
                <a:cubicBezTo>
                  <a:pt x="907260" y="1361758"/>
                  <a:pt x="907088" y="1363693"/>
                  <a:pt x="907481" y="1366046"/>
                </a:cubicBezTo>
                <a:lnTo>
                  <a:pt x="910595" y="1367170"/>
                </a:lnTo>
                <a:lnTo>
                  <a:pt x="911735" y="1366886"/>
                </a:lnTo>
                <a:lnTo>
                  <a:pt x="911420" y="1366410"/>
                </a:lnTo>
                <a:cubicBezTo>
                  <a:pt x="910865" y="1365957"/>
                  <a:pt x="910309" y="1365502"/>
                  <a:pt x="909936" y="1365046"/>
                </a:cubicBezTo>
                <a:cubicBezTo>
                  <a:pt x="909189" y="1364134"/>
                  <a:pt x="908719" y="1363446"/>
                  <a:pt x="909713" y="1363204"/>
                </a:cubicBezTo>
                <a:lnTo>
                  <a:pt x="910230" y="1362708"/>
                </a:lnTo>
                <a:close/>
                <a:moveTo>
                  <a:pt x="10973831" y="690568"/>
                </a:moveTo>
                <a:lnTo>
                  <a:pt x="10973608" y="693447"/>
                </a:lnTo>
                <a:lnTo>
                  <a:pt x="10971625" y="694899"/>
                </a:lnTo>
                <a:cubicBezTo>
                  <a:pt x="10972279" y="695531"/>
                  <a:pt x="10966631" y="698834"/>
                  <a:pt x="10967283" y="699466"/>
                </a:cubicBezTo>
                <a:lnTo>
                  <a:pt x="10973320" y="697187"/>
                </a:lnTo>
                <a:lnTo>
                  <a:pt x="10973265" y="697880"/>
                </a:lnTo>
                <a:lnTo>
                  <a:pt x="10963743" y="703451"/>
                </a:lnTo>
                <a:cubicBezTo>
                  <a:pt x="10952449" y="710057"/>
                  <a:pt x="10937677" y="717685"/>
                  <a:pt x="10920946" y="723417"/>
                </a:cubicBezTo>
                <a:lnTo>
                  <a:pt x="10959709" y="698829"/>
                </a:lnTo>
                <a:close/>
                <a:moveTo>
                  <a:pt x="1887941" y="680148"/>
                </a:moveTo>
                <a:lnTo>
                  <a:pt x="1882451" y="688573"/>
                </a:lnTo>
                <a:cubicBezTo>
                  <a:pt x="1874594" y="692972"/>
                  <a:pt x="1862809" y="695906"/>
                  <a:pt x="1847096" y="697861"/>
                </a:cubicBezTo>
                <a:lnTo>
                  <a:pt x="1844416" y="698282"/>
                </a:lnTo>
                <a:close/>
                <a:moveTo>
                  <a:pt x="3047147" y="598744"/>
                </a:moveTo>
                <a:lnTo>
                  <a:pt x="3049110" y="600088"/>
                </a:lnTo>
                <a:lnTo>
                  <a:pt x="3050695" y="598865"/>
                </a:lnTo>
                <a:close/>
                <a:moveTo>
                  <a:pt x="2892028" y="587585"/>
                </a:moveTo>
                <a:cubicBezTo>
                  <a:pt x="2888235" y="587079"/>
                  <a:pt x="2884440" y="586574"/>
                  <a:pt x="2879631" y="587956"/>
                </a:cubicBezTo>
                <a:lnTo>
                  <a:pt x="2865730" y="595590"/>
                </a:lnTo>
                <a:lnTo>
                  <a:pt x="2864489" y="598132"/>
                </a:lnTo>
                <a:cubicBezTo>
                  <a:pt x="2860560" y="599110"/>
                  <a:pt x="2856631" y="600089"/>
                  <a:pt x="2853195" y="600333"/>
                </a:cubicBezTo>
                <a:lnTo>
                  <a:pt x="2851420" y="599864"/>
                </a:lnTo>
                <a:lnTo>
                  <a:pt x="2847729" y="600849"/>
                </a:lnTo>
                <a:cubicBezTo>
                  <a:pt x="2836566" y="602586"/>
                  <a:pt x="2824971" y="602178"/>
                  <a:pt x="2813226" y="600865"/>
                </a:cubicBezTo>
                <a:lnTo>
                  <a:pt x="2793814" y="597893"/>
                </a:lnTo>
                <a:lnTo>
                  <a:pt x="2789854" y="600088"/>
                </a:lnTo>
                <a:cubicBezTo>
                  <a:pt x="2774141" y="607910"/>
                  <a:pt x="2762356" y="607909"/>
                  <a:pt x="2742716" y="603998"/>
                </a:cubicBezTo>
                <a:cubicBezTo>
                  <a:pt x="2715220" y="600089"/>
                  <a:pt x="2664154" y="619642"/>
                  <a:pt x="2672011" y="633331"/>
                </a:cubicBezTo>
                <a:cubicBezTo>
                  <a:pt x="2674955" y="639196"/>
                  <a:pt x="2680110" y="648363"/>
                  <a:pt x="2694103" y="647629"/>
                </a:cubicBezTo>
                <a:cubicBezTo>
                  <a:pt x="2698770" y="647385"/>
                  <a:pt x="2704415" y="646040"/>
                  <a:pt x="2711290" y="643107"/>
                </a:cubicBezTo>
                <a:cubicBezTo>
                  <a:pt x="2727004" y="635286"/>
                  <a:pt x="2742716" y="639197"/>
                  <a:pt x="2762357" y="641152"/>
                </a:cubicBezTo>
                <a:cubicBezTo>
                  <a:pt x="2809494" y="645064"/>
                  <a:pt x="2856633" y="633332"/>
                  <a:pt x="2903769" y="629420"/>
                </a:cubicBezTo>
                <a:cubicBezTo>
                  <a:pt x="2927337" y="627463"/>
                  <a:pt x="2919484" y="609865"/>
                  <a:pt x="2931268" y="600089"/>
                </a:cubicBezTo>
                <a:lnTo>
                  <a:pt x="2944058" y="590454"/>
                </a:lnTo>
                <a:lnTo>
                  <a:pt x="2927231" y="590163"/>
                </a:lnTo>
                <a:cubicBezTo>
                  <a:pt x="2915232" y="589796"/>
                  <a:pt x="2903408" y="589105"/>
                  <a:pt x="2892028" y="587585"/>
                </a:cubicBezTo>
                <a:close/>
                <a:moveTo>
                  <a:pt x="3132717" y="579453"/>
                </a:moveTo>
                <a:lnTo>
                  <a:pt x="3117805" y="581376"/>
                </a:lnTo>
                <a:lnTo>
                  <a:pt x="3132094" y="587134"/>
                </a:lnTo>
                <a:cubicBezTo>
                  <a:pt x="3137741" y="588233"/>
                  <a:pt x="3144001" y="588538"/>
                  <a:pt x="3150568" y="588324"/>
                </a:cubicBezTo>
                <a:lnTo>
                  <a:pt x="3170884" y="586400"/>
                </a:lnTo>
                <a:lnTo>
                  <a:pt x="3183793" y="585341"/>
                </a:lnTo>
                <a:lnTo>
                  <a:pt x="3162123" y="580877"/>
                </a:lnTo>
                <a:cubicBezTo>
                  <a:pt x="3152092" y="579569"/>
                  <a:pt x="3142315" y="579088"/>
                  <a:pt x="3132717" y="579453"/>
                </a:cubicBezTo>
                <a:close/>
                <a:moveTo>
                  <a:pt x="6438946" y="350194"/>
                </a:moveTo>
                <a:lnTo>
                  <a:pt x="6426065" y="366560"/>
                </a:lnTo>
                <a:cubicBezTo>
                  <a:pt x="6416172" y="377390"/>
                  <a:pt x="6432831" y="391762"/>
                  <a:pt x="6442919" y="403235"/>
                </a:cubicBezTo>
                <a:cubicBezTo>
                  <a:pt x="6461339" y="421891"/>
                  <a:pt x="6458016" y="435623"/>
                  <a:pt x="6426106" y="449590"/>
                </a:cubicBezTo>
                <a:cubicBezTo>
                  <a:pt x="6408626" y="459409"/>
                  <a:pt x="6381526" y="471994"/>
                  <a:pt x="6399202" y="484475"/>
                </a:cubicBezTo>
                <a:lnTo>
                  <a:pt x="6417729" y="491961"/>
                </a:lnTo>
                <a:lnTo>
                  <a:pt x="6421940" y="491877"/>
                </a:lnTo>
                <a:cubicBezTo>
                  <a:pt x="6433090" y="490539"/>
                  <a:pt x="6444398" y="488039"/>
                  <a:pt x="6455914" y="484240"/>
                </a:cubicBezTo>
                <a:cubicBezTo>
                  <a:pt x="6474647" y="477307"/>
                  <a:pt x="6495646" y="475422"/>
                  <a:pt x="6517433" y="475606"/>
                </a:cubicBezTo>
                <a:lnTo>
                  <a:pt x="6525483" y="476067"/>
                </a:lnTo>
                <a:lnTo>
                  <a:pt x="6589557" y="461274"/>
                </a:lnTo>
                <a:lnTo>
                  <a:pt x="6622281" y="455846"/>
                </a:lnTo>
                <a:lnTo>
                  <a:pt x="6622810" y="428006"/>
                </a:lnTo>
                <a:cubicBezTo>
                  <a:pt x="6621280" y="416606"/>
                  <a:pt x="6613391" y="407367"/>
                  <a:pt x="6585312" y="406297"/>
                </a:cubicBezTo>
                <a:cubicBezTo>
                  <a:pt x="6568105" y="408946"/>
                  <a:pt x="6552934" y="405888"/>
                  <a:pt x="6534985" y="399209"/>
                </a:cubicBezTo>
                <a:cubicBezTo>
                  <a:pt x="6515138" y="392149"/>
                  <a:pt x="6497765" y="380997"/>
                  <a:pt x="6480265" y="370202"/>
                </a:cubicBezTo>
                <a:close/>
                <a:moveTo>
                  <a:pt x="6190309" y="978"/>
                </a:moveTo>
                <a:cubicBezTo>
                  <a:pt x="6204891" y="-620"/>
                  <a:pt x="6220826" y="-12"/>
                  <a:pt x="6236507" y="1067"/>
                </a:cubicBezTo>
                <a:cubicBezTo>
                  <a:pt x="6255474" y="3597"/>
                  <a:pt x="6291021" y="50866"/>
                  <a:pt x="6281127" y="61696"/>
                </a:cubicBezTo>
                <a:lnTo>
                  <a:pt x="6139649" y="188620"/>
                </a:lnTo>
                <a:cubicBezTo>
                  <a:pt x="6125963" y="198944"/>
                  <a:pt x="6106724" y="204476"/>
                  <a:pt x="6085996" y="197661"/>
                </a:cubicBezTo>
                <a:cubicBezTo>
                  <a:pt x="6061475" y="190340"/>
                  <a:pt x="6078957" y="180521"/>
                  <a:pt x="6087832" y="171580"/>
                </a:cubicBezTo>
                <a:cubicBezTo>
                  <a:pt x="6091900" y="164023"/>
                  <a:pt x="6107348" y="157984"/>
                  <a:pt x="6109654" y="146142"/>
                </a:cubicBezTo>
                <a:cubicBezTo>
                  <a:pt x="6033712" y="166385"/>
                  <a:pt x="5993669" y="195467"/>
                  <a:pt x="5954370" y="230723"/>
                </a:cubicBezTo>
                <a:cubicBezTo>
                  <a:pt x="5996368" y="228227"/>
                  <a:pt x="6007278" y="215508"/>
                  <a:pt x="6025773" y="203801"/>
                </a:cubicBezTo>
                <a:cubicBezTo>
                  <a:pt x="6032619" y="198640"/>
                  <a:pt x="6042235" y="195872"/>
                  <a:pt x="6056394" y="199786"/>
                </a:cubicBezTo>
                <a:cubicBezTo>
                  <a:pt x="6070550" y="203701"/>
                  <a:pt x="6079896" y="208997"/>
                  <a:pt x="6079624" y="217060"/>
                </a:cubicBezTo>
                <a:cubicBezTo>
                  <a:pt x="6078333" y="227014"/>
                  <a:pt x="6066952" y="225495"/>
                  <a:pt x="6055573" y="223977"/>
                </a:cubicBezTo>
                <a:cubicBezTo>
                  <a:pt x="6030779" y="224719"/>
                  <a:pt x="6027729" y="230386"/>
                  <a:pt x="6031250" y="238957"/>
                </a:cubicBezTo>
                <a:cubicBezTo>
                  <a:pt x="6045877" y="257108"/>
                  <a:pt x="6027380" y="268815"/>
                  <a:pt x="6011659" y="282918"/>
                </a:cubicBezTo>
                <a:cubicBezTo>
                  <a:pt x="6002783" y="291860"/>
                  <a:pt x="5994179" y="292737"/>
                  <a:pt x="5977247" y="286426"/>
                </a:cubicBezTo>
                <a:cubicBezTo>
                  <a:pt x="5960314" y="280117"/>
                  <a:pt x="5953198" y="293343"/>
                  <a:pt x="5953198" y="293343"/>
                </a:cubicBezTo>
                <a:cubicBezTo>
                  <a:pt x="5993635" y="308862"/>
                  <a:pt x="5962469" y="329004"/>
                  <a:pt x="5970524" y="344254"/>
                </a:cubicBezTo>
                <a:cubicBezTo>
                  <a:pt x="5973300" y="346650"/>
                  <a:pt x="5973300" y="346650"/>
                  <a:pt x="5977091" y="347156"/>
                </a:cubicBezTo>
                <a:cubicBezTo>
                  <a:pt x="6002902" y="344525"/>
                  <a:pt x="5984208" y="333931"/>
                  <a:pt x="5992071" y="326880"/>
                </a:cubicBezTo>
                <a:cubicBezTo>
                  <a:pt x="5996137" y="319321"/>
                  <a:pt x="6005756" y="316555"/>
                  <a:pt x="6017136" y="318074"/>
                </a:cubicBezTo>
                <a:cubicBezTo>
                  <a:pt x="6028518" y="319593"/>
                  <a:pt x="6030277" y="323877"/>
                  <a:pt x="6027226" y="329544"/>
                </a:cubicBezTo>
                <a:cubicBezTo>
                  <a:pt x="6022611" y="353229"/>
                  <a:pt x="5992461" y="371482"/>
                  <a:pt x="5973419" y="399315"/>
                </a:cubicBezTo>
                <a:cubicBezTo>
                  <a:pt x="6018741" y="383087"/>
                  <a:pt x="6053426" y="371515"/>
                  <a:pt x="6094410" y="370909"/>
                </a:cubicBezTo>
                <a:cubicBezTo>
                  <a:pt x="6103013" y="370031"/>
                  <a:pt x="6109856" y="364870"/>
                  <a:pt x="6108097" y="360585"/>
                </a:cubicBezTo>
                <a:cubicBezTo>
                  <a:pt x="6108916" y="336394"/>
                  <a:pt x="6149157" y="329612"/>
                  <a:pt x="6176257" y="317030"/>
                </a:cubicBezTo>
                <a:cubicBezTo>
                  <a:pt x="6228696" y="287575"/>
                  <a:pt x="6309370" y="296315"/>
                  <a:pt x="6370139" y="274049"/>
                </a:cubicBezTo>
                <a:cubicBezTo>
                  <a:pt x="6391412" y="264737"/>
                  <a:pt x="6415933" y="272058"/>
                  <a:pt x="6422971" y="289197"/>
                </a:cubicBezTo>
                <a:lnTo>
                  <a:pt x="6435193" y="313963"/>
                </a:lnTo>
                <a:lnTo>
                  <a:pt x="6441403" y="313795"/>
                </a:lnTo>
                <a:cubicBezTo>
                  <a:pt x="6480996" y="311068"/>
                  <a:pt x="6520845" y="307627"/>
                  <a:pt x="6559930" y="306328"/>
                </a:cubicBezTo>
                <a:cubicBezTo>
                  <a:pt x="6588516" y="305970"/>
                  <a:pt x="6613312" y="304850"/>
                  <a:pt x="6613505" y="338545"/>
                </a:cubicBezTo>
                <a:cubicBezTo>
                  <a:pt x="6609167" y="362150"/>
                  <a:pt x="6638496" y="371123"/>
                  <a:pt x="6668842" y="377240"/>
                </a:cubicBezTo>
                <a:cubicBezTo>
                  <a:pt x="6680223" y="379534"/>
                  <a:pt x="6693635" y="376118"/>
                  <a:pt x="6708808" y="379178"/>
                </a:cubicBezTo>
                <a:cubicBezTo>
                  <a:pt x="6728792" y="380146"/>
                  <a:pt x="6741932" y="388915"/>
                  <a:pt x="6745451" y="401862"/>
                </a:cubicBezTo>
                <a:cubicBezTo>
                  <a:pt x="6751748" y="418431"/>
                  <a:pt x="6733524" y="423936"/>
                  <a:pt x="6720111" y="427352"/>
                </a:cubicBezTo>
                <a:cubicBezTo>
                  <a:pt x="6706696" y="430767"/>
                  <a:pt x="6693285" y="434182"/>
                  <a:pt x="6694027" y="443511"/>
                </a:cubicBezTo>
                <a:lnTo>
                  <a:pt x="6694248" y="443908"/>
                </a:lnTo>
                <a:lnTo>
                  <a:pt x="6697810" y="443317"/>
                </a:lnTo>
                <a:cubicBezTo>
                  <a:pt x="6710716" y="442001"/>
                  <a:pt x="6720962" y="441849"/>
                  <a:pt x="6728040" y="443807"/>
                </a:cubicBezTo>
                <a:lnTo>
                  <a:pt x="6731497" y="447854"/>
                </a:lnTo>
                <a:lnTo>
                  <a:pt x="6733993" y="445450"/>
                </a:lnTo>
                <a:cubicBezTo>
                  <a:pt x="6744630" y="438415"/>
                  <a:pt x="6754249" y="434233"/>
                  <a:pt x="6764886" y="427199"/>
                </a:cubicBezTo>
                <a:cubicBezTo>
                  <a:pt x="6795779" y="408949"/>
                  <a:pt x="6820571" y="407829"/>
                  <a:pt x="6842784" y="436784"/>
                </a:cubicBezTo>
                <a:cubicBezTo>
                  <a:pt x="6862221" y="462120"/>
                  <a:pt x="6893583" y="465384"/>
                  <a:pt x="6925492" y="444277"/>
                </a:cubicBezTo>
                <a:lnTo>
                  <a:pt x="6926509" y="441425"/>
                </a:lnTo>
                <a:cubicBezTo>
                  <a:pt x="7005307" y="368577"/>
                  <a:pt x="7116677" y="329837"/>
                  <a:pt x="7222497" y="283853"/>
                </a:cubicBezTo>
                <a:cubicBezTo>
                  <a:pt x="7265784" y="265044"/>
                  <a:pt x="7295190" y="228137"/>
                  <a:pt x="7355884" y="240373"/>
                </a:cubicBezTo>
                <a:cubicBezTo>
                  <a:pt x="7367262" y="242667"/>
                  <a:pt x="7379935" y="229922"/>
                  <a:pt x="7386775" y="222123"/>
                </a:cubicBezTo>
                <a:cubicBezTo>
                  <a:pt x="7413408" y="181595"/>
                  <a:pt x="7455953" y="153456"/>
                  <a:pt x="7505813" y="139030"/>
                </a:cubicBezTo>
                <a:cubicBezTo>
                  <a:pt x="7559465" y="125368"/>
                  <a:pt x="7616439" y="90958"/>
                  <a:pt x="7672518" y="138980"/>
                </a:cubicBezTo>
                <a:cubicBezTo>
                  <a:pt x="7693988" y="158608"/>
                  <a:pt x="7709904" y="170997"/>
                  <a:pt x="7700756" y="196687"/>
                </a:cubicBezTo>
                <a:lnTo>
                  <a:pt x="7694850" y="207947"/>
                </a:lnTo>
                <a:lnTo>
                  <a:pt x="7691011" y="209450"/>
                </a:lnTo>
                <a:cubicBezTo>
                  <a:pt x="7690279" y="208870"/>
                  <a:pt x="7641816" y="236915"/>
                  <a:pt x="7639956" y="239348"/>
                </a:cubicBezTo>
                <a:cubicBezTo>
                  <a:pt x="7629193" y="250360"/>
                  <a:pt x="7611047" y="263340"/>
                  <a:pt x="7601018" y="274932"/>
                </a:cubicBezTo>
                <a:cubicBezTo>
                  <a:pt x="7595440" y="282234"/>
                  <a:pt x="7585804" y="290231"/>
                  <a:pt x="7575829" y="294055"/>
                </a:cubicBezTo>
                <a:cubicBezTo>
                  <a:pt x="7563262" y="299733"/>
                  <a:pt x="7549569" y="308424"/>
                  <a:pt x="7537340" y="318276"/>
                </a:cubicBezTo>
                <a:cubicBezTo>
                  <a:pt x="7532158" y="321984"/>
                  <a:pt x="7524380" y="327548"/>
                  <a:pt x="7516604" y="333111"/>
                </a:cubicBezTo>
                <a:cubicBezTo>
                  <a:pt x="7511420" y="336819"/>
                  <a:pt x="7508826" y="338673"/>
                  <a:pt x="7506967" y="341108"/>
                </a:cubicBezTo>
                <a:cubicBezTo>
                  <a:pt x="7501389" y="348410"/>
                  <a:pt x="7490288" y="355248"/>
                  <a:pt x="7479919" y="362665"/>
                </a:cubicBezTo>
                <a:cubicBezTo>
                  <a:pt x="7477327" y="364519"/>
                  <a:pt x="7471411" y="367649"/>
                  <a:pt x="7470283" y="370662"/>
                </a:cubicBezTo>
                <a:cubicBezTo>
                  <a:pt x="7460987" y="382834"/>
                  <a:pt x="7451688" y="395004"/>
                  <a:pt x="7454225" y="400918"/>
                </a:cubicBezTo>
                <a:cubicBezTo>
                  <a:pt x="7455297" y="405670"/>
                  <a:pt x="7460426" y="409730"/>
                  <a:pt x="7439690" y="424564"/>
                </a:cubicBezTo>
                <a:cubicBezTo>
                  <a:pt x="7431913" y="430127"/>
                  <a:pt x="7426336" y="437429"/>
                  <a:pt x="7428533" y="439170"/>
                </a:cubicBezTo>
                <a:lnTo>
                  <a:pt x="7427537" y="441834"/>
                </a:lnTo>
                <a:lnTo>
                  <a:pt x="7429362" y="444736"/>
                </a:lnTo>
                <a:lnTo>
                  <a:pt x="7433115" y="449393"/>
                </a:lnTo>
                <a:lnTo>
                  <a:pt x="7448999" y="443159"/>
                </a:lnTo>
                <a:cubicBezTo>
                  <a:pt x="7456529" y="439843"/>
                  <a:pt x="7463925" y="435932"/>
                  <a:pt x="7471702" y="430368"/>
                </a:cubicBezTo>
                <a:cubicBezTo>
                  <a:pt x="7518362" y="396991"/>
                  <a:pt x="7562428" y="365466"/>
                  <a:pt x="7606494" y="333943"/>
                </a:cubicBezTo>
                <a:cubicBezTo>
                  <a:pt x="7607791" y="333016"/>
                  <a:pt x="7610017" y="330872"/>
                  <a:pt x="7612285" y="329249"/>
                </a:cubicBezTo>
                <a:lnTo>
                  <a:pt x="7618188" y="327722"/>
                </a:lnTo>
                <a:lnTo>
                  <a:pt x="7617280" y="328873"/>
                </a:lnTo>
                <a:lnTo>
                  <a:pt x="7615031" y="331423"/>
                </a:lnTo>
                <a:cubicBezTo>
                  <a:pt x="7612763" y="333045"/>
                  <a:pt x="7609988" y="334754"/>
                  <a:pt x="7608692" y="335681"/>
                </a:cubicBezTo>
                <a:cubicBezTo>
                  <a:pt x="7598323" y="343100"/>
                  <a:pt x="7587954" y="350517"/>
                  <a:pt x="7579785" y="359673"/>
                </a:cubicBezTo>
                <a:cubicBezTo>
                  <a:pt x="7563050" y="381581"/>
                  <a:pt x="7534142" y="405573"/>
                  <a:pt x="7501177" y="430258"/>
                </a:cubicBezTo>
                <a:cubicBezTo>
                  <a:pt x="7485624" y="441385"/>
                  <a:pt x="7466746" y="453785"/>
                  <a:pt x="7450067" y="467926"/>
                </a:cubicBezTo>
                <a:lnTo>
                  <a:pt x="7446902" y="470190"/>
                </a:lnTo>
                <a:lnTo>
                  <a:pt x="7448880" y="473934"/>
                </a:lnTo>
                <a:lnTo>
                  <a:pt x="7478919" y="451702"/>
                </a:lnTo>
                <a:cubicBezTo>
                  <a:pt x="7494472" y="440575"/>
                  <a:pt x="7505911" y="437912"/>
                  <a:pt x="7522198" y="427366"/>
                </a:cubicBezTo>
                <a:cubicBezTo>
                  <a:pt x="7522198" y="427366"/>
                  <a:pt x="7522931" y="427945"/>
                  <a:pt x="7523664" y="428525"/>
                </a:cubicBezTo>
                <a:cubicBezTo>
                  <a:pt x="7524396" y="429105"/>
                  <a:pt x="7528454" y="428411"/>
                  <a:pt x="7524001" y="432699"/>
                </a:cubicBezTo>
                <a:cubicBezTo>
                  <a:pt x="7516226" y="438262"/>
                  <a:pt x="7508448" y="443825"/>
                  <a:pt x="7500672" y="449387"/>
                </a:cubicBezTo>
                <a:cubicBezTo>
                  <a:pt x="7492894" y="454950"/>
                  <a:pt x="7491769" y="457965"/>
                  <a:pt x="7486586" y="461673"/>
                </a:cubicBezTo>
                <a:cubicBezTo>
                  <a:pt x="7483993" y="463528"/>
                  <a:pt x="7484725" y="464108"/>
                  <a:pt x="7485458" y="464688"/>
                </a:cubicBezTo>
                <a:cubicBezTo>
                  <a:pt x="7486191" y="465267"/>
                  <a:pt x="7488783" y="463414"/>
                  <a:pt x="7491375" y="461558"/>
                </a:cubicBezTo>
                <a:cubicBezTo>
                  <a:pt x="7499153" y="455996"/>
                  <a:pt x="7506929" y="450433"/>
                  <a:pt x="7514706" y="444870"/>
                </a:cubicBezTo>
                <a:cubicBezTo>
                  <a:pt x="7517297" y="443015"/>
                  <a:pt x="7522481" y="439307"/>
                  <a:pt x="7523946" y="440466"/>
                </a:cubicBezTo>
                <a:cubicBezTo>
                  <a:pt x="7524680" y="441047"/>
                  <a:pt x="7519496" y="444756"/>
                  <a:pt x="7520228" y="445335"/>
                </a:cubicBezTo>
                <a:cubicBezTo>
                  <a:pt x="7512058" y="454492"/>
                  <a:pt x="7503155" y="463068"/>
                  <a:pt x="7492786" y="470486"/>
                </a:cubicBezTo>
                <a:cubicBezTo>
                  <a:pt x="7474641" y="483466"/>
                  <a:pt x="7465345" y="495637"/>
                  <a:pt x="7446466" y="508038"/>
                </a:cubicBezTo>
                <a:cubicBezTo>
                  <a:pt x="7446466" y="508038"/>
                  <a:pt x="7447199" y="508618"/>
                  <a:pt x="7447199" y="508618"/>
                </a:cubicBezTo>
                <a:cubicBezTo>
                  <a:pt x="7447931" y="509198"/>
                  <a:pt x="7447931" y="509198"/>
                  <a:pt x="7448664" y="509778"/>
                </a:cubicBezTo>
                <a:cubicBezTo>
                  <a:pt x="7451256" y="507924"/>
                  <a:pt x="7456441" y="504214"/>
                  <a:pt x="7459033" y="502361"/>
                </a:cubicBezTo>
                <a:cubicBezTo>
                  <a:pt x="7470134" y="495523"/>
                  <a:pt x="7470866" y="496103"/>
                  <a:pt x="7471206" y="500276"/>
                </a:cubicBezTo>
                <a:cubicBezTo>
                  <a:pt x="7469346" y="502710"/>
                  <a:pt x="7470079" y="503290"/>
                  <a:pt x="7475996" y="500161"/>
                </a:cubicBezTo>
                <a:cubicBezTo>
                  <a:pt x="7484506" y="495178"/>
                  <a:pt x="7492282" y="489614"/>
                  <a:pt x="7501524" y="485211"/>
                </a:cubicBezTo>
                <a:cubicBezTo>
                  <a:pt x="7493747" y="490775"/>
                  <a:pt x="7488562" y="494483"/>
                  <a:pt x="7483379" y="498192"/>
                </a:cubicBezTo>
                <a:cubicBezTo>
                  <a:pt x="7478194" y="501900"/>
                  <a:pt x="7479661" y="503061"/>
                  <a:pt x="7482985" y="501786"/>
                </a:cubicBezTo>
                <a:cubicBezTo>
                  <a:pt x="7483718" y="502366"/>
                  <a:pt x="7488901" y="498656"/>
                  <a:pt x="7484450" y="502946"/>
                </a:cubicBezTo>
                <a:cubicBezTo>
                  <a:pt x="7484450" y="502946"/>
                  <a:pt x="7482591" y="505379"/>
                  <a:pt x="7481858" y="504800"/>
                </a:cubicBezTo>
                <a:cubicBezTo>
                  <a:pt x="7472616" y="509203"/>
                  <a:pt x="7462979" y="517200"/>
                  <a:pt x="7455204" y="522764"/>
                </a:cubicBezTo>
                <a:cubicBezTo>
                  <a:pt x="7452611" y="524617"/>
                  <a:pt x="7450019" y="526472"/>
                  <a:pt x="7450752" y="527052"/>
                </a:cubicBezTo>
                <a:cubicBezTo>
                  <a:pt x="7451485" y="527631"/>
                  <a:pt x="7451485" y="527631"/>
                  <a:pt x="7454809" y="526356"/>
                </a:cubicBezTo>
                <a:cubicBezTo>
                  <a:pt x="7461459" y="523808"/>
                  <a:pt x="7469237" y="518245"/>
                  <a:pt x="7473294" y="517550"/>
                </a:cubicBezTo>
                <a:cubicBezTo>
                  <a:pt x="7477351" y="516856"/>
                  <a:pt x="7483269" y="513726"/>
                  <a:pt x="7479550" y="518595"/>
                </a:cubicBezTo>
                <a:cubicBezTo>
                  <a:pt x="7477690" y="521029"/>
                  <a:pt x="7479157" y="522190"/>
                  <a:pt x="7476563" y="524044"/>
                </a:cubicBezTo>
                <a:cubicBezTo>
                  <a:pt x="7471379" y="527753"/>
                  <a:pt x="7466927" y="532041"/>
                  <a:pt x="7463603" y="533316"/>
                </a:cubicBezTo>
                <a:cubicBezTo>
                  <a:pt x="7451768" y="539573"/>
                  <a:pt x="7440667" y="546410"/>
                  <a:pt x="7429567" y="553248"/>
                </a:cubicBezTo>
                <a:cubicBezTo>
                  <a:pt x="7420324" y="557652"/>
                  <a:pt x="7421056" y="558232"/>
                  <a:pt x="7418070" y="563679"/>
                </a:cubicBezTo>
                <a:cubicBezTo>
                  <a:pt x="7419536" y="564839"/>
                  <a:pt x="7419142" y="568433"/>
                  <a:pt x="7414690" y="572720"/>
                </a:cubicBezTo>
                <a:cubicBezTo>
                  <a:pt x="7406914" y="578284"/>
                  <a:pt x="7403195" y="583153"/>
                  <a:pt x="7392826" y="590570"/>
                </a:cubicBezTo>
                <a:cubicBezTo>
                  <a:pt x="7386909" y="593698"/>
                  <a:pt x="7379866" y="599841"/>
                  <a:pt x="7371357" y="604824"/>
                </a:cubicBezTo>
                <a:cubicBezTo>
                  <a:pt x="7366172" y="608534"/>
                  <a:pt x="7367638" y="609693"/>
                  <a:pt x="7368370" y="610272"/>
                </a:cubicBezTo>
                <a:cubicBezTo>
                  <a:pt x="7369835" y="611433"/>
                  <a:pt x="7373161" y="610158"/>
                  <a:pt x="7375753" y="608303"/>
                </a:cubicBezTo>
                <a:cubicBezTo>
                  <a:pt x="7380938" y="604595"/>
                  <a:pt x="7380205" y="604016"/>
                  <a:pt x="7382796" y="602161"/>
                </a:cubicBezTo>
                <a:cubicBezTo>
                  <a:pt x="7394291" y="591730"/>
                  <a:pt x="7405393" y="584893"/>
                  <a:pt x="7416100" y="581649"/>
                </a:cubicBezTo>
                <a:cubicBezTo>
                  <a:pt x="7420159" y="580953"/>
                  <a:pt x="7416439" y="585822"/>
                  <a:pt x="7423090" y="583273"/>
                </a:cubicBezTo>
                <a:cubicBezTo>
                  <a:pt x="7430866" y="577710"/>
                  <a:pt x="7438642" y="572148"/>
                  <a:pt x="7446419" y="566584"/>
                </a:cubicBezTo>
                <a:cubicBezTo>
                  <a:pt x="7452336" y="563455"/>
                  <a:pt x="7458646" y="556733"/>
                  <a:pt x="7467889" y="552329"/>
                </a:cubicBezTo>
                <a:cubicBezTo>
                  <a:pt x="7477864" y="548505"/>
                  <a:pt x="7477526" y="544333"/>
                  <a:pt x="7485302" y="538769"/>
                </a:cubicBezTo>
                <a:cubicBezTo>
                  <a:pt x="7509364" y="522660"/>
                  <a:pt x="7527903" y="506086"/>
                  <a:pt x="7549373" y="491830"/>
                </a:cubicBezTo>
                <a:cubicBezTo>
                  <a:pt x="7559741" y="484414"/>
                  <a:pt x="7567517" y="478851"/>
                  <a:pt x="7577887" y="471433"/>
                </a:cubicBezTo>
                <a:cubicBezTo>
                  <a:pt x="7593439" y="460307"/>
                  <a:pt x="7606401" y="451035"/>
                  <a:pt x="7618291" y="437011"/>
                </a:cubicBezTo>
                <a:cubicBezTo>
                  <a:pt x="7621615" y="435735"/>
                  <a:pt x="7623081" y="436895"/>
                  <a:pt x="7625673" y="435041"/>
                </a:cubicBezTo>
                <a:cubicBezTo>
                  <a:pt x="7639704" y="430523"/>
                  <a:pt x="7642296" y="428668"/>
                  <a:pt x="7654918" y="415223"/>
                </a:cubicBezTo>
                <a:cubicBezTo>
                  <a:pt x="7658638" y="410355"/>
                  <a:pt x="7664948" y="403632"/>
                  <a:pt x="7672725" y="398069"/>
                </a:cubicBezTo>
                <a:cubicBezTo>
                  <a:pt x="7679769" y="391927"/>
                  <a:pt x="7683487" y="387058"/>
                  <a:pt x="7689404" y="383929"/>
                </a:cubicBezTo>
                <a:cubicBezTo>
                  <a:pt x="7703832" y="375817"/>
                  <a:pt x="7719385" y="364691"/>
                  <a:pt x="7731557" y="362607"/>
                </a:cubicBezTo>
                <a:cubicBezTo>
                  <a:pt x="7738940" y="360638"/>
                  <a:pt x="7748182" y="356234"/>
                  <a:pt x="7755225" y="350092"/>
                </a:cubicBezTo>
                <a:cubicBezTo>
                  <a:pt x="7758944" y="345222"/>
                  <a:pt x="7764129" y="341513"/>
                  <a:pt x="7769314" y="337806"/>
                </a:cubicBezTo>
                <a:cubicBezTo>
                  <a:pt x="7777089" y="332242"/>
                  <a:pt x="7781540" y="327954"/>
                  <a:pt x="7780075" y="326794"/>
                </a:cubicBezTo>
                <a:cubicBezTo>
                  <a:pt x="7781203" y="323781"/>
                  <a:pt x="7783064" y="321346"/>
                  <a:pt x="7781598" y="320187"/>
                </a:cubicBezTo>
                <a:cubicBezTo>
                  <a:pt x="7783850" y="314159"/>
                  <a:pt x="7794951" y="307321"/>
                  <a:pt x="7802333" y="305351"/>
                </a:cubicBezTo>
                <a:cubicBezTo>
                  <a:pt x="7806391" y="304658"/>
                  <a:pt x="7811181" y="304543"/>
                  <a:pt x="7816365" y="300834"/>
                </a:cubicBezTo>
                <a:cubicBezTo>
                  <a:pt x="7824143" y="295271"/>
                  <a:pt x="7829326" y="291561"/>
                  <a:pt x="7833778" y="287274"/>
                </a:cubicBezTo>
                <a:cubicBezTo>
                  <a:pt x="7840089" y="280551"/>
                  <a:pt x="7854516" y="272439"/>
                  <a:pt x="7860093" y="265137"/>
                </a:cubicBezTo>
                <a:cubicBezTo>
                  <a:pt x="7862686" y="263283"/>
                  <a:pt x="7865278" y="261429"/>
                  <a:pt x="7868602" y="260153"/>
                </a:cubicBezTo>
                <a:cubicBezTo>
                  <a:pt x="7877845" y="255749"/>
                  <a:pt x="7881902" y="255055"/>
                  <a:pt x="7884101" y="256795"/>
                </a:cubicBezTo>
                <a:cubicBezTo>
                  <a:pt x="7884833" y="257375"/>
                  <a:pt x="7888892" y="256679"/>
                  <a:pt x="7893342" y="252392"/>
                </a:cubicBezTo>
                <a:cubicBezTo>
                  <a:pt x="7900780" y="242655"/>
                  <a:pt x="7912275" y="232223"/>
                  <a:pt x="7923772" y="221792"/>
                </a:cubicBezTo>
                <a:cubicBezTo>
                  <a:pt x="7926363" y="219937"/>
                  <a:pt x="7928223" y="217504"/>
                  <a:pt x="7927490" y="216924"/>
                </a:cubicBezTo>
                <a:cubicBezTo>
                  <a:pt x="7926757" y="216345"/>
                  <a:pt x="7924165" y="218198"/>
                  <a:pt x="7920841" y="219473"/>
                </a:cubicBezTo>
                <a:cubicBezTo>
                  <a:pt x="7910471" y="226891"/>
                  <a:pt x="7894580" y="233842"/>
                  <a:pt x="7883817" y="244854"/>
                </a:cubicBezTo>
                <a:cubicBezTo>
                  <a:pt x="7881224" y="246708"/>
                  <a:pt x="7876040" y="250417"/>
                  <a:pt x="7875307" y="249837"/>
                </a:cubicBezTo>
                <a:cubicBezTo>
                  <a:pt x="7873109" y="248098"/>
                  <a:pt x="7865333" y="253660"/>
                  <a:pt x="7860149" y="257369"/>
                </a:cubicBezTo>
                <a:cubicBezTo>
                  <a:pt x="7854965" y="261078"/>
                  <a:pt x="7850907" y="261772"/>
                  <a:pt x="7852034" y="258759"/>
                </a:cubicBezTo>
                <a:cubicBezTo>
                  <a:pt x="7851300" y="258178"/>
                  <a:pt x="7855752" y="253890"/>
                  <a:pt x="7856879" y="250876"/>
                </a:cubicBezTo>
                <a:cubicBezTo>
                  <a:pt x="7851694" y="254585"/>
                  <a:pt x="7848370" y="255859"/>
                  <a:pt x="7846510" y="258293"/>
                </a:cubicBezTo>
                <a:cubicBezTo>
                  <a:pt x="7842792" y="263162"/>
                  <a:pt x="7834282" y="268145"/>
                  <a:pt x="7829097" y="271854"/>
                </a:cubicBezTo>
                <a:cubicBezTo>
                  <a:pt x="7822053" y="277996"/>
                  <a:pt x="7814672" y="279965"/>
                  <a:pt x="7807627" y="286109"/>
                </a:cubicBezTo>
                <a:cubicBezTo>
                  <a:pt x="7797992" y="294105"/>
                  <a:pt x="7797653" y="289932"/>
                  <a:pt x="7791003" y="292481"/>
                </a:cubicBezTo>
                <a:cubicBezTo>
                  <a:pt x="7787678" y="293755"/>
                  <a:pt x="7782493" y="297464"/>
                  <a:pt x="7779902" y="299319"/>
                </a:cubicBezTo>
                <a:cubicBezTo>
                  <a:pt x="7766942" y="308590"/>
                  <a:pt x="7753980" y="317862"/>
                  <a:pt x="7738428" y="328987"/>
                </a:cubicBezTo>
                <a:cubicBezTo>
                  <a:pt x="7725467" y="338259"/>
                  <a:pt x="7709914" y="349385"/>
                  <a:pt x="7694361" y="360512"/>
                </a:cubicBezTo>
                <a:cubicBezTo>
                  <a:pt x="7694361" y="360512"/>
                  <a:pt x="7693627" y="359932"/>
                  <a:pt x="7693627" y="359932"/>
                </a:cubicBezTo>
                <a:cubicBezTo>
                  <a:pt x="7706588" y="350659"/>
                  <a:pt x="7722141" y="339534"/>
                  <a:pt x="7736962" y="327828"/>
                </a:cubicBezTo>
                <a:cubicBezTo>
                  <a:pt x="7731045" y="330957"/>
                  <a:pt x="7726988" y="331652"/>
                  <a:pt x="7724395" y="333505"/>
                </a:cubicBezTo>
                <a:cubicBezTo>
                  <a:pt x="7697741" y="351470"/>
                  <a:pt x="7669620" y="368274"/>
                  <a:pt x="7644431" y="387396"/>
                </a:cubicBezTo>
                <a:cubicBezTo>
                  <a:pt x="7639247" y="391105"/>
                  <a:pt x="7634063" y="394814"/>
                  <a:pt x="7628878" y="398523"/>
                </a:cubicBezTo>
                <a:cubicBezTo>
                  <a:pt x="7613325" y="409649"/>
                  <a:pt x="7601492" y="415907"/>
                  <a:pt x="7590785" y="419151"/>
                </a:cubicBezTo>
                <a:cubicBezTo>
                  <a:pt x="7583008" y="424713"/>
                  <a:pt x="7575231" y="430276"/>
                  <a:pt x="7567456" y="435839"/>
                </a:cubicBezTo>
                <a:cubicBezTo>
                  <a:pt x="7562270" y="439549"/>
                  <a:pt x="7561537" y="438968"/>
                  <a:pt x="7558213" y="440243"/>
                </a:cubicBezTo>
                <a:cubicBezTo>
                  <a:pt x="7554889" y="441517"/>
                  <a:pt x="7556746" y="439083"/>
                  <a:pt x="7558607" y="436649"/>
                </a:cubicBezTo>
                <a:cubicBezTo>
                  <a:pt x="7563452" y="428767"/>
                  <a:pt x="7563452" y="428767"/>
                  <a:pt x="7576019" y="423088"/>
                </a:cubicBezTo>
                <a:cubicBezTo>
                  <a:pt x="7579344" y="421814"/>
                  <a:pt x="7589318" y="417991"/>
                  <a:pt x="7590051" y="418570"/>
                </a:cubicBezTo>
                <a:cubicBezTo>
                  <a:pt x="7598955" y="409994"/>
                  <a:pt x="7608930" y="406170"/>
                  <a:pt x="7616705" y="400607"/>
                </a:cubicBezTo>
                <a:cubicBezTo>
                  <a:pt x="7625609" y="392030"/>
                  <a:pt x="7638569" y="382758"/>
                  <a:pt x="7647812" y="378355"/>
                </a:cubicBezTo>
                <a:cubicBezTo>
                  <a:pt x="7652997" y="374646"/>
                  <a:pt x="7656321" y="373371"/>
                  <a:pt x="7660774" y="369084"/>
                </a:cubicBezTo>
                <a:cubicBezTo>
                  <a:pt x="7665958" y="365375"/>
                  <a:pt x="7671875" y="362245"/>
                  <a:pt x="7678186" y="355522"/>
                </a:cubicBezTo>
                <a:cubicBezTo>
                  <a:pt x="7682637" y="351234"/>
                  <a:pt x="7692610" y="347411"/>
                  <a:pt x="7697063" y="343123"/>
                </a:cubicBezTo>
                <a:cubicBezTo>
                  <a:pt x="7698191" y="340108"/>
                  <a:pt x="7704106" y="336979"/>
                  <a:pt x="7706699" y="335125"/>
                </a:cubicBezTo>
                <a:cubicBezTo>
                  <a:pt x="7711883" y="331416"/>
                  <a:pt x="7710757" y="334431"/>
                  <a:pt x="7714081" y="333155"/>
                </a:cubicBezTo>
                <a:cubicBezTo>
                  <a:pt x="7716673" y="331301"/>
                  <a:pt x="7721857" y="327593"/>
                  <a:pt x="7727042" y="323884"/>
                </a:cubicBezTo>
                <a:lnTo>
                  <a:pt x="7729817" y="320252"/>
                </a:lnTo>
                <a:lnTo>
                  <a:pt x="7732421" y="318608"/>
                </a:lnTo>
                <a:lnTo>
                  <a:pt x="7735466" y="317857"/>
                </a:lnTo>
                <a:cubicBezTo>
                  <a:pt x="7736017" y="318292"/>
                  <a:pt x="7735917" y="319190"/>
                  <a:pt x="7736284" y="319481"/>
                </a:cubicBezTo>
                <a:cubicBezTo>
                  <a:pt x="7741469" y="315772"/>
                  <a:pt x="7746653" y="312064"/>
                  <a:pt x="7751837" y="308355"/>
                </a:cubicBezTo>
                <a:cubicBezTo>
                  <a:pt x="7747780" y="309049"/>
                  <a:pt x="7752964" y="305340"/>
                  <a:pt x="7755556" y="303486"/>
                </a:cubicBezTo>
                <a:cubicBezTo>
                  <a:pt x="7761473" y="300357"/>
                  <a:pt x="7759614" y="302792"/>
                  <a:pt x="7761079" y="303952"/>
                </a:cubicBezTo>
                <a:cubicBezTo>
                  <a:pt x="7774039" y="294679"/>
                  <a:pt x="7788128" y="282393"/>
                  <a:pt x="7803286" y="274862"/>
                </a:cubicBezTo>
                <a:cubicBezTo>
                  <a:pt x="7806612" y="273587"/>
                  <a:pt x="7809204" y="271733"/>
                  <a:pt x="7811063" y="269300"/>
                </a:cubicBezTo>
                <a:cubicBezTo>
                  <a:pt x="7812189" y="266284"/>
                  <a:pt x="7817374" y="262576"/>
                  <a:pt x="7820698" y="261301"/>
                </a:cubicBezTo>
                <a:lnTo>
                  <a:pt x="7829924" y="254178"/>
                </a:lnTo>
                <a:lnTo>
                  <a:pt x="7924462" y="203542"/>
                </a:lnTo>
                <a:lnTo>
                  <a:pt x="8016707" y="158086"/>
                </a:lnTo>
                <a:lnTo>
                  <a:pt x="8007792" y="167207"/>
                </a:lnTo>
                <a:lnTo>
                  <a:pt x="8029517" y="151666"/>
                </a:lnTo>
                <a:lnTo>
                  <a:pt x="8124890" y="101671"/>
                </a:lnTo>
                <a:cubicBezTo>
                  <a:pt x="8135018" y="96063"/>
                  <a:pt x="8147736" y="91741"/>
                  <a:pt x="8160802" y="87874"/>
                </a:cubicBezTo>
                <a:lnTo>
                  <a:pt x="8168077" y="85753"/>
                </a:lnTo>
                <a:lnTo>
                  <a:pt x="8118642" y="122135"/>
                </a:lnTo>
                <a:cubicBezTo>
                  <a:pt x="8096776" y="139984"/>
                  <a:pt x="8075307" y="154238"/>
                  <a:pt x="8051244" y="170347"/>
                </a:cubicBezTo>
                <a:cubicBezTo>
                  <a:pt x="8030508" y="185182"/>
                  <a:pt x="8011235" y="201176"/>
                  <a:pt x="7988299" y="214271"/>
                </a:cubicBezTo>
                <a:cubicBezTo>
                  <a:pt x="7984975" y="215546"/>
                  <a:pt x="7982383" y="217400"/>
                  <a:pt x="7980524" y="219835"/>
                </a:cubicBezTo>
                <a:cubicBezTo>
                  <a:pt x="7961984" y="236409"/>
                  <a:pt x="7939781" y="250084"/>
                  <a:pt x="7919776" y="265497"/>
                </a:cubicBezTo>
                <a:cubicBezTo>
                  <a:pt x="7906817" y="274771"/>
                  <a:pt x="7890531" y="285316"/>
                  <a:pt x="7878696" y="291574"/>
                </a:cubicBezTo>
                <a:cubicBezTo>
                  <a:pt x="7865003" y="300266"/>
                  <a:pt x="7851309" y="308956"/>
                  <a:pt x="7841673" y="316955"/>
                </a:cubicBezTo>
                <a:cubicBezTo>
                  <a:pt x="7832770" y="325532"/>
                  <a:pt x="7819076" y="334223"/>
                  <a:pt x="7810174" y="342800"/>
                </a:cubicBezTo>
                <a:cubicBezTo>
                  <a:pt x="7786056" y="366677"/>
                  <a:pt x="7757148" y="390668"/>
                  <a:pt x="7726041" y="412920"/>
                </a:cubicBezTo>
                <a:cubicBezTo>
                  <a:pt x="7707896" y="425900"/>
                  <a:pt x="7692344" y="437027"/>
                  <a:pt x="7674198" y="450007"/>
                </a:cubicBezTo>
                <a:cubicBezTo>
                  <a:pt x="7671606" y="451862"/>
                  <a:pt x="7665689" y="454990"/>
                  <a:pt x="7664564" y="458005"/>
                </a:cubicBezTo>
                <a:cubicBezTo>
                  <a:pt x="7663437" y="461018"/>
                  <a:pt x="7670086" y="458470"/>
                  <a:pt x="7672678" y="456615"/>
                </a:cubicBezTo>
                <a:cubicBezTo>
                  <a:pt x="7683779" y="449778"/>
                  <a:pt x="7693021" y="445375"/>
                  <a:pt x="7704123" y="438537"/>
                </a:cubicBezTo>
                <a:cubicBezTo>
                  <a:pt x="7717816" y="429845"/>
                  <a:pt x="7730776" y="420574"/>
                  <a:pt x="7745936" y="413042"/>
                </a:cubicBezTo>
                <a:cubicBezTo>
                  <a:pt x="7741485" y="417330"/>
                  <a:pt x="7742951" y="418489"/>
                  <a:pt x="7737766" y="422198"/>
                </a:cubicBezTo>
                <a:cubicBezTo>
                  <a:pt x="7727397" y="429615"/>
                  <a:pt x="7721819" y="436918"/>
                  <a:pt x="7714775" y="443061"/>
                </a:cubicBezTo>
                <a:cubicBezTo>
                  <a:pt x="7712183" y="444915"/>
                  <a:pt x="7711057" y="447929"/>
                  <a:pt x="7711790" y="448509"/>
                </a:cubicBezTo>
                <a:cubicBezTo>
                  <a:pt x="7715848" y="447815"/>
                  <a:pt x="7717706" y="445381"/>
                  <a:pt x="7720298" y="443526"/>
                </a:cubicBezTo>
                <a:cubicBezTo>
                  <a:pt x="7722890" y="441672"/>
                  <a:pt x="7725483" y="439817"/>
                  <a:pt x="7730667" y="436108"/>
                </a:cubicBezTo>
                <a:cubicBezTo>
                  <a:pt x="7745094" y="427996"/>
                  <a:pt x="7755124" y="416405"/>
                  <a:pt x="7771409" y="405859"/>
                </a:cubicBezTo>
                <a:cubicBezTo>
                  <a:pt x="7779185" y="400297"/>
                  <a:pt x="7789555" y="392879"/>
                  <a:pt x="7797330" y="387316"/>
                </a:cubicBezTo>
                <a:cubicBezTo>
                  <a:pt x="7804375" y="381172"/>
                  <a:pt x="7811757" y="379205"/>
                  <a:pt x="7822126" y="371786"/>
                </a:cubicBezTo>
                <a:cubicBezTo>
                  <a:pt x="7846582" y="352083"/>
                  <a:pt x="7875434" y="335859"/>
                  <a:pt x="7900623" y="316735"/>
                </a:cubicBezTo>
                <a:cubicBezTo>
                  <a:pt x="7903215" y="314882"/>
                  <a:pt x="7905807" y="313028"/>
                  <a:pt x="7909133" y="311753"/>
                </a:cubicBezTo>
                <a:cubicBezTo>
                  <a:pt x="7912458" y="310479"/>
                  <a:pt x="7915049" y="308624"/>
                  <a:pt x="7915049" y="308624"/>
                </a:cubicBezTo>
                <a:cubicBezTo>
                  <a:pt x="7923221" y="299467"/>
                  <a:pt x="7934321" y="292630"/>
                  <a:pt x="7943224" y="284052"/>
                </a:cubicBezTo>
                <a:cubicBezTo>
                  <a:pt x="7954720" y="273622"/>
                  <a:pt x="7966948" y="263770"/>
                  <a:pt x="7980980" y="259252"/>
                </a:cubicBezTo>
                <a:cubicBezTo>
                  <a:pt x="7983572" y="257397"/>
                  <a:pt x="7983572" y="257397"/>
                  <a:pt x="7986164" y="255543"/>
                </a:cubicBezTo>
                <a:cubicBezTo>
                  <a:pt x="7996533" y="248126"/>
                  <a:pt x="8007634" y="241288"/>
                  <a:pt x="8014679" y="235145"/>
                </a:cubicBezTo>
                <a:cubicBezTo>
                  <a:pt x="8027638" y="225874"/>
                  <a:pt x="8037614" y="222050"/>
                  <a:pt x="8047250" y="214053"/>
                </a:cubicBezTo>
                <a:cubicBezTo>
                  <a:pt x="8059478" y="204202"/>
                  <a:pt x="8073904" y="196090"/>
                  <a:pt x="8088724" y="184383"/>
                </a:cubicBezTo>
                <a:cubicBezTo>
                  <a:pt x="8100952" y="174531"/>
                  <a:pt x="8113181" y="164680"/>
                  <a:pt x="8125410" y="154829"/>
                </a:cubicBezTo>
                <a:cubicBezTo>
                  <a:pt x="8142088" y="140688"/>
                  <a:pt x="8162093" y="125275"/>
                  <a:pt x="8182097" y="109861"/>
                </a:cubicBezTo>
                <a:cubicBezTo>
                  <a:pt x="8197651" y="98734"/>
                  <a:pt x="8208414" y="87723"/>
                  <a:pt x="8227290" y="75323"/>
                </a:cubicBezTo>
                <a:cubicBezTo>
                  <a:pt x="8223234" y="76016"/>
                  <a:pt x="8219909" y="77291"/>
                  <a:pt x="8212132" y="82854"/>
                </a:cubicBezTo>
                <a:cubicBezTo>
                  <a:pt x="8209540" y="84709"/>
                  <a:pt x="8204355" y="88417"/>
                  <a:pt x="8199171" y="92126"/>
                </a:cubicBezTo>
                <a:cubicBezTo>
                  <a:pt x="8181420" y="101512"/>
                  <a:pt x="8162542" y="113913"/>
                  <a:pt x="8146988" y="125040"/>
                </a:cubicBezTo>
                <a:cubicBezTo>
                  <a:pt x="8134028" y="134311"/>
                  <a:pt x="8118476" y="145437"/>
                  <a:pt x="8105514" y="154709"/>
                </a:cubicBezTo>
                <a:cubicBezTo>
                  <a:pt x="8092555" y="163980"/>
                  <a:pt x="8080325" y="173832"/>
                  <a:pt x="8070295" y="185423"/>
                </a:cubicBezTo>
                <a:cubicBezTo>
                  <a:pt x="8068437" y="187857"/>
                  <a:pt x="8063985" y="192144"/>
                  <a:pt x="8058800" y="195854"/>
                </a:cubicBezTo>
                <a:cubicBezTo>
                  <a:pt x="8041388" y="209414"/>
                  <a:pt x="8022510" y="221815"/>
                  <a:pt x="8005886" y="228187"/>
                </a:cubicBezTo>
                <a:cubicBezTo>
                  <a:pt x="7996643" y="232591"/>
                  <a:pt x="7991459" y="236299"/>
                  <a:pt x="7984416" y="242442"/>
                </a:cubicBezTo>
                <a:cubicBezTo>
                  <a:pt x="7975512" y="251019"/>
                  <a:pt x="7967736" y="256582"/>
                  <a:pt x="7955901" y="262840"/>
                </a:cubicBezTo>
                <a:cubicBezTo>
                  <a:pt x="7949984" y="265969"/>
                  <a:pt x="7944801" y="269677"/>
                  <a:pt x="7940349" y="273966"/>
                </a:cubicBezTo>
                <a:cubicBezTo>
                  <a:pt x="7934038" y="280689"/>
                  <a:pt x="7919612" y="288801"/>
                  <a:pt x="7911441" y="297958"/>
                </a:cubicBezTo>
                <a:cubicBezTo>
                  <a:pt x="7909582" y="300392"/>
                  <a:pt x="7898480" y="307229"/>
                  <a:pt x="7892564" y="310359"/>
                </a:cubicBezTo>
                <a:cubicBezTo>
                  <a:pt x="7874812" y="319744"/>
                  <a:pt x="7861850" y="329016"/>
                  <a:pt x="7846298" y="340143"/>
                </a:cubicBezTo>
                <a:cubicBezTo>
                  <a:pt x="7838521" y="345706"/>
                  <a:pt x="7828885" y="353703"/>
                  <a:pt x="7819643" y="358106"/>
                </a:cubicBezTo>
                <a:cubicBezTo>
                  <a:pt x="7816318" y="359380"/>
                  <a:pt x="7813727" y="361234"/>
                  <a:pt x="7812600" y="364249"/>
                </a:cubicBezTo>
                <a:cubicBezTo>
                  <a:pt x="7811812" y="371436"/>
                  <a:pt x="7806628" y="375145"/>
                  <a:pt x="7789609" y="385111"/>
                </a:cubicBezTo>
                <a:cubicBezTo>
                  <a:pt x="7786285" y="386386"/>
                  <a:pt x="7781100" y="390094"/>
                  <a:pt x="7777041" y="390789"/>
                </a:cubicBezTo>
                <a:cubicBezTo>
                  <a:pt x="7781156" y="382327"/>
                  <a:pt x="7793384" y="372475"/>
                  <a:pt x="7808936" y="361349"/>
                </a:cubicBezTo>
                <a:cubicBezTo>
                  <a:pt x="7855595" y="327971"/>
                  <a:pt x="7904845" y="292740"/>
                  <a:pt x="7951504" y="259361"/>
                </a:cubicBezTo>
                <a:cubicBezTo>
                  <a:pt x="7967057" y="248234"/>
                  <a:pt x="7977821" y="237223"/>
                  <a:pt x="7994107" y="226677"/>
                </a:cubicBezTo>
                <a:cubicBezTo>
                  <a:pt x="7996699" y="224823"/>
                  <a:pt x="7997826" y="221809"/>
                  <a:pt x="8000418" y="219955"/>
                </a:cubicBezTo>
                <a:cubicBezTo>
                  <a:pt x="8003742" y="218680"/>
                  <a:pt x="8002277" y="217521"/>
                  <a:pt x="8001544" y="216941"/>
                </a:cubicBezTo>
                <a:cubicBezTo>
                  <a:pt x="8001544" y="216941"/>
                  <a:pt x="8000812" y="216361"/>
                  <a:pt x="7998220" y="218215"/>
                </a:cubicBezTo>
                <a:cubicBezTo>
                  <a:pt x="7993034" y="221924"/>
                  <a:pt x="7991175" y="224358"/>
                  <a:pt x="7987118" y="225053"/>
                </a:cubicBezTo>
                <a:cubicBezTo>
                  <a:pt x="7989710" y="223198"/>
                  <a:pt x="7988977" y="222619"/>
                  <a:pt x="7988977" y="222619"/>
                </a:cubicBezTo>
                <a:cubicBezTo>
                  <a:pt x="8028592" y="195383"/>
                  <a:pt x="8063417" y="168263"/>
                  <a:pt x="8104498" y="142187"/>
                </a:cubicBezTo>
                <a:cubicBezTo>
                  <a:pt x="8118192" y="133496"/>
                  <a:pt x="8131152" y="124225"/>
                  <a:pt x="8143380" y="114373"/>
                </a:cubicBezTo>
                <a:cubicBezTo>
                  <a:pt x="8155610" y="104521"/>
                  <a:pt x="8171500" y="97568"/>
                  <a:pt x="8182263" y="86556"/>
                </a:cubicBezTo>
                <a:cubicBezTo>
                  <a:pt x="8184855" y="84702"/>
                  <a:pt x="8187447" y="82849"/>
                  <a:pt x="8187447" y="82849"/>
                </a:cubicBezTo>
                <a:lnTo>
                  <a:pt x="8197781" y="77090"/>
                </a:lnTo>
                <a:lnTo>
                  <a:pt x="8198799" y="76793"/>
                </a:lnTo>
                <a:cubicBezTo>
                  <a:pt x="8217021" y="71288"/>
                  <a:pt x="8235247" y="65783"/>
                  <a:pt x="8240524" y="85205"/>
                </a:cubicBezTo>
                <a:cubicBezTo>
                  <a:pt x="8245062" y="95301"/>
                  <a:pt x="8258476" y="91885"/>
                  <a:pt x="8267079" y="90559"/>
                </a:cubicBezTo>
                <a:cubicBezTo>
                  <a:pt x="8319714" y="79751"/>
                  <a:pt x="8339424" y="92905"/>
                  <a:pt x="8337585" y="132310"/>
                </a:cubicBezTo>
                <a:cubicBezTo>
                  <a:pt x="8336568" y="135165"/>
                  <a:pt x="8338331" y="141639"/>
                  <a:pt x="8342123" y="142404"/>
                </a:cubicBezTo>
                <a:cubicBezTo>
                  <a:pt x="8402267" y="179008"/>
                  <a:pt x="8351118" y="208472"/>
                  <a:pt x="8331330" y="241200"/>
                </a:cubicBezTo>
                <a:lnTo>
                  <a:pt x="8313853" y="256035"/>
                </a:lnTo>
                <a:cubicBezTo>
                  <a:pt x="8274826" y="297122"/>
                  <a:pt x="8283898" y="317310"/>
                  <a:pt x="8344590" y="329546"/>
                </a:cubicBezTo>
                <a:cubicBezTo>
                  <a:pt x="8348383" y="330310"/>
                  <a:pt x="8352177" y="331075"/>
                  <a:pt x="8353194" y="328219"/>
                </a:cubicBezTo>
                <a:cubicBezTo>
                  <a:pt x="8381584" y="294168"/>
                  <a:pt x="8451623" y="314405"/>
                  <a:pt x="8478251" y="273878"/>
                </a:cubicBezTo>
                <a:cubicBezTo>
                  <a:pt x="8496006" y="246862"/>
                  <a:pt x="8524865" y="234321"/>
                  <a:pt x="8568624" y="237023"/>
                </a:cubicBezTo>
                <a:cubicBezTo>
                  <a:pt x="8530221" y="207862"/>
                  <a:pt x="8530770" y="183495"/>
                  <a:pt x="8563968" y="147353"/>
                </a:cubicBezTo>
                <a:cubicBezTo>
                  <a:pt x="8569795" y="142407"/>
                  <a:pt x="8576636" y="134606"/>
                  <a:pt x="8587000" y="139756"/>
                </a:cubicBezTo>
                <a:cubicBezTo>
                  <a:pt x="8597366" y="144906"/>
                  <a:pt x="8590521" y="152706"/>
                  <a:pt x="8584694" y="157649"/>
                </a:cubicBezTo>
                <a:cubicBezTo>
                  <a:pt x="8577850" y="165451"/>
                  <a:pt x="8571008" y="173250"/>
                  <a:pt x="8574526" y="186198"/>
                </a:cubicBezTo>
                <a:cubicBezTo>
                  <a:pt x="8593494" y="190021"/>
                  <a:pt x="8601354" y="179369"/>
                  <a:pt x="8604404" y="170804"/>
                </a:cubicBezTo>
                <a:cubicBezTo>
                  <a:pt x="8615589" y="139399"/>
                  <a:pt x="8641944" y="111056"/>
                  <a:pt x="8660713" y="81184"/>
                </a:cubicBezTo>
                <a:cubicBezTo>
                  <a:pt x="8685310" y="46367"/>
                  <a:pt x="8717221" y="25262"/>
                  <a:pt x="8772357" y="30259"/>
                </a:cubicBezTo>
                <a:cubicBezTo>
                  <a:pt x="8784756" y="29697"/>
                  <a:pt x="8796136" y="31991"/>
                  <a:pt x="8803994" y="21337"/>
                </a:cubicBezTo>
                <a:cubicBezTo>
                  <a:pt x="8814260" y="9638"/>
                  <a:pt x="8827488" y="3891"/>
                  <a:pt x="8842069" y="1476"/>
                </a:cubicBezTo>
                <a:cubicBezTo>
                  <a:pt x="8856651" y="-939"/>
                  <a:pt x="8872586" y="-21"/>
                  <a:pt x="8888267" y="1609"/>
                </a:cubicBezTo>
                <a:cubicBezTo>
                  <a:pt x="8907234" y="5433"/>
                  <a:pt x="8942781" y="76856"/>
                  <a:pt x="8932887" y="93218"/>
                </a:cubicBezTo>
                <a:lnTo>
                  <a:pt x="8791408" y="284996"/>
                </a:lnTo>
                <a:cubicBezTo>
                  <a:pt x="8777723" y="300595"/>
                  <a:pt x="8758484" y="308954"/>
                  <a:pt x="8737756" y="298658"/>
                </a:cubicBezTo>
                <a:cubicBezTo>
                  <a:pt x="8713236" y="287595"/>
                  <a:pt x="8730717" y="272760"/>
                  <a:pt x="8739592" y="259252"/>
                </a:cubicBezTo>
                <a:cubicBezTo>
                  <a:pt x="8743660" y="247832"/>
                  <a:pt x="8759108" y="238707"/>
                  <a:pt x="8761414" y="220814"/>
                </a:cubicBezTo>
                <a:cubicBezTo>
                  <a:pt x="8685472" y="251401"/>
                  <a:pt x="8645428" y="295343"/>
                  <a:pt x="8606129" y="348613"/>
                </a:cubicBezTo>
                <a:cubicBezTo>
                  <a:pt x="8648128" y="344842"/>
                  <a:pt x="8659037" y="325625"/>
                  <a:pt x="8677533" y="307935"/>
                </a:cubicBezTo>
                <a:cubicBezTo>
                  <a:pt x="8684379" y="300137"/>
                  <a:pt x="8693996" y="295955"/>
                  <a:pt x="8708154" y="301869"/>
                </a:cubicBezTo>
                <a:cubicBezTo>
                  <a:pt x="8722309" y="307783"/>
                  <a:pt x="8731656" y="315786"/>
                  <a:pt x="8731384" y="327969"/>
                </a:cubicBezTo>
                <a:cubicBezTo>
                  <a:pt x="8730093" y="343009"/>
                  <a:pt x="8718712" y="340715"/>
                  <a:pt x="8707333" y="338421"/>
                </a:cubicBezTo>
                <a:cubicBezTo>
                  <a:pt x="8682539" y="339541"/>
                  <a:pt x="8679489" y="348105"/>
                  <a:pt x="8683010" y="361053"/>
                </a:cubicBezTo>
                <a:cubicBezTo>
                  <a:pt x="8697636" y="388480"/>
                  <a:pt x="8679139" y="406169"/>
                  <a:pt x="8663419" y="427478"/>
                </a:cubicBezTo>
                <a:cubicBezTo>
                  <a:pt x="8654543" y="440988"/>
                  <a:pt x="8645938" y="442314"/>
                  <a:pt x="8629007" y="432779"/>
                </a:cubicBezTo>
                <a:cubicBezTo>
                  <a:pt x="8612074" y="423247"/>
                  <a:pt x="8604957" y="443230"/>
                  <a:pt x="8604957" y="443230"/>
                </a:cubicBezTo>
                <a:cubicBezTo>
                  <a:pt x="8645395" y="466679"/>
                  <a:pt x="8614229" y="497115"/>
                  <a:pt x="8622284" y="520156"/>
                </a:cubicBezTo>
                <a:cubicBezTo>
                  <a:pt x="8625061" y="523776"/>
                  <a:pt x="8625061" y="523776"/>
                  <a:pt x="8628852" y="524539"/>
                </a:cubicBezTo>
                <a:cubicBezTo>
                  <a:pt x="8654662" y="520565"/>
                  <a:pt x="8635968" y="504556"/>
                  <a:pt x="8643831" y="493902"/>
                </a:cubicBezTo>
                <a:cubicBezTo>
                  <a:pt x="8647897" y="482484"/>
                  <a:pt x="8657516" y="478304"/>
                  <a:pt x="8668896" y="480599"/>
                </a:cubicBezTo>
                <a:cubicBezTo>
                  <a:pt x="8680276" y="482893"/>
                  <a:pt x="8682037" y="489367"/>
                  <a:pt x="8678986" y="497930"/>
                </a:cubicBezTo>
                <a:cubicBezTo>
                  <a:pt x="8674372" y="533716"/>
                  <a:pt x="8644221" y="561297"/>
                  <a:pt x="8625178" y="603352"/>
                </a:cubicBezTo>
                <a:cubicBezTo>
                  <a:pt x="8670501" y="578832"/>
                  <a:pt x="8705186" y="561347"/>
                  <a:pt x="8746170" y="560430"/>
                </a:cubicBezTo>
                <a:cubicBezTo>
                  <a:pt x="8754773" y="559105"/>
                  <a:pt x="8761616" y="551304"/>
                  <a:pt x="8759857" y="544832"/>
                </a:cubicBezTo>
                <a:cubicBezTo>
                  <a:pt x="8760676" y="508280"/>
                  <a:pt x="8800916" y="498032"/>
                  <a:pt x="8828017" y="479021"/>
                </a:cubicBezTo>
                <a:cubicBezTo>
                  <a:pt x="8880456" y="434516"/>
                  <a:pt x="8961130" y="447722"/>
                  <a:pt x="9021899" y="414077"/>
                </a:cubicBezTo>
                <a:cubicBezTo>
                  <a:pt x="9043172" y="400006"/>
                  <a:pt x="9067693" y="411069"/>
                  <a:pt x="9074731" y="436965"/>
                </a:cubicBezTo>
                <a:cubicBezTo>
                  <a:pt x="9085293" y="475810"/>
                  <a:pt x="9113056" y="512006"/>
                  <a:pt x="9077825" y="553858"/>
                </a:cubicBezTo>
                <a:cubicBezTo>
                  <a:pt x="9067932" y="570223"/>
                  <a:pt x="9084591" y="591939"/>
                  <a:pt x="9094678" y="609273"/>
                </a:cubicBezTo>
                <a:cubicBezTo>
                  <a:pt x="9113098" y="637463"/>
                  <a:pt x="9109775" y="658212"/>
                  <a:pt x="9077866" y="679317"/>
                </a:cubicBezTo>
                <a:cubicBezTo>
                  <a:pt x="9060386" y="694150"/>
                  <a:pt x="9033286" y="713165"/>
                  <a:pt x="9050962" y="732027"/>
                </a:cubicBezTo>
                <a:cubicBezTo>
                  <a:pt x="9075207" y="755273"/>
                  <a:pt x="9106844" y="746352"/>
                  <a:pt x="9135704" y="733813"/>
                </a:cubicBezTo>
                <a:cubicBezTo>
                  <a:pt x="9205820" y="708170"/>
                  <a:pt x="9275934" y="682530"/>
                  <a:pt x="9349570" y="669837"/>
                </a:cubicBezTo>
                <a:cubicBezTo>
                  <a:pt x="9375381" y="665861"/>
                  <a:pt x="9390554" y="668921"/>
                  <a:pt x="9391022" y="690433"/>
                </a:cubicBezTo>
                <a:cubicBezTo>
                  <a:pt x="9387973" y="698997"/>
                  <a:pt x="9389734" y="705473"/>
                  <a:pt x="9400095" y="710619"/>
                </a:cubicBezTo>
                <a:lnTo>
                  <a:pt x="9417887" y="727363"/>
                </a:lnTo>
                <a:lnTo>
                  <a:pt x="9290847" y="790370"/>
                </a:lnTo>
                <a:cubicBezTo>
                  <a:pt x="9276559" y="798516"/>
                  <a:pt x="9260975" y="805184"/>
                  <a:pt x="9247332" y="814069"/>
                </a:cubicBezTo>
                <a:lnTo>
                  <a:pt x="9216266" y="829477"/>
                </a:lnTo>
                <a:lnTo>
                  <a:pt x="9185879" y="832659"/>
                </a:lnTo>
                <a:cubicBezTo>
                  <a:pt x="9169689" y="832456"/>
                  <a:pt x="9159052" y="839490"/>
                  <a:pt x="9153968" y="853764"/>
                </a:cubicBezTo>
                <a:cubicBezTo>
                  <a:pt x="9141026" y="878692"/>
                  <a:pt x="9107630" y="881140"/>
                  <a:pt x="9082366" y="860748"/>
                </a:cubicBezTo>
                <a:cubicBezTo>
                  <a:pt x="9072004" y="855598"/>
                  <a:pt x="9062656" y="847596"/>
                  <a:pt x="9052021" y="854630"/>
                </a:cubicBezTo>
                <a:cubicBezTo>
                  <a:pt x="9037590" y="860899"/>
                  <a:pt x="9043145" y="868139"/>
                  <a:pt x="9048697" y="875377"/>
                </a:cubicBezTo>
                <a:cubicBezTo>
                  <a:pt x="9063596" y="890620"/>
                  <a:pt x="9056754" y="898419"/>
                  <a:pt x="9035754" y="900307"/>
                </a:cubicBezTo>
                <a:cubicBezTo>
                  <a:pt x="8999884" y="906843"/>
                  <a:pt x="9014388" y="913209"/>
                  <a:pt x="9025794" y="920241"/>
                </a:cubicBezTo>
                <a:lnTo>
                  <a:pt x="9030574" y="924390"/>
                </a:lnTo>
                <a:lnTo>
                  <a:pt x="9009837" y="934931"/>
                </a:lnTo>
                <a:lnTo>
                  <a:pt x="8992586" y="940176"/>
                </a:lnTo>
                <a:cubicBezTo>
                  <a:pt x="8979266" y="944757"/>
                  <a:pt x="8966988" y="950696"/>
                  <a:pt x="8957231" y="960968"/>
                </a:cubicBezTo>
                <a:lnTo>
                  <a:pt x="8957224" y="961130"/>
                </a:lnTo>
                <a:lnTo>
                  <a:pt x="8941584" y="968886"/>
                </a:lnTo>
                <a:cubicBezTo>
                  <a:pt x="8920674" y="979257"/>
                  <a:pt x="8902750" y="988146"/>
                  <a:pt x="8882486" y="999256"/>
                </a:cubicBezTo>
                <a:cubicBezTo>
                  <a:pt x="8862222" y="1010365"/>
                  <a:pt x="8841312" y="1020736"/>
                  <a:pt x="8820400" y="1031108"/>
                </a:cubicBezTo>
                <a:cubicBezTo>
                  <a:pt x="8820400" y="1031108"/>
                  <a:pt x="8817413" y="1032589"/>
                  <a:pt x="8814426" y="1034071"/>
                </a:cubicBezTo>
                <a:cubicBezTo>
                  <a:pt x="8808451" y="1037033"/>
                  <a:pt x="8798842" y="1040740"/>
                  <a:pt x="8797149" y="1043698"/>
                </a:cubicBezTo>
                <a:cubicBezTo>
                  <a:pt x="8785200" y="1049624"/>
                  <a:pt x="8774546" y="1057028"/>
                  <a:pt x="8762596" y="1062954"/>
                </a:cubicBezTo>
                <a:cubicBezTo>
                  <a:pt x="8756621" y="1065917"/>
                  <a:pt x="8753633" y="1067398"/>
                  <a:pt x="8748306" y="1071101"/>
                </a:cubicBezTo>
                <a:cubicBezTo>
                  <a:pt x="8742979" y="1074802"/>
                  <a:pt x="8736356" y="1077027"/>
                  <a:pt x="8727395" y="1081470"/>
                </a:cubicBezTo>
                <a:cubicBezTo>
                  <a:pt x="8721420" y="1084435"/>
                  <a:pt x="8716740" y="1088874"/>
                  <a:pt x="8707778" y="1093319"/>
                </a:cubicBezTo>
                <a:cubicBezTo>
                  <a:pt x="8704790" y="1094801"/>
                  <a:pt x="8701157" y="1095544"/>
                  <a:pt x="8694536" y="1097769"/>
                </a:cubicBezTo>
                <a:cubicBezTo>
                  <a:pt x="8688561" y="1100731"/>
                  <a:pt x="8693489" y="1101465"/>
                  <a:pt x="8690500" y="1102947"/>
                </a:cubicBezTo>
                <a:cubicBezTo>
                  <a:pt x="8687515" y="1104428"/>
                  <a:pt x="8687515" y="1104428"/>
                  <a:pt x="8684528" y="1105910"/>
                </a:cubicBezTo>
                <a:cubicBezTo>
                  <a:pt x="8669590" y="1113318"/>
                  <a:pt x="8652314" y="1122946"/>
                  <a:pt x="8638024" y="1131093"/>
                </a:cubicBezTo>
                <a:cubicBezTo>
                  <a:pt x="8626076" y="1137018"/>
                  <a:pt x="8614774" y="1143683"/>
                  <a:pt x="8603472" y="1150348"/>
                </a:cubicBezTo>
                <a:cubicBezTo>
                  <a:pt x="8586194" y="1159976"/>
                  <a:pt x="8586194" y="1159976"/>
                  <a:pt x="8567625" y="1168126"/>
                </a:cubicBezTo>
                <a:lnTo>
                  <a:pt x="8562816" y="1170003"/>
                </a:lnTo>
                <a:lnTo>
                  <a:pt x="8604067" y="1170004"/>
                </a:lnTo>
                <a:lnTo>
                  <a:pt x="8604067" y="1216872"/>
                </a:lnTo>
                <a:lnTo>
                  <a:pt x="8623968" y="1207980"/>
                </a:lnTo>
                <a:cubicBezTo>
                  <a:pt x="8645525" y="1198347"/>
                  <a:pt x="8667730" y="1189453"/>
                  <a:pt x="8687994" y="1178344"/>
                </a:cubicBezTo>
                <a:cubicBezTo>
                  <a:pt x="8687994" y="1178344"/>
                  <a:pt x="8690982" y="1176862"/>
                  <a:pt x="8690982" y="1176862"/>
                </a:cubicBezTo>
                <a:cubicBezTo>
                  <a:pt x="8691628" y="1177601"/>
                  <a:pt x="8691628" y="1177601"/>
                  <a:pt x="8691628" y="1177601"/>
                </a:cubicBezTo>
                <a:cubicBezTo>
                  <a:pt x="8692275" y="1178339"/>
                  <a:pt x="8692923" y="1179077"/>
                  <a:pt x="8689934" y="1180558"/>
                </a:cubicBezTo>
                <a:cubicBezTo>
                  <a:pt x="8686948" y="1182040"/>
                  <a:pt x="8683960" y="1183523"/>
                  <a:pt x="8680973" y="1185003"/>
                </a:cubicBezTo>
                <a:cubicBezTo>
                  <a:pt x="8663050" y="1193893"/>
                  <a:pt x="8645126" y="1202783"/>
                  <a:pt x="8627201" y="1211672"/>
                </a:cubicBezTo>
                <a:cubicBezTo>
                  <a:pt x="8624215" y="1213154"/>
                  <a:pt x="8618240" y="1216116"/>
                  <a:pt x="8619534" y="1217593"/>
                </a:cubicBezTo>
                <a:cubicBezTo>
                  <a:pt x="8625110" y="1219066"/>
                  <a:pt x="8613160" y="1224992"/>
                  <a:pt x="8607186" y="1227955"/>
                </a:cubicBezTo>
                <a:lnTo>
                  <a:pt x="8604067" y="1229502"/>
                </a:lnTo>
                <a:lnTo>
                  <a:pt x="8604067" y="1235405"/>
                </a:lnTo>
                <a:lnTo>
                  <a:pt x="8634966" y="1220533"/>
                </a:lnTo>
                <a:cubicBezTo>
                  <a:pt x="8673801" y="1201272"/>
                  <a:pt x="8712636" y="1182013"/>
                  <a:pt x="8748482" y="1164233"/>
                </a:cubicBezTo>
                <a:cubicBezTo>
                  <a:pt x="8754456" y="1161270"/>
                  <a:pt x="8755503" y="1157573"/>
                  <a:pt x="8762772" y="1156088"/>
                </a:cubicBezTo>
                <a:cubicBezTo>
                  <a:pt x="8773674" y="1153858"/>
                  <a:pt x="8784330" y="1146454"/>
                  <a:pt x="8793292" y="1142011"/>
                </a:cubicBezTo>
                <a:cubicBezTo>
                  <a:pt x="8802254" y="1137566"/>
                  <a:pt x="8814850" y="1132377"/>
                  <a:pt x="8822517" y="1126456"/>
                </a:cubicBezTo>
                <a:cubicBezTo>
                  <a:pt x="8827844" y="1122755"/>
                  <a:pt x="8837454" y="1119048"/>
                  <a:pt x="8843428" y="1116086"/>
                </a:cubicBezTo>
                <a:cubicBezTo>
                  <a:pt x="8859658" y="1110155"/>
                  <a:pt x="8878228" y="1102004"/>
                  <a:pt x="8896153" y="1093114"/>
                </a:cubicBezTo>
                <a:cubicBezTo>
                  <a:pt x="8902128" y="1090151"/>
                  <a:pt x="8903820" y="1087193"/>
                  <a:pt x="8906808" y="1085710"/>
                </a:cubicBezTo>
                <a:cubicBezTo>
                  <a:pt x="8913430" y="1083486"/>
                  <a:pt x="8920050" y="1081262"/>
                  <a:pt x="8926026" y="1078299"/>
                </a:cubicBezTo>
                <a:cubicBezTo>
                  <a:pt x="8961872" y="1060520"/>
                  <a:pt x="8994733" y="1044222"/>
                  <a:pt x="9030580" y="1026444"/>
                </a:cubicBezTo>
                <a:lnTo>
                  <a:pt x="9120640" y="982711"/>
                </a:lnTo>
                <a:lnTo>
                  <a:pt x="9125454" y="980922"/>
                </a:lnTo>
                <a:cubicBezTo>
                  <a:pt x="9171639" y="963014"/>
                  <a:pt x="9220391" y="943138"/>
                  <a:pt x="9257051" y="929621"/>
                </a:cubicBezTo>
                <a:cubicBezTo>
                  <a:pt x="9314030" y="895211"/>
                  <a:pt x="9392200" y="892613"/>
                  <a:pt x="9449178" y="858204"/>
                </a:cubicBezTo>
                <a:cubicBezTo>
                  <a:pt x="9458796" y="854022"/>
                  <a:pt x="9473970" y="857082"/>
                  <a:pt x="9485350" y="859376"/>
                </a:cubicBezTo>
                <a:cubicBezTo>
                  <a:pt x="9505332" y="860345"/>
                  <a:pt x="9530868" y="868552"/>
                  <a:pt x="9524846" y="839800"/>
                </a:cubicBezTo>
                <a:cubicBezTo>
                  <a:pt x="9524103" y="830471"/>
                  <a:pt x="9537516" y="827056"/>
                  <a:pt x="9546118" y="825732"/>
                </a:cubicBezTo>
                <a:cubicBezTo>
                  <a:pt x="9627066" y="826751"/>
                  <a:pt x="9676730" y="778628"/>
                  <a:pt x="9743796" y="761552"/>
                </a:cubicBezTo>
                <a:cubicBezTo>
                  <a:pt x="9838703" y="734789"/>
                  <a:pt x="9914452" y="670507"/>
                  <a:pt x="10023241" y="661842"/>
                </a:cubicBezTo>
                <a:cubicBezTo>
                  <a:pt x="10039431" y="662046"/>
                  <a:pt x="10053863" y="655778"/>
                  <a:pt x="10072083" y="650271"/>
                </a:cubicBezTo>
                <a:cubicBezTo>
                  <a:pt x="10083190" y="664748"/>
                  <a:pt x="10078107" y="679023"/>
                  <a:pt x="10093006" y="694266"/>
                </a:cubicBezTo>
                <a:cubicBezTo>
                  <a:pt x="10121046" y="718276"/>
                  <a:pt x="10113383" y="762626"/>
                  <a:pt x="10076661" y="785822"/>
                </a:cubicBezTo>
                <a:cubicBezTo>
                  <a:pt x="10046786" y="801217"/>
                  <a:pt x="10007563" y="808608"/>
                  <a:pt x="9996379" y="840011"/>
                </a:cubicBezTo>
                <a:cubicBezTo>
                  <a:pt x="9992311" y="851430"/>
                  <a:pt x="9973346" y="847607"/>
                  <a:pt x="9960950" y="848166"/>
                </a:cubicBezTo>
                <a:cubicBezTo>
                  <a:pt x="9925794" y="844139"/>
                  <a:pt x="9896936" y="856679"/>
                  <a:pt x="9868076" y="869220"/>
                </a:cubicBezTo>
                <a:cubicBezTo>
                  <a:pt x="9844026" y="879671"/>
                  <a:pt x="9833388" y="886704"/>
                  <a:pt x="9851065" y="905566"/>
                </a:cubicBezTo>
                <a:cubicBezTo>
                  <a:pt x="9856618" y="912806"/>
                  <a:pt x="9857363" y="922135"/>
                  <a:pt x="9847742" y="926316"/>
                </a:cubicBezTo>
                <a:cubicBezTo>
                  <a:pt x="9832295" y="935441"/>
                  <a:pt x="9823967" y="924581"/>
                  <a:pt x="9818411" y="917343"/>
                </a:cubicBezTo>
                <a:cubicBezTo>
                  <a:pt x="9794165" y="894096"/>
                  <a:pt x="9774926" y="902455"/>
                  <a:pt x="9756429" y="920147"/>
                </a:cubicBezTo>
                <a:cubicBezTo>
                  <a:pt x="9703990" y="964650"/>
                  <a:pt x="9648774" y="1005531"/>
                  <a:pt x="9581436" y="1034793"/>
                </a:cubicBezTo>
                <a:cubicBezTo>
                  <a:pt x="9551560" y="1050188"/>
                  <a:pt x="9562119" y="1089033"/>
                  <a:pt x="9512534" y="1091276"/>
                </a:cubicBezTo>
                <a:cubicBezTo>
                  <a:pt x="9508741" y="1090511"/>
                  <a:pt x="9512260" y="1103459"/>
                  <a:pt x="9515035" y="1107079"/>
                </a:cubicBezTo>
                <a:cubicBezTo>
                  <a:pt x="9526142" y="1121557"/>
                  <a:pt x="9541314" y="1124616"/>
                  <a:pt x="9558521" y="1121966"/>
                </a:cubicBezTo>
                <a:cubicBezTo>
                  <a:pt x="9570917" y="1121405"/>
                  <a:pt x="9591916" y="1119519"/>
                  <a:pt x="9584606" y="1105805"/>
                </a:cubicBezTo>
                <a:cubicBezTo>
                  <a:pt x="9580341" y="1083527"/>
                  <a:pt x="9601342" y="1081643"/>
                  <a:pt x="9620582" y="1073282"/>
                </a:cubicBezTo>
                <a:cubicBezTo>
                  <a:pt x="9684871" y="1052587"/>
                  <a:pt x="9756471" y="1045603"/>
                  <a:pt x="9810673" y="1007575"/>
                </a:cubicBezTo>
                <a:cubicBezTo>
                  <a:pt x="9827134" y="995594"/>
                  <a:pt x="9840273" y="1004362"/>
                  <a:pt x="9854431" y="1010275"/>
                </a:cubicBezTo>
                <a:cubicBezTo>
                  <a:pt x="9880710" y="1027812"/>
                  <a:pt x="9902727" y="1023072"/>
                  <a:pt x="9928810" y="1006912"/>
                </a:cubicBezTo>
                <a:cubicBezTo>
                  <a:pt x="9970338" y="981628"/>
                  <a:pt x="9996891" y="986982"/>
                  <a:pt x="10015038" y="1027356"/>
                </a:cubicBezTo>
                <a:cubicBezTo>
                  <a:pt x="10025129" y="1044688"/>
                  <a:pt x="10032988" y="1034034"/>
                  <a:pt x="10041591" y="1032709"/>
                </a:cubicBezTo>
                <a:cubicBezTo>
                  <a:pt x="10087657" y="1017519"/>
                  <a:pt x="10133724" y="1002327"/>
                  <a:pt x="10177012" y="983517"/>
                </a:cubicBezTo>
                <a:cubicBezTo>
                  <a:pt x="10267386" y="946660"/>
                  <a:pt x="10366085" y="920663"/>
                  <a:pt x="10448128" y="872949"/>
                </a:cubicBezTo>
                <a:cubicBezTo>
                  <a:pt x="10501312" y="837775"/>
                  <a:pt x="10574944" y="825081"/>
                  <a:pt x="10643028" y="805149"/>
                </a:cubicBezTo>
                <a:cubicBezTo>
                  <a:pt x="10666060" y="797555"/>
                  <a:pt x="10675682" y="793375"/>
                  <a:pt x="10685574" y="777010"/>
                </a:cubicBezTo>
                <a:cubicBezTo>
                  <a:pt x="10699261" y="761412"/>
                  <a:pt x="10711462" y="727153"/>
                  <a:pt x="10752640" y="759934"/>
                </a:cubicBezTo>
                <a:cubicBezTo>
                  <a:pt x="10761986" y="767935"/>
                  <a:pt x="10780211" y="762432"/>
                  <a:pt x="10779464" y="753103"/>
                </a:cubicBezTo>
                <a:cubicBezTo>
                  <a:pt x="10774733" y="709313"/>
                  <a:pt x="10823302" y="709924"/>
                  <a:pt x="10853180" y="694530"/>
                </a:cubicBezTo>
                <a:cubicBezTo>
                  <a:pt x="10877230" y="684081"/>
                  <a:pt x="10900260" y="676484"/>
                  <a:pt x="10923297" y="668889"/>
                </a:cubicBezTo>
                <a:cubicBezTo>
                  <a:pt x="10934304" y="666519"/>
                  <a:pt x="10943382" y="665289"/>
                  <a:pt x="10950689" y="665280"/>
                </a:cubicBezTo>
                <a:lnTo>
                  <a:pt x="10960046" y="667353"/>
                </a:lnTo>
                <a:lnTo>
                  <a:pt x="10955109" y="671242"/>
                </a:lnTo>
                <a:cubicBezTo>
                  <a:pt x="10955354" y="671480"/>
                  <a:pt x="10957798" y="670557"/>
                  <a:pt x="10962686" y="668711"/>
                </a:cubicBezTo>
                <a:lnTo>
                  <a:pt x="10964373" y="668312"/>
                </a:lnTo>
                <a:lnTo>
                  <a:pt x="10966619" y="668808"/>
                </a:lnTo>
                <a:lnTo>
                  <a:pt x="10964645" y="670605"/>
                </a:lnTo>
                <a:cubicBezTo>
                  <a:pt x="10959650" y="674541"/>
                  <a:pt x="10957479" y="676824"/>
                  <a:pt x="10961608" y="676436"/>
                </a:cubicBezTo>
                <a:lnTo>
                  <a:pt x="10970130" y="673294"/>
                </a:lnTo>
                <a:lnTo>
                  <a:pt x="10974608" y="680524"/>
                </a:lnTo>
                <a:lnTo>
                  <a:pt x="10974591" y="680755"/>
                </a:lnTo>
                <a:lnTo>
                  <a:pt x="10948156" y="698494"/>
                </a:lnTo>
                <a:cubicBezTo>
                  <a:pt x="10945332" y="700146"/>
                  <a:pt x="10937514" y="705732"/>
                  <a:pt x="10934036" y="706752"/>
                </a:cubicBezTo>
                <a:cubicBezTo>
                  <a:pt x="10923607" y="709813"/>
                  <a:pt x="10916441" y="716031"/>
                  <a:pt x="10910140" y="718704"/>
                </a:cubicBezTo>
                <a:cubicBezTo>
                  <a:pt x="10901669" y="723659"/>
                  <a:pt x="10896674" y="727594"/>
                  <a:pt x="10897979" y="728856"/>
                </a:cubicBezTo>
                <a:lnTo>
                  <a:pt x="10908749" y="726497"/>
                </a:lnTo>
                <a:lnTo>
                  <a:pt x="10888579" y="740323"/>
                </a:lnTo>
                <a:cubicBezTo>
                  <a:pt x="10885756" y="741974"/>
                  <a:pt x="10883584" y="744258"/>
                  <a:pt x="10881414" y="746542"/>
                </a:cubicBezTo>
                <a:cubicBezTo>
                  <a:pt x="10876205" y="754655"/>
                  <a:pt x="10861433" y="762283"/>
                  <a:pt x="10846662" y="769909"/>
                </a:cubicBezTo>
                <a:cubicBezTo>
                  <a:pt x="10837537" y="774234"/>
                  <a:pt x="10819941" y="783512"/>
                  <a:pt x="10811031" y="783657"/>
                </a:cubicBezTo>
                <a:cubicBezTo>
                  <a:pt x="10809073" y="781763"/>
                  <a:pt x="10799947" y="786086"/>
                  <a:pt x="10792129" y="791674"/>
                </a:cubicBezTo>
                <a:cubicBezTo>
                  <a:pt x="10789959" y="793957"/>
                  <a:pt x="10790612" y="794588"/>
                  <a:pt x="10787787" y="796241"/>
                </a:cubicBezTo>
                <a:cubicBezTo>
                  <a:pt x="10764545" y="808823"/>
                  <a:pt x="10741740" y="826216"/>
                  <a:pt x="10717844" y="838165"/>
                </a:cubicBezTo>
                <a:cubicBezTo>
                  <a:pt x="10688302" y="853421"/>
                  <a:pt x="10658544" y="872853"/>
                  <a:pt x="10626390" y="885582"/>
                </a:cubicBezTo>
                <a:cubicBezTo>
                  <a:pt x="10620090" y="888253"/>
                  <a:pt x="10615095" y="892189"/>
                  <a:pt x="10608795" y="894861"/>
                </a:cubicBezTo>
                <a:cubicBezTo>
                  <a:pt x="10600324" y="899816"/>
                  <a:pt x="10599457" y="903363"/>
                  <a:pt x="10597940" y="906278"/>
                </a:cubicBezTo>
                <a:cubicBezTo>
                  <a:pt x="10595116" y="907929"/>
                  <a:pt x="10602068" y="905890"/>
                  <a:pt x="10607715" y="902586"/>
                </a:cubicBezTo>
                <a:cubicBezTo>
                  <a:pt x="10613364" y="899283"/>
                  <a:pt x="10614671" y="900546"/>
                  <a:pt x="10612499" y="902829"/>
                </a:cubicBezTo>
                <a:cubicBezTo>
                  <a:pt x="10613152" y="903461"/>
                  <a:pt x="10607504" y="906764"/>
                  <a:pt x="10604679" y="908416"/>
                </a:cubicBezTo>
                <a:cubicBezTo>
                  <a:pt x="10588603" y="914780"/>
                  <a:pt x="10572312" y="925322"/>
                  <a:pt x="10559924" y="926487"/>
                </a:cubicBezTo>
                <a:cubicBezTo>
                  <a:pt x="10547977" y="932463"/>
                  <a:pt x="10540370" y="933871"/>
                  <a:pt x="10529076" y="940479"/>
                </a:cubicBezTo>
                <a:cubicBezTo>
                  <a:pt x="10520605" y="945434"/>
                  <a:pt x="10511481" y="949758"/>
                  <a:pt x="10508444" y="955588"/>
                </a:cubicBezTo>
                <a:cubicBezTo>
                  <a:pt x="10507578" y="959135"/>
                  <a:pt x="10496281" y="965742"/>
                  <a:pt x="10491940" y="970308"/>
                </a:cubicBezTo>
                <a:cubicBezTo>
                  <a:pt x="10486945" y="974244"/>
                  <a:pt x="10482163" y="974000"/>
                  <a:pt x="10473692" y="978956"/>
                </a:cubicBezTo>
                <a:cubicBezTo>
                  <a:pt x="10470868" y="980608"/>
                  <a:pt x="10469563" y="979344"/>
                  <a:pt x="10472386" y="977692"/>
                </a:cubicBezTo>
                <a:cubicBezTo>
                  <a:pt x="10477381" y="973757"/>
                  <a:pt x="10479553" y="971474"/>
                  <a:pt x="10484546" y="967538"/>
                </a:cubicBezTo>
                <a:cubicBezTo>
                  <a:pt x="10487371" y="965886"/>
                  <a:pt x="10490194" y="964234"/>
                  <a:pt x="10488889" y="962972"/>
                </a:cubicBezTo>
                <a:cubicBezTo>
                  <a:pt x="10488236" y="962339"/>
                  <a:pt x="10482589" y="965643"/>
                  <a:pt x="10479767" y="967295"/>
                </a:cubicBezTo>
                <a:cubicBezTo>
                  <a:pt x="10448704" y="985465"/>
                  <a:pt x="10414165" y="1004654"/>
                  <a:pt x="10383755" y="1023455"/>
                </a:cubicBezTo>
                <a:cubicBezTo>
                  <a:pt x="10351175" y="1044541"/>
                  <a:pt x="10316638" y="1063730"/>
                  <a:pt x="10283403" y="1084184"/>
                </a:cubicBezTo>
                <a:cubicBezTo>
                  <a:pt x="10277755" y="1087487"/>
                  <a:pt x="10274280" y="1088507"/>
                  <a:pt x="10272762" y="1091422"/>
                </a:cubicBezTo>
                <a:cubicBezTo>
                  <a:pt x="10274068" y="1092686"/>
                  <a:pt x="10281018" y="1090645"/>
                  <a:pt x="10283844" y="1088994"/>
                </a:cubicBezTo>
                <a:cubicBezTo>
                  <a:pt x="10292316" y="1084038"/>
                  <a:pt x="10301438" y="1079714"/>
                  <a:pt x="10308604" y="1073494"/>
                </a:cubicBezTo>
                <a:cubicBezTo>
                  <a:pt x="10321418" y="1063974"/>
                  <a:pt x="10339667" y="1055326"/>
                  <a:pt x="10353133" y="1046436"/>
                </a:cubicBezTo>
                <a:cubicBezTo>
                  <a:pt x="10363563" y="1043376"/>
                  <a:pt x="10371384" y="1037788"/>
                  <a:pt x="10377029" y="1034486"/>
                </a:cubicBezTo>
                <a:cubicBezTo>
                  <a:pt x="10388324" y="1027877"/>
                  <a:pt x="10396797" y="1022923"/>
                  <a:pt x="10402230" y="1023797"/>
                </a:cubicBezTo>
                <a:cubicBezTo>
                  <a:pt x="10403536" y="1025060"/>
                  <a:pt x="10409836" y="1022389"/>
                  <a:pt x="10413312" y="1021369"/>
                </a:cubicBezTo>
                <a:cubicBezTo>
                  <a:pt x="10411794" y="1024283"/>
                  <a:pt x="10402017" y="1027975"/>
                  <a:pt x="10399846" y="1030259"/>
                </a:cubicBezTo>
                <a:cubicBezTo>
                  <a:pt x="10371608" y="1046777"/>
                  <a:pt x="10346194" y="1061642"/>
                  <a:pt x="10320780" y="1076508"/>
                </a:cubicBezTo>
                <a:cubicBezTo>
                  <a:pt x="10303836" y="1086419"/>
                  <a:pt x="10289065" y="1094046"/>
                  <a:pt x="10273428" y="1105220"/>
                </a:cubicBezTo>
                <a:cubicBezTo>
                  <a:pt x="10263438" y="1113091"/>
                  <a:pt x="10252795" y="1120330"/>
                  <a:pt x="10238022" y="1127957"/>
                </a:cubicBezTo>
                <a:cubicBezTo>
                  <a:pt x="10232376" y="1131261"/>
                  <a:pt x="10230204" y="1133544"/>
                  <a:pt x="10228033" y="1135828"/>
                </a:cubicBezTo>
                <a:cubicBezTo>
                  <a:pt x="10225862" y="1138112"/>
                  <a:pt x="10226515" y="1138743"/>
                  <a:pt x="10229991" y="1137723"/>
                </a:cubicBezTo>
                <a:cubicBezTo>
                  <a:pt x="10236944" y="1135682"/>
                  <a:pt x="10241075" y="1135293"/>
                  <a:pt x="10252370" y="1128686"/>
                </a:cubicBezTo>
                <a:cubicBezTo>
                  <a:pt x="10260188" y="1123099"/>
                  <a:pt x="10269312" y="1118775"/>
                  <a:pt x="10283431" y="1110516"/>
                </a:cubicBezTo>
                <a:cubicBezTo>
                  <a:pt x="10273442" y="1118387"/>
                  <a:pt x="10267140" y="1121060"/>
                  <a:pt x="10258669" y="1126014"/>
                </a:cubicBezTo>
                <a:cubicBezTo>
                  <a:pt x="10239555" y="1138208"/>
                  <a:pt x="10219788" y="1149769"/>
                  <a:pt x="10199370" y="1160701"/>
                </a:cubicBezTo>
                <a:cubicBezTo>
                  <a:pt x="10193722" y="1164006"/>
                  <a:pt x="10192204" y="1166920"/>
                  <a:pt x="10192856" y="1167552"/>
                </a:cubicBezTo>
                <a:cubicBezTo>
                  <a:pt x="10194162" y="1168815"/>
                  <a:pt x="10197637" y="1167796"/>
                  <a:pt x="10203285" y="1164491"/>
                </a:cubicBezTo>
                <a:cubicBezTo>
                  <a:pt x="10211757" y="1159537"/>
                  <a:pt x="10222401" y="1152298"/>
                  <a:pt x="10228700" y="1149626"/>
                </a:cubicBezTo>
                <a:cubicBezTo>
                  <a:pt x="10238476" y="1145934"/>
                  <a:pt x="10245644" y="1139715"/>
                  <a:pt x="10256073" y="1136655"/>
                </a:cubicBezTo>
                <a:cubicBezTo>
                  <a:pt x="10259549" y="1135634"/>
                  <a:pt x="10270191" y="1128396"/>
                  <a:pt x="10275839" y="1125092"/>
                </a:cubicBezTo>
                <a:cubicBezTo>
                  <a:pt x="10274973" y="1128639"/>
                  <a:pt x="10268673" y="1131311"/>
                  <a:pt x="10265848" y="1132963"/>
                </a:cubicBezTo>
                <a:cubicBezTo>
                  <a:pt x="10240434" y="1147829"/>
                  <a:pt x="10217844" y="1161043"/>
                  <a:pt x="10195254" y="1174256"/>
                </a:cubicBezTo>
                <a:cubicBezTo>
                  <a:pt x="10189606" y="1177561"/>
                  <a:pt x="10183306" y="1180233"/>
                  <a:pt x="10184611" y="1181495"/>
                </a:cubicBezTo>
                <a:cubicBezTo>
                  <a:pt x="10186570" y="1183391"/>
                  <a:pt x="10192217" y="1180088"/>
                  <a:pt x="10194388" y="1177804"/>
                </a:cubicBezTo>
                <a:cubicBezTo>
                  <a:pt x="10211331" y="1167893"/>
                  <a:pt x="10227408" y="1161529"/>
                  <a:pt x="10242179" y="1153901"/>
                </a:cubicBezTo>
                <a:cubicBezTo>
                  <a:pt x="10228061" y="1162161"/>
                  <a:pt x="10213941" y="1170420"/>
                  <a:pt x="10199822" y="1178679"/>
                </a:cubicBezTo>
                <a:cubicBezTo>
                  <a:pt x="10196998" y="1180331"/>
                  <a:pt x="10194174" y="1181982"/>
                  <a:pt x="10195479" y="1183246"/>
                </a:cubicBezTo>
                <a:cubicBezTo>
                  <a:pt x="10196133" y="1183877"/>
                  <a:pt x="10197439" y="1185141"/>
                  <a:pt x="10200262" y="1183489"/>
                </a:cubicBezTo>
                <a:cubicBezTo>
                  <a:pt x="10205257" y="1179554"/>
                  <a:pt x="10210692" y="1180429"/>
                  <a:pt x="10215687" y="1176493"/>
                </a:cubicBezTo>
                <a:cubicBezTo>
                  <a:pt x="10217858" y="1174210"/>
                  <a:pt x="10224159" y="1171537"/>
                  <a:pt x="10226983" y="1169885"/>
                </a:cubicBezTo>
                <a:cubicBezTo>
                  <a:pt x="10251743" y="1154388"/>
                  <a:pt x="10278463" y="1140785"/>
                  <a:pt x="10301706" y="1128203"/>
                </a:cubicBezTo>
                <a:cubicBezTo>
                  <a:pt x="10300189" y="1131118"/>
                  <a:pt x="10294540" y="1134422"/>
                  <a:pt x="10291064" y="1135441"/>
                </a:cubicBezTo>
                <a:cubicBezTo>
                  <a:pt x="10279116" y="1141418"/>
                  <a:pt x="10270432" y="1150551"/>
                  <a:pt x="10255007" y="1157547"/>
                </a:cubicBezTo>
                <a:cubicBezTo>
                  <a:pt x="10242406" y="1162890"/>
                  <a:pt x="10228940" y="1171780"/>
                  <a:pt x="10217645" y="1178388"/>
                </a:cubicBezTo>
                <a:cubicBezTo>
                  <a:pt x="10211997" y="1181692"/>
                  <a:pt x="10209173" y="1183343"/>
                  <a:pt x="10203526" y="1186646"/>
                </a:cubicBezTo>
                <a:cubicBezTo>
                  <a:pt x="10201354" y="1188931"/>
                  <a:pt x="10202008" y="1189561"/>
                  <a:pt x="10202660" y="1190193"/>
                </a:cubicBezTo>
                <a:cubicBezTo>
                  <a:pt x="10206137" y="1189174"/>
                  <a:pt x="10210266" y="1188784"/>
                  <a:pt x="10215913" y="1185481"/>
                </a:cubicBezTo>
                <a:cubicBezTo>
                  <a:pt x="10223732" y="1179893"/>
                  <a:pt x="10232204" y="1174938"/>
                  <a:pt x="10240676" y="1169984"/>
                </a:cubicBezTo>
                <a:cubicBezTo>
                  <a:pt x="10251971" y="1163376"/>
                  <a:pt x="10263266" y="1156769"/>
                  <a:pt x="10274561" y="1150162"/>
                </a:cubicBezTo>
                <a:cubicBezTo>
                  <a:pt x="10285644" y="1147734"/>
                  <a:pt x="10297151" y="1136949"/>
                  <a:pt x="10308234" y="1134519"/>
                </a:cubicBezTo>
                <a:cubicBezTo>
                  <a:pt x="10318876" y="1127280"/>
                  <a:pt x="10329306" y="1124220"/>
                  <a:pt x="10340601" y="1117614"/>
                </a:cubicBezTo>
                <a:cubicBezTo>
                  <a:pt x="10349073" y="1112658"/>
                  <a:pt x="10352548" y="1111638"/>
                  <a:pt x="10356026" y="1110618"/>
                </a:cubicBezTo>
                <a:cubicBezTo>
                  <a:pt x="10353854" y="1112901"/>
                  <a:pt x="10355160" y="1114164"/>
                  <a:pt x="10352990" y="1116448"/>
                </a:cubicBezTo>
                <a:cubicBezTo>
                  <a:pt x="10353642" y="1117079"/>
                  <a:pt x="10347994" y="1120384"/>
                  <a:pt x="10345169" y="1122035"/>
                </a:cubicBezTo>
                <a:cubicBezTo>
                  <a:pt x="10322580" y="1135250"/>
                  <a:pt x="10299988" y="1148463"/>
                  <a:pt x="10277398" y="1161678"/>
                </a:cubicBezTo>
                <a:cubicBezTo>
                  <a:pt x="10274575" y="1163330"/>
                  <a:pt x="10271098" y="1164350"/>
                  <a:pt x="10272404" y="1165612"/>
                </a:cubicBezTo>
                <a:cubicBezTo>
                  <a:pt x="10273056" y="1166244"/>
                  <a:pt x="10276533" y="1165224"/>
                  <a:pt x="10279357" y="1163572"/>
                </a:cubicBezTo>
                <a:cubicBezTo>
                  <a:pt x="10289786" y="1160513"/>
                  <a:pt x="10300429" y="1153272"/>
                  <a:pt x="10311724" y="1146666"/>
                </a:cubicBezTo>
                <a:cubicBezTo>
                  <a:pt x="10320195" y="1141710"/>
                  <a:pt x="10322366" y="1139428"/>
                  <a:pt x="10324977" y="1141954"/>
                </a:cubicBezTo>
                <a:cubicBezTo>
                  <a:pt x="10330412" y="1142829"/>
                  <a:pt x="10342360" y="1136854"/>
                  <a:pt x="10350832" y="1131898"/>
                </a:cubicBezTo>
                <a:cubicBezTo>
                  <a:pt x="10354307" y="1130878"/>
                  <a:pt x="10359955" y="1127574"/>
                  <a:pt x="10365603" y="1124271"/>
                </a:cubicBezTo>
                <a:cubicBezTo>
                  <a:pt x="10359955" y="1127574"/>
                  <a:pt x="10365603" y="1124271"/>
                  <a:pt x="10363432" y="1126554"/>
                </a:cubicBezTo>
                <a:cubicBezTo>
                  <a:pt x="10323898" y="1149678"/>
                  <a:pt x="10287188" y="1171152"/>
                  <a:pt x="10250479" y="1192625"/>
                </a:cubicBezTo>
                <a:cubicBezTo>
                  <a:pt x="10247655" y="1194277"/>
                  <a:pt x="10248308" y="1194909"/>
                  <a:pt x="10248308" y="1194909"/>
                </a:cubicBezTo>
                <a:cubicBezTo>
                  <a:pt x="10255914" y="1193500"/>
                  <a:pt x="10269381" y="1184610"/>
                  <a:pt x="10278504" y="1180286"/>
                </a:cubicBezTo>
                <a:cubicBezTo>
                  <a:pt x="10275468" y="1186116"/>
                  <a:pt x="10264825" y="1193354"/>
                  <a:pt x="10260482" y="1197923"/>
                </a:cubicBezTo>
                <a:cubicBezTo>
                  <a:pt x="10253969" y="1204771"/>
                  <a:pt x="10253969" y="1204771"/>
                  <a:pt x="10265052" y="1202344"/>
                </a:cubicBezTo>
                <a:cubicBezTo>
                  <a:pt x="10267876" y="1200692"/>
                  <a:pt x="10267876" y="1200692"/>
                  <a:pt x="10267876" y="1200692"/>
                </a:cubicBezTo>
                <a:cubicBezTo>
                  <a:pt x="10268528" y="1201322"/>
                  <a:pt x="10272658" y="1200934"/>
                  <a:pt x="10269833" y="1202587"/>
                </a:cubicBezTo>
                <a:cubicBezTo>
                  <a:pt x="10256368" y="1211477"/>
                  <a:pt x="10265491" y="1207153"/>
                  <a:pt x="10269620" y="1206766"/>
                </a:cubicBezTo>
                <a:cubicBezTo>
                  <a:pt x="10276573" y="1204724"/>
                  <a:pt x="10276573" y="1204724"/>
                  <a:pt x="10268755" y="1210312"/>
                </a:cubicBezTo>
                <a:cubicBezTo>
                  <a:pt x="10263107" y="1213616"/>
                  <a:pt x="10260284" y="1215266"/>
                  <a:pt x="10261588" y="1216529"/>
                </a:cubicBezTo>
                <a:cubicBezTo>
                  <a:pt x="10262894" y="1217794"/>
                  <a:pt x="10263548" y="1218424"/>
                  <a:pt x="10272019" y="1213470"/>
                </a:cubicBezTo>
                <a:cubicBezTo>
                  <a:pt x="10283966" y="1207494"/>
                  <a:pt x="10296567" y="1202151"/>
                  <a:pt x="10308514" y="1196175"/>
                </a:cubicBezTo>
                <a:cubicBezTo>
                  <a:pt x="10317640" y="1191851"/>
                  <a:pt x="10324593" y="1189810"/>
                  <a:pt x="10334369" y="1186120"/>
                </a:cubicBezTo>
                <a:cubicBezTo>
                  <a:pt x="10337194" y="1184467"/>
                  <a:pt x="10342840" y="1181163"/>
                  <a:pt x="10348488" y="1177860"/>
                </a:cubicBezTo>
                <a:cubicBezTo>
                  <a:pt x="10356961" y="1172905"/>
                  <a:pt x="10368255" y="1166297"/>
                  <a:pt x="10376726" y="1161343"/>
                </a:cubicBezTo>
                <a:cubicBezTo>
                  <a:pt x="10385198" y="1156388"/>
                  <a:pt x="10396493" y="1149781"/>
                  <a:pt x="10404964" y="1144825"/>
                </a:cubicBezTo>
                <a:cubicBezTo>
                  <a:pt x="10404964" y="1144825"/>
                  <a:pt x="10405617" y="1145457"/>
                  <a:pt x="10408442" y="1143805"/>
                </a:cubicBezTo>
                <a:cubicBezTo>
                  <a:pt x="10409093" y="1144436"/>
                  <a:pt x="10406922" y="1146720"/>
                  <a:pt x="10406922" y="1146720"/>
                </a:cubicBezTo>
                <a:cubicBezTo>
                  <a:pt x="10399104" y="1152307"/>
                  <a:pt x="10387156" y="1158282"/>
                  <a:pt x="10378684" y="1163238"/>
                </a:cubicBezTo>
                <a:cubicBezTo>
                  <a:pt x="10376512" y="1165522"/>
                  <a:pt x="10373037" y="1166540"/>
                  <a:pt x="10370866" y="1168823"/>
                </a:cubicBezTo>
                <a:cubicBezTo>
                  <a:pt x="10371518" y="1169456"/>
                  <a:pt x="10372172" y="1170088"/>
                  <a:pt x="10372172" y="1170088"/>
                </a:cubicBezTo>
                <a:cubicBezTo>
                  <a:pt x="10386943" y="1162460"/>
                  <a:pt x="10383907" y="1168291"/>
                  <a:pt x="10385864" y="1170186"/>
                </a:cubicBezTo>
                <a:cubicBezTo>
                  <a:pt x="10388689" y="1168534"/>
                  <a:pt x="10391512" y="1166882"/>
                  <a:pt x="10394335" y="1165231"/>
                </a:cubicBezTo>
                <a:lnTo>
                  <a:pt x="10425840" y="1148176"/>
                </a:lnTo>
                <a:lnTo>
                  <a:pt x="10424845" y="1154478"/>
                </a:lnTo>
                <a:lnTo>
                  <a:pt x="10407376" y="1164696"/>
                </a:lnTo>
                <a:cubicBezTo>
                  <a:pt x="10395428" y="1170672"/>
                  <a:pt x="10383480" y="1176646"/>
                  <a:pt x="10372185" y="1183254"/>
                </a:cubicBezTo>
                <a:cubicBezTo>
                  <a:pt x="10369360" y="1184906"/>
                  <a:pt x="10366537" y="1186559"/>
                  <a:pt x="10365018" y="1189473"/>
                </a:cubicBezTo>
                <a:cubicBezTo>
                  <a:pt x="10365672" y="1190104"/>
                  <a:pt x="10371319" y="1186801"/>
                  <a:pt x="10371972" y="1187433"/>
                </a:cubicBezTo>
                <a:cubicBezTo>
                  <a:pt x="10378925" y="1185392"/>
                  <a:pt x="10386746" y="1179806"/>
                  <a:pt x="10396521" y="1176113"/>
                </a:cubicBezTo>
                <a:cubicBezTo>
                  <a:pt x="10376754" y="1187676"/>
                  <a:pt x="10362635" y="1195935"/>
                  <a:pt x="10345693" y="1205846"/>
                </a:cubicBezTo>
                <a:cubicBezTo>
                  <a:pt x="10334396" y="1212452"/>
                  <a:pt x="10326578" y="1218039"/>
                  <a:pt x="10315935" y="1225278"/>
                </a:cubicBezTo>
                <a:cubicBezTo>
                  <a:pt x="10310287" y="1228582"/>
                  <a:pt x="10308770" y="1231497"/>
                  <a:pt x="10310075" y="1232760"/>
                </a:cubicBezTo>
                <a:cubicBezTo>
                  <a:pt x="10311381" y="1234023"/>
                  <a:pt x="10317681" y="1231352"/>
                  <a:pt x="10326151" y="1226397"/>
                </a:cubicBezTo>
                <a:cubicBezTo>
                  <a:pt x="10331147" y="1222461"/>
                  <a:pt x="10340924" y="1218769"/>
                  <a:pt x="10347437" y="1211919"/>
                </a:cubicBezTo>
                <a:cubicBezTo>
                  <a:pt x="10349608" y="1209635"/>
                  <a:pt x="10358731" y="1205312"/>
                  <a:pt x="10361556" y="1203660"/>
                </a:cubicBezTo>
                <a:lnTo>
                  <a:pt x="10377927" y="1196118"/>
                </a:lnTo>
                <a:lnTo>
                  <a:pt x="10378762" y="1204714"/>
                </a:lnTo>
                <a:cubicBezTo>
                  <a:pt x="10385332" y="1209098"/>
                  <a:pt x="10392918" y="1210627"/>
                  <a:pt x="10397727" y="1208537"/>
                </a:cubicBezTo>
                <a:lnTo>
                  <a:pt x="10466039" y="1176804"/>
                </a:lnTo>
                <a:lnTo>
                  <a:pt x="10447830" y="1190692"/>
                </a:lnTo>
                <a:cubicBezTo>
                  <a:pt x="10462388" y="1187243"/>
                  <a:pt x="10477373" y="1175438"/>
                  <a:pt x="10492144" y="1167810"/>
                </a:cubicBezTo>
                <a:cubicBezTo>
                  <a:pt x="10495620" y="1166790"/>
                  <a:pt x="10492798" y="1168442"/>
                  <a:pt x="10490627" y="1170726"/>
                </a:cubicBezTo>
                <a:cubicBezTo>
                  <a:pt x="10484766" y="1178207"/>
                  <a:pt x="10488242" y="1177188"/>
                  <a:pt x="10500843" y="1171843"/>
                </a:cubicBezTo>
                <a:lnTo>
                  <a:pt x="10538266" y="1151585"/>
                </a:lnTo>
                <a:lnTo>
                  <a:pt x="10566819" y="1144715"/>
                </a:lnTo>
                <a:lnTo>
                  <a:pt x="10596064" y="1118134"/>
                </a:lnTo>
                <a:lnTo>
                  <a:pt x="10619743" y="1103307"/>
                </a:lnTo>
                <a:lnTo>
                  <a:pt x="10639571" y="1089481"/>
                </a:lnTo>
                <a:lnTo>
                  <a:pt x="10670340" y="1073792"/>
                </a:lnTo>
                <a:lnTo>
                  <a:pt x="10723478" y="1050834"/>
                </a:lnTo>
                <a:lnTo>
                  <a:pt x="10721980" y="1052625"/>
                </a:lnTo>
                <a:cubicBezTo>
                  <a:pt x="10723285" y="1053888"/>
                  <a:pt x="10729585" y="1051216"/>
                  <a:pt x="10732410" y="1049564"/>
                </a:cubicBezTo>
                <a:cubicBezTo>
                  <a:pt x="10735886" y="1048544"/>
                  <a:pt x="10741533" y="1045242"/>
                  <a:pt x="10744357" y="1043589"/>
                </a:cubicBezTo>
                <a:cubicBezTo>
                  <a:pt x="10764124" y="1032027"/>
                  <a:pt x="10783892" y="1020463"/>
                  <a:pt x="10806482" y="1007251"/>
                </a:cubicBezTo>
                <a:lnTo>
                  <a:pt x="10822568" y="998355"/>
                </a:lnTo>
                <a:lnTo>
                  <a:pt x="10831204" y="994542"/>
                </a:lnTo>
                <a:cubicBezTo>
                  <a:pt x="10842246" y="990650"/>
                  <a:pt x="10853693" y="989897"/>
                  <a:pt x="10866325" y="1000093"/>
                </a:cubicBezTo>
                <a:cubicBezTo>
                  <a:pt x="10891587" y="1020485"/>
                  <a:pt x="10865505" y="1036645"/>
                  <a:pt x="10851820" y="1052243"/>
                </a:cubicBezTo>
                <a:cubicBezTo>
                  <a:pt x="10835081" y="1076407"/>
                  <a:pt x="10807983" y="1095422"/>
                  <a:pt x="10775330" y="1107198"/>
                </a:cubicBezTo>
                <a:cubicBezTo>
                  <a:pt x="10705956" y="1142167"/>
                  <a:pt x="10655276" y="1193146"/>
                  <a:pt x="10589698" y="1228879"/>
                </a:cubicBezTo>
                <a:cubicBezTo>
                  <a:pt x="10569442" y="1240095"/>
                  <a:pt x="10585087" y="1264666"/>
                  <a:pt x="10566588" y="1282356"/>
                </a:cubicBezTo>
                <a:cubicBezTo>
                  <a:pt x="10551884" y="1300809"/>
                  <a:pt x="10544768" y="1320793"/>
                  <a:pt x="10584460" y="1334914"/>
                </a:cubicBezTo>
                <a:cubicBezTo>
                  <a:pt x="10606204" y="1342357"/>
                  <a:pt x="10591499" y="1360811"/>
                  <a:pt x="10578831" y="1373557"/>
                </a:cubicBezTo>
                <a:cubicBezTo>
                  <a:pt x="10567177" y="1383444"/>
                  <a:pt x="10553763" y="1386861"/>
                  <a:pt x="10541640" y="1375237"/>
                </a:cubicBezTo>
                <a:cubicBezTo>
                  <a:pt x="10536089" y="1367998"/>
                  <a:pt x="10527757" y="1357140"/>
                  <a:pt x="10508518" y="1365501"/>
                </a:cubicBezTo>
                <a:cubicBezTo>
                  <a:pt x="10512310" y="1366264"/>
                  <a:pt x="10514072" y="1372739"/>
                  <a:pt x="10514072" y="1372739"/>
                </a:cubicBezTo>
                <a:cubicBezTo>
                  <a:pt x="10558768" y="1418467"/>
                  <a:pt x="10546843" y="1440540"/>
                  <a:pt x="10478018" y="1451143"/>
                </a:cubicBezTo>
                <a:cubicBezTo>
                  <a:pt x="10456002" y="1455884"/>
                  <a:pt x="10423897" y="1443292"/>
                  <a:pt x="10414002" y="1459655"/>
                </a:cubicBezTo>
                <a:cubicBezTo>
                  <a:pt x="10394216" y="1492383"/>
                  <a:pt x="10359255" y="1522053"/>
                  <a:pt x="10354643" y="1557839"/>
                </a:cubicBezTo>
                <a:cubicBezTo>
                  <a:pt x="10353352" y="1572877"/>
                  <a:pt x="10356872" y="1585826"/>
                  <a:pt x="10337631" y="1594185"/>
                </a:cubicBezTo>
                <a:cubicBezTo>
                  <a:pt x="10307755" y="1609581"/>
                  <a:pt x="10332277" y="1620644"/>
                  <a:pt x="10346432" y="1626556"/>
                </a:cubicBezTo>
                <a:cubicBezTo>
                  <a:pt x="10370952" y="1637620"/>
                  <a:pt x="10422098" y="1608153"/>
                  <a:pt x="10421629" y="1586643"/>
                </a:cubicBezTo>
                <a:cubicBezTo>
                  <a:pt x="10419126" y="1570839"/>
                  <a:pt x="10422176" y="1562273"/>
                  <a:pt x="10441417" y="1553914"/>
                </a:cubicBezTo>
                <a:cubicBezTo>
                  <a:pt x="10460658" y="1545554"/>
                  <a:pt x="10499880" y="1538162"/>
                  <a:pt x="10459443" y="1514713"/>
                </a:cubicBezTo>
                <a:cubicBezTo>
                  <a:pt x="10452875" y="1510328"/>
                  <a:pt x="10458700" y="1505383"/>
                  <a:pt x="10464526" y="1500438"/>
                </a:cubicBezTo>
                <a:cubicBezTo>
                  <a:pt x="10499956" y="1492284"/>
                  <a:pt x="10508758" y="1524655"/>
                  <a:pt x="10540119" y="1527916"/>
                </a:cubicBezTo>
                <a:cubicBezTo>
                  <a:pt x="10555293" y="1530976"/>
                  <a:pt x="10538828" y="1542956"/>
                  <a:pt x="10530970" y="1553611"/>
                </a:cubicBezTo>
                <a:cubicBezTo>
                  <a:pt x="10515249" y="1574919"/>
                  <a:pt x="10477786" y="1588783"/>
                  <a:pt x="10487600" y="1618301"/>
                </a:cubicBezTo>
                <a:cubicBezTo>
                  <a:pt x="10490381" y="1621919"/>
                  <a:pt x="10484551" y="1626866"/>
                  <a:pt x="10479741" y="1628955"/>
                </a:cubicBezTo>
                <a:cubicBezTo>
                  <a:pt x="10404073" y="1647357"/>
                  <a:pt x="10403450" y="1717606"/>
                  <a:pt x="10344713" y="1745540"/>
                </a:cubicBezTo>
                <a:cubicBezTo>
                  <a:pt x="10330286" y="1751809"/>
                  <a:pt x="10322422" y="1762465"/>
                  <a:pt x="10307995" y="1768734"/>
                </a:cubicBezTo>
                <a:cubicBezTo>
                  <a:pt x="10261928" y="1783925"/>
                  <a:pt x="10232797" y="1808650"/>
                  <a:pt x="10202644" y="1836228"/>
                </a:cubicBezTo>
                <a:cubicBezTo>
                  <a:pt x="10195802" y="1844027"/>
                  <a:pt x="10186183" y="1848208"/>
                  <a:pt x="10179337" y="1856008"/>
                </a:cubicBezTo>
                <a:cubicBezTo>
                  <a:pt x="10172221" y="1875991"/>
                  <a:pt x="10095613" y="1851369"/>
                  <a:pt x="10130692" y="1901276"/>
                </a:cubicBezTo>
                <a:cubicBezTo>
                  <a:pt x="10133909" y="1906514"/>
                  <a:pt x="10135512" y="1912001"/>
                  <a:pt x="10136470" y="1917691"/>
                </a:cubicBezTo>
                <a:lnTo>
                  <a:pt x="10137446" y="1926703"/>
                </a:lnTo>
                <a:lnTo>
                  <a:pt x="10176919" y="1905576"/>
                </a:lnTo>
                <a:cubicBezTo>
                  <a:pt x="10228474" y="1880784"/>
                  <a:pt x="10284452" y="1859732"/>
                  <a:pt x="10331590" y="1828708"/>
                </a:cubicBezTo>
                <a:cubicBezTo>
                  <a:pt x="10355159" y="1808024"/>
                  <a:pt x="10386584" y="1793252"/>
                  <a:pt x="10421937" y="1787341"/>
                </a:cubicBezTo>
                <a:cubicBezTo>
                  <a:pt x="10445506" y="1781434"/>
                  <a:pt x="10473002" y="1766661"/>
                  <a:pt x="10492643" y="1790296"/>
                </a:cubicBezTo>
                <a:cubicBezTo>
                  <a:pt x="10512286" y="1813935"/>
                  <a:pt x="10476931" y="1822798"/>
                  <a:pt x="10465147" y="1837572"/>
                </a:cubicBezTo>
                <a:cubicBezTo>
                  <a:pt x="10461218" y="1840526"/>
                  <a:pt x="10457289" y="1840526"/>
                  <a:pt x="10453362" y="1843480"/>
                </a:cubicBezTo>
                <a:cubicBezTo>
                  <a:pt x="10370869" y="1878936"/>
                  <a:pt x="10327660" y="1952804"/>
                  <a:pt x="10229457" y="1970531"/>
                </a:cubicBezTo>
                <a:cubicBezTo>
                  <a:pt x="10213745" y="1992690"/>
                  <a:pt x="10194104" y="2011158"/>
                  <a:pt x="10172500" y="2028148"/>
                </a:cubicBezTo>
                <a:lnTo>
                  <a:pt x="10163568" y="2034481"/>
                </a:lnTo>
                <a:cubicBezTo>
                  <a:pt x="10162255" y="2037555"/>
                  <a:pt x="10160942" y="2040627"/>
                  <a:pt x="10159630" y="2043698"/>
                </a:cubicBezTo>
                <a:cubicBezTo>
                  <a:pt x="10154298" y="2051182"/>
                  <a:pt x="10146932" y="2058302"/>
                  <a:pt x="10137499" y="2064814"/>
                </a:cubicBezTo>
                <a:lnTo>
                  <a:pt x="10103756" y="2088174"/>
                </a:lnTo>
                <a:lnTo>
                  <a:pt x="10103755" y="2091671"/>
                </a:lnTo>
                <a:cubicBezTo>
                  <a:pt x="10111614" y="2097581"/>
                  <a:pt x="10119469" y="2094627"/>
                  <a:pt x="10123396" y="2088717"/>
                </a:cubicBezTo>
                <a:cubicBezTo>
                  <a:pt x="10139110" y="2076898"/>
                  <a:pt x="10158752" y="2068036"/>
                  <a:pt x="10178391" y="2070989"/>
                </a:cubicBezTo>
                <a:lnTo>
                  <a:pt x="10209864" y="2074412"/>
                </a:lnTo>
                <a:lnTo>
                  <a:pt x="10253985" y="2046971"/>
                </a:lnTo>
                <a:cubicBezTo>
                  <a:pt x="10266611" y="2038208"/>
                  <a:pt x="10277369" y="2034230"/>
                  <a:pt x="10288508" y="2038134"/>
                </a:cubicBezTo>
                <a:lnTo>
                  <a:pt x="10299102" y="2044335"/>
                </a:lnTo>
                <a:lnTo>
                  <a:pt x="10311948" y="2035533"/>
                </a:lnTo>
                <a:cubicBezTo>
                  <a:pt x="10382653" y="1988259"/>
                  <a:pt x="10457289" y="1938029"/>
                  <a:pt x="10547636" y="1908483"/>
                </a:cubicBezTo>
                <a:cubicBezTo>
                  <a:pt x="10567280" y="1902573"/>
                  <a:pt x="10579062" y="1887800"/>
                  <a:pt x="10590846" y="1873028"/>
                </a:cubicBezTo>
                <a:cubicBezTo>
                  <a:pt x="10637985" y="1819844"/>
                  <a:pt x="10708689" y="1787341"/>
                  <a:pt x="10779400" y="1754843"/>
                </a:cubicBezTo>
                <a:cubicBezTo>
                  <a:pt x="10818682" y="1734159"/>
                  <a:pt x="10857961" y="1748931"/>
                  <a:pt x="10877601" y="1781433"/>
                </a:cubicBezTo>
                <a:cubicBezTo>
                  <a:pt x="10885457" y="1790297"/>
                  <a:pt x="10893313" y="1787341"/>
                  <a:pt x="10905099" y="1790297"/>
                </a:cubicBezTo>
                <a:cubicBezTo>
                  <a:pt x="10948309" y="1793251"/>
                  <a:pt x="10956166" y="1805070"/>
                  <a:pt x="10932595" y="1834616"/>
                </a:cubicBezTo>
                <a:cubicBezTo>
                  <a:pt x="10916884" y="1849391"/>
                  <a:pt x="10901168" y="1864162"/>
                  <a:pt x="10881531" y="1878936"/>
                </a:cubicBezTo>
                <a:cubicBezTo>
                  <a:pt x="10854034" y="1896665"/>
                  <a:pt x="10842248" y="1932121"/>
                  <a:pt x="10787253" y="1917348"/>
                </a:cubicBezTo>
                <a:cubicBezTo>
                  <a:pt x="10775470" y="1914392"/>
                  <a:pt x="10763687" y="1926210"/>
                  <a:pt x="10771540" y="1935075"/>
                </a:cubicBezTo>
                <a:lnTo>
                  <a:pt x="10780353" y="1953906"/>
                </a:lnTo>
                <a:lnTo>
                  <a:pt x="10767191" y="1960462"/>
                </a:lnTo>
                <a:cubicBezTo>
                  <a:pt x="10764208" y="1961949"/>
                  <a:pt x="10764208" y="1961949"/>
                  <a:pt x="10761225" y="1963434"/>
                </a:cubicBezTo>
                <a:cubicBezTo>
                  <a:pt x="10756728" y="1968074"/>
                  <a:pt x="10750605" y="1972083"/>
                  <a:pt x="10743595" y="1975695"/>
                </a:cubicBezTo>
                <a:lnTo>
                  <a:pt x="10737284" y="1978410"/>
                </a:lnTo>
                <a:lnTo>
                  <a:pt x="10732261" y="1979394"/>
                </a:lnTo>
                <a:cubicBezTo>
                  <a:pt x="10720476" y="1980872"/>
                  <a:pt x="10712620" y="1983089"/>
                  <a:pt x="10705745" y="1986783"/>
                </a:cubicBezTo>
                <a:lnTo>
                  <a:pt x="10693685" y="1996284"/>
                </a:lnTo>
                <a:lnTo>
                  <a:pt x="10682509" y="2000727"/>
                </a:lnTo>
                <a:cubicBezTo>
                  <a:pt x="10682509" y="2000727"/>
                  <a:pt x="10679527" y="2002213"/>
                  <a:pt x="10677132" y="2004366"/>
                </a:cubicBezTo>
                <a:cubicBezTo>
                  <a:pt x="10674737" y="2006519"/>
                  <a:pt x="10671754" y="2008004"/>
                  <a:pt x="10668772" y="2009490"/>
                </a:cubicBezTo>
                <a:cubicBezTo>
                  <a:pt x="10638362" y="2023679"/>
                  <a:pt x="10610885" y="2041205"/>
                  <a:pt x="10579888" y="2054727"/>
                </a:cubicBezTo>
                <a:cubicBezTo>
                  <a:pt x="10567958" y="2060669"/>
                  <a:pt x="10563754" y="2065641"/>
                  <a:pt x="10554220" y="2069432"/>
                </a:cubicBezTo>
                <a:cubicBezTo>
                  <a:pt x="10545273" y="2073890"/>
                  <a:pt x="10533343" y="2079832"/>
                  <a:pt x="10524395" y="2084288"/>
                </a:cubicBezTo>
                <a:cubicBezTo>
                  <a:pt x="10507089" y="2093869"/>
                  <a:pt x="10489829" y="2098630"/>
                  <a:pt x="10476093" y="2107394"/>
                </a:cubicBezTo>
                <a:cubicBezTo>
                  <a:pt x="10470126" y="2110365"/>
                  <a:pt x="10467144" y="2111850"/>
                  <a:pt x="10464162" y="2113336"/>
                </a:cubicBezTo>
                <a:cubicBezTo>
                  <a:pt x="10461180" y="2114821"/>
                  <a:pt x="10457609" y="2115639"/>
                  <a:pt x="10455801" y="2118459"/>
                </a:cubicBezTo>
                <a:cubicBezTo>
                  <a:pt x="10456389" y="2119126"/>
                  <a:pt x="10460545" y="2118976"/>
                  <a:pt x="10463528" y="2117489"/>
                </a:cubicBezTo>
                <a:cubicBezTo>
                  <a:pt x="10473063" y="2113699"/>
                  <a:pt x="10483772" y="2111244"/>
                  <a:pt x="10495700" y="2105301"/>
                </a:cubicBezTo>
                <a:cubicBezTo>
                  <a:pt x="10501665" y="2102330"/>
                  <a:pt x="10502840" y="2103663"/>
                  <a:pt x="10509390" y="2101360"/>
                </a:cubicBezTo>
                <a:cubicBezTo>
                  <a:pt x="10496241" y="2110789"/>
                  <a:pt x="10481328" y="2118218"/>
                  <a:pt x="10467003" y="2126313"/>
                </a:cubicBezTo>
                <a:cubicBezTo>
                  <a:pt x="10455660" y="2132923"/>
                  <a:pt x="10447887" y="2138715"/>
                  <a:pt x="10436544" y="2145323"/>
                </a:cubicBezTo>
                <a:cubicBezTo>
                  <a:pt x="10433563" y="2146809"/>
                  <a:pt x="10428771" y="2151116"/>
                  <a:pt x="10432928" y="2150963"/>
                </a:cubicBezTo>
                <a:cubicBezTo>
                  <a:pt x="10437085" y="2150811"/>
                  <a:pt x="10442462" y="2147173"/>
                  <a:pt x="10445445" y="2145688"/>
                </a:cubicBezTo>
                <a:cubicBezTo>
                  <a:pt x="10466322" y="2135288"/>
                  <a:pt x="10484215" y="2126374"/>
                  <a:pt x="10505092" y="2115976"/>
                </a:cubicBezTo>
                <a:cubicBezTo>
                  <a:pt x="10540880" y="2098147"/>
                  <a:pt x="10578432" y="2082320"/>
                  <a:pt x="10614759" y="2069979"/>
                </a:cubicBezTo>
                <a:lnTo>
                  <a:pt x="10628210" y="2064236"/>
                </a:lnTo>
                <a:lnTo>
                  <a:pt x="10622271" y="2070620"/>
                </a:lnTo>
                <a:cubicBezTo>
                  <a:pt x="10600667" y="2092411"/>
                  <a:pt x="10577097" y="2112355"/>
                  <a:pt x="10547636" y="2127128"/>
                </a:cubicBezTo>
                <a:cubicBezTo>
                  <a:pt x="10527013" y="2138946"/>
                  <a:pt x="10509554" y="2151238"/>
                  <a:pt x="10493860" y="2163902"/>
                </a:cubicBezTo>
                <a:lnTo>
                  <a:pt x="10492027" y="2165560"/>
                </a:lnTo>
                <a:lnTo>
                  <a:pt x="10486187" y="2167613"/>
                </a:lnTo>
                <a:cubicBezTo>
                  <a:pt x="10465943" y="2173859"/>
                  <a:pt x="10462962" y="2175344"/>
                  <a:pt x="10453967" y="2184622"/>
                </a:cubicBezTo>
                <a:cubicBezTo>
                  <a:pt x="10450986" y="2186108"/>
                  <a:pt x="10452160" y="2187441"/>
                  <a:pt x="10449764" y="2189596"/>
                </a:cubicBezTo>
                <a:cubicBezTo>
                  <a:pt x="10428935" y="2195174"/>
                  <a:pt x="10414024" y="2202602"/>
                  <a:pt x="10396129" y="2211516"/>
                </a:cubicBezTo>
                <a:cubicBezTo>
                  <a:pt x="10384200" y="2217457"/>
                  <a:pt x="10375252" y="2221916"/>
                  <a:pt x="10363324" y="2227858"/>
                </a:cubicBezTo>
                <a:cubicBezTo>
                  <a:pt x="10340052" y="2240410"/>
                  <a:pt x="10314429" y="2250294"/>
                  <a:pt x="10288176" y="2264332"/>
                </a:cubicBezTo>
                <a:cubicBezTo>
                  <a:pt x="10279229" y="2268789"/>
                  <a:pt x="10273898" y="2267606"/>
                  <a:pt x="10266712" y="2274064"/>
                </a:cubicBezTo>
                <a:cubicBezTo>
                  <a:pt x="10258940" y="2279855"/>
                  <a:pt x="10248818" y="2282979"/>
                  <a:pt x="10243441" y="2286617"/>
                </a:cubicBezTo>
                <a:cubicBezTo>
                  <a:pt x="10234493" y="2291074"/>
                  <a:pt x="10225547" y="2295531"/>
                  <a:pt x="10216598" y="2299987"/>
                </a:cubicBezTo>
                <a:cubicBezTo>
                  <a:pt x="10211809" y="2304294"/>
                  <a:pt x="10218947" y="2302656"/>
                  <a:pt x="10217139" y="2305476"/>
                </a:cubicBezTo>
                <a:cubicBezTo>
                  <a:pt x="10210540" y="2312601"/>
                  <a:pt x="10199198" y="2319212"/>
                  <a:pt x="10183112" y="2325306"/>
                </a:cubicBezTo>
                <a:cubicBezTo>
                  <a:pt x="10180128" y="2326792"/>
                  <a:pt x="10179542" y="2326125"/>
                  <a:pt x="10173578" y="2329096"/>
                </a:cubicBezTo>
                <a:cubicBezTo>
                  <a:pt x="10170595" y="2330582"/>
                  <a:pt x="10168199" y="2332734"/>
                  <a:pt x="10169374" y="2334068"/>
                </a:cubicBezTo>
                <a:cubicBezTo>
                  <a:pt x="10169961" y="2334736"/>
                  <a:pt x="10171134" y="2336070"/>
                  <a:pt x="10177100" y="2333099"/>
                </a:cubicBezTo>
                <a:cubicBezTo>
                  <a:pt x="10185460" y="2327973"/>
                  <a:pt x="10194994" y="2324184"/>
                  <a:pt x="10200371" y="2320546"/>
                </a:cubicBezTo>
                <a:cubicBezTo>
                  <a:pt x="10212302" y="2314603"/>
                  <a:pt x="10219440" y="2312966"/>
                  <a:pt x="10228388" y="2308510"/>
                </a:cubicBezTo>
                <a:cubicBezTo>
                  <a:pt x="10234939" y="2306206"/>
                  <a:pt x="10239682" y="2306720"/>
                  <a:pt x="10240856" y="2308056"/>
                </a:cubicBezTo>
                <a:cubicBezTo>
                  <a:pt x="10248581" y="2307085"/>
                  <a:pt x="10249169" y="2307753"/>
                  <a:pt x="10256944" y="2301961"/>
                </a:cubicBezTo>
                <a:cubicBezTo>
                  <a:pt x="10268285" y="2295351"/>
                  <a:pt x="10279627" y="2288741"/>
                  <a:pt x="10290384" y="2281465"/>
                </a:cubicBezTo>
                <a:cubicBezTo>
                  <a:pt x="10292779" y="2279313"/>
                  <a:pt x="10299330" y="2277007"/>
                  <a:pt x="10305296" y="2274037"/>
                </a:cubicBezTo>
                <a:cubicBezTo>
                  <a:pt x="10308277" y="2272550"/>
                  <a:pt x="10309452" y="2273886"/>
                  <a:pt x="10313020" y="2273066"/>
                </a:cubicBezTo>
                <a:cubicBezTo>
                  <a:pt x="10320159" y="2271429"/>
                  <a:pt x="10314782" y="2275068"/>
                  <a:pt x="10312974" y="2277888"/>
                </a:cubicBezTo>
                <a:lnTo>
                  <a:pt x="10309521" y="2280459"/>
                </a:lnTo>
                <a:lnTo>
                  <a:pt x="10299508" y="2285448"/>
                </a:lnTo>
                <a:cubicBezTo>
                  <a:pt x="10290561" y="2289905"/>
                  <a:pt x="10284596" y="2292876"/>
                  <a:pt x="10279806" y="2297181"/>
                </a:cubicBezTo>
                <a:cubicBezTo>
                  <a:pt x="10267242" y="2307277"/>
                  <a:pt x="10258294" y="2311735"/>
                  <a:pt x="10238053" y="2317982"/>
                </a:cubicBezTo>
                <a:cubicBezTo>
                  <a:pt x="10227931" y="2321104"/>
                  <a:pt x="10215415" y="2326379"/>
                  <a:pt x="10202898" y="2331655"/>
                </a:cubicBezTo>
                <a:cubicBezTo>
                  <a:pt x="10190381" y="2336931"/>
                  <a:pt x="10180213" y="2344875"/>
                  <a:pt x="10165300" y="2352302"/>
                </a:cubicBezTo>
                <a:cubicBezTo>
                  <a:pt x="10165300" y="2352302"/>
                  <a:pt x="10162907" y="2354455"/>
                  <a:pt x="10163491" y="2355122"/>
                </a:cubicBezTo>
                <a:cubicBezTo>
                  <a:pt x="10158116" y="2358760"/>
                  <a:pt x="10155720" y="2360914"/>
                  <a:pt x="10153324" y="2363066"/>
                </a:cubicBezTo>
                <a:cubicBezTo>
                  <a:pt x="10143744" y="2371679"/>
                  <a:pt x="10131813" y="2377621"/>
                  <a:pt x="10115140" y="2383047"/>
                </a:cubicBezTo>
                <a:cubicBezTo>
                  <a:pt x="10111571" y="2383865"/>
                  <a:pt x="10108001" y="2384685"/>
                  <a:pt x="10104432" y="2385502"/>
                </a:cubicBezTo>
                <a:cubicBezTo>
                  <a:pt x="10100276" y="2385655"/>
                  <a:pt x="10073481" y="2394204"/>
                  <a:pt x="10070498" y="2395690"/>
                </a:cubicBezTo>
                <a:cubicBezTo>
                  <a:pt x="10062726" y="2401481"/>
                  <a:pt x="10057395" y="2400298"/>
                  <a:pt x="10049034" y="2405422"/>
                </a:cubicBezTo>
                <a:cubicBezTo>
                  <a:pt x="10034710" y="2413519"/>
                  <a:pt x="10025129" y="2422129"/>
                  <a:pt x="10007235" y="2431043"/>
                </a:cubicBezTo>
                <a:cubicBezTo>
                  <a:pt x="10004252" y="2432527"/>
                  <a:pt x="10004839" y="2433196"/>
                  <a:pt x="10005427" y="2433863"/>
                </a:cubicBezTo>
                <a:cubicBezTo>
                  <a:pt x="9997654" y="2439654"/>
                  <a:pt x="9990467" y="2446112"/>
                  <a:pt x="9980933" y="2449902"/>
                </a:cubicBezTo>
                <a:cubicBezTo>
                  <a:pt x="9971986" y="2454359"/>
                  <a:pt x="9959469" y="2459635"/>
                  <a:pt x="9951156" y="2459937"/>
                </a:cubicBezTo>
                <a:cubicBezTo>
                  <a:pt x="9950570" y="2459270"/>
                  <a:pt x="9896346" y="2480523"/>
                  <a:pt x="9893950" y="2482676"/>
                </a:cubicBezTo>
                <a:cubicBezTo>
                  <a:pt x="9880800" y="2492106"/>
                  <a:pt x="9859924" y="2502506"/>
                  <a:pt x="9847360" y="2512603"/>
                </a:cubicBezTo>
                <a:cubicBezTo>
                  <a:pt x="9840174" y="2519061"/>
                  <a:pt x="9828831" y="2525671"/>
                  <a:pt x="9818123" y="2528126"/>
                </a:cubicBezTo>
                <a:cubicBezTo>
                  <a:pt x="9804433" y="2532068"/>
                  <a:pt x="9788934" y="2538828"/>
                  <a:pt x="9774609" y="2546924"/>
                </a:cubicBezTo>
                <a:cubicBezTo>
                  <a:pt x="9768645" y="2549896"/>
                  <a:pt x="9759697" y="2554354"/>
                  <a:pt x="9750750" y="2558810"/>
                </a:cubicBezTo>
                <a:cubicBezTo>
                  <a:pt x="9744785" y="2561781"/>
                  <a:pt x="9741802" y="2563266"/>
                  <a:pt x="9739407" y="2565419"/>
                </a:cubicBezTo>
                <a:cubicBezTo>
                  <a:pt x="9732221" y="2571877"/>
                  <a:pt x="9719705" y="2577153"/>
                  <a:pt x="9707775" y="2583097"/>
                </a:cubicBezTo>
                <a:cubicBezTo>
                  <a:pt x="9704793" y="2584581"/>
                  <a:pt x="9698241" y="2586886"/>
                  <a:pt x="9696431" y="2589706"/>
                </a:cubicBezTo>
                <a:cubicBezTo>
                  <a:pt x="9684457" y="2600469"/>
                  <a:pt x="9672480" y="2611233"/>
                  <a:pt x="9673606" y="2617389"/>
                </a:cubicBezTo>
                <a:cubicBezTo>
                  <a:pt x="9673560" y="2622210"/>
                  <a:pt x="9677669" y="2626879"/>
                  <a:pt x="9653810" y="2638764"/>
                </a:cubicBezTo>
                <a:cubicBezTo>
                  <a:pt x="9644863" y="2643222"/>
                  <a:pt x="9637677" y="2649680"/>
                  <a:pt x="9639438" y="2651681"/>
                </a:cubicBezTo>
                <a:cubicBezTo>
                  <a:pt x="9638216" y="2655169"/>
                  <a:pt x="9636408" y="2657989"/>
                  <a:pt x="9632204" y="2662961"/>
                </a:cubicBezTo>
                <a:cubicBezTo>
                  <a:pt x="9632792" y="2663628"/>
                  <a:pt x="9633380" y="2664295"/>
                  <a:pt x="9633380" y="2664295"/>
                </a:cubicBezTo>
                <a:cubicBezTo>
                  <a:pt x="9651226" y="2660203"/>
                  <a:pt x="9666091" y="2657596"/>
                  <a:pt x="9683986" y="2648683"/>
                </a:cubicBezTo>
                <a:cubicBezTo>
                  <a:pt x="9737669" y="2621940"/>
                  <a:pt x="9788369" y="2596684"/>
                  <a:pt x="9839069" y="2571429"/>
                </a:cubicBezTo>
                <a:cubicBezTo>
                  <a:pt x="9842052" y="2569943"/>
                  <a:pt x="9849824" y="2564151"/>
                  <a:pt x="9852173" y="2566819"/>
                </a:cubicBezTo>
                <a:cubicBezTo>
                  <a:pt x="9853347" y="2568153"/>
                  <a:pt x="9843812" y="2571942"/>
                  <a:pt x="9840830" y="2573429"/>
                </a:cubicBezTo>
                <a:cubicBezTo>
                  <a:pt x="9828901" y="2579371"/>
                  <a:pt x="9816971" y="2585313"/>
                  <a:pt x="9806804" y="2593257"/>
                </a:cubicBezTo>
                <a:cubicBezTo>
                  <a:pt x="9785245" y="2612632"/>
                  <a:pt x="9751217" y="2632463"/>
                  <a:pt x="9713034" y="2652444"/>
                </a:cubicBezTo>
                <a:cubicBezTo>
                  <a:pt x="9695139" y="2661357"/>
                  <a:pt x="9673676" y="2671090"/>
                  <a:pt x="9653974" y="2682824"/>
                </a:cubicBezTo>
                <a:cubicBezTo>
                  <a:pt x="9643219" y="2690100"/>
                  <a:pt x="9627719" y="2696862"/>
                  <a:pt x="9615202" y="2702137"/>
                </a:cubicBezTo>
                <a:cubicBezTo>
                  <a:pt x="9603272" y="2708079"/>
                  <a:pt x="9593103" y="2716023"/>
                  <a:pt x="9580588" y="2721300"/>
                </a:cubicBezTo>
                <a:cubicBezTo>
                  <a:pt x="9574622" y="2724271"/>
                  <a:pt x="9561519" y="2728879"/>
                  <a:pt x="9566850" y="2730062"/>
                </a:cubicBezTo>
                <a:cubicBezTo>
                  <a:pt x="9568612" y="2732063"/>
                  <a:pt x="9576385" y="2726272"/>
                  <a:pt x="9582936" y="2723968"/>
                </a:cubicBezTo>
                <a:cubicBezTo>
                  <a:pt x="9619312" y="2706807"/>
                  <a:pt x="9650357" y="2688464"/>
                  <a:pt x="9686146" y="2670636"/>
                </a:cubicBezTo>
                <a:cubicBezTo>
                  <a:pt x="9704040" y="2661723"/>
                  <a:pt x="9715922" y="2660599"/>
                  <a:pt x="9734404" y="2652353"/>
                </a:cubicBezTo>
                <a:cubicBezTo>
                  <a:pt x="9734404" y="2652353"/>
                  <a:pt x="9734990" y="2653020"/>
                  <a:pt x="9735577" y="2653688"/>
                </a:cubicBezTo>
                <a:cubicBezTo>
                  <a:pt x="9736165" y="2654354"/>
                  <a:pt x="9740320" y="2654203"/>
                  <a:pt x="9734943" y="2657841"/>
                </a:cubicBezTo>
                <a:cubicBezTo>
                  <a:pt x="9725996" y="2662299"/>
                  <a:pt x="9717048" y="2666755"/>
                  <a:pt x="9708102" y="2671212"/>
                </a:cubicBezTo>
                <a:cubicBezTo>
                  <a:pt x="9699155" y="2675670"/>
                  <a:pt x="9697347" y="2678490"/>
                  <a:pt x="9691381" y="2681459"/>
                </a:cubicBezTo>
                <a:cubicBezTo>
                  <a:pt x="9688399" y="2682946"/>
                  <a:pt x="9688986" y="2683613"/>
                  <a:pt x="9689572" y="2684280"/>
                </a:cubicBezTo>
                <a:cubicBezTo>
                  <a:pt x="9690160" y="2684948"/>
                  <a:pt x="9693143" y="2683462"/>
                  <a:pt x="9696126" y="2681976"/>
                </a:cubicBezTo>
                <a:cubicBezTo>
                  <a:pt x="9705073" y="2677518"/>
                  <a:pt x="9714020" y="2673062"/>
                  <a:pt x="9722967" y="2668607"/>
                </a:cubicBezTo>
                <a:cubicBezTo>
                  <a:pt x="9725948" y="2667120"/>
                  <a:pt x="9731913" y="2664148"/>
                  <a:pt x="9733087" y="2665483"/>
                </a:cubicBezTo>
                <a:cubicBezTo>
                  <a:pt x="9733675" y="2666150"/>
                  <a:pt x="9727710" y="2669121"/>
                  <a:pt x="9728297" y="2669788"/>
                </a:cubicBezTo>
                <a:cubicBezTo>
                  <a:pt x="9718130" y="2677733"/>
                  <a:pt x="9707373" y="2685009"/>
                  <a:pt x="9695443" y="2690952"/>
                </a:cubicBezTo>
                <a:cubicBezTo>
                  <a:pt x="9674568" y="2701351"/>
                  <a:pt x="9662591" y="2712116"/>
                  <a:pt x="9641126" y="2721848"/>
                </a:cubicBezTo>
                <a:cubicBezTo>
                  <a:pt x="9641126" y="2721848"/>
                  <a:pt x="9641714" y="2722515"/>
                  <a:pt x="9641714" y="2722515"/>
                </a:cubicBezTo>
                <a:cubicBezTo>
                  <a:pt x="9642302" y="2723182"/>
                  <a:pt x="9642302" y="2723182"/>
                  <a:pt x="9642888" y="2723850"/>
                </a:cubicBezTo>
                <a:cubicBezTo>
                  <a:pt x="9645871" y="2722364"/>
                  <a:pt x="9651835" y="2719392"/>
                  <a:pt x="9654818" y="2717907"/>
                </a:cubicBezTo>
                <a:cubicBezTo>
                  <a:pt x="9667334" y="2712631"/>
                  <a:pt x="9667920" y="2713299"/>
                  <a:pt x="9667289" y="2717452"/>
                </a:cubicBezTo>
                <a:cubicBezTo>
                  <a:pt x="9664893" y="2719605"/>
                  <a:pt x="9665480" y="2720272"/>
                  <a:pt x="9672031" y="2717969"/>
                </a:cubicBezTo>
                <a:cubicBezTo>
                  <a:pt x="9681564" y="2714179"/>
                  <a:pt x="9690512" y="2709721"/>
                  <a:pt x="9700633" y="2706598"/>
                </a:cubicBezTo>
                <a:cubicBezTo>
                  <a:pt x="9691686" y="2711056"/>
                  <a:pt x="9685721" y="2714026"/>
                  <a:pt x="9679758" y="2716997"/>
                </a:cubicBezTo>
                <a:cubicBezTo>
                  <a:pt x="9673791" y="2719969"/>
                  <a:pt x="9674967" y="2721303"/>
                  <a:pt x="9678535" y="2720485"/>
                </a:cubicBezTo>
                <a:cubicBezTo>
                  <a:pt x="9679123" y="2721152"/>
                  <a:pt x="9685086" y="2718180"/>
                  <a:pt x="9679709" y="2721820"/>
                </a:cubicBezTo>
                <a:cubicBezTo>
                  <a:pt x="9679709" y="2721820"/>
                  <a:pt x="9677315" y="2723972"/>
                  <a:pt x="9676727" y="2723306"/>
                </a:cubicBezTo>
                <a:cubicBezTo>
                  <a:pt x="9666606" y="2726428"/>
                  <a:pt x="9655264" y="2733038"/>
                  <a:pt x="9646316" y="2737494"/>
                </a:cubicBezTo>
                <a:cubicBezTo>
                  <a:pt x="9643334" y="2738981"/>
                  <a:pt x="9640352" y="2740465"/>
                  <a:pt x="9640939" y="2741133"/>
                </a:cubicBezTo>
                <a:cubicBezTo>
                  <a:pt x="9641526" y="2741801"/>
                  <a:pt x="9641526" y="2741801"/>
                  <a:pt x="9645093" y="2740981"/>
                </a:cubicBezTo>
                <a:cubicBezTo>
                  <a:pt x="9652234" y="2739345"/>
                  <a:pt x="9661180" y="2734887"/>
                  <a:pt x="9665338" y="2734736"/>
                </a:cubicBezTo>
                <a:cubicBezTo>
                  <a:pt x="9669494" y="2734586"/>
                  <a:pt x="9676046" y="2732280"/>
                  <a:pt x="9671254" y="2736586"/>
                </a:cubicBezTo>
                <a:cubicBezTo>
                  <a:pt x="9668860" y="2738739"/>
                  <a:pt x="9670034" y="2740073"/>
                  <a:pt x="9667052" y="2741559"/>
                </a:cubicBezTo>
                <a:cubicBezTo>
                  <a:pt x="9661087" y="2744530"/>
                  <a:pt x="9655710" y="2748168"/>
                  <a:pt x="9652140" y="2748987"/>
                </a:cubicBezTo>
                <a:cubicBezTo>
                  <a:pt x="9639036" y="2753595"/>
                  <a:pt x="9626520" y="2758872"/>
                  <a:pt x="9614005" y="2764146"/>
                </a:cubicBezTo>
                <a:cubicBezTo>
                  <a:pt x="9603881" y="2767270"/>
                  <a:pt x="9604469" y="2767936"/>
                  <a:pt x="9600264" y="2772908"/>
                </a:cubicBezTo>
                <a:cubicBezTo>
                  <a:pt x="9601440" y="2774243"/>
                  <a:pt x="9600218" y="2777731"/>
                  <a:pt x="9594840" y="2781368"/>
                </a:cubicBezTo>
                <a:cubicBezTo>
                  <a:pt x="9585894" y="2785826"/>
                  <a:pt x="9581102" y="2790131"/>
                  <a:pt x="9569174" y="2796074"/>
                </a:cubicBezTo>
                <a:cubicBezTo>
                  <a:pt x="9562621" y="2798378"/>
                  <a:pt x="9554261" y="2803502"/>
                  <a:pt x="9544727" y="2807291"/>
                </a:cubicBezTo>
                <a:cubicBezTo>
                  <a:pt x="9538762" y="2810263"/>
                  <a:pt x="9539936" y="2811597"/>
                  <a:pt x="9540524" y="2812265"/>
                </a:cubicBezTo>
                <a:cubicBezTo>
                  <a:pt x="9541697" y="2813599"/>
                  <a:pt x="9545268" y="2812780"/>
                  <a:pt x="9548250" y="2811295"/>
                </a:cubicBezTo>
                <a:cubicBezTo>
                  <a:pt x="9554214" y="2808323"/>
                  <a:pt x="9553627" y="2807657"/>
                  <a:pt x="9556610" y="2806170"/>
                </a:cubicBezTo>
                <a:cubicBezTo>
                  <a:pt x="9570347" y="2797408"/>
                  <a:pt x="9582865" y="2792133"/>
                  <a:pt x="9594160" y="2790345"/>
                </a:cubicBezTo>
                <a:cubicBezTo>
                  <a:pt x="9598316" y="2790192"/>
                  <a:pt x="9593525" y="2794499"/>
                  <a:pt x="9600664" y="2792861"/>
                </a:cubicBezTo>
                <a:cubicBezTo>
                  <a:pt x="9609611" y="2788405"/>
                  <a:pt x="9618558" y="2783947"/>
                  <a:pt x="9627506" y="2779490"/>
                </a:cubicBezTo>
                <a:cubicBezTo>
                  <a:pt x="9634058" y="2777186"/>
                  <a:pt x="9641830" y="2771394"/>
                  <a:pt x="9651952" y="2768273"/>
                </a:cubicBezTo>
                <a:cubicBezTo>
                  <a:pt x="9662661" y="2765816"/>
                  <a:pt x="9663294" y="2761663"/>
                  <a:pt x="9672241" y="2757207"/>
                </a:cubicBezTo>
                <a:cubicBezTo>
                  <a:pt x="9699670" y="2744501"/>
                  <a:pt x="9721768" y="2730615"/>
                  <a:pt x="9746214" y="2719397"/>
                </a:cubicBezTo>
                <a:cubicBezTo>
                  <a:pt x="9758143" y="2713454"/>
                  <a:pt x="9767091" y="2708997"/>
                  <a:pt x="9779020" y="2703054"/>
                </a:cubicBezTo>
                <a:cubicBezTo>
                  <a:pt x="9796915" y="2694141"/>
                  <a:pt x="9811827" y="2686712"/>
                  <a:pt x="9826785" y="2674464"/>
                </a:cubicBezTo>
                <a:cubicBezTo>
                  <a:pt x="9830356" y="2673644"/>
                  <a:pt x="9831529" y="2674978"/>
                  <a:pt x="9834512" y="2673493"/>
                </a:cubicBezTo>
                <a:cubicBezTo>
                  <a:pt x="9849375" y="2670886"/>
                  <a:pt x="9852359" y="2669401"/>
                  <a:pt x="9867904" y="2657818"/>
                </a:cubicBezTo>
                <a:cubicBezTo>
                  <a:pt x="9872696" y="2653513"/>
                  <a:pt x="9880468" y="2647721"/>
                  <a:pt x="9889416" y="2643264"/>
                </a:cubicBezTo>
                <a:cubicBezTo>
                  <a:pt x="9897775" y="2638140"/>
                  <a:pt x="9902567" y="2633834"/>
                  <a:pt x="9909118" y="2631531"/>
                </a:cubicBezTo>
                <a:cubicBezTo>
                  <a:pt x="9925205" y="2625436"/>
                  <a:pt x="9943098" y="2616522"/>
                  <a:pt x="9955567" y="2616067"/>
                </a:cubicBezTo>
                <a:cubicBezTo>
                  <a:pt x="9963294" y="2615098"/>
                  <a:pt x="9973415" y="2611975"/>
                  <a:pt x="9981775" y="2606851"/>
                </a:cubicBezTo>
                <a:cubicBezTo>
                  <a:pt x="9986566" y="2602544"/>
                  <a:pt x="9992529" y="2599574"/>
                  <a:pt x="9998494" y="2596602"/>
                </a:cubicBezTo>
                <a:cubicBezTo>
                  <a:pt x="10007443" y="2592145"/>
                  <a:pt x="10012820" y="2588508"/>
                  <a:pt x="10011646" y="2587173"/>
                </a:cubicBezTo>
                <a:cubicBezTo>
                  <a:pt x="10013455" y="2584353"/>
                  <a:pt x="10015850" y="2582200"/>
                  <a:pt x="10014676" y="2580866"/>
                </a:cubicBezTo>
                <a:cubicBezTo>
                  <a:pt x="10018292" y="2575226"/>
                  <a:pt x="10030808" y="2569951"/>
                  <a:pt x="10038534" y="2568981"/>
                </a:cubicBezTo>
                <a:cubicBezTo>
                  <a:pt x="10042692" y="2568829"/>
                  <a:pt x="10047435" y="2569344"/>
                  <a:pt x="10053399" y="2566373"/>
                </a:cubicBezTo>
                <a:cubicBezTo>
                  <a:pt x="10062346" y="2561916"/>
                  <a:pt x="10068311" y="2558945"/>
                  <a:pt x="10073690" y="2555307"/>
                </a:cubicBezTo>
                <a:cubicBezTo>
                  <a:pt x="10081462" y="2549516"/>
                  <a:pt x="10097548" y="2543422"/>
                  <a:pt x="10104733" y="2536962"/>
                </a:cubicBezTo>
                <a:cubicBezTo>
                  <a:pt x="10107716" y="2535478"/>
                  <a:pt x="10110698" y="2533992"/>
                  <a:pt x="10114268" y="2533173"/>
                </a:cubicBezTo>
                <a:cubicBezTo>
                  <a:pt x="10124390" y="2530050"/>
                  <a:pt x="10128546" y="2529900"/>
                  <a:pt x="10130307" y="2531902"/>
                </a:cubicBezTo>
                <a:cubicBezTo>
                  <a:pt x="10130894" y="2532567"/>
                  <a:pt x="10135051" y="2532416"/>
                  <a:pt x="10140429" y="2528779"/>
                </a:cubicBezTo>
                <a:cubicBezTo>
                  <a:pt x="10150010" y="2520167"/>
                  <a:pt x="10163748" y="2511404"/>
                  <a:pt x="10177485" y="2502642"/>
                </a:cubicBezTo>
                <a:cubicBezTo>
                  <a:pt x="10180467" y="2501157"/>
                  <a:pt x="10182863" y="2499005"/>
                  <a:pt x="10182276" y="2498336"/>
                </a:cubicBezTo>
                <a:cubicBezTo>
                  <a:pt x="10181688" y="2497669"/>
                  <a:pt x="10178706" y="2499156"/>
                  <a:pt x="10175137" y="2499974"/>
                </a:cubicBezTo>
                <a:cubicBezTo>
                  <a:pt x="10163206" y="2505916"/>
                  <a:pt x="10145947" y="2510676"/>
                  <a:pt x="10132796" y="2520106"/>
                </a:cubicBezTo>
                <a:cubicBezTo>
                  <a:pt x="10129813" y="2521591"/>
                  <a:pt x="10123849" y="2524562"/>
                  <a:pt x="10123262" y="2523895"/>
                </a:cubicBezTo>
                <a:cubicBezTo>
                  <a:pt x="10121500" y="2521893"/>
                  <a:pt x="10112554" y="2526352"/>
                  <a:pt x="10106590" y="2529322"/>
                </a:cubicBezTo>
                <a:cubicBezTo>
                  <a:pt x="10100624" y="2532292"/>
                  <a:pt x="10096469" y="2532444"/>
                  <a:pt x="10098277" y="2529626"/>
                </a:cubicBezTo>
                <a:cubicBezTo>
                  <a:pt x="10097688" y="2528958"/>
                  <a:pt x="10103067" y="2525320"/>
                  <a:pt x="10104875" y="2522499"/>
                </a:cubicBezTo>
                <a:cubicBezTo>
                  <a:pt x="10098910" y="2525470"/>
                  <a:pt x="10095341" y="2526289"/>
                  <a:pt x="10092946" y="2528442"/>
                </a:cubicBezTo>
                <a:cubicBezTo>
                  <a:pt x="10088156" y="2532749"/>
                  <a:pt x="10078620" y="2536537"/>
                  <a:pt x="10072655" y="2539510"/>
                </a:cubicBezTo>
                <a:cubicBezTo>
                  <a:pt x="10064296" y="2544634"/>
                  <a:pt x="10056570" y="2545603"/>
                  <a:pt x="10048209" y="2550727"/>
                </a:cubicBezTo>
                <a:cubicBezTo>
                  <a:pt x="10036867" y="2557336"/>
                  <a:pt x="10037502" y="2553183"/>
                  <a:pt x="10030363" y="2554820"/>
                </a:cubicBezTo>
                <a:cubicBezTo>
                  <a:pt x="10026793" y="2555638"/>
                  <a:pt x="10020828" y="2558609"/>
                  <a:pt x="10017846" y="2560095"/>
                </a:cubicBezTo>
                <a:cubicBezTo>
                  <a:pt x="10002935" y="2567523"/>
                  <a:pt x="9988022" y="2574953"/>
                  <a:pt x="9970128" y="2583865"/>
                </a:cubicBezTo>
                <a:cubicBezTo>
                  <a:pt x="9955216" y="2591293"/>
                  <a:pt x="9937322" y="2600207"/>
                  <a:pt x="9919428" y="2609123"/>
                </a:cubicBezTo>
                <a:cubicBezTo>
                  <a:pt x="9919428" y="2609123"/>
                  <a:pt x="9918840" y="2608455"/>
                  <a:pt x="9918840" y="2608455"/>
                </a:cubicBezTo>
                <a:cubicBezTo>
                  <a:pt x="9933752" y="2601026"/>
                  <a:pt x="9951647" y="2592113"/>
                  <a:pt x="9968954" y="2582532"/>
                </a:cubicBezTo>
                <a:cubicBezTo>
                  <a:pt x="9962402" y="2584837"/>
                  <a:pt x="9958245" y="2584988"/>
                  <a:pt x="9955263" y="2586472"/>
                </a:cubicBezTo>
                <a:cubicBezTo>
                  <a:pt x="9924851" y="2600662"/>
                  <a:pt x="9893267" y="2613520"/>
                  <a:pt x="9864030" y="2629041"/>
                </a:cubicBezTo>
                <a:cubicBezTo>
                  <a:pt x="9858066" y="2632012"/>
                  <a:pt x="9852101" y="2634984"/>
                  <a:pt x="9846136" y="2637954"/>
                </a:cubicBezTo>
                <a:cubicBezTo>
                  <a:pt x="9828242" y="2646870"/>
                  <a:pt x="9815138" y="2651478"/>
                  <a:pt x="9803843" y="2653266"/>
                </a:cubicBezTo>
                <a:cubicBezTo>
                  <a:pt x="9794896" y="2657723"/>
                  <a:pt x="9785949" y="2662179"/>
                  <a:pt x="9777002" y="2666637"/>
                </a:cubicBezTo>
                <a:cubicBezTo>
                  <a:pt x="9771037" y="2669609"/>
                  <a:pt x="9770449" y="2668941"/>
                  <a:pt x="9766879" y="2669760"/>
                </a:cubicBezTo>
                <a:cubicBezTo>
                  <a:pt x="9763312" y="2670578"/>
                  <a:pt x="9765705" y="2668425"/>
                  <a:pt x="9768101" y="2666272"/>
                </a:cubicBezTo>
                <a:cubicBezTo>
                  <a:pt x="9774699" y="2659148"/>
                  <a:pt x="9774699" y="2659148"/>
                  <a:pt x="9788391" y="2655206"/>
                </a:cubicBezTo>
                <a:cubicBezTo>
                  <a:pt x="9791961" y="2654388"/>
                  <a:pt x="9802669" y="2651932"/>
                  <a:pt x="9803256" y="2652599"/>
                </a:cubicBezTo>
                <a:cubicBezTo>
                  <a:pt x="9814011" y="2645322"/>
                  <a:pt x="9824720" y="2642867"/>
                  <a:pt x="9833667" y="2638410"/>
                </a:cubicBezTo>
                <a:cubicBezTo>
                  <a:pt x="9844422" y="2631134"/>
                  <a:pt x="9859334" y="2623704"/>
                  <a:pt x="9869456" y="2620582"/>
                </a:cubicBezTo>
                <a:cubicBezTo>
                  <a:pt x="9875421" y="2617610"/>
                  <a:pt x="9878989" y="2616792"/>
                  <a:pt x="9884367" y="2613153"/>
                </a:cubicBezTo>
                <a:cubicBezTo>
                  <a:pt x="9890331" y="2610182"/>
                  <a:pt x="9896884" y="2607877"/>
                  <a:pt x="9904657" y="2602086"/>
                </a:cubicBezTo>
                <a:cubicBezTo>
                  <a:pt x="9910034" y="2598448"/>
                  <a:pt x="9920743" y="2595993"/>
                  <a:pt x="9926121" y="2592355"/>
                </a:cubicBezTo>
                <a:cubicBezTo>
                  <a:pt x="9927929" y="2589535"/>
                  <a:pt x="9934479" y="2587230"/>
                  <a:pt x="9937463" y="2585743"/>
                </a:cubicBezTo>
                <a:cubicBezTo>
                  <a:pt x="9943428" y="2582773"/>
                  <a:pt x="9941620" y="2585593"/>
                  <a:pt x="9945190" y="2584773"/>
                </a:cubicBezTo>
                <a:cubicBezTo>
                  <a:pt x="9948172" y="2583288"/>
                  <a:pt x="9954136" y="2580318"/>
                  <a:pt x="9960100" y="2577346"/>
                </a:cubicBezTo>
                <a:cubicBezTo>
                  <a:pt x="9959514" y="2576679"/>
                  <a:pt x="9961909" y="2574526"/>
                  <a:pt x="9964892" y="2573042"/>
                </a:cubicBezTo>
                <a:cubicBezTo>
                  <a:pt x="9971444" y="2570736"/>
                  <a:pt x="9969635" y="2573556"/>
                  <a:pt x="9970222" y="2574223"/>
                </a:cubicBezTo>
                <a:cubicBezTo>
                  <a:pt x="9976187" y="2571252"/>
                  <a:pt x="9982152" y="2568281"/>
                  <a:pt x="9988117" y="2565309"/>
                </a:cubicBezTo>
                <a:cubicBezTo>
                  <a:pt x="9983960" y="2565460"/>
                  <a:pt x="9989924" y="2562489"/>
                  <a:pt x="9992906" y="2561003"/>
                </a:cubicBezTo>
                <a:cubicBezTo>
                  <a:pt x="9999458" y="2558699"/>
                  <a:pt x="9997064" y="2560852"/>
                  <a:pt x="9998238" y="2562185"/>
                </a:cubicBezTo>
                <a:cubicBezTo>
                  <a:pt x="10013149" y="2554758"/>
                  <a:pt x="10029869" y="2544510"/>
                  <a:pt x="10046543" y="2539083"/>
                </a:cubicBezTo>
                <a:cubicBezTo>
                  <a:pt x="10050112" y="2538265"/>
                  <a:pt x="10053094" y="2536779"/>
                  <a:pt x="10055489" y="2534627"/>
                </a:cubicBezTo>
                <a:cubicBezTo>
                  <a:pt x="10057298" y="2531806"/>
                  <a:pt x="10063262" y="2528835"/>
                  <a:pt x="10066832" y="2528015"/>
                </a:cubicBezTo>
                <a:cubicBezTo>
                  <a:pt x="10075778" y="2523559"/>
                  <a:pt x="10087123" y="2516950"/>
                  <a:pt x="10092499" y="2513312"/>
                </a:cubicBezTo>
                <a:cubicBezTo>
                  <a:pt x="10100274" y="2507520"/>
                  <a:pt x="10109221" y="2503063"/>
                  <a:pt x="10119341" y="2499941"/>
                </a:cubicBezTo>
                <a:cubicBezTo>
                  <a:pt x="10125892" y="2497635"/>
                  <a:pt x="10135427" y="2493846"/>
                  <a:pt x="10147356" y="2487903"/>
                </a:cubicBezTo>
                <a:cubicBezTo>
                  <a:pt x="10152734" y="2484265"/>
                  <a:pt x="10162268" y="2480475"/>
                  <a:pt x="10168234" y="2477505"/>
                </a:cubicBezTo>
                <a:cubicBezTo>
                  <a:pt x="10169455" y="2474018"/>
                  <a:pt x="10176007" y="2471713"/>
                  <a:pt x="10178990" y="2470228"/>
                </a:cubicBezTo>
                <a:cubicBezTo>
                  <a:pt x="10184954" y="2467256"/>
                  <a:pt x="10187937" y="2465769"/>
                  <a:pt x="10193901" y="2462799"/>
                </a:cubicBezTo>
                <a:cubicBezTo>
                  <a:pt x="10201089" y="2456341"/>
                  <a:pt x="10210034" y="2451884"/>
                  <a:pt x="10220742" y="2449428"/>
                </a:cubicBezTo>
                <a:cubicBezTo>
                  <a:pt x="10220742" y="2449428"/>
                  <a:pt x="10223725" y="2447943"/>
                  <a:pt x="10223725" y="2447943"/>
                </a:cubicBezTo>
                <a:cubicBezTo>
                  <a:pt x="10247584" y="2436057"/>
                  <a:pt x="10247584" y="2436057"/>
                  <a:pt x="10260053" y="2435603"/>
                </a:cubicBezTo>
                <a:cubicBezTo>
                  <a:pt x="10260641" y="2436269"/>
                  <a:pt x="10261228" y="2436936"/>
                  <a:pt x="10261228" y="2436936"/>
                </a:cubicBezTo>
                <a:cubicBezTo>
                  <a:pt x="10268953" y="2435967"/>
                  <a:pt x="10267732" y="2439453"/>
                  <a:pt x="10255802" y="2445397"/>
                </a:cubicBezTo>
                <a:cubicBezTo>
                  <a:pt x="10249838" y="2448367"/>
                  <a:pt x="10240891" y="2452824"/>
                  <a:pt x="10231944" y="2457282"/>
                </a:cubicBezTo>
                <a:cubicBezTo>
                  <a:pt x="10225980" y="2460254"/>
                  <a:pt x="10222996" y="2461739"/>
                  <a:pt x="10224170" y="2463074"/>
                </a:cubicBezTo>
                <a:cubicBezTo>
                  <a:pt x="10225345" y="2464407"/>
                  <a:pt x="10227740" y="2462256"/>
                  <a:pt x="10233704" y="2459284"/>
                </a:cubicBezTo>
                <a:cubicBezTo>
                  <a:pt x="10236687" y="2457797"/>
                  <a:pt x="10243239" y="2455493"/>
                  <a:pt x="10245047" y="2452674"/>
                </a:cubicBezTo>
                <a:cubicBezTo>
                  <a:pt x="10250424" y="2449035"/>
                  <a:pt x="10256389" y="2446063"/>
                  <a:pt x="10259960" y="2445245"/>
                </a:cubicBezTo>
                <a:lnTo>
                  <a:pt x="10271239" y="2440069"/>
                </a:lnTo>
                <a:lnTo>
                  <a:pt x="10269481" y="2443899"/>
                </a:lnTo>
                <a:lnTo>
                  <a:pt x="10304082" y="2441497"/>
                </a:lnTo>
                <a:lnTo>
                  <a:pt x="10286025" y="2450491"/>
                </a:lnTo>
                <a:cubicBezTo>
                  <a:pt x="10279474" y="2452797"/>
                  <a:pt x="10274683" y="2457104"/>
                  <a:pt x="10272874" y="2459921"/>
                </a:cubicBezTo>
                <a:lnTo>
                  <a:pt x="10310797" y="2441031"/>
                </a:lnTo>
                <a:lnTo>
                  <a:pt x="10316369" y="2440643"/>
                </a:lnTo>
                <a:cubicBezTo>
                  <a:pt x="10340665" y="2438354"/>
                  <a:pt x="10364293" y="2434834"/>
                  <a:pt x="10387035" y="2428412"/>
                </a:cubicBezTo>
                <a:lnTo>
                  <a:pt x="10416064" y="2417975"/>
                </a:lnTo>
                <a:lnTo>
                  <a:pt x="10392475" y="2430090"/>
                </a:lnTo>
                <a:cubicBezTo>
                  <a:pt x="10366806" y="2444795"/>
                  <a:pt x="10342361" y="2456014"/>
                  <a:pt x="10314932" y="2468718"/>
                </a:cubicBezTo>
                <a:cubicBezTo>
                  <a:pt x="10291074" y="2480603"/>
                  <a:pt x="10268388" y="2493822"/>
                  <a:pt x="10242768" y="2503705"/>
                </a:cubicBezTo>
                <a:cubicBezTo>
                  <a:pt x="10239198" y="2504524"/>
                  <a:pt x="10236217" y="2506010"/>
                  <a:pt x="10233820" y="2508163"/>
                </a:cubicBezTo>
                <a:cubicBezTo>
                  <a:pt x="10211722" y="2522049"/>
                  <a:pt x="10186690" y="2532602"/>
                  <a:pt x="10163418" y="2545153"/>
                </a:cubicBezTo>
                <a:cubicBezTo>
                  <a:pt x="10148506" y="2552582"/>
                  <a:pt x="10130025" y="2560829"/>
                  <a:pt x="10116921" y="2565436"/>
                </a:cubicBezTo>
                <a:cubicBezTo>
                  <a:pt x="10101422" y="2572199"/>
                  <a:pt x="10085923" y="2578959"/>
                  <a:pt x="10074581" y="2585569"/>
                </a:cubicBezTo>
                <a:cubicBezTo>
                  <a:pt x="10063824" y="2592845"/>
                  <a:pt x="10048326" y="2599607"/>
                  <a:pt x="10037571" y="2606884"/>
                </a:cubicBezTo>
                <a:cubicBezTo>
                  <a:pt x="10008286" y="2627230"/>
                  <a:pt x="9974259" y="2647058"/>
                  <a:pt x="9938471" y="2664886"/>
                </a:cubicBezTo>
                <a:cubicBezTo>
                  <a:pt x="9917594" y="2675285"/>
                  <a:pt x="9899700" y="2684199"/>
                  <a:pt x="9878824" y="2694598"/>
                </a:cubicBezTo>
                <a:cubicBezTo>
                  <a:pt x="9875841" y="2696085"/>
                  <a:pt x="9869289" y="2698390"/>
                  <a:pt x="9867482" y="2701209"/>
                </a:cubicBezTo>
                <a:cubicBezTo>
                  <a:pt x="9865672" y="2704028"/>
                  <a:pt x="9872811" y="2702392"/>
                  <a:pt x="9875793" y="2700906"/>
                </a:cubicBezTo>
                <a:cubicBezTo>
                  <a:pt x="9888310" y="2695631"/>
                  <a:pt x="9898432" y="2692508"/>
                  <a:pt x="9910949" y="2687233"/>
                </a:cubicBezTo>
                <a:cubicBezTo>
                  <a:pt x="9926447" y="2680471"/>
                  <a:pt x="9941358" y="2673042"/>
                  <a:pt x="9958032" y="2667615"/>
                </a:cubicBezTo>
                <a:cubicBezTo>
                  <a:pt x="9952655" y="2671255"/>
                  <a:pt x="9953829" y="2672588"/>
                  <a:pt x="9947863" y="2675560"/>
                </a:cubicBezTo>
                <a:cubicBezTo>
                  <a:pt x="9935933" y="2681502"/>
                  <a:pt x="9928749" y="2687960"/>
                  <a:pt x="9920388" y="2693085"/>
                </a:cubicBezTo>
                <a:cubicBezTo>
                  <a:pt x="9917406" y="2694570"/>
                  <a:pt x="9915599" y="2697390"/>
                  <a:pt x="9916186" y="2698057"/>
                </a:cubicBezTo>
                <a:cubicBezTo>
                  <a:pt x="9920341" y="2697907"/>
                  <a:pt x="9922737" y="2695753"/>
                  <a:pt x="9925719" y="2694267"/>
                </a:cubicBezTo>
                <a:cubicBezTo>
                  <a:pt x="9928701" y="2692782"/>
                  <a:pt x="9931684" y="2691296"/>
                  <a:pt x="9937649" y="2688326"/>
                </a:cubicBezTo>
                <a:cubicBezTo>
                  <a:pt x="9953734" y="2682233"/>
                  <a:pt x="9966299" y="2672134"/>
                  <a:pt x="9984779" y="2663888"/>
                </a:cubicBezTo>
                <a:cubicBezTo>
                  <a:pt x="9993727" y="2659430"/>
                  <a:pt x="10005656" y="2653489"/>
                  <a:pt x="10014602" y="2649031"/>
                </a:cubicBezTo>
                <a:cubicBezTo>
                  <a:pt x="10022965" y="2643906"/>
                  <a:pt x="10030690" y="2642937"/>
                  <a:pt x="10042619" y="2636994"/>
                </a:cubicBezTo>
                <a:cubicBezTo>
                  <a:pt x="10071268" y="2620803"/>
                  <a:pt x="10103440" y="2608615"/>
                  <a:pt x="10132678" y="2593091"/>
                </a:cubicBezTo>
                <a:cubicBezTo>
                  <a:pt x="10135660" y="2591606"/>
                  <a:pt x="10138642" y="2590120"/>
                  <a:pt x="10142211" y="2589301"/>
                </a:cubicBezTo>
                <a:cubicBezTo>
                  <a:pt x="10145781" y="2588483"/>
                  <a:pt x="10148765" y="2586998"/>
                  <a:pt x="10148765" y="2586998"/>
                </a:cubicBezTo>
                <a:cubicBezTo>
                  <a:pt x="10158932" y="2579053"/>
                  <a:pt x="10171449" y="2573779"/>
                  <a:pt x="10182204" y="2566500"/>
                </a:cubicBezTo>
                <a:cubicBezTo>
                  <a:pt x="10195942" y="2557738"/>
                  <a:pt x="10210267" y="2549644"/>
                  <a:pt x="10225132" y="2547035"/>
                </a:cubicBezTo>
                <a:cubicBezTo>
                  <a:pt x="10228113" y="2545551"/>
                  <a:pt x="10228113" y="2545551"/>
                  <a:pt x="10231096" y="2544065"/>
                </a:cubicBezTo>
                <a:cubicBezTo>
                  <a:pt x="10243026" y="2538122"/>
                  <a:pt x="10255542" y="2532847"/>
                  <a:pt x="10263902" y="2527722"/>
                </a:cubicBezTo>
                <a:cubicBezTo>
                  <a:pt x="10278814" y="2520294"/>
                  <a:pt x="10289523" y="2517839"/>
                  <a:pt x="10300865" y="2511229"/>
                </a:cubicBezTo>
                <a:cubicBezTo>
                  <a:pt x="10315190" y="2503133"/>
                  <a:pt x="10331276" y="2497040"/>
                  <a:pt x="10348584" y="2487459"/>
                </a:cubicBezTo>
                <a:cubicBezTo>
                  <a:pt x="10362909" y="2479363"/>
                  <a:pt x="10377233" y="2471267"/>
                  <a:pt x="10391558" y="2463172"/>
                </a:cubicBezTo>
                <a:cubicBezTo>
                  <a:pt x="10411260" y="2451438"/>
                  <a:pt x="10434533" y="2438884"/>
                  <a:pt x="10457804" y="2426335"/>
                </a:cubicBezTo>
                <a:cubicBezTo>
                  <a:pt x="10475699" y="2417420"/>
                  <a:pt x="10488849" y="2407990"/>
                  <a:pt x="10510313" y="2398257"/>
                </a:cubicBezTo>
                <a:cubicBezTo>
                  <a:pt x="10506156" y="2398408"/>
                  <a:pt x="10502587" y="2399227"/>
                  <a:pt x="10493640" y="2403684"/>
                </a:cubicBezTo>
                <a:cubicBezTo>
                  <a:pt x="10490658" y="2405169"/>
                  <a:pt x="10484693" y="2408140"/>
                  <a:pt x="10478729" y="2411112"/>
                </a:cubicBezTo>
                <a:cubicBezTo>
                  <a:pt x="10459072" y="2418026"/>
                  <a:pt x="10437609" y="2427759"/>
                  <a:pt x="10419715" y="2436671"/>
                </a:cubicBezTo>
                <a:cubicBezTo>
                  <a:pt x="10404803" y="2444099"/>
                  <a:pt x="10386908" y="2453013"/>
                  <a:pt x="10371996" y="2460443"/>
                </a:cubicBezTo>
                <a:cubicBezTo>
                  <a:pt x="10357085" y="2467870"/>
                  <a:pt x="10342759" y="2475967"/>
                  <a:pt x="10330196" y="2486063"/>
                </a:cubicBezTo>
                <a:cubicBezTo>
                  <a:pt x="10327801" y="2488215"/>
                  <a:pt x="10322423" y="2491853"/>
                  <a:pt x="10316458" y="2494826"/>
                </a:cubicBezTo>
                <a:cubicBezTo>
                  <a:pt x="10296168" y="2505891"/>
                  <a:pt x="10274705" y="2515624"/>
                  <a:pt x="10256859" y="2519716"/>
                </a:cubicBezTo>
                <a:cubicBezTo>
                  <a:pt x="10246737" y="2522840"/>
                  <a:pt x="10240772" y="2525811"/>
                  <a:pt x="10232412" y="2530936"/>
                </a:cubicBezTo>
                <a:cubicBezTo>
                  <a:pt x="10221656" y="2538212"/>
                  <a:pt x="10212710" y="2542670"/>
                  <a:pt x="10199604" y="2547277"/>
                </a:cubicBezTo>
                <a:cubicBezTo>
                  <a:pt x="10193053" y="2549582"/>
                  <a:pt x="10187089" y="2552552"/>
                  <a:pt x="10181710" y="2556191"/>
                </a:cubicBezTo>
                <a:cubicBezTo>
                  <a:pt x="10173938" y="2561982"/>
                  <a:pt x="10157853" y="2568076"/>
                  <a:pt x="10147683" y="2576021"/>
                </a:cubicBezTo>
                <a:cubicBezTo>
                  <a:pt x="10145288" y="2578173"/>
                  <a:pt x="10132771" y="2583449"/>
                  <a:pt x="10126220" y="2585753"/>
                </a:cubicBezTo>
                <a:cubicBezTo>
                  <a:pt x="10106565" y="2592665"/>
                  <a:pt x="10091651" y="2600095"/>
                  <a:pt x="10073758" y="2609008"/>
                </a:cubicBezTo>
                <a:cubicBezTo>
                  <a:pt x="10064812" y="2613466"/>
                  <a:pt x="10053467" y="2620075"/>
                  <a:pt x="10043348" y="2623196"/>
                </a:cubicBezTo>
                <a:cubicBezTo>
                  <a:pt x="10039778" y="2624015"/>
                  <a:pt x="10036796" y="2625501"/>
                  <a:pt x="10034987" y="2628321"/>
                </a:cubicBezTo>
                <a:cubicBezTo>
                  <a:pt x="10032545" y="2635297"/>
                  <a:pt x="10026581" y="2638268"/>
                  <a:pt x="10007512" y="2645846"/>
                </a:cubicBezTo>
                <a:cubicBezTo>
                  <a:pt x="10003943" y="2646665"/>
                  <a:pt x="9997977" y="2649636"/>
                  <a:pt x="9993820" y="2649788"/>
                </a:cubicBezTo>
                <a:cubicBezTo>
                  <a:pt x="9999833" y="2641995"/>
                  <a:pt x="10014158" y="2633899"/>
                  <a:pt x="10032052" y="2624986"/>
                </a:cubicBezTo>
                <a:cubicBezTo>
                  <a:pt x="10085735" y="2598243"/>
                  <a:pt x="10142399" y="2570017"/>
                  <a:pt x="10196082" y="2543273"/>
                </a:cubicBezTo>
                <a:cubicBezTo>
                  <a:pt x="10213977" y="2534361"/>
                  <a:pt x="10227128" y="2524930"/>
                  <a:pt x="10245609" y="2516684"/>
                </a:cubicBezTo>
                <a:cubicBezTo>
                  <a:pt x="10248593" y="2515199"/>
                  <a:pt x="10250400" y="2512379"/>
                  <a:pt x="10253382" y="2510893"/>
                </a:cubicBezTo>
                <a:cubicBezTo>
                  <a:pt x="10256951" y="2510074"/>
                  <a:pt x="10255777" y="2508741"/>
                  <a:pt x="10255191" y="2508073"/>
                </a:cubicBezTo>
                <a:cubicBezTo>
                  <a:pt x="10255191" y="2508073"/>
                  <a:pt x="10254604" y="2507406"/>
                  <a:pt x="10251620" y="2508892"/>
                </a:cubicBezTo>
                <a:cubicBezTo>
                  <a:pt x="10245657" y="2511862"/>
                  <a:pt x="10243261" y="2514015"/>
                  <a:pt x="10239104" y="2514167"/>
                </a:cubicBezTo>
                <a:cubicBezTo>
                  <a:pt x="10242087" y="2512680"/>
                  <a:pt x="10241500" y="2512013"/>
                  <a:pt x="10241500" y="2512013"/>
                </a:cubicBezTo>
                <a:cubicBezTo>
                  <a:pt x="10286823" y="2490397"/>
                  <a:pt x="10327402" y="2468263"/>
                  <a:pt x="10373899" y="2447980"/>
                </a:cubicBezTo>
                <a:cubicBezTo>
                  <a:pt x="10389399" y="2441218"/>
                  <a:pt x="10404310" y="2433791"/>
                  <a:pt x="10418634" y="2425694"/>
                </a:cubicBezTo>
                <a:cubicBezTo>
                  <a:pt x="10432960" y="2417598"/>
                  <a:pt x="10450220" y="2412839"/>
                  <a:pt x="10463370" y="2403409"/>
                </a:cubicBezTo>
                <a:cubicBezTo>
                  <a:pt x="10466353" y="2401924"/>
                  <a:pt x="10469335" y="2400439"/>
                  <a:pt x="10469335" y="2400439"/>
                </a:cubicBezTo>
                <a:cubicBezTo>
                  <a:pt x="10480043" y="2397983"/>
                  <a:pt x="10491386" y="2391374"/>
                  <a:pt x="10503316" y="2385430"/>
                </a:cubicBezTo>
                <a:cubicBezTo>
                  <a:pt x="10521210" y="2376517"/>
                  <a:pt x="10539104" y="2367602"/>
                  <a:pt x="10559980" y="2357203"/>
                </a:cubicBezTo>
                <a:lnTo>
                  <a:pt x="10564866" y="2355262"/>
                </a:lnTo>
                <a:lnTo>
                  <a:pt x="10578164" y="2351093"/>
                </a:lnTo>
                <a:lnTo>
                  <a:pt x="10559347" y="2361357"/>
                </a:lnTo>
                <a:cubicBezTo>
                  <a:pt x="10553077" y="2365200"/>
                  <a:pt x="10546807" y="2369042"/>
                  <a:pt x="10539056" y="2372423"/>
                </a:cubicBezTo>
                <a:cubicBezTo>
                  <a:pt x="10543800" y="2372939"/>
                  <a:pt x="10541405" y="2375092"/>
                  <a:pt x="10532458" y="2379550"/>
                </a:cubicBezTo>
                <a:cubicBezTo>
                  <a:pt x="10526495" y="2382520"/>
                  <a:pt x="10523511" y="2384006"/>
                  <a:pt x="10520529" y="2385492"/>
                </a:cubicBezTo>
                <a:cubicBezTo>
                  <a:pt x="10521116" y="2386159"/>
                  <a:pt x="10521703" y="2386826"/>
                  <a:pt x="10522289" y="2387494"/>
                </a:cubicBezTo>
                <a:cubicBezTo>
                  <a:pt x="10528255" y="2384522"/>
                  <a:pt x="10534219" y="2381550"/>
                  <a:pt x="10537202" y="2380066"/>
                </a:cubicBezTo>
                <a:cubicBezTo>
                  <a:pt x="10543167" y="2377094"/>
                  <a:pt x="10546148" y="2375607"/>
                  <a:pt x="10549132" y="2374123"/>
                </a:cubicBezTo>
                <a:cubicBezTo>
                  <a:pt x="10552113" y="2372636"/>
                  <a:pt x="10557491" y="2368998"/>
                  <a:pt x="10558666" y="2370333"/>
                </a:cubicBezTo>
                <a:cubicBezTo>
                  <a:pt x="10563408" y="2370848"/>
                  <a:pt x="10556857" y="2373153"/>
                  <a:pt x="10551480" y="2376790"/>
                </a:cubicBezTo>
                <a:cubicBezTo>
                  <a:pt x="10549085" y="2378943"/>
                  <a:pt x="10552654" y="2378125"/>
                  <a:pt x="10553241" y="2378792"/>
                </a:cubicBezTo>
                <a:cubicBezTo>
                  <a:pt x="10560966" y="2377822"/>
                  <a:pt x="10569914" y="2373365"/>
                  <a:pt x="10579447" y="2369575"/>
                </a:cubicBezTo>
                <a:cubicBezTo>
                  <a:pt x="10589886" y="2364376"/>
                  <a:pt x="10599884" y="2358675"/>
                  <a:pt x="10609582" y="2353246"/>
                </a:cubicBezTo>
                <a:lnTo>
                  <a:pt x="10630818" y="2342217"/>
                </a:lnTo>
                <a:lnTo>
                  <a:pt x="10633647" y="2343293"/>
                </a:lnTo>
                <a:cubicBezTo>
                  <a:pt x="10636308" y="2346961"/>
                  <a:pt x="10632989" y="2355469"/>
                  <a:pt x="10631885" y="2358304"/>
                </a:cubicBezTo>
                <a:cubicBezTo>
                  <a:pt x="10621532" y="2369109"/>
                  <a:pt x="10613163" y="2380738"/>
                  <a:pt x="10605900" y="2392802"/>
                </a:cubicBezTo>
                <a:lnTo>
                  <a:pt x="10597485" y="2408956"/>
                </a:lnTo>
                <a:lnTo>
                  <a:pt x="10630130" y="2407819"/>
                </a:lnTo>
                <a:cubicBezTo>
                  <a:pt x="10652717" y="2410036"/>
                  <a:pt x="10673339" y="2418162"/>
                  <a:pt x="10685122" y="2431457"/>
                </a:cubicBezTo>
                <a:cubicBezTo>
                  <a:pt x="10700835" y="2446231"/>
                  <a:pt x="10720477" y="2446230"/>
                  <a:pt x="10736190" y="2458050"/>
                </a:cubicBezTo>
                <a:cubicBezTo>
                  <a:pt x="10724403" y="2469869"/>
                  <a:pt x="10712620" y="2478731"/>
                  <a:pt x="10708690" y="2490550"/>
                </a:cubicBezTo>
                <a:cubicBezTo>
                  <a:pt x="10689050" y="2528961"/>
                  <a:pt x="10653697" y="2557768"/>
                  <a:pt x="10615887" y="2584729"/>
                </a:cubicBezTo>
                <a:lnTo>
                  <a:pt x="10613731" y="2586249"/>
                </a:lnTo>
                <a:lnTo>
                  <a:pt x="10617709" y="2591134"/>
                </a:lnTo>
                <a:cubicBezTo>
                  <a:pt x="10619392" y="2595019"/>
                  <a:pt x="10620560" y="2599897"/>
                  <a:pt x="10621449" y="2605484"/>
                </a:cubicBezTo>
                <a:cubicBezTo>
                  <a:pt x="10628783" y="2628662"/>
                  <a:pt x="10605969" y="2645186"/>
                  <a:pt x="10598228" y="2665037"/>
                </a:cubicBezTo>
                <a:cubicBezTo>
                  <a:pt x="10584510" y="2689729"/>
                  <a:pt x="10567021" y="2713590"/>
                  <a:pt x="10553300" y="2738281"/>
                </a:cubicBezTo>
                <a:cubicBezTo>
                  <a:pt x="10551641" y="2742537"/>
                  <a:pt x="10547822" y="2747083"/>
                  <a:pt x="10545693" y="2751233"/>
                </a:cubicBezTo>
                <a:lnTo>
                  <a:pt x="10547215" y="2757593"/>
                </a:lnTo>
                <a:lnTo>
                  <a:pt x="10534846" y="2763443"/>
                </a:lnTo>
                <a:cubicBezTo>
                  <a:pt x="10525302" y="2767194"/>
                  <a:pt x="10513414" y="2773197"/>
                  <a:pt x="10504326" y="2777495"/>
                </a:cubicBezTo>
                <a:cubicBezTo>
                  <a:pt x="10498952" y="2781179"/>
                  <a:pt x="10486150" y="2786090"/>
                  <a:pt x="10474490" y="2792367"/>
                </a:cubicBezTo>
                <a:cubicBezTo>
                  <a:pt x="10466086" y="2797484"/>
                  <a:pt x="10458887" y="2798983"/>
                  <a:pt x="10446771" y="2804713"/>
                </a:cubicBezTo>
                <a:cubicBezTo>
                  <a:pt x="10446771" y="2804713"/>
                  <a:pt x="10446771" y="2804713"/>
                  <a:pt x="10443742" y="2806146"/>
                </a:cubicBezTo>
                <a:cubicBezTo>
                  <a:pt x="10443970" y="2806419"/>
                  <a:pt x="10447228" y="2805260"/>
                  <a:pt x="10441396" y="2808399"/>
                </a:cubicBezTo>
                <a:cubicBezTo>
                  <a:pt x="10438367" y="2809830"/>
                  <a:pt x="10435339" y="2811262"/>
                  <a:pt x="10434883" y="2810717"/>
                </a:cubicBezTo>
                <a:cubicBezTo>
                  <a:pt x="10431854" y="2812150"/>
                  <a:pt x="10425794" y="2815015"/>
                  <a:pt x="10422766" y="2816448"/>
                </a:cubicBezTo>
                <a:cubicBezTo>
                  <a:pt x="10419736" y="2817880"/>
                  <a:pt x="10416706" y="2819313"/>
                  <a:pt x="10416479" y="2819039"/>
                </a:cubicBezTo>
                <a:cubicBezTo>
                  <a:pt x="10407162" y="2823063"/>
                  <a:pt x="10401788" y="2826748"/>
                  <a:pt x="10392931" y="2831319"/>
                </a:cubicBezTo>
                <a:cubicBezTo>
                  <a:pt x="10393159" y="2831592"/>
                  <a:pt x="10396415" y="2830432"/>
                  <a:pt x="10390585" y="2833571"/>
                </a:cubicBezTo>
                <a:cubicBezTo>
                  <a:pt x="10387555" y="2835002"/>
                  <a:pt x="10381497" y="2837867"/>
                  <a:pt x="10378467" y="2839301"/>
                </a:cubicBezTo>
                <a:cubicBezTo>
                  <a:pt x="10374982" y="2840187"/>
                  <a:pt x="10377555" y="2838208"/>
                  <a:pt x="10374070" y="2839095"/>
                </a:cubicBezTo>
                <a:cubicBezTo>
                  <a:pt x="10373614" y="2838549"/>
                  <a:pt x="10373614" y="2838549"/>
                  <a:pt x="10367555" y="2841414"/>
                </a:cubicBezTo>
                <a:cubicBezTo>
                  <a:pt x="10364526" y="2842847"/>
                  <a:pt x="10361497" y="2844278"/>
                  <a:pt x="10355439" y="2847144"/>
                </a:cubicBezTo>
                <a:cubicBezTo>
                  <a:pt x="10352409" y="2848577"/>
                  <a:pt x="10346351" y="2851442"/>
                  <a:pt x="10343322" y="2852874"/>
                </a:cubicBezTo>
                <a:cubicBezTo>
                  <a:pt x="10340293" y="2854307"/>
                  <a:pt x="10337264" y="2855739"/>
                  <a:pt x="10337036" y="2855468"/>
                </a:cubicBezTo>
                <a:cubicBezTo>
                  <a:pt x="10327035" y="2858672"/>
                  <a:pt x="10327035" y="2858672"/>
                  <a:pt x="10317947" y="2862970"/>
                </a:cubicBezTo>
                <a:cubicBezTo>
                  <a:pt x="10305832" y="2868700"/>
                  <a:pt x="10305832" y="2868700"/>
                  <a:pt x="10310977" y="2864743"/>
                </a:cubicBezTo>
                <a:cubicBezTo>
                  <a:pt x="10304919" y="2867608"/>
                  <a:pt x="10292573" y="2873066"/>
                  <a:pt x="10289773" y="2874772"/>
                </a:cubicBezTo>
                <a:cubicBezTo>
                  <a:pt x="10287427" y="2877023"/>
                  <a:pt x="10282053" y="2880707"/>
                  <a:pt x="10285766" y="2880093"/>
                </a:cubicBezTo>
                <a:cubicBezTo>
                  <a:pt x="10285766" y="2880093"/>
                  <a:pt x="10285994" y="2880367"/>
                  <a:pt x="10283193" y="2882072"/>
                </a:cubicBezTo>
                <a:cubicBezTo>
                  <a:pt x="10269936" y="2886437"/>
                  <a:pt x="10255247" y="2894145"/>
                  <a:pt x="10240099" y="2901309"/>
                </a:cubicBezTo>
                <a:cubicBezTo>
                  <a:pt x="10233815" y="2903900"/>
                  <a:pt x="10227984" y="2907039"/>
                  <a:pt x="10218897" y="2911336"/>
                </a:cubicBezTo>
                <a:cubicBezTo>
                  <a:pt x="10219124" y="2911609"/>
                  <a:pt x="10216095" y="2913040"/>
                  <a:pt x="10216095" y="2913040"/>
                </a:cubicBezTo>
                <a:cubicBezTo>
                  <a:pt x="10209580" y="2915361"/>
                  <a:pt x="10200721" y="2919932"/>
                  <a:pt x="10194205" y="2922252"/>
                </a:cubicBezTo>
                <a:cubicBezTo>
                  <a:pt x="10181862" y="2927709"/>
                  <a:pt x="10170202" y="2933984"/>
                  <a:pt x="10168084" y="2936509"/>
                </a:cubicBezTo>
                <a:cubicBezTo>
                  <a:pt x="10168312" y="2936783"/>
                  <a:pt x="10165511" y="2938487"/>
                  <a:pt x="10162482" y="2939919"/>
                </a:cubicBezTo>
                <a:cubicBezTo>
                  <a:pt x="10159680" y="2941626"/>
                  <a:pt x="10156651" y="2943058"/>
                  <a:pt x="10156194" y="2942511"/>
                </a:cubicBezTo>
                <a:cubicBezTo>
                  <a:pt x="10144078" y="2948242"/>
                  <a:pt x="10138704" y="2951926"/>
                  <a:pt x="10129844" y="2956496"/>
                </a:cubicBezTo>
                <a:cubicBezTo>
                  <a:pt x="10130300" y="2957042"/>
                  <a:pt x="10127500" y="2958747"/>
                  <a:pt x="10121213" y="2961340"/>
                </a:cubicBezTo>
                <a:cubicBezTo>
                  <a:pt x="10109095" y="2967071"/>
                  <a:pt x="10097664" y="2973619"/>
                  <a:pt x="10085319" y="2979077"/>
                </a:cubicBezTo>
                <a:cubicBezTo>
                  <a:pt x="10082290" y="2980510"/>
                  <a:pt x="10082517" y="2980782"/>
                  <a:pt x="10082745" y="2981056"/>
                </a:cubicBezTo>
                <a:cubicBezTo>
                  <a:pt x="10082745" y="2981056"/>
                  <a:pt x="10082973" y="2981328"/>
                  <a:pt x="10086002" y="2979896"/>
                </a:cubicBezTo>
                <a:cubicBezTo>
                  <a:pt x="10092061" y="2977031"/>
                  <a:pt x="10095090" y="2975598"/>
                  <a:pt x="10098120" y="2974165"/>
                </a:cubicBezTo>
                <a:cubicBezTo>
                  <a:pt x="10101148" y="2972734"/>
                  <a:pt x="10104178" y="2971301"/>
                  <a:pt x="10107435" y="2970142"/>
                </a:cubicBezTo>
                <a:lnTo>
                  <a:pt x="10115813" y="2967283"/>
                </a:lnTo>
                <a:lnTo>
                  <a:pt x="10089126" y="2979957"/>
                </a:lnTo>
                <a:cubicBezTo>
                  <a:pt x="10067921" y="2989986"/>
                  <a:pt x="10043689" y="3001446"/>
                  <a:pt x="10019453" y="3012907"/>
                </a:cubicBezTo>
                <a:cubicBezTo>
                  <a:pt x="10010365" y="3017204"/>
                  <a:pt x="10001622" y="3021912"/>
                  <a:pt x="9992533" y="3026210"/>
                </a:cubicBezTo>
                <a:cubicBezTo>
                  <a:pt x="9983274" y="3030302"/>
                  <a:pt x="9974358" y="3034805"/>
                  <a:pt x="9962414" y="3040741"/>
                </a:cubicBezTo>
                <a:cubicBezTo>
                  <a:pt x="9950467" y="3046676"/>
                  <a:pt x="9935149" y="3053634"/>
                  <a:pt x="9923034" y="3059365"/>
                </a:cubicBezTo>
                <a:cubicBezTo>
                  <a:pt x="9913947" y="3063662"/>
                  <a:pt x="9907716" y="3066323"/>
                  <a:pt x="9898971" y="3071030"/>
                </a:cubicBezTo>
                <a:cubicBezTo>
                  <a:pt x="9899142" y="3071235"/>
                  <a:pt x="9892912" y="3073895"/>
                  <a:pt x="9890056" y="3075533"/>
                </a:cubicBezTo>
                <a:cubicBezTo>
                  <a:pt x="9878109" y="3081468"/>
                  <a:pt x="9864964" y="3085968"/>
                  <a:pt x="9853705" y="3092724"/>
                </a:cubicBezTo>
                <a:cubicBezTo>
                  <a:pt x="9841588" y="3098453"/>
                  <a:pt x="9829471" y="3104184"/>
                  <a:pt x="9814324" y="3111347"/>
                </a:cubicBezTo>
                <a:cubicBezTo>
                  <a:pt x="9802208" y="3117077"/>
                  <a:pt x="9789919" y="3122602"/>
                  <a:pt x="9774945" y="3129971"/>
                </a:cubicBezTo>
                <a:cubicBezTo>
                  <a:pt x="9768886" y="3132836"/>
                  <a:pt x="9759456" y="3136723"/>
                  <a:pt x="9757112" y="3138976"/>
                </a:cubicBezTo>
                <a:cubicBezTo>
                  <a:pt x="9748197" y="3143478"/>
                  <a:pt x="9739281" y="3147982"/>
                  <a:pt x="9729850" y="3151869"/>
                </a:cubicBezTo>
                <a:cubicBezTo>
                  <a:pt x="9726649" y="3153096"/>
                  <a:pt x="9720591" y="3155962"/>
                  <a:pt x="9717734" y="3157600"/>
                </a:cubicBezTo>
                <a:cubicBezTo>
                  <a:pt x="9705789" y="3163535"/>
                  <a:pt x="9696700" y="3167833"/>
                  <a:pt x="9684240" y="3173152"/>
                </a:cubicBezTo>
                <a:cubicBezTo>
                  <a:pt x="9681210" y="3174584"/>
                  <a:pt x="9675154" y="3177451"/>
                  <a:pt x="9672638" y="3179499"/>
                </a:cubicBezTo>
                <a:cubicBezTo>
                  <a:pt x="9672810" y="3179703"/>
                  <a:pt x="9663549" y="3183795"/>
                  <a:pt x="9660521" y="3185229"/>
                </a:cubicBezTo>
                <a:cubicBezTo>
                  <a:pt x="9660693" y="3185433"/>
                  <a:pt x="9657835" y="3187072"/>
                  <a:pt x="9657835" y="3187072"/>
                </a:cubicBezTo>
                <a:cubicBezTo>
                  <a:pt x="9645718" y="3192802"/>
                  <a:pt x="9633602" y="3198531"/>
                  <a:pt x="9618455" y="3205695"/>
                </a:cubicBezTo>
                <a:cubicBezTo>
                  <a:pt x="9618455" y="3205695"/>
                  <a:pt x="9618284" y="3205490"/>
                  <a:pt x="9618112" y="3205284"/>
                </a:cubicBezTo>
                <a:cubicBezTo>
                  <a:pt x="9593878" y="3216746"/>
                  <a:pt x="9566617" y="3229638"/>
                  <a:pt x="9542382" y="3241097"/>
                </a:cubicBezTo>
                <a:cubicBezTo>
                  <a:pt x="9536667" y="3244373"/>
                  <a:pt x="9530608" y="3247239"/>
                  <a:pt x="9524207" y="3249693"/>
                </a:cubicBezTo>
                <a:cubicBezTo>
                  <a:pt x="9499973" y="3261154"/>
                  <a:pt x="9479284" y="3271798"/>
                  <a:pt x="9454879" y="3283053"/>
                </a:cubicBezTo>
                <a:cubicBezTo>
                  <a:pt x="9455050" y="3283258"/>
                  <a:pt x="9455221" y="3283464"/>
                  <a:pt x="9455392" y="3283669"/>
                </a:cubicBezTo>
                <a:cubicBezTo>
                  <a:pt x="9455563" y="3283874"/>
                  <a:pt x="9455563" y="3283874"/>
                  <a:pt x="9452536" y="3285305"/>
                </a:cubicBezTo>
                <a:cubicBezTo>
                  <a:pt x="9449678" y="3286943"/>
                  <a:pt x="9446477" y="3288171"/>
                  <a:pt x="9446306" y="3287967"/>
                </a:cubicBezTo>
                <a:cubicBezTo>
                  <a:pt x="9428130" y="3296561"/>
                  <a:pt x="9406926" y="3306589"/>
                  <a:pt x="9388750" y="3315185"/>
                </a:cubicBezTo>
                <a:cubicBezTo>
                  <a:pt x="9385549" y="3316412"/>
                  <a:pt x="9376805" y="3321120"/>
                  <a:pt x="9376291" y="3320504"/>
                </a:cubicBezTo>
                <a:cubicBezTo>
                  <a:pt x="9367203" y="3324802"/>
                  <a:pt x="9361146" y="3327667"/>
                  <a:pt x="9355086" y="3330532"/>
                </a:cubicBezTo>
                <a:cubicBezTo>
                  <a:pt x="9345998" y="3334830"/>
                  <a:pt x="9337082" y="3339333"/>
                  <a:pt x="9334567" y="3341381"/>
                </a:cubicBezTo>
                <a:cubicBezTo>
                  <a:pt x="9331710" y="3343018"/>
                  <a:pt x="9328681" y="3344452"/>
                  <a:pt x="9325651" y="3345884"/>
                </a:cubicBezTo>
                <a:cubicBezTo>
                  <a:pt x="9322623" y="3347317"/>
                  <a:pt x="9319593" y="3348749"/>
                  <a:pt x="9313534" y="3351615"/>
                </a:cubicBezTo>
                <a:cubicBezTo>
                  <a:pt x="9310506" y="3353046"/>
                  <a:pt x="9310677" y="3353253"/>
                  <a:pt x="9310677" y="3353253"/>
                </a:cubicBezTo>
                <a:cubicBezTo>
                  <a:pt x="9310848" y="3353457"/>
                  <a:pt x="9311020" y="3353662"/>
                  <a:pt x="9314050" y="3352230"/>
                </a:cubicBezTo>
                <a:cubicBezTo>
                  <a:pt x="9325994" y="3346295"/>
                  <a:pt x="9338625" y="3341180"/>
                  <a:pt x="9350742" y="3335450"/>
                </a:cubicBezTo>
                <a:cubicBezTo>
                  <a:pt x="9356630" y="3332380"/>
                  <a:pt x="9359830" y="3331154"/>
                  <a:pt x="9360173" y="3331563"/>
                </a:cubicBezTo>
                <a:cubicBezTo>
                  <a:pt x="9369433" y="3327471"/>
                  <a:pt x="9376006" y="3325222"/>
                  <a:pt x="9388121" y="3319491"/>
                </a:cubicBezTo>
                <a:cubicBezTo>
                  <a:pt x="9387778" y="3319081"/>
                  <a:pt x="9390808" y="3317648"/>
                  <a:pt x="9394010" y="3316421"/>
                </a:cubicBezTo>
                <a:cubicBezTo>
                  <a:pt x="9397038" y="3314989"/>
                  <a:pt x="9400239" y="3313761"/>
                  <a:pt x="9400410" y="3313966"/>
                </a:cubicBezTo>
                <a:cubicBezTo>
                  <a:pt x="9404125" y="3313355"/>
                  <a:pt x="9416585" y="3308035"/>
                  <a:pt x="9428531" y="3302101"/>
                </a:cubicBezTo>
                <a:cubicBezTo>
                  <a:pt x="9434245" y="3298825"/>
                  <a:pt x="9443506" y="3294732"/>
                  <a:pt x="9449222" y="3291456"/>
                </a:cubicBezTo>
                <a:cubicBezTo>
                  <a:pt x="9449222" y="3291456"/>
                  <a:pt x="9452250" y="3290023"/>
                  <a:pt x="9452422" y="3290228"/>
                </a:cubicBezTo>
                <a:cubicBezTo>
                  <a:pt x="9461509" y="3285931"/>
                  <a:pt x="9467740" y="3283271"/>
                  <a:pt x="9473626" y="3280201"/>
                </a:cubicBezTo>
                <a:cubicBezTo>
                  <a:pt x="9488772" y="3273038"/>
                  <a:pt x="9504261" y="3266286"/>
                  <a:pt x="9515521" y="3259529"/>
                </a:cubicBezTo>
                <a:cubicBezTo>
                  <a:pt x="9518721" y="3258303"/>
                  <a:pt x="9518892" y="3258509"/>
                  <a:pt x="9518892" y="3258509"/>
                </a:cubicBezTo>
                <a:cubicBezTo>
                  <a:pt x="9516378" y="3260556"/>
                  <a:pt x="9522950" y="3258308"/>
                  <a:pt x="9526494" y="3257490"/>
                </a:cubicBezTo>
                <a:cubicBezTo>
                  <a:pt x="9529695" y="3256263"/>
                  <a:pt x="9541640" y="3250327"/>
                  <a:pt x="9547698" y="3247462"/>
                </a:cubicBezTo>
                <a:cubicBezTo>
                  <a:pt x="9540955" y="3249506"/>
                  <a:pt x="9540955" y="3249506"/>
                  <a:pt x="9553071" y="3243775"/>
                </a:cubicBezTo>
                <a:cubicBezTo>
                  <a:pt x="9562158" y="3239479"/>
                  <a:pt x="9562158" y="3239479"/>
                  <a:pt x="9570560" y="3234360"/>
                </a:cubicBezTo>
                <a:cubicBezTo>
                  <a:pt x="9570389" y="3234153"/>
                  <a:pt x="9573418" y="3232721"/>
                  <a:pt x="9576447" y="3231290"/>
                </a:cubicBezTo>
                <a:cubicBezTo>
                  <a:pt x="9579477" y="3229856"/>
                  <a:pt x="9585534" y="3226990"/>
                  <a:pt x="9588564" y="3225559"/>
                </a:cubicBezTo>
                <a:cubicBezTo>
                  <a:pt x="9594623" y="3222693"/>
                  <a:pt x="9597651" y="3221261"/>
                  <a:pt x="9600682" y="3219829"/>
                </a:cubicBezTo>
                <a:cubicBezTo>
                  <a:pt x="9606739" y="3216963"/>
                  <a:pt x="9606739" y="3216963"/>
                  <a:pt x="9606396" y="3216553"/>
                </a:cubicBezTo>
                <a:cubicBezTo>
                  <a:pt x="9609082" y="3214710"/>
                  <a:pt x="9605710" y="3215732"/>
                  <a:pt x="9608396" y="3213888"/>
                </a:cubicBezTo>
                <a:cubicBezTo>
                  <a:pt x="9611426" y="3212456"/>
                  <a:pt x="9617485" y="3209591"/>
                  <a:pt x="9620514" y="3208157"/>
                </a:cubicBezTo>
                <a:cubicBezTo>
                  <a:pt x="9626744" y="3205498"/>
                  <a:pt x="9623886" y="3207136"/>
                  <a:pt x="9624058" y="3207342"/>
                </a:cubicBezTo>
                <a:cubicBezTo>
                  <a:pt x="9633316" y="3203250"/>
                  <a:pt x="9639889" y="3201000"/>
                  <a:pt x="9648805" y="3196498"/>
                </a:cubicBezTo>
                <a:cubicBezTo>
                  <a:pt x="9648634" y="3196291"/>
                  <a:pt x="9651663" y="3194859"/>
                  <a:pt x="9654691" y="3193427"/>
                </a:cubicBezTo>
                <a:cubicBezTo>
                  <a:pt x="9657722" y="3191995"/>
                  <a:pt x="9663780" y="3189129"/>
                  <a:pt x="9666810" y="3187696"/>
                </a:cubicBezTo>
                <a:cubicBezTo>
                  <a:pt x="9666466" y="3187285"/>
                  <a:pt x="9669496" y="3185853"/>
                  <a:pt x="9672525" y="3184420"/>
                </a:cubicBezTo>
                <a:cubicBezTo>
                  <a:pt x="9678755" y="3181762"/>
                  <a:pt x="9675899" y="3183399"/>
                  <a:pt x="9676069" y="3183604"/>
                </a:cubicBezTo>
                <a:cubicBezTo>
                  <a:pt x="9679097" y="3182171"/>
                  <a:pt x="9679097" y="3182171"/>
                  <a:pt x="9679097" y="3182171"/>
                </a:cubicBezTo>
                <a:cubicBezTo>
                  <a:pt x="9691215" y="3176441"/>
                  <a:pt x="9696415" y="3172550"/>
                  <a:pt x="9706018" y="3168867"/>
                </a:cubicBezTo>
                <a:cubicBezTo>
                  <a:pt x="9718477" y="3163549"/>
                  <a:pt x="9730079" y="3157202"/>
                  <a:pt x="9736652" y="3154953"/>
                </a:cubicBezTo>
                <a:cubicBezTo>
                  <a:pt x="9745740" y="3150655"/>
                  <a:pt x="9758028" y="3145131"/>
                  <a:pt x="9766773" y="3140422"/>
                </a:cubicBezTo>
                <a:cubicBezTo>
                  <a:pt x="9778717" y="3134486"/>
                  <a:pt x="9791007" y="3128962"/>
                  <a:pt x="9803124" y="3123231"/>
                </a:cubicBezTo>
                <a:cubicBezTo>
                  <a:pt x="9803124" y="3123231"/>
                  <a:pt x="9806153" y="3121799"/>
                  <a:pt x="9806153" y="3121799"/>
                </a:cubicBezTo>
                <a:cubicBezTo>
                  <a:pt x="9806324" y="3122004"/>
                  <a:pt x="9809182" y="3120366"/>
                  <a:pt x="9805981" y="3121594"/>
                </a:cubicBezTo>
                <a:cubicBezTo>
                  <a:pt x="9805810" y="3121388"/>
                  <a:pt x="9802608" y="3122616"/>
                  <a:pt x="9796551" y="3125480"/>
                </a:cubicBezTo>
                <a:cubicBezTo>
                  <a:pt x="9790493" y="3128345"/>
                  <a:pt x="9787292" y="3129573"/>
                  <a:pt x="9790149" y="3127935"/>
                </a:cubicBezTo>
                <a:cubicBezTo>
                  <a:pt x="9789806" y="3127524"/>
                  <a:pt x="9796036" y="3124864"/>
                  <a:pt x="9799066" y="3123432"/>
                </a:cubicBezTo>
                <a:cubicBezTo>
                  <a:pt x="9795351" y="3124044"/>
                  <a:pt x="9786262" y="3128340"/>
                  <a:pt x="9777347" y="3132845"/>
                </a:cubicBezTo>
                <a:cubicBezTo>
                  <a:pt x="9774145" y="3134071"/>
                  <a:pt x="9771287" y="3135709"/>
                  <a:pt x="9767915" y="3136731"/>
                </a:cubicBezTo>
                <a:cubicBezTo>
                  <a:pt x="9767572" y="3136320"/>
                  <a:pt x="9773803" y="3133661"/>
                  <a:pt x="9776660" y="3132023"/>
                </a:cubicBezTo>
                <a:cubicBezTo>
                  <a:pt x="9785748" y="3127725"/>
                  <a:pt x="9794150" y="3122606"/>
                  <a:pt x="9798207" y="3122406"/>
                </a:cubicBezTo>
                <a:cubicBezTo>
                  <a:pt x="9798207" y="3122406"/>
                  <a:pt x="9804266" y="3119541"/>
                  <a:pt x="9804266" y="3119541"/>
                </a:cubicBezTo>
                <a:cubicBezTo>
                  <a:pt x="9818726" y="3111556"/>
                  <a:pt x="9818726" y="3111556"/>
                  <a:pt x="9837246" y="3103371"/>
                </a:cubicBezTo>
                <a:cubicBezTo>
                  <a:pt x="9843474" y="3100712"/>
                  <a:pt x="9852390" y="3096209"/>
                  <a:pt x="9858792" y="3093755"/>
                </a:cubicBezTo>
                <a:cubicBezTo>
                  <a:pt x="9858792" y="3093755"/>
                  <a:pt x="9858792" y="3093755"/>
                  <a:pt x="9861820" y="3092322"/>
                </a:cubicBezTo>
                <a:cubicBezTo>
                  <a:pt x="9873423" y="3085977"/>
                  <a:pt x="9873595" y="3086181"/>
                  <a:pt x="9885711" y="3080451"/>
                </a:cubicBezTo>
                <a:cubicBezTo>
                  <a:pt x="9897828" y="3074721"/>
                  <a:pt x="9907431" y="3071039"/>
                  <a:pt x="9919720" y="3065514"/>
                </a:cubicBezTo>
                <a:cubicBezTo>
                  <a:pt x="9925777" y="3062649"/>
                  <a:pt x="9923092" y="3064492"/>
                  <a:pt x="9923263" y="3064696"/>
                </a:cubicBezTo>
                <a:cubicBezTo>
                  <a:pt x="9923606" y="3065108"/>
                  <a:pt x="9926635" y="3063676"/>
                  <a:pt x="9932865" y="3061016"/>
                </a:cubicBezTo>
                <a:cubicBezTo>
                  <a:pt x="9948183" y="3054058"/>
                  <a:pt x="9963330" y="3046895"/>
                  <a:pt x="9978475" y="3039732"/>
                </a:cubicBezTo>
                <a:cubicBezTo>
                  <a:pt x="9981504" y="3038301"/>
                  <a:pt x="9987733" y="3035641"/>
                  <a:pt x="9987562" y="3035435"/>
                </a:cubicBezTo>
                <a:cubicBezTo>
                  <a:pt x="9996136" y="3030523"/>
                  <a:pt x="10005567" y="3026635"/>
                  <a:pt x="10014824" y="3022542"/>
                </a:cubicBezTo>
                <a:cubicBezTo>
                  <a:pt x="10024256" y="3018656"/>
                  <a:pt x="10033515" y="3014563"/>
                  <a:pt x="10042088" y="3009649"/>
                </a:cubicBezTo>
                <a:cubicBezTo>
                  <a:pt x="10050661" y="3004735"/>
                  <a:pt x="10065807" y="2997572"/>
                  <a:pt x="10075237" y="2993686"/>
                </a:cubicBezTo>
                <a:cubicBezTo>
                  <a:pt x="10081468" y="2991026"/>
                  <a:pt x="10087698" y="2988366"/>
                  <a:pt x="10093414" y="2985090"/>
                </a:cubicBezTo>
                <a:cubicBezTo>
                  <a:pt x="10096272" y="2983453"/>
                  <a:pt x="10102501" y="2980792"/>
                  <a:pt x="10108558" y="2977927"/>
                </a:cubicBezTo>
                <a:cubicBezTo>
                  <a:pt x="10126734" y="2969331"/>
                  <a:pt x="10144910" y="2960737"/>
                  <a:pt x="10163085" y="2952142"/>
                </a:cubicBezTo>
                <a:cubicBezTo>
                  <a:pt x="10172173" y="2947843"/>
                  <a:pt x="10181432" y="2943750"/>
                  <a:pt x="10190005" y="2938837"/>
                </a:cubicBezTo>
                <a:cubicBezTo>
                  <a:pt x="10190005" y="2938837"/>
                  <a:pt x="10193033" y="2937405"/>
                  <a:pt x="10196234" y="2936178"/>
                </a:cubicBezTo>
                <a:cubicBezTo>
                  <a:pt x="10208694" y="2930858"/>
                  <a:pt x="10220640" y="2924923"/>
                  <a:pt x="10232586" y="2918987"/>
                </a:cubicBezTo>
                <a:cubicBezTo>
                  <a:pt x="10235614" y="2917554"/>
                  <a:pt x="10238471" y="2915917"/>
                  <a:pt x="10241500" y="2914485"/>
                </a:cubicBezTo>
                <a:cubicBezTo>
                  <a:pt x="10254131" y="2909370"/>
                  <a:pt x="10262877" y="2904662"/>
                  <a:pt x="10274822" y="2898727"/>
                </a:cubicBezTo>
                <a:cubicBezTo>
                  <a:pt x="10283909" y="2894429"/>
                  <a:pt x="10292997" y="2890131"/>
                  <a:pt x="10302257" y="2886039"/>
                </a:cubicBezTo>
                <a:cubicBezTo>
                  <a:pt x="10308658" y="2883584"/>
                  <a:pt x="10320604" y="2877648"/>
                  <a:pt x="10329690" y="2873351"/>
                </a:cubicBezTo>
                <a:cubicBezTo>
                  <a:pt x="10330206" y="2873966"/>
                  <a:pt x="10324490" y="2877243"/>
                  <a:pt x="10318775" y="2880518"/>
                </a:cubicBezTo>
                <a:lnTo>
                  <a:pt x="10317061" y="2882801"/>
                </a:lnTo>
                <a:lnTo>
                  <a:pt x="10316603" y="2882977"/>
                </a:lnTo>
                <a:cubicBezTo>
                  <a:pt x="10315088" y="2883694"/>
                  <a:pt x="10315130" y="2883745"/>
                  <a:pt x="10315553" y="2883618"/>
                </a:cubicBezTo>
                <a:cubicBezTo>
                  <a:pt x="10315974" y="2883489"/>
                  <a:pt x="10316775" y="2883182"/>
                  <a:pt x="10316775" y="2883182"/>
                </a:cubicBezTo>
                <a:cubicBezTo>
                  <a:pt x="10307345" y="2887070"/>
                  <a:pt x="10298771" y="2891983"/>
                  <a:pt x="10292712" y="2894849"/>
                </a:cubicBezTo>
                <a:cubicBezTo>
                  <a:pt x="10286655" y="2897713"/>
                  <a:pt x="10286825" y="2897918"/>
                  <a:pt x="10286997" y="2898124"/>
                </a:cubicBezTo>
                <a:cubicBezTo>
                  <a:pt x="10287340" y="2898534"/>
                  <a:pt x="10287512" y="2898740"/>
                  <a:pt x="10287854" y="2899151"/>
                </a:cubicBezTo>
                <a:cubicBezTo>
                  <a:pt x="10284825" y="2900583"/>
                  <a:pt x="10284825" y="2900583"/>
                  <a:pt x="10284654" y="2900378"/>
                </a:cubicBezTo>
                <a:cubicBezTo>
                  <a:pt x="10281282" y="2901399"/>
                  <a:pt x="10286997" y="2898124"/>
                  <a:pt x="10280939" y="2900990"/>
                </a:cubicBezTo>
                <a:cubicBezTo>
                  <a:pt x="10274709" y="2903648"/>
                  <a:pt x="10268651" y="2906514"/>
                  <a:pt x="10265450" y="2907741"/>
                </a:cubicBezTo>
                <a:cubicBezTo>
                  <a:pt x="10262250" y="2908967"/>
                  <a:pt x="10259392" y="2910606"/>
                  <a:pt x="10259563" y="2910812"/>
                </a:cubicBezTo>
                <a:cubicBezTo>
                  <a:pt x="10256877" y="2912653"/>
                  <a:pt x="10254191" y="2914498"/>
                  <a:pt x="10244930" y="2918591"/>
                </a:cubicBezTo>
                <a:cubicBezTo>
                  <a:pt x="10235844" y="2922889"/>
                  <a:pt x="10230299" y="2926368"/>
                  <a:pt x="10227613" y="2928212"/>
                </a:cubicBezTo>
                <a:cubicBezTo>
                  <a:pt x="10234186" y="2925962"/>
                  <a:pt x="10242759" y="2921048"/>
                  <a:pt x="10246131" y="2920028"/>
                </a:cubicBezTo>
                <a:cubicBezTo>
                  <a:pt x="10249675" y="2919211"/>
                  <a:pt x="10252533" y="2917573"/>
                  <a:pt x="10255735" y="2916346"/>
                </a:cubicBezTo>
                <a:cubicBezTo>
                  <a:pt x="10265164" y="2912459"/>
                  <a:pt x="10279967" y="2904885"/>
                  <a:pt x="10289570" y="2901203"/>
                </a:cubicBezTo>
                <a:cubicBezTo>
                  <a:pt x="10292599" y="2899771"/>
                  <a:pt x="10295628" y="2898338"/>
                  <a:pt x="10298485" y="2896700"/>
                </a:cubicBezTo>
                <a:cubicBezTo>
                  <a:pt x="10301173" y="2894858"/>
                  <a:pt x="10310261" y="2890560"/>
                  <a:pt x="10315974" y="2887283"/>
                </a:cubicBezTo>
                <a:cubicBezTo>
                  <a:pt x="10321690" y="2884008"/>
                  <a:pt x="10324720" y="2882575"/>
                  <a:pt x="10328263" y="2881759"/>
                </a:cubicBezTo>
                <a:cubicBezTo>
                  <a:pt x="10328606" y="2882170"/>
                  <a:pt x="10328606" y="2882170"/>
                  <a:pt x="10334665" y="2879304"/>
                </a:cubicBezTo>
                <a:cubicBezTo>
                  <a:pt x="10343753" y="2875007"/>
                  <a:pt x="10352840" y="2870708"/>
                  <a:pt x="10359242" y="2868255"/>
                </a:cubicBezTo>
                <a:cubicBezTo>
                  <a:pt x="10362271" y="2866823"/>
                  <a:pt x="10368330" y="2863957"/>
                  <a:pt x="10374216" y="2860886"/>
                </a:cubicBezTo>
                <a:cubicBezTo>
                  <a:pt x="10385990" y="2854745"/>
                  <a:pt x="10395077" y="2850448"/>
                  <a:pt x="10407538" y="2845128"/>
                </a:cubicBezTo>
                <a:cubicBezTo>
                  <a:pt x="10413768" y="2842468"/>
                  <a:pt x="10416796" y="2841035"/>
                  <a:pt x="10419654" y="2839398"/>
                </a:cubicBezTo>
                <a:cubicBezTo>
                  <a:pt x="10425541" y="2836327"/>
                  <a:pt x="10425541" y="2836327"/>
                  <a:pt x="10431771" y="2833668"/>
                </a:cubicBezTo>
                <a:cubicBezTo>
                  <a:pt x="10438001" y="2831008"/>
                  <a:pt x="10443888" y="2827937"/>
                  <a:pt x="10452976" y="2823640"/>
                </a:cubicBezTo>
                <a:cubicBezTo>
                  <a:pt x="10458862" y="2820570"/>
                  <a:pt x="10458519" y="2820160"/>
                  <a:pt x="10461205" y="2818316"/>
                </a:cubicBezTo>
                <a:cubicBezTo>
                  <a:pt x="10466920" y="2815040"/>
                  <a:pt x="10457661" y="2819132"/>
                  <a:pt x="10454461" y="2820360"/>
                </a:cubicBezTo>
                <a:cubicBezTo>
                  <a:pt x="10451261" y="2821587"/>
                  <a:pt x="10454118" y="2819949"/>
                  <a:pt x="10447889" y="2822609"/>
                </a:cubicBezTo>
                <a:cubicBezTo>
                  <a:pt x="10444859" y="2824042"/>
                  <a:pt x="10442001" y="2825678"/>
                  <a:pt x="10439144" y="2827317"/>
                </a:cubicBezTo>
                <a:cubicBezTo>
                  <a:pt x="10439144" y="2827317"/>
                  <a:pt x="10439316" y="2827521"/>
                  <a:pt x="10439316" y="2827521"/>
                </a:cubicBezTo>
                <a:cubicBezTo>
                  <a:pt x="10433429" y="2830592"/>
                  <a:pt x="10427370" y="2833458"/>
                  <a:pt x="10430056" y="2831614"/>
                </a:cubicBezTo>
                <a:cubicBezTo>
                  <a:pt x="10429370" y="2830794"/>
                  <a:pt x="10417424" y="2836729"/>
                  <a:pt x="10416910" y="2836112"/>
                </a:cubicBezTo>
                <a:cubicBezTo>
                  <a:pt x="10416738" y="2835908"/>
                  <a:pt x="10416566" y="2835704"/>
                  <a:pt x="10416395" y="2835498"/>
                </a:cubicBezTo>
                <a:cubicBezTo>
                  <a:pt x="10422283" y="2832427"/>
                  <a:pt x="10425312" y="2830994"/>
                  <a:pt x="10425483" y="2831200"/>
                </a:cubicBezTo>
                <a:cubicBezTo>
                  <a:pt x="10428855" y="2830178"/>
                  <a:pt x="10429028" y="2830383"/>
                  <a:pt x="10435086" y="2827518"/>
                </a:cubicBezTo>
                <a:cubicBezTo>
                  <a:pt x="10444172" y="2823220"/>
                  <a:pt x="10453088" y="2818717"/>
                  <a:pt x="10465549" y="2813397"/>
                </a:cubicBezTo>
                <a:cubicBezTo>
                  <a:pt x="10471778" y="2810738"/>
                  <a:pt x="10480523" y="2806030"/>
                  <a:pt x="10486410" y="2802959"/>
                </a:cubicBezTo>
                <a:cubicBezTo>
                  <a:pt x="10492298" y="2799888"/>
                  <a:pt x="10495326" y="2798455"/>
                  <a:pt x="10501385" y="2795591"/>
                </a:cubicBezTo>
                <a:cubicBezTo>
                  <a:pt x="10504413" y="2794158"/>
                  <a:pt x="10504413" y="2794158"/>
                  <a:pt x="10507615" y="2792932"/>
                </a:cubicBezTo>
                <a:cubicBezTo>
                  <a:pt x="10511330" y="2792320"/>
                  <a:pt x="10520590" y="2788227"/>
                  <a:pt x="10526134" y="2784747"/>
                </a:cubicBezTo>
                <a:cubicBezTo>
                  <a:pt x="10532020" y="2781677"/>
                  <a:pt x="10537734" y="2778400"/>
                  <a:pt x="10540593" y="2776763"/>
                </a:cubicBezTo>
                <a:cubicBezTo>
                  <a:pt x="10543965" y="2775742"/>
                  <a:pt x="10552710" y="2771033"/>
                  <a:pt x="10553224" y="2771648"/>
                </a:cubicBezTo>
                <a:cubicBezTo>
                  <a:pt x="10553396" y="2771854"/>
                  <a:pt x="10555755" y="2770882"/>
                  <a:pt x="10558426" y="2769654"/>
                </a:cubicBezTo>
                <a:lnTo>
                  <a:pt x="10565508" y="2766125"/>
                </a:lnTo>
                <a:lnTo>
                  <a:pt x="10568006" y="2766167"/>
                </a:lnTo>
                <a:lnTo>
                  <a:pt x="10570565" y="2765377"/>
                </a:lnTo>
                <a:lnTo>
                  <a:pt x="10568835" y="2766306"/>
                </a:lnTo>
                <a:cubicBezTo>
                  <a:pt x="10565913" y="2767868"/>
                  <a:pt x="10563770" y="2769095"/>
                  <a:pt x="10564028" y="2769403"/>
                </a:cubicBezTo>
                <a:cubicBezTo>
                  <a:pt x="10561341" y="2771246"/>
                  <a:pt x="10555454" y="2774318"/>
                  <a:pt x="10549739" y="2777593"/>
                </a:cubicBezTo>
                <a:cubicBezTo>
                  <a:pt x="10546881" y="2779230"/>
                  <a:pt x="10547052" y="2779437"/>
                  <a:pt x="10544023" y="2780869"/>
                </a:cubicBezTo>
                <a:cubicBezTo>
                  <a:pt x="10547394" y="2779846"/>
                  <a:pt x="10550596" y="2778619"/>
                  <a:pt x="10559683" y="2774322"/>
                </a:cubicBezTo>
                <a:cubicBezTo>
                  <a:pt x="10574831" y="2767159"/>
                  <a:pt x="10574831" y="2767159"/>
                  <a:pt x="10575860" y="2768391"/>
                </a:cubicBezTo>
                <a:cubicBezTo>
                  <a:pt x="10579060" y="2767163"/>
                  <a:pt x="10579060" y="2767163"/>
                  <a:pt x="10579060" y="2767163"/>
                </a:cubicBezTo>
                <a:cubicBezTo>
                  <a:pt x="10585290" y="2764503"/>
                  <a:pt x="10587804" y="2762456"/>
                  <a:pt x="10597063" y="2758364"/>
                </a:cubicBezTo>
                <a:cubicBezTo>
                  <a:pt x="10597063" y="2758364"/>
                  <a:pt x="10603123" y="2755498"/>
                  <a:pt x="10603123" y="2755498"/>
                </a:cubicBezTo>
                <a:cubicBezTo>
                  <a:pt x="10603636" y="2756114"/>
                  <a:pt x="10612724" y="2751817"/>
                  <a:pt x="10618782" y="2748951"/>
                </a:cubicBezTo>
                <a:cubicBezTo>
                  <a:pt x="10627871" y="2744654"/>
                  <a:pt x="10636958" y="2740355"/>
                  <a:pt x="10643016" y="2737491"/>
                </a:cubicBezTo>
                <a:cubicBezTo>
                  <a:pt x="10646045" y="2736058"/>
                  <a:pt x="10646045" y="2736058"/>
                  <a:pt x="10648903" y="2734420"/>
                </a:cubicBezTo>
                <a:cubicBezTo>
                  <a:pt x="10648731" y="2734214"/>
                  <a:pt x="10645531" y="2735441"/>
                  <a:pt x="10645531" y="2735441"/>
                </a:cubicBezTo>
                <a:cubicBezTo>
                  <a:pt x="10642502" y="2736875"/>
                  <a:pt x="10642502" y="2736875"/>
                  <a:pt x="10639472" y="2738306"/>
                </a:cubicBezTo>
                <a:cubicBezTo>
                  <a:pt x="10633414" y="2741172"/>
                  <a:pt x="10630213" y="2742399"/>
                  <a:pt x="10629870" y="2741988"/>
                </a:cubicBezTo>
                <a:cubicBezTo>
                  <a:pt x="10626841" y="2743422"/>
                  <a:pt x="10638443" y="2737075"/>
                  <a:pt x="10644673" y="2734415"/>
                </a:cubicBezTo>
                <a:cubicBezTo>
                  <a:pt x="10651246" y="2732165"/>
                  <a:pt x="10654104" y="2730528"/>
                  <a:pt x="10659819" y="2727253"/>
                </a:cubicBezTo>
                <a:cubicBezTo>
                  <a:pt x="10662677" y="2725615"/>
                  <a:pt x="10662677" y="2725615"/>
                  <a:pt x="10665706" y="2724183"/>
                </a:cubicBezTo>
                <a:cubicBezTo>
                  <a:pt x="10674622" y="2719681"/>
                  <a:pt x="10683538" y="2715176"/>
                  <a:pt x="10692112" y="2710263"/>
                </a:cubicBezTo>
                <a:cubicBezTo>
                  <a:pt x="10694971" y="2708625"/>
                  <a:pt x="10704056" y="2704326"/>
                  <a:pt x="10709772" y="2701051"/>
                </a:cubicBezTo>
                <a:cubicBezTo>
                  <a:pt x="10718517" y="2696344"/>
                  <a:pt x="10725091" y="2694094"/>
                  <a:pt x="10731320" y="2691435"/>
                </a:cubicBezTo>
                <a:cubicBezTo>
                  <a:pt x="10743608" y="2685910"/>
                  <a:pt x="10755724" y="2680179"/>
                  <a:pt x="10767842" y="2674449"/>
                </a:cubicBezTo>
                <a:cubicBezTo>
                  <a:pt x="10770871" y="2673015"/>
                  <a:pt x="10776929" y="2670151"/>
                  <a:pt x="10779959" y="2668718"/>
                </a:cubicBezTo>
                <a:cubicBezTo>
                  <a:pt x="10789903" y="2665447"/>
                  <a:pt x="10801676" y="2659306"/>
                  <a:pt x="10813794" y="2653575"/>
                </a:cubicBezTo>
                <a:cubicBezTo>
                  <a:pt x="10813451" y="2653166"/>
                  <a:pt x="10813108" y="2652755"/>
                  <a:pt x="10812937" y="2652552"/>
                </a:cubicBezTo>
                <a:cubicBezTo>
                  <a:pt x="10812764" y="2652344"/>
                  <a:pt x="10812423" y="2651934"/>
                  <a:pt x="10818651" y="2649273"/>
                </a:cubicBezTo>
                <a:cubicBezTo>
                  <a:pt x="10827739" y="2644977"/>
                  <a:pt x="10830254" y="2642929"/>
                  <a:pt x="10835970" y="2639652"/>
                </a:cubicBezTo>
                <a:cubicBezTo>
                  <a:pt x="10838827" y="2638015"/>
                  <a:pt x="10838485" y="2637604"/>
                  <a:pt x="10844544" y="2634739"/>
                </a:cubicBezTo>
                <a:cubicBezTo>
                  <a:pt x="10850601" y="2631874"/>
                  <a:pt x="10853973" y="2630852"/>
                  <a:pt x="10863060" y="2626554"/>
                </a:cubicBezTo>
                <a:cubicBezTo>
                  <a:pt x="10863060" y="2626554"/>
                  <a:pt x="10863060" y="2626554"/>
                  <a:pt x="10863232" y="2626760"/>
                </a:cubicBezTo>
                <a:cubicBezTo>
                  <a:pt x="10860718" y="2628808"/>
                  <a:pt x="10863918" y="2627581"/>
                  <a:pt x="10873006" y="2623282"/>
                </a:cubicBezTo>
                <a:lnTo>
                  <a:pt x="10882221" y="2618925"/>
                </a:lnTo>
                <a:lnTo>
                  <a:pt x="10895109" y="2617374"/>
                </a:lnTo>
                <a:cubicBezTo>
                  <a:pt x="10913448" y="2617573"/>
                  <a:pt x="10931737" y="2623148"/>
                  <a:pt x="10948590" y="2637649"/>
                </a:cubicBezTo>
                <a:cubicBezTo>
                  <a:pt x="10960347" y="2649484"/>
                  <a:pt x="10980294" y="2650809"/>
                  <a:pt x="10997580" y="2648462"/>
                </a:cubicBezTo>
                <a:cubicBezTo>
                  <a:pt x="11002453" y="2646458"/>
                  <a:pt x="11011094" y="2645285"/>
                  <a:pt x="11015969" y="2643281"/>
                </a:cubicBezTo>
                <a:cubicBezTo>
                  <a:pt x="11042346" y="2649102"/>
                  <a:pt x="11077368" y="2653753"/>
                  <a:pt x="11085804" y="2674095"/>
                </a:cubicBezTo>
                <a:cubicBezTo>
                  <a:pt x="11094244" y="2694439"/>
                  <a:pt x="11068767" y="2707296"/>
                  <a:pt x="11045504" y="2714479"/>
                </a:cubicBezTo>
                <a:cubicBezTo>
                  <a:pt x="10967518" y="2746548"/>
                  <a:pt x="10898628" y="2786782"/>
                  <a:pt x="10840386" y="2841688"/>
                </a:cubicBezTo>
                <a:cubicBezTo>
                  <a:pt x="10822447" y="2856207"/>
                  <a:pt x="10826667" y="2866380"/>
                  <a:pt x="10837315" y="2881051"/>
                </a:cubicBezTo>
                <a:cubicBezTo>
                  <a:pt x="10850629" y="2899390"/>
                  <a:pt x="10867463" y="2887704"/>
                  <a:pt x="10882084" y="2881691"/>
                </a:cubicBezTo>
                <a:cubicBezTo>
                  <a:pt x="10916202" y="2867663"/>
                  <a:pt x="10950320" y="2853634"/>
                  <a:pt x="10983333" y="2842440"/>
                </a:cubicBezTo>
                <a:cubicBezTo>
                  <a:pt x="11001723" y="2837258"/>
                  <a:pt x="11022776" y="2835745"/>
                  <a:pt x="11028553" y="2852420"/>
                </a:cubicBezTo>
                <a:cubicBezTo>
                  <a:pt x="11034328" y="2869095"/>
                  <a:pt x="11007949" y="2863274"/>
                  <a:pt x="10993329" y="2869284"/>
                </a:cubicBezTo>
                <a:cubicBezTo>
                  <a:pt x="10984685" y="2870458"/>
                  <a:pt x="10974940" y="2874465"/>
                  <a:pt x="10966293" y="2875638"/>
                </a:cubicBezTo>
                <a:cubicBezTo>
                  <a:pt x="10899165" y="2900862"/>
                  <a:pt x="10898061" y="2903698"/>
                  <a:pt x="10963020" y="2936517"/>
                </a:cubicBezTo>
                <a:cubicBezTo>
                  <a:pt x="10979652" y="2946346"/>
                  <a:pt x="10973671" y="2951188"/>
                  <a:pt x="10969248" y="2962532"/>
                </a:cubicBezTo>
                <a:cubicBezTo>
                  <a:pt x="10936934" y="3013919"/>
                  <a:pt x="10899295" y="3057971"/>
                  <a:pt x="10818196" y="3077032"/>
                </a:cubicBezTo>
                <a:cubicBezTo>
                  <a:pt x="10744636" y="3097756"/>
                  <a:pt x="10682828" y="3130316"/>
                  <a:pt x="10626349" y="3170207"/>
                </a:cubicBezTo>
                <a:cubicBezTo>
                  <a:pt x="10611010" y="3180683"/>
                  <a:pt x="10594368" y="3189906"/>
                  <a:pt x="10577199" y="3198676"/>
                </a:cubicBezTo>
                <a:lnTo>
                  <a:pt x="10574095" y="3200206"/>
                </a:lnTo>
                <a:lnTo>
                  <a:pt x="10585016" y="3204330"/>
                </a:lnTo>
                <a:cubicBezTo>
                  <a:pt x="10590846" y="3205760"/>
                  <a:pt x="10596741" y="3206314"/>
                  <a:pt x="10602633" y="3205576"/>
                </a:cubicBezTo>
                <a:cubicBezTo>
                  <a:pt x="10665481" y="3190802"/>
                  <a:pt x="10704764" y="3220348"/>
                  <a:pt x="10751900" y="3238078"/>
                </a:cubicBezTo>
                <a:cubicBezTo>
                  <a:pt x="10783325" y="3249896"/>
                  <a:pt x="10791183" y="3270578"/>
                  <a:pt x="10767613" y="3282397"/>
                </a:cubicBezTo>
                <a:cubicBezTo>
                  <a:pt x="10752882" y="3291261"/>
                  <a:pt x="10741590" y="3301787"/>
                  <a:pt x="10731830" y="3313005"/>
                </a:cubicBezTo>
                <a:lnTo>
                  <a:pt x="10711884" y="3339098"/>
                </a:lnTo>
                <a:lnTo>
                  <a:pt x="10725936" y="3336961"/>
                </a:lnTo>
                <a:lnTo>
                  <a:pt x="10748123" y="3329237"/>
                </a:lnTo>
                <a:cubicBezTo>
                  <a:pt x="10782990" y="3316239"/>
                  <a:pt x="10817274" y="3302438"/>
                  <a:pt x="10850728" y="3287492"/>
                </a:cubicBezTo>
                <a:cubicBezTo>
                  <a:pt x="10915195" y="3258603"/>
                  <a:pt x="10977453" y="3235383"/>
                  <a:pt x="11055480" y="3255686"/>
                </a:cubicBezTo>
                <a:cubicBezTo>
                  <a:pt x="11070552" y="3259013"/>
                  <a:pt x="11087838" y="3256667"/>
                  <a:pt x="11103566" y="3247820"/>
                </a:cubicBezTo>
                <a:cubicBezTo>
                  <a:pt x="11162706" y="3211593"/>
                  <a:pt x="11235615" y="3203045"/>
                  <a:pt x="11306964" y="3187995"/>
                </a:cubicBezTo>
                <a:cubicBezTo>
                  <a:pt x="11356157" y="3177289"/>
                  <a:pt x="11401579" y="3165756"/>
                  <a:pt x="11447002" y="3154221"/>
                </a:cubicBezTo>
                <a:cubicBezTo>
                  <a:pt x="11469162" y="3149872"/>
                  <a:pt x="11495086" y="3146355"/>
                  <a:pt x="11515485" y="3157018"/>
                </a:cubicBezTo>
                <a:cubicBezTo>
                  <a:pt x="11534777" y="3170515"/>
                  <a:pt x="11554068" y="3184015"/>
                  <a:pt x="11517739" y="3203716"/>
                </a:cubicBezTo>
                <a:cubicBezTo>
                  <a:pt x="11458145" y="3230602"/>
                  <a:pt x="11424275" y="3275486"/>
                  <a:pt x="11366688" y="3318216"/>
                </a:cubicBezTo>
                <a:cubicBezTo>
                  <a:pt x="11446024" y="3314166"/>
                  <a:pt x="11514511" y="3316961"/>
                  <a:pt x="11571442" y="3286408"/>
                </a:cubicBezTo>
                <a:cubicBezTo>
                  <a:pt x="11582294" y="3279565"/>
                  <a:pt x="11595811" y="3276388"/>
                  <a:pt x="11609778" y="3282551"/>
                </a:cubicBezTo>
                <a:cubicBezTo>
                  <a:pt x="11622639" y="3291550"/>
                  <a:pt x="11611785" y="3298394"/>
                  <a:pt x="11604700" y="3306069"/>
                </a:cubicBezTo>
                <a:cubicBezTo>
                  <a:pt x="11595404" y="3319418"/>
                  <a:pt x="11603390" y="3330421"/>
                  <a:pt x="11617358" y="3336585"/>
                </a:cubicBezTo>
                <a:cubicBezTo>
                  <a:pt x="11637755" y="3347246"/>
                  <a:pt x="11650822" y="3334729"/>
                  <a:pt x="11655243" y="3323385"/>
                </a:cubicBezTo>
                <a:cubicBezTo>
                  <a:pt x="11664089" y="3300700"/>
                  <a:pt x="11685143" y="3299185"/>
                  <a:pt x="11707752" y="3304175"/>
                </a:cubicBezTo>
                <a:cubicBezTo>
                  <a:pt x="11739003" y="3307993"/>
                  <a:pt x="11765830" y="3323156"/>
                  <a:pt x="11761860" y="3343839"/>
                </a:cubicBezTo>
                <a:cubicBezTo>
                  <a:pt x="11754119" y="3363691"/>
                  <a:pt x="11725079" y="3354199"/>
                  <a:pt x="11701364" y="3352046"/>
                </a:cubicBezTo>
                <a:cubicBezTo>
                  <a:pt x="11693828" y="3350383"/>
                  <a:pt x="11688953" y="3352388"/>
                  <a:pt x="11677650" y="3349892"/>
                </a:cubicBezTo>
                <a:cubicBezTo>
                  <a:pt x="11678550" y="3368570"/>
                  <a:pt x="11700707" y="3364221"/>
                  <a:pt x="11709801" y="3372387"/>
                </a:cubicBezTo>
                <a:cubicBezTo>
                  <a:pt x="11725325" y="3385055"/>
                  <a:pt x="11740852" y="3397722"/>
                  <a:pt x="11705177" y="3405246"/>
                </a:cubicBezTo>
                <a:cubicBezTo>
                  <a:pt x="11691658" y="3408424"/>
                  <a:pt x="11687893" y="3407592"/>
                  <a:pt x="11687236" y="3419770"/>
                </a:cubicBezTo>
                <a:cubicBezTo>
                  <a:pt x="11682710" y="3441870"/>
                  <a:pt x="11673752" y="3462222"/>
                  <a:pt x="11662243" y="3481242"/>
                </a:cubicBezTo>
                <a:lnTo>
                  <a:pt x="11654605" y="3491380"/>
                </a:lnTo>
                <a:lnTo>
                  <a:pt x="11650044" y="3493918"/>
                </a:lnTo>
                <a:cubicBezTo>
                  <a:pt x="11647800" y="3496161"/>
                  <a:pt x="11648432" y="3496805"/>
                  <a:pt x="11649425" y="3497247"/>
                </a:cubicBezTo>
                <a:lnTo>
                  <a:pt x="11649796" y="3497763"/>
                </a:lnTo>
                <a:lnTo>
                  <a:pt x="11646312" y="3502390"/>
                </a:lnTo>
                <a:lnTo>
                  <a:pt x="11618344" y="3520505"/>
                </a:lnTo>
                <a:cubicBezTo>
                  <a:pt x="11615468" y="3522104"/>
                  <a:pt x="11614835" y="3521461"/>
                  <a:pt x="11609082" y="3524661"/>
                </a:cubicBezTo>
                <a:cubicBezTo>
                  <a:pt x="11606207" y="3526261"/>
                  <a:pt x="11603962" y="3528504"/>
                  <a:pt x="11605227" y="3529791"/>
                </a:cubicBezTo>
                <a:cubicBezTo>
                  <a:pt x="11605859" y="3530434"/>
                  <a:pt x="11607124" y="3531721"/>
                  <a:pt x="11612876" y="3528520"/>
                </a:cubicBezTo>
                <a:cubicBezTo>
                  <a:pt x="11620872" y="3523078"/>
                  <a:pt x="11630132" y="3518923"/>
                  <a:pt x="11635253" y="3515080"/>
                </a:cubicBezTo>
                <a:lnTo>
                  <a:pt x="11637622" y="3513923"/>
                </a:lnTo>
                <a:lnTo>
                  <a:pt x="11621953" y="3534721"/>
                </a:lnTo>
                <a:lnTo>
                  <a:pt x="11618896" y="3538084"/>
                </a:lnTo>
                <a:lnTo>
                  <a:pt x="11602414" y="3548160"/>
                </a:lnTo>
                <a:cubicBezTo>
                  <a:pt x="11602414" y="3548160"/>
                  <a:pt x="11600170" y="3550402"/>
                  <a:pt x="11600803" y="3551046"/>
                </a:cubicBezTo>
                <a:cubicBezTo>
                  <a:pt x="11595683" y="3554889"/>
                  <a:pt x="11593436" y="3557132"/>
                  <a:pt x="11591193" y="3559375"/>
                </a:cubicBezTo>
                <a:cubicBezTo>
                  <a:pt x="11582218" y="3568347"/>
                  <a:pt x="11570713" y="3574746"/>
                  <a:pt x="11554436" y="3580816"/>
                </a:cubicBezTo>
                <a:cubicBezTo>
                  <a:pt x="11550928" y="3581772"/>
                  <a:pt x="11547418" y="3582728"/>
                  <a:pt x="11543911" y="3583685"/>
                </a:cubicBezTo>
                <a:cubicBezTo>
                  <a:pt x="11539770" y="3583997"/>
                  <a:pt x="11513600" y="3593580"/>
                  <a:pt x="11510723" y="3595180"/>
                </a:cubicBezTo>
                <a:cubicBezTo>
                  <a:pt x="11503359" y="3601266"/>
                  <a:pt x="11497954" y="3600292"/>
                  <a:pt x="11489957" y="3605735"/>
                </a:cubicBezTo>
                <a:cubicBezTo>
                  <a:pt x="11476208" y="3614377"/>
                  <a:pt x="11467232" y="3623349"/>
                  <a:pt x="11449976" y="3632947"/>
                </a:cubicBezTo>
                <a:cubicBezTo>
                  <a:pt x="11447099" y="3634548"/>
                  <a:pt x="11447731" y="3635191"/>
                  <a:pt x="11448364" y="3635835"/>
                </a:cubicBezTo>
                <a:cubicBezTo>
                  <a:pt x="11441001" y="3641921"/>
                  <a:pt x="11434267" y="3648650"/>
                  <a:pt x="11425006" y="3652806"/>
                </a:cubicBezTo>
                <a:cubicBezTo>
                  <a:pt x="11416378" y="3657606"/>
                  <a:pt x="11404240" y="3663361"/>
                  <a:pt x="11395959" y="3663988"/>
                </a:cubicBezTo>
                <a:cubicBezTo>
                  <a:pt x="11395328" y="3663344"/>
                  <a:pt x="11342638" y="3686680"/>
                  <a:pt x="11340396" y="3688923"/>
                </a:cubicBezTo>
                <a:cubicBezTo>
                  <a:pt x="11327911" y="3698852"/>
                  <a:pt x="11307777" y="3710052"/>
                  <a:pt x="11295924" y="3720623"/>
                </a:cubicBezTo>
                <a:cubicBezTo>
                  <a:pt x="11289192" y="3727353"/>
                  <a:pt x="11278321" y="3734396"/>
                  <a:pt x="11267796" y="3737265"/>
                </a:cubicBezTo>
                <a:cubicBezTo>
                  <a:pt x="11254393" y="3741734"/>
                  <a:pt x="11239382" y="3749089"/>
                  <a:pt x="11225632" y="3757732"/>
                </a:cubicBezTo>
                <a:cubicBezTo>
                  <a:pt x="11219881" y="3760931"/>
                  <a:pt x="11211251" y="3765730"/>
                  <a:pt x="11202623" y="3770530"/>
                </a:cubicBezTo>
                <a:cubicBezTo>
                  <a:pt x="11196870" y="3773729"/>
                  <a:pt x="11193994" y="3775331"/>
                  <a:pt x="11191749" y="3777573"/>
                </a:cubicBezTo>
                <a:cubicBezTo>
                  <a:pt x="11185018" y="3784302"/>
                  <a:pt x="11172880" y="3790058"/>
                  <a:pt x="11161375" y="3796458"/>
                </a:cubicBezTo>
                <a:cubicBezTo>
                  <a:pt x="11158500" y="3798056"/>
                  <a:pt x="11152116" y="3800613"/>
                  <a:pt x="11150502" y="3803501"/>
                </a:cubicBezTo>
                <a:cubicBezTo>
                  <a:pt x="11139283" y="3814716"/>
                  <a:pt x="11128063" y="3825932"/>
                  <a:pt x="11129611" y="3832035"/>
                </a:cubicBezTo>
                <a:cubicBezTo>
                  <a:pt x="11129897" y="3836852"/>
                  <a:pt x="11134321" y="3841355"/>
                  <a:pt x="11111312" y="3854154"/>
                </a:cubicBezTo>
                <a:cubicBezTo>
                  <a:pt x="11102684" y="3858953"/>
                  <a:pt x="11095951" y="3865682"/>
                  <a:pt x="11097848" y="3867612"/>
                </a:cubicBezTo>
                <a:cubicBezTo>
                  <a:pt x="11096867" y="3871143"/>
                  <a:pt x="11095256" y="3874029"/>
                  <a:pt x="11091401" y="3879159"/>
                </a:cubicBezTo>
                <a:cubicBezTo>
                  <a:pt x="11092032" y="3879801"/>
                  <a:pt x="11092665" y="3880445"/>
                  <a:pt x="11092665" y="3880445"/>
                </a:cubicBezTo>
                <a:cubicBezTo>
                  <a:pt x="11110205" y="3875663"/>
                  <a:pt x="11124872" y="3872482"/>
                  <a:pt x="11142129" y="3862882"/>
                </a:cubicBezTo>
                <a:cubicBezTo>
                  <a:pt x="11193901" y="3834085"/>
                  <a:pt x="11242796" y="3806890"/>
                  <a:pt x="11291692" y="3779692"/>
                </a:cubicBezTo>
                <a:cubicBezTo>
                  <a:pt x="11294568" y="3778093"/>
                  <a:pt x="11301932" y="3772007"/>
                  <a:pt x="11304461" y="3774581"/>
                </a:cubicBezTo>
                <a:cubicBezTo>
                  <a:pt x="11305725" y="3775867"/>
                  <a:pt x="11296464" y="3780022"/>
                  <a:pt x="11293588" y="3781623"/>
                </a:cubicBezTo>
                <a:cubicBezTo>
                  <a:pt x="11282083" y="3788022"/>
                  <a:pt x="11270578" y="3794420"/>
                  <a:pt x="11260971" y="3802751"/>
                </a:cubicBezTo>
                <a:cubicBezTo>
                  <a:pt x="11240774" y="3822939"/>
                  <a:pt x="11208156" y="3844067"/>
                  <a:pt x="11171396" y="3865507"/>
                </a:cubicBezTo>
                <a:cubicBezTo>
                  <a:pt x="11154140" y="3875105"/>
                  <a:pt x="11133375" y="3885661"/>
                  <a:pt x="11114506" y="3898147"/>
                </a:cubicBezTo>
                <a:cubicBezTo>
                  <a:pt x="11104265" y="3905832"/>
                  <a:pt x="11089252" y="3913188"/>
                  <a:pt x="11077115" y="3918944"/>
                </a:cubicBezTo>
                <a:cubicBezTo>
                  <a:pt x="11065610" y="3925344"/>
                  <a:pt x="11056001" y="3933672"/>
                  <a:pt x="11043864" y="3939429"/>
                </a:cubicBezTo>
                <a:cubicBezTo>
                  <a:pt x="11038112" y="3942627"/>
                  <a:pt x="11025342" y="3947740"/>
                  <a:pt x="11030748" y="3948714"/>
                </a:cubicBezTo>
                <a:cubicBezTo>
                  <a:pt x="11032645" y="3950644"/>
                  <a:pt x="11040010" y="3944558"/>
                  <a:pt x="11046393" y="3942001"/>
                </a:cubicBezTo>
                <a:cubicBezTo>
                  <a:pt x="11081541" y="3923449"/>
                  <a:pt x="11111282" y="3903920"/>
                  <a:pt x="11145797" y="3884722"/>
                </a:cubicBezTo>
                <a:cubicBezTo>
                  <a:pt x="11163054" y="3875124"/>
                  <a:pt x="11174843" y="3873541"/>
                  <a:pt x="11192733" y="3864585"/>
                </a:cubicBezTo>
                <a:cubicBezTo>
                  <a:pt x="11192733" y="3864585"/>
                  <a:pt x="11193364" y="3865229"/>
                  <a:pt x="11193998" y="3865871"/>
                </a:cubicBezTo>
                <a:cubicBezTo>
                  <a:pt x="11194629" y="3866515"/>
                  <a:pt x="11198770" y="3866204"/>
                  <a:pt x="11193649" y="3870045"/>
                </a:cubicBezTo>
                <a:cubicBezTo>
                  <a:pt x="11185020" y="3874844"/>
                  <a:pt x="11176391" y="3879644"/>
                  <a:pt x="11167763" y="3884444"/>
                </a:cubicBezTo>
                <a:cubicBezTo>
                  <a:pt x="11159134" y="3889242"/>
                  <a:pt x="11157523" y="3892129"/>
                  <a:pt x="11151770" y="3895329"/>
                </a:cubicBezTo>
                <a:cubicBezTo>
                  <a:pt x="11148894" y="3896929"/>
                  <a:pt x="11149526" y="3897572"/>
                  <a:pt x="11150157" y="3898216"/>
                </a:cubicBezTo>
                <a:cubicBezTo>
                  <a:pt x="11150790" y="3898859"/>
                  <a:pt x="11153667" y="3897259"/>
                  <a:pt x="11156543" y="3895660"/>
                </a:cubicBezTo>
                <a:cubicBezTo>
                  <a:pt x="11165172" y="3890860"/>
                  <a:pt x="11173800" y="3886060"/>
                  <a:pt x="11182429" y="3881262"/>
                </a:cubicBezTo>
                <a:cubicBezTo>
                  <a:pt x="11185305" y="3879662"/>
                  <a:pt x="11191057" y="3876462"/>
                  <a:pt x="11192321" y="3877748"/>
                </a:cubicBezTo>
                <a:cubicBezTo>
                  <a:pt x="11192954" y="3878392"/>
                  <a:pt x="11187201" y="3881592"/>
                  <a:pt x="11187834" y="3882234"/>
                </a:cubicBezTo>
                <a:cubicBezTo>
                  <a:pt x="11178225" y="3890564"/>
                  <a:pt x="11167985" y="3898250"/>
                  <a:pt x="11156479" y="3904650"/>
                </a:cubicBezTo>
                <a:cubicBezTo>
                  <a:pt x="11136346" y="3915848"/>
                  <a:pt x="11125127" y="3927064"/>
                  <a:pt x="11104360" y="3937619"/>
                </a:cubicBezTo>
                <a:cubicBezTo>
                  <a:pt x="11104360" y="3937619"/>
                  <a:pt x="11104993" y="3938263"/>
                  <a:pt x="11104993" y="3938263"/>
                </a:cubicBezTo>
                <a:cubicBezTo>
                  <a:pt x="11105624" y="3938906"/>
                  <a:pt x="11105624" y="3938906"/>
                  <a:pt x="11106258" y="3939549"/>
                </a:cubicBezTo>
                <a:cubicBezTo>
                  <a:pt x="11109134" y="3937949"/>
                  <a:pt x="11114885" y="3934749"/>
                  <a:pt x="11117763" y="3933150"/>
                </a:cubicBezTo>
                <a:cubicBezTo>
                  <a:pt x="11129898" y="3927394"/>
                  <a:pt x="11130531" y="3928037"/>
                  <a:pt x="11130184" y="3932210"/>
                </a:cubicBezTo>
                <a:cubicBezTo>
                  <a:pt x="11127939" y="3934454"/>
                  <a:pt x="11128572" y="3935097"/>
                  <a:pt x="11134956" y="3932540"/>
                </a:cubicBezTo>
                <a:cubicBezTo>
                  <a:pt x="11144217" y="3928386"/>
                  <a:pt x="11152846" y="3923585"/>
                  <a:pt x="11162739" y="3920072"/>
                </a:cubicBezTo>
                <a:cubicBezTo>
                  <a:pt x="11154110" y="3924873"/>
                  <a:pt x="11148357" y="3928072"/>
                  <a:pt x="11142606" y="3931271"/>
                </a:cubicBezTo>
                <a:cubicBezTo>
                  <a:pt x="11136852" y="3934471"/>
                  <a:pt x="11138117" y="3935757"/>
                  <a:pt x="11141627" y="3934801"/>
                </a:cubicBezTo>
                <a:cubicBezTo>
                  <a:pt x="11142257" y="3935444"/>
                  <a:pt x="11148010" y="3932245"/>
                  <a:pt x="11142890" y="3936088"/>
                </a:cubicBezTo>
                <a:cubicBezTo>
                  <a:pt x="11142890" y="3936088"/>
                  <a:pt x="11140646" y="3938332"/>
                  <a:pt x="11140014" y="3937687"/>
                </a:cubicBezTo>
                <a:cubicBezTo>
                  <a:pt x="11130121" y="3941201"/>
                  <a:pt x="11119248" y="3948243"/>
                  <a:pt x="11110620" y="3953042"/>
                </a:cubicBezTo>
                <a:cubicBezTo>
                  <a:pt x="11107743" y="3954642"/>
                  <a:pt x="11104868" y="3956242"/>
                  <a:pt x="11105500" y="3956885"/>
                </a:cubicBezTo>
                <a:cubicBezTo>
                  <a:pt x="11106132" y="3957529"/>
                  <a:pt x="11106132" y="3957529"/>
                  <a:pt x="11109640" y="3956572"/>
                </a:cubicBezTo>
                <a:cubicBezTo>
                  <a:pt x="11116657" y="3954660"/>
                  <a:pt x="11125286" y="3949861"/>
                  <a:pt x="11129426" y="3949546"/>
                </a:cubicBezTo>
                <a:cubicBezTo>
                  <a:pt x="11133565" y="3949234"/>
                  <a:pt x="11139951" y="3946678"/>
                  <a:pt x="11135462" y="3951164"/>
                </a:cubicBezTo>
                <a:cubicBezTo>
                  <a:pt x="11133220" y="3953407"/>
                  <a:pt x="11134483" y="3954693"/>
                  <a:pt x="11131606" y="3956293"/>
                </a:cubicBezTo>
                <a:cubicBezTo>
                  <a:pt x="11125854" y="3959493"/>
                  <a:pt x="11120734" y="3963337"/>
                  <a:pt x="11117225" y="3964293"/>
                </a:cubicBezTo>
                <a:cubicBezTo>
                  <a:pt x="11104456" y="3969405"/>
                  <a:pt x="11092320" y="3975161"/>
                  <a:pt x="11080183" y="3980917"/>
                </a:cubicBezTo>
                <a:cubicBezTo>
                  <a:pt x="11070290" y="3984429"/>
                  <a:pt x="11070921" y="3985072"/>
                  <a:pt x="11067066" y="3990202"/>
                </a:cubicBezTo>
                <a:cubicBezTo>
                  <a:pt x="11068330" y="3991489"/>
                  <a:pt x="11067352" y="3995020"/>
                  <a:pt x="11062231" y="3998862"/>
                </a:cubicBezTo>
                <a:cubicBezTo>
                  <a:pt x="11053602" y="4003661"/>
                  <a:pt x="11049114" y="4008148"/>
                  <a:pt x="11037608" y="4014547"/>
                </a:cubicBezTo>
                <a:cubicBezTo>
                  <a:pt x="11031224" y="4017103"/>
                  <a:pt x="11023228" y="4022545"/>
                  <a:pt x="11013967" y="4026702"/>
                </a:cubicBezTo>
                <a:cubicBezTo>
                  <a:pt x="11008214" y="4029901"/>
                  <a:pt x="11009479" y="4031188"/>
                  <a:pt x="11010112" y="4031832"/>
                </a:cubicBezTo>
                <a:cubicBezTo>
                  <a:pt x="11011377" y="4033119"/>
                  <a:pt x="11014883" y="4032161"/>
                  <a:pt x="11017760" y="4030561"/>
                </a:cubicBezTo>
                <a:cubicBezTo>
                  <a:pt x="11023512" y="4027363"/>
                  <a:pt x="11022881" y="4026719"/>
                  <a:pt x="11025757" y="4025120"/>
                </a:cubicBezTo>
                <a:cubicBezTo>
                  <a:pt x="11038872" y="4015834"/>
                  <a:pt x="11051012" y="4010078"/>
                  <a:pt x="11062168" y="4007853"/>
                </a:cubicBezTo>
                <a:cubicBezTo>
                  <a:pt x="11066310" y="4007539"/>
                  <a:pt x="11061821" y="4012025"/>
                  <a:pt x="11068836" y="4010113"/>
                </a:cubicBezTo>
                <a:cubicBezTo>
                  <a:pt x="11077465" y="4005313"/>
                  <a:pt x="11086094" y="4000514"/>
                  <a:pt x="11094724" y="3995715"/>
                </a:cubicBezTo>
                <a:cubicBezTo>
                  <a:pt x="11101107" y="3993159"/>
                  <a:pt x="11108472" y="3987072"/>
                  <a:pt x="11118364" y="3983560"/>
                </a:cubicBezTo>
                <a:cubicBezTo>
                  <a:pt x="11128890" y="3980690"/>
                  <a:pt x="11129237" y="3976517"/>
                  <a:pt x="11137865" y="3971718"/>
                </a:cubicBezTo>
                <a:cubicBezTo>
                  <a:pt x="11164384" y="3957963"/>
                  <a:pt x="11185497" y="3943233"/>
                  <a:pt x="11209137" y="3931078"/>
                </a:cubicBezTo>
                <a:cubicBezTo>
                  <a:pt x="11220643" y="3924681"/>
                  <a:pt x="11229272" y="3919880"/>
                  <a:pt x="11240775" y="3913481"/>
                </a:cubicBezTo>
                <a:cubicBezTo>
                  <a:pt x="11258033" y="3903882"/>
                  <a:pt x="11272415" y="3895883"/>
                  <a:pt x="11286512" y="3883068"/>
                </a:cubicBezTo>
                <a:cubicBezTo>
                  <a:pt x="11290019" y="3882111"/>
                  <a:pt x="11291284" y="3883398"/>
                  <a:pt x="11294160" y="3881799"/>
                </a:cubicBezTo>
                <a:cubicBezTo>
                  <a:pt x="11308826" y="3878616"/>
                  <a:pt x="11311701" y="3877016"/>
                  <a:pt x="11326430" y="3864845"/>
                </a:cubicBezTo>
                <a:cubicBezTo>
                  <a:pt x="11330918" y="3860358"/>
                  <a:pt x="11338283" y="3854271"/>
                  <a:pt x="11346912" y="3849472"/>
                </a:cubicBezTo>
                <a:cubicBezTo>
                  <a:pt x="11354907" y="3844030"/>
                  <a:pt x="11359397" y="3839543"/>
                  <a:pt x="11365780" y="3836987"/>
                </a:cubicBezTo>
                <a:cubicBezTo>
                  <a:pt x="11381425" y="3830276"/>
                  <a:pt x="11398683" y="3820677"/>
                  <a:pt x="11411104" y="3819737"/>
                </a:cubicBezTo>
                <a:cubicBezTo>
                  <a:pt x="11418754" y="3818468"/>
                  <a:pt x="11428645" y="3814954"/>
                  <a:pt x="11436643" y="3809512"/>
                </a:cubicBezTo>
                <a:lnTo>
                  <a:pt x="11451369" y="3799488"/>
                </a:lnTo>
                <a:lnTo>
                  <a:pt x="11453748" y="3808674"/>
                </a:lnTo>
                <a:lnTo>
                  <a:pt x="11457242" y="3815972"/>
                </a:lnTo>
                <a:lnTo>
                  <a:pt x="11462719" y="3809792"/>
                </a:lnTo>
                <a:cubicBezTo>
                  <a:pt x="11486288" y="3783200"/>
                  <a:pt x="11515749" y="3761779"/>
                  <a:pt x="11548156" y="3742942"/>
                </a:cubicBezTo>
                <a:lnTo>
                  <a:pt x="11577451" y="3728358"/>
                </a:lnTo>
                <a:lnTo>
                  <a:pt x="11579820" y="3728880"/>
                </a:lnTo>
                <a:cubicBezTo>
                  <a:pt x="11580452" y="3729523"/>
                  <a:pt x="11584593" y="3729209"/>
                  <a:pt x="11589712" y="3725367"/>
                </a:cubicBezTo>
                <a:lnTo>
                  <a:pt x="11600655" y="3716807"/>
                </a:lnTo>
                <a:lnTo>
                  <a:pt x="11651272" y="3691607"/>
                </a:lnTo>
                <a:cubicBezTo>
                  <a:pt x="11670912" y="3681265"/>
                  <a:pt x="11690552" y="3679787"/>
                  <a:pt x="11707738" y="3684957"/>
                </a:cubicBezTo>
                <a:lnTo>
                  <a:pt x="11709492" y="3685883"/>
                </a:lnTo>
                <a:lnTo>
                  <a:pt x="11690191" y="3696343"/>
                </a:lnTo>
                <a:cubicBezTo>
                  <a:pt x="11686683" y="3697299"/>
                  <a:pt x="11683807" y="3698900"/>
                  <a:pt x="11681562" y="3701143"/>
                </a:cubicBezTo>
                <a:cubicBezTo>
                  <a:pt x="11660449" y="3715871"/>
                  <a:pt x="11636176" y="3727383"/>
                  <a:pt x="11613799" y="3740825"/>
                </a:cubicBezTo>
                <a:cubicBezTo>
                  <a:pt x="11599418" y="3748824"/>
                  <a:pt x="11581529" y="3757780"/>
                  <a:pt x="11568759" y="3762892"/>
                </a:cubicBezTo>
                <a:cubicBezTo>
                  <a:pt x="11553745" y="3770248"/>
                  <a:pt x="11538732" y="3777602"/>
                  <a:pt x="11527859" y="3784645"/>
                </a:cubicBezTo>
                <a:cubicBezTo>
                  <a:pt x="11517619" y="3792331"/>
                  <a:pt x="11502606" y="3799687"/>
                  <a:pt x="11492367" y="3807373"/>
                </a:cubicBezTo>
                <a:cubicBezTo>
                  <a:pt x="11464520" y="3828830"/>
                  <a:pt x="11431902" y="3849957"/>
                  <a:pt x="11397387" y="3869156"/>
                </a:cubicBezTo>
                <a:cubicBezTo>
                  <a:pt x="11377255" y="3880355"/>
                  <a:pt x="11359998" y="3889953"/>
                  <a:pt x="11339864" y="3901151"/>
                </a:cubicBezTo>
                <a:cubicBezTo>
                  <a:pt x="11336988" y="3902751"/>
                  <a:pt x="11330604" y="3905309"/>
                  <a:pt x="11328992" y="3908194"/>
                </a:cubicBezTo>
                <a:cubicBezTo>
                  <a:pt x="11327380" y="3911080"/>
                  <a:pt x="11334396" y="3909169"/>
                  <a:pt x="11337273" y="3907568"/>
                </a:cubicBezTo>
                <a:cubicBezTo>
                  <a:pt x="11349409" y="3901813"/>
                  <a:pt x="11359302" y="3898299"/>
                  <a:pt x="11371439" y="3892544"/>
                </a:cubicBezTo>
                <a:cubicBezTo>
                  <a:pt x="11386452" y="3885188"/>
                  <a:pt x="11400833" y="3877189"/>
                  <a:pt x="11417111" y="3871121"/>
                </a:cubicBezTo>
                <a:cubicBezTo>
                  <a:pt x="11411991" y="3874963"/>
                  <a:pt x="11413256" y="3876250"/>
                  <a:pt x="11407503" y="3879450"/>
                </a:cubicBezTo>
                <a:cubicBezTo>
                  <a:pt x="11395998" y="3885848"/>
                  <a:pt x="11389266" y="3892579"/>
                  <a:pt x="11381269" y="3898021"/>
                </a:cubicBezTo>
                <a:cubicBezTo>
                  <a:pt x="11378395" y="3899620"/>
                  <a:pt x="11376781" y="3902507"/>
                  <a:pt x="11377414" y="3903150"/>
                </a:cubicBezTo>
                <a:cubicBezTo>
                  <a:pt x="11381554" y="3902837"/>
                  <a:pt x="11383798" y="3900595"/>
                  <a:pt x="11386675" y="3898994"/>
                </a:cubicBezTo>
                <a:cubicBezTo>
                  <a:pt x="11389550" y="3897394"/>
                  <a:pt x="11392427" y="3895795"/>
                  <a:pt x="11398179" y="3892595"/>
                </a:cubicBezTo>
                <a:cubicBezTo>
                  <a:pt x="11413825" y="3885884"/>
                  <a:pt x="11425676" y="3875311"/>
                  <a:pt x="11443566" y="3866356"/>
                </a:cubicBezTo>
                <a:cubicBezTo>
                  <a:pt x="11452194" y="3861556"/>
                  <a:pt x="11463698" y="3855156"/>
                  <a:pt x="11472327" y="3850358"/>
                </a:cubicBezTo>
                <a:cubicBezTo>
                  <a:pt x="11480325" y="3844915"/>
                  <a:pt x="11487974" y="3843645"/>
                  <a:pt x="11499478" y="3837246"/>
                </a:cubicBezTo>
                <a:cubicBezTo>
                  <a:pt x="11526976" y="3819961"/>
                  <a:pt x="11558266" y="3806537"/>
                  <a:pt x="11586398" y="3789896"/>
                </a:cubicBezTo>
                <a:cubicBezTo>
                  <a:pt x="11589272" y="3788296"/>
                  <a:pt x="11592149" y="3786696"/>
                  <a:pt x="11595658" y="3785739"/>
                </a:cubicBezTo>
                <a:cubicBezTo>
                  <a:pt x="11599166" y="3784783"/>
                  <a:pt x="11602041" y="3783185"/>
                  <a:pt x="11602041" y="3783185"/>
                </a:cubicBezTo>
                <a:cubicBezTo>
                  <a:pt x="11611650" y="3774854"/>
                  <a:pt x="11623786" y="3769098"/>
                  <a:pt x="11634027" y="3761413"/>
                </a:cubicBezTo>
                <a:cubicBezTo>
                  <a:pt x="11647145" y="3752127"/>
                  <a:pt x="11660892" y="3743484"/>
                  <a:pt x="11675558" y="3740302"/>
                </a:cubicBezTo>
                <a:cubicBezTo>
                  <a:pt x="11678435" y="3738702"/>
                  <a:pt x="11678435" y="3738702"/>
                  <a:pt x="11681311" y="3737103"/>
                </a:cubicBezTo>
                <a:cubicBezTo>
                  <a:pt x="11692815" y="3730704"/>
                  <a:pt x="11704952" y="3724948"/>
                  <a:pt x="11712949" y="3719505"/>
                </a:cubicBezTo>
                <a:cubicBezTo>
                  <a:pt x="11720141" y="3715506"/>
                  <a:pt x="11726366" y="3712788"/>
                  <a:pt x="11732154" y="3710191"/>
                </a:cubicBezTo>
                <a:lnTo>
                  <a:pt x="11739276" y="3706497"/>
                </a:lnTo>
                <a:lnTo>
                  <a:pt x="11749475" y="3718198"/>
                </a:lnTo>
                <a:cubicBezTo>
                  <a:pt x="11757329" y="3727062"/>
                  <a:pt x="11765187" y="3724107"/>
                  <a:pt x="11776972" y="3727062"/>
                </a:cubicBezTo>
                <a:cubicBezTo>
                  <a:pt x="11820181" y="3730017"/>
                  <a:pt x="11828038" y="3741834"/>
                  <a:pt x="11804468" y="3771381"/>
                </a:cubicBezTo>
                <a:cubicBezTo>
                  <a:pt x="11788754" y="3786155"/>
                  <a:pt x="11773042" y="3800927"/>
                  <a:pt x="11753404" y="3815700"/>
                </a:cubicBezTo>
                <a:cubicBezTo>
                  <a:pt x="11725907" y="3833430"/>
                  <a:pt x="11714120" y="3868885"/>
                  <a:pt x="11659127" y="3854112"/>
                </a:cubicBezTo>
                <a:cubicBezTo>
                  <a:pt x="11647342" y="3851157"/>
                  <a:pt x="11635558" y="3862975"/>
                  <a:pt x="11643414" y="3871840"/>
                </a:cubicBezTo>
                <a:cubicBezTo>
                  <a:pt x="11674842" y="3910250"/>
                  <a:pt x="11627701" y="3910250"/>
                  <a:pt x="11604133" y="3916159"/>
                </a:cubicBezTo>
                <a:cubicBezTo>
                  <a:pt x="11580564" y="3919114"/>
                  <a:pt x="11572706" y="3925024"/>
                  <a:pt x="11556995" y="3939797"/>
                </a:cubicBezTo>
                <a:cubicBezTo>
                  <a:pt x="11513786" y="3984117"/>
                  <a:pt x="11478432" y="4034346"/>
                  <a:pt x="11419511" y="4063892"/>
                </a:cubicBezTo>
                <a:cubicBezTo>
                  <a:pt x="11378265" y="4087529"/>
                  <a:pt x="11342911" y="4115599"/>
                  <a:pt x="11309032" y="4144776"/>
                </a:cubicBezTo>
                <a:lnTo>
                  <a:pt x="11298050" y="4154235"/>
                </a:lnTo>
                <a:lnTo>
                  <a:pt x="11299084" y="4155358"/>
                </a:lnTo>
                <a:cubicBezTo>
                  <a:pt x="11309886" y="4162376"/>
                  <a:pt x="11325600" y="4163853"/>
                  <a:pt x="11351132" y="4156466"/>
                </a:cubicBezTo>
                <a:cubicBezTo>
                  <a:pt x="11386487" y="4144647"/>
                  <a:pt x="11425768" y="4132828"/>
                  <a:pt x="11457193" y="4115100"/>
                </a:cubicBezTo>
                <a:cubicBezTo>
                  <a:pt x="11488618" y="4094419"/>
                  <a:pt x="11523968" y="4082601"/>
                  <a:pt x="11571108" y="4082600"/>
                </a:cubicBezTo>
                <a:cubicBezTo>
                  <a:pt x="11606463" y="4082601"/>
                  <a:pt x="11645741" y="4082601"/>
                  <a:pt x="11681097" y="4067826"/>
                </a:cubicBezTo>
                <a:cubicBezTo>
                  <a:pt x="11696808" y="4061917"/>
                  <a:pt x="11708593" y="4064871"/>
                  <a:pt x="11720376" y="4076689"/>
                </a:cubicBezTo>
                <a:cubicBezTo>
                  <a:pt x="11732162" y="4091464"/>
                  <a:pt x="11724305" y="4100328"/>
                  <a:pt x="11704663" y="4109192"/>
                </a:cubicBezTo>
                <a:cubicBezTo>
                  <a:pt x="11583875" y="4162375"/>
                  <a:pt x="11480761" y="4235503"/>
                  <a:pt x="11372122" y="4303645"/>
                </a:cubicBezTo>
                <a:lnTo>
                  <a:pt x="11297010" y="4347868"/>
                </a:lnTo>
                <a:lnTo>
                  <a:pt x="11366499" y="4347869"/>
                </a:lnTo>
                <a:lnTo>
                  <a:pt x="11360239" y="4352622"/>
                </a:lnTo>
                <a:cubicBezTo>
                  <a:pt x="11346123" y="4360078"/>
                  <a:pt x="11328324" y="4363866"/>
                  <a:pt x="11309297" y="4362522"/>
                </a:cubicBezTo>
                <a:lnTo>
                  <a:pt x="11281812" y="4356818"/>
                </a:lnTo>
                <a:lnTo>
                  <a:pt x="11260782" y="4369199"/>
                </a:lnTo>
                <a:cubicBezTo>
                  <a:pt x="11229359" y="4386929"/>
                  <a:pt x="11178294" y="4395793"/>
                  <a:pt x="11182221" y="4440112"/>
                </a:cubicBezTo>
                <a:cubicBezTo>
                  <a:pt x="11186149" y="4443069"/>
                  <a:pt x="11174366" y="4446022"/>
                  <a:pt x="11170437" y="4448977"/>
                </a:cubicBezTo>
                <a:cubicBezTo>
                  <a:pt x="11127229" y="4484432"/>
                  <a:pt x="11084018" y="4516933"/>
                  <a:pt x="11029024" y="4537617"/>
                </a:cubicBezTo>
                <a:lnTo>
                  <a:pt x="11005801" y="4550363"/>
                </a:lnTo>
                <a:lnTo>
                  <a:pt x="10996596" y="4560434"/>
                </a:lnTo>
                <a:lnTo>
                  <a:pt x="11019716" y="4564280"/>
                </a:lnTo>
                <a:cubicBezTo>
                  <a:pt x="11050010" y="4572768"/>
                  <a:pt x="11048338" y="4586660"/>
                  <a:pt x="11014816" y="4609358"/>
                </a:cubicBezTo>
                <a:cubicBezTo>
                  <a:pt x="11014816" y="4609358"/>
                  <a:pt x="11013056" y="4613643"/>
                  <a:pt x="11009262" y="4614148"/>
                </a:cubicBezTo>
                <a:lnTo>
                  <a:pt x="11030736" y="4614792"/>
                </a:lnTo>
                <a:lnTo>
                  <a:pt x="11031240" y="4614622"/>
                </a:lnTo>
                <a:lnTo>
                  <a:pt x="11042383" y="4607704"/>
                </a:lnTo>
                <a:cubicBezTo>
                  <a:pt x="11048445" y="4603858"/>
                  <a:pt x="11054830" y="4602500"/>
                  <a:pt x="11061155" y="4602922"/>
                </a:cubicBezTo>
                <a:lnTo>
                  <a:pt x="11063638" y="4603716"/>
                </a:lnTo>
                <a:lnTo>
                  <a:pt x="11072520" y="4600726"/>
                </a:lnTo>
                <a:lnTo>
                  <a:pt x="11077760" y="4597577"/>
                </a:lnTo>
                <a:lnTo>
                  <a:pt x="11125960" y="4577184"/>
                </a:lnTo>
                <a:lnTo>
                  <a:pt x="11174365" y="4552389"/>
                </a:lnTo>
                <a:cubicBezTo>
                  <a:pt x="11180258" y="4549066"/>
                  <a:pt x="11186028" y="4546712"/>
                  <a:pt x="11191697" y="4545141"/>
                </a:cubicBezTo>
                <a:lnTo>
                  <a:pt x="11201948" y="4543586"/>
                </a:lnTo>
                <a:lnTo>
                  <a:pt x="11208863" y="4537746"/>
                </a:lnTo>
                <a:cubicBezTo>
                  <a:pt x="11213282" y="4530728"/>
                  <a:pt x="11211319" y="4521864"/>
                  <a:pt x="11199533" y="4510046"/>
                </a:cubicBezTo>
                <a:cubicBezTo>
                  <a:pt x="11191678" y="4504134"/>
                  <a:pt x="11179892" y="4495273"/>
                  <a:pt x="11195604" y="4486408"/>
                </a:cubicBezTo>
                <a:cubicBezTo>
                  <a:pt x="11203463" y="4480498"/>
                  <a:pt x="11215245" y="4483454"/>
                  <a:pt x="11223103" y="4489363"/>
                </a:cubicBezTo>
                <a:cubicBezTo>
                  <a:pt x="11242743" y="4507092"/>
                  <a:pt x="11254527" y="4501181"/>
                  <a:pt x="11274170" y="4486408"/>
                </a:cubicBezTo>
                <a:cubicBezTo>
                  <a:pt x="11297739" y="4468679"/>
                  <a:pt x="11321305" y="4450952"/>
                  <a:pt x="11325234" y="4424359"/>
                </a:cubicBezTo>
                <a:cubicBezTo>
                  <a:pt x="11329161" y="4415498"/>
                  <a:pt x="11329160" y="4400724"/>
                  <a:pt x="11344875" y="4400724"/>
                </a:cubicBezTo>
                <a:cubicBezTo>
                  <a:pt x="11388083" y="4400724"/>
                  <a:pt x="11407724" y="4374130"/>
                  <a:pt x="11435222" y="4356404"/>
                </a:cubicBezTo>
                <a:cubicBezTo>
                  <a:pt x="11474506" y="4335720"/>
                  <a:pt x="11533428" y="4341630"/>
                  <a:pt x="11556996" y="4368221"/>
                </a:cubicBezTo>
                <a:cubicBezTo>
                  <a:pt x="11572708" y="4382995"/>
                  <a:pt x="11592350" y="4382994"/>
                  <a:pt x="11608062" y="4394814"/>
                </a:cubicBezTo>
                <a:cubicBezTo>
                  <a:pt x="11596275" y="4406632"/>
                  <a:pt x="11584492" y="4415497"/>
                  <a:pt x="11580562" y="4427315"/>
                </a:cubicBezTo>
                <a:cubicBezTo>
                  <a:pt x="11551103" y="4484930"/>
                  <a:pt x="11486289" y="4520940"/>
                  <a:pt x="11430866" y="4561521"/>
                </a:cubicBezTo>
                <a:lnTo>
                  <a:pt x="11382945" y="4602284"/>
                </a:lnTo>
                <a:lnTo>
                  <a:pt x="11393850" y="4600033"/>
                </a:lnTo>
                <a:cubicBezTo>
                  <a:pt x="11415945" y="4595969"/>
                  <a:pt x="11437552" y="4595232"/>
                  <a:pt x="11457193" y="4611481"/>
                </a:cubicBezTo>
                <a:cubicBezTo>
                  <a:pt x="11465049" y="4617392"/>
                  <a:pt x="11472906" y="4605573"/>
                  <a:pt x="11476832" y="4602619"/>
                </a:cubicBezTo>
                <a:cubicBezTo>
                  <a:pt x="11484688" y="4593755"/>
                  <a:pt x="11488619" y="4581937"/>
                  <a:pt x="11508257" y="4584891"/>
                </a:cubicBezTo>
                <a:cubicBezTo>
                  <a:pt x="11504330" y="4620345"/>
                  <a:pt x="11504330" y="4620345"/>
                  <a:pt x="11551467" y="4617392"/>
                </a:cubicBezTo>
                <a:cubicBezTo>
                  <a:pt x="11575037" y="4614437"/>
                  <a:pt x="11626101" y="4646939"/>
                  <a:pt x="11626101" y="4670576"/>
                </a:cubicBezTo>
                <a:cubicBezTo>
                  <a:pt x="11626101" y="4711940"/>
                  <a:pt x="11618246" y="4750352"/>
                  <a:pt x="11559323" y="4773987"/>
                </a:cubicBezTo>
                <a:lnTo>
                  <a:pt x="11555371" y="4776115"/>
                </a:lnTo>
                <a:lnTo>
                  <a:pt x="11254946" y="4776115"/>
                </a:lnTo>
                <a:lnTo>
                  <a:pt x="11276074" y="4785100"/>
                </a:lnTo>
                <a:cubicBezTo>
                  <a:pt x="11308727" y="4792893"/>
                  <a:pt x="11335825" y="4805478"/>
                  <a:pt x="11352564" y="4821470"/>
                </a:cubicBezTo>
                <a:cubicBezTo>
                  <a:pt x="11366249" y="4831793"/>
                  <a:pt x="11392331" y="4842489"/>
                  <a:pt x="11367069" y="4855984"/>
                </a:cubicBezTo>
                <a:cubicBezTo>
                  <a:pt x="11354437" y="4862732"/>
                  <a:pt x="11342990" y="4862234"/>
                  <a:pt x="11331948" y="4859658"/>
                </a:cubicBezTo>
                <a:lnTo>
                  <a:pt x="11323311" y="4857135"/>
                </a:lnTo>
                <a:lnTo>
                  <a:pt x="11307225" y="4851248"/>
                </a:lnTo>
                <a:cubicBezTo>
                  <a:pt x="11284637" y="4842503"/>
                  <a:pt x="11264868" y="4834850"/>
                  <a:pt x="11245101" y="4827198"/>
                </a:cubicBezTo>
                <a:cubicBezTo>
                  <a:pt x="11242277" y="4826104"/>
                  <a:pt x="11236630" y="4823918"/>
                  <a:pt x="11233154" y="4823243"/>
                </a:cubicBezTo>
                <a:cubicBezTo>
                  <a:pt x="11230330" y="4822149"/>
                  <a:pt x="11224029" y="4820381"/>
                  <a:pt x="11222724" y="4821217"/>
                </a:cubicBezTo>
                <a:lnTo>
                  <a:pt x="11224222" y="4822403"/>
                </a:lnTo>
                <a:lnTo>
                  <a:pt x="11171084" y="4807208"/>
                </a:lnTo>
                <a:lnTo>
                  <a:pt x="11140315" y="4796826"/>
                </a:lnTo>
                <a:lnTo>
                  <a:pt x="11120487" y="4787675"/>
                </a:lnTo>
                <a:lnTo>
                  <a:pt x="11096808" y="4777862"/>
                </a:lnTo>
                <a:lnTo>
                  <a:pt x="11093905" y="4776115"/>
                </a:lnTo>
                <a:lnTo>
                  <a:pt x="10847679" y="4776115"/>
                </a:lnTo>
                <a:lnTo>
                  <a:pt x="10853732" y="4778977"/>
                </a:lnTo>
                <a:cubicBezTo>
                  <a:pt x="10855902" y="4780490"/>
                  <a:pt x="10854598" y="4781325"/>
                  <a:pt x="10856769" y="4782837"/>
                </a:cubicBezTo>
                <a:cubicBezTo>
                  <a:pt x="10853292" y="4782162"/>
                  <a:pt x="10849816" y="4781485"/>
                  <a:pt x="10841344" y="4778206"/>
                </a:cubicBezTo>
                <a:lnTo>
                  <a:pt x="10835295" y="4776115"/>
                </a:lnTo>
                <a:lnTo>
                  <a:pt x="10767787" y="4776115"/>
                </a:lnTo>
                <a:lnTo>
                  <a:pt x="10784174" y="4782903"/>
                </a:lnTo>
                <a:lnTo>
                  <a:pt x="10766641" y="4776115"/>
                </a:lnTo>
                <a:lnTo>
                  <a:pt x="10749953" y="4776115"/>
                </a:lnTo>
                <a:lnTo>
                  <a:pt x="10774171" y="4786408"/>
                </a:lnTo>
                <a:cubicBezTo>
                  <a:pt x="10789809" y="4793804"/>
                  <a:pt x="10804580" y="4798851"/>
                  <a:pt x="10821523" y="4805411"/>
                </a:cubicBezTo>
                <a:cubicBezTo>
                  <a:pt x="10846937" y="4815250"/>
                  <a:pt x="10872351" y="4825088"/>
                  <a:pt x="10900590" y="4836021"/>
                </a:cubicBezTo>
                <a:cubicBezTo>
                  <a:pt x="10902761" y="4837531"/>
                  <a:pt x="10912538" y="4839974"/>
                  <a:pt x="10914056" y="4841904"/>
                </a:cubicBezTo>
                <a:cubicBezTo>
                  <a:pt x="10910580" y="4841228"/>
                  <a:pt x="10904279" y="4839460"/>
                  <a:pt x="10902974" y="4840296"/>
                </a:cubicBezTo>
                <a:cubicBezTo>
                  <a:pt x="10897540" y="4840875"/>
                  <a:pt x="10889069" y="4837596"/>
                  <a:pt x="10877773" y="4833222"/>
                </a:cubicBezTo>
                <a:cubicBezTo>
                  <a:pt x="10872126" y="4831037"/>
                  <a:pt x="10864306" y="4827339"/>
                  <a:pt x="10853877" y="4825313"/>
                </a:cubicBezTo>
                <a:cubicBezTo>
                  <a:pt x="10840411" y="4819430"/>
                  <a:pt x="10822162" y="4813707"/>
                  <a:pt x="10809348" y="4807406"/>
                </a:cubicBezTo>
                <a:cubicBezTo>
                  <a:pt x="10802182" y="4803289"/>
                  <a:pt x="10793059" y="4800427"/>
                  <a:pt x="10784587" y="4797148"/>
                </a:cubicBezTo>
                <a:cubicBezTo>
                  <a:pt x="10781763" y="4796054"/>
                  <a:pt x="10774810" y="4794704"/>
                  <a:pt x="10773506" y="4795541"/>
                </a:cubicBezTo>
                <a:cubicBezTo>
                  <a:pt x="10775024" y="4797470"/>
                  <a:pt x="10778499" y="4798145"/>
                  <a:pt x="10784147" y="4800332"/>
                </a:cubicBezTo>
                <a:cubicBezTo>
                  <a:pt x="10817381" y="4813868"/>
                  <a:pt x="10851919" y="4826568"/>
                  <a:pt x="10884499" y="4840522"/>
                </a:cubicBezTo>
                <a:cubicBezTo>
                  <a:pt x="10914909" y="4852965"/>
                  <a:pt x="10949448" y="4865665"/>
                  <a:pt x="10980511" y="4877691"/>
                </a:cubicBezTo>
                <a:cubicBezTo>
                  <a:pt x="10983333" y="4878784"/>
                  <a:pt x="10988981" y="4880970"/>
                  <a:pt x="10989633" y="4880552"/>
                </a:cubicBezTo>
                <a:cubicBezTo>
                  <a:pt x="10990938" y="4879717"/>
                  <a:pt x="10988115" y="4878623"/>
                  <a:pt x="10985290" y="4877530"/>
                </a:cubicBezTo>
                <a:cubicBezTo>
                  <a:pt x="10980297" y="4874925"/>
                  <a:pt x="10978125" y="4873414"/>
                  <a:pt x="10973130" y="4870809"/>
                </a:cubicBezTo>
                <a:cubicBezTo>
                  <a:pt x="10970307" y="4869716"/>
                  <a:pt x="10971612" y="4868881"/>
                  <a:pt x="10974436" y="4869973"/>
                </a:cubicBezTo>
                <a:cubicBezTo>
                  <a:pt x="10982907" y="4873253"/>
                  <a:pt x="10987689" y="4873092"/>
                  <a:pt x="10992684" y="4875697"/>
                </a:cubicBezTo>
                <a:cubicBezTo>
                  <a:pt x="10997026" y="4878719"/>
                  <a:pt x="11008322" y="4883092"/>
                  <a:pt x="11009188" y="4885440"/>
                </a:cubicBezTo>
                <a:cubicBezTo>
                  <a:pt x="11012225" y="4889298"/>
                  <a:pt x="11021349" y="4892159"/>
                  <a:pt x="11029820" y="4895439"/>
                </a:cubicBezTo>
                <a:cubicBezTo>
                  <a:pt x="11041114" y="4899812"/>
                  <a:pt x="11048721" y="4900743"/>
                  <a:pt x="11060668" y="4904698"/>
                </a:cubicBezTo>
                <a:cubicBezTo>
                  <a:pt x="11073056" y="4905470"/>
                  <a:pt x="11089346" y="4912446"/>
                  <a:pt x="11105423" y="4916658"/>
                </a:cubicBezTo>
                <a:cubicBezTo>
                  <a:pt x="11108248" y="4917751"/>
                  <a:pt x="11113896" y="4919938"/>
                  <a:pt x="11113243" y="4920356"/>
                </a:cubicBezTo>
                <a:cubicBezTo>
                  <a:pt x="11115413" y="4921867"/>
                  <a:pt x="11114107" y="4922703"/>
                  <a:pt x="11108459" y="4920518"/>
                </a:cubicBezTo>
                <a:cubicBezTo>
                  <a:pt x="11102812" y="4918331"/>
                  <a:pt x="11095860" y="4916980"/>
                  <a:pt x="11098684" y="4918074"/>
                </a:cubicBezTo>
                <a:cubicBezTo>
                  <a:pt x="11100201" y="4920003"/>
                  <a:pt x="11101068" y="4922351"/>
                  <a:pt x="11109539" y="4925631"/>
                </a:cubicBezTo>
                <a:cubicBezTo>
                  <a:pt x="11115839" y="4927398"/>
                  <a:pt x="11120834" y="4930003"/>
                  <a:pt x="11127135" y="4931771"/>
                </a:cubicBezTo>
                <a:cubicBezTo>
                  <a:pt x="11159288" y="4940195"/>
                  <a:pt x="11189046" y="4953055"/>
                  <a:pt x="11218588" y="4963152"/>
                </a:cubicBezTo>
                <a:cubicBezTo>
                  <a:pt x="11242485" y="4971061"/>
                  <a:pt x="11265288" y="4982572"/>
                  <a:pt x="11288531" y="4990899"/>
                </a:cubicBezTo>
                <a:cubicBezTo>
                  <a:pt x="11291356" y="4991993"/>
                  <a:pt x="11290703" y="4992410"/>
                  <a:pt x="11292873" y="4993921"/>
                </a:cubicBezTo>
                <a:cubicBezTo>
                  <a:pt x="11300691" y="4997619"/>
                  <a:pt x="11309817" y="5000480"/>
                  <a:pt x="11311775" y="4999228"/>
                </a:cubicBezTo>
                <a:cubicBezTo>
                  <a:pt x="11320685" y="4999323"/>
                  <a:pt x="11338281" y="5005464"/>
                  <a:pt x="11347406" y="5008326"/>
                </a:cubicBezTo>
                <a:cubicBezTo>
                  <a:pt x="11362177" y="5013373"/>
                  <a:pt x="11376949" y="5018421"/>
                  <a:pt x="11382158" y="5023791"/>
                </a:cubicBezTo>
                <a:cubicBezTo>
                  <a:pt x="11384328" y="5025303"/>
                  <a:pt x="11386500" y="5026814"/>
                  <a:pt x="11389322" y="5027906"/>
                </a:cubicBezTo>
                <a:lnTo>
                  <a:pt x="11409493" y="5037057"/>
                </a:lnTo>
                <a:lnTo>
                  <a:pt x="11398723" y="5035496"/>
                </a:lnTo>
                <a:cubicBezTo>
                  <a:pt x="11397418" y="5036331"/>
                  <a:pt x="11402413" y="5038935"/>
                  <a:pt x="11410884" y="5042215"/>
                </a:cubicBezTo>
                <a:cubicBezTo>
                  <a:pt x="11417185" y="5043984"/>
                  <a:pt x="11424351" y="5048099"/>
                  <a:pt x="11434780" y="5050125"/>
                </a:cubicBezTo>
                <a:cubicBezTo>
                  <a:pt x="11438257" y="5050800"/>
                  <a:pt x="11446076" y="5054497"/>
                  <a:pt x="11448900" y="5055591"/>
                </a:cubicBezTo>
                <a:lnTo>
                  <a:pt x="11475334" y="5067330"/>
                </a:lnTo>
                <a:lnTo>
                  <a:pt x="11475352" y="5067483"/>
                </a:lnTo>
                <a:lnTo>
                  <a:pt x="11470874" y="5072269"/>
                </a:lnTo>
                <a:lnTo>
                  <a:pt x="11462352" y="5070189"/>
                </a:lnTo>
                <a:cubicBezTo>
                  <a:pt x="11458223" y="5069932"/>
                  <a:pt x="11460394" y="5071443"/>
                  <a:pt x="11465389" y="5074047"/>
                </a:cubicBezTo>
                <a:lnTo>
                  <a:pt x="11467363" y="5075237"/>
                </a:lnTo>
                <a:lnTo>
                  <a:pt x="11465117" y="5075566"/>
                </a:lnTo>
                <a:lnTo>
                  <a:pt x="11463431" y="5075302"/>
                </a:lnTo>
                <a:cubicBezTo>
                  <a:pt x="11458542" y="5074079"/>
                  <a:pt x="11456098" y="5073469"/>
                  <a:pt x="11455853" y="5073626"/>
                </a:cubicBezTo>
                <a:lnTo>
                  <a:pt x="11460790" y="5076200"/>
                </a:lnTo>
                <a:lnTo>
                  <a:pt x="11451433" y="5077572"/>
                </a:lnTo>
                <a:cubicBezTo>
                  <a:pt x="11444126" y="5077567"/>
                  <a:pt x="11435048" y="5076753"/>
                  <a:pt x="11424041" y="5075184"/>
                </a:cubicBezTo>
                <a:cubicBezTo>
                  <a:pt x="11401004" y="5070157"/>
                  <a:pt x="11377974" y="5065129"/>
                  <a:pt x="11353924" y="5058214"/>
                </a:cubicBezTo>
                <a:cubicBezTo>
                  <a:pt x="11324046" y="5048026"/>
                  <a:pt x="11275478" y="5048430"/>
                  <a:pt x="11280209" y="5019449"/>
                </a:cubicBezTo>
                <a:cubicBezTo>
                  <a:pt x="11280955" y="5013274"/>
                  <a:pt x="11262731" y="5009631"/>
                  <a:pt x="11253384" y="5014928"/>
                </a:cubicBezTo>
                <a:cubicBezTo>
                  <a:pt x="11212206" y="5036622"/>
                  <a:pt x="11200006" y="5013950"/>
                  <a:pt x="11186318" y="5003626"/>
                </a:cubicBezTo>
                <a:cubicBezTo>
                  <a:pt x="11176426" y="4992795"/>
                  <a:pt x="11166804" y="4990030"/>
                  <a:pt x="11143773" y="4985003"/>
                </a:cubicBezTo>
                <a:cubicBezTo>
                  <a:pt x="11075688" y="4971811"/>
                  <a:pt x="11002055" y="4963411"/>
                  <a:pt x="10948872" y="4940131"/>
                </a:cubicBezTo>
                <a:cubicBezTo>
                  <a:pt x="10866829" y="4908553"/>
                  <a:pt x="10768129" y="4891347"/>
                  <a:pt x="10677756" y="4866955"/>
                </a:cubicBezTo>
                <a:cubicBezTo>
                  <a:pt x="10634468" y="4854506"/>
                  <a:pt x="10588401" y="4844452"/>
                  <a:pt x="10542334" y="4834398"/>
                </a:cubicBezTo>
                <a:cubicBezTo>
                  <a:pt x="10533732" y="4833522"/>
                  <a:pt x="10525873" y="4826470"/>
                  <a:pt x="10515782" y="4837940"/>
                </a:cubicBezTo>
                <a:cubicBezTo>
                  <a:pt x="10497635" y="4864662"/>
                  <a:pt x="10471082" y="4868204"/>
                  <a:pt x="10429555" y="4851471"/>
                </a:cubicBezTo>
                <a:cubicBezTo>
                  <a:pt x="10403471" y="4840776"/>
                  <a:pt x="10381454" y="4837639"/>
                  <a:pt x="10355175" y="4849246"/>
                </a:cubicBezTo>
                <a:cubicBezTo>
                  <a:pt x="10341018" y="4853159"/>
                  <a:pt x="10327877" y="4858963"/>
                  <a:pt x="10311417" y="4851033"/>
                </a:cubicBezTo>
                <a:cubicBezTo>
                  <a:pt x="10284316" y="4838449"/>
                  <a:pt x="10252865" y="4831002"/>
                  <a:pt x="10220154" y="4824987"/>
                </a:cubicBezTo>
                <a:lnTo>
                  <a:pt x="10159520" y="4814286"/>
                </a:lnTo>
                <a:lnTo>
                  <a:pt x="10179457" y="4831819"/>
                </a:lnTo>
                <a:cubicBezTo>
                  <a:pt x="10196413" y="4847276"/>
                  <a:pt x="10215486" y="4861944"/>
                  <a:pt x="10253320" y="4868034"/>
                </a:cubicBezTo>
                <a:cubicBezTo>
                  <a:pt x="10258130" y="4869416"/>
                  <a:pt x="10263961" y="4872690"/>
                  <a:pt x="10261180" y="4875084"/>
                </a:cubicBezTo>
                <a:cubicBezTo>
                  <a:pt x="10256273" y="4884851"/>
                  <a:pt x="10263185" y="4892030"/>
                  <a:pt x="10273289" y="4898528"/>
                </a:cubicBezTo>
                <a:lnTo>
                  <a:pt x="10304057" y="4917594"/>
                </a:lnTo>
                <a:lnTo>
                  <a:pt x="10319155" y="4910750"/>
                </a:lnTo>
                <a:cubicBezTo>
                  <a:pt x="10324711" y="4905960"/>
                  <a:pt x="10333038" y="4898772"/>
                  <a:pt x="10348485" y="4904812"/>
                </a:cubicBezTo>
                <a:cubicBezTo>
                  <a:pt x="10358107" y="4907579"/>
                  <a:pt x="10357362" y="4913753"/>
                  <a:pt x="10351809" y="4918544"/>
                </a:cubicBezTo>
                <a:cubicBezTo>
                  <a:pt x="10334130" y="4931028"/>
                  <a:pt x="10344770" y="4935683"/>
                  <a:pt x="10368820" y="4942600"/>
                </a:cubicBezTo>
                <a:cubicBezTo>
                  <a:pt x="10397680" y="4950899"/>
                  <a:pt x="10426538" y="4959199"/>
                  <a:pt x="10461694" y="4956533"/>
                </a:cubicBezTo>
                <a:cubicBezTo>
                  <a:pt x="10474089" y="4956903"/>
                  <a:pt x="10493055" y="4954373"/>
                  <a:pt x="10497123" y="4961931"/>
                </a:cubicBezTo>
                <a:cubicBezTo>
                  <a:pt x="10508306" y="4982714"/>
                  <a:pt x="10547531" y="4987606"/>
                  <a:pt x="10577405" y="4997794"/>
                </a:cubicBezTo>
                <a:cubicBezTo>
                  <a:pt x="10614126" y="5013146"/>
                  <a:pt x="10621790" y="5042498"/>
                  <a:pt x="10593750" y="5058389"/>
                </a:cubicBezTo>
                <a:cubicBezTo>
                  <a:pt x="10578851" y="5068476"/>
                  <a:pt x="10583935" y="5077925"/>
                  <a:pt x="10572827" y="5087506"/>
                </a:cubicBezTo>
                <a:cubicBezTo>
                  <a:pt x="10554607" y="5083862"/>
                  <a:pt x="10540175" y="5079713"/>
                  <a:pt x="10523985" y="5079848"/>
                </a:cubicBezTo>
                <a:cubicBezTo>
                  <a:pt x="10469590" y="5076980"/>
                  <a:pt x="10423455" y="5064910"/>
                  <a:pt x="10379056" y="5051343"/>
                </a:cubicBezTo>
                <a:lnTo>
                  <a:pt x="10362657" y="5046256"/>
                </a:lnTo>
                <a:lnTo>
                  <a:pt x="10368129" y="5051165"/>
                </a:lnTo>
                <a:cubicBezTo>
                  <a:pt x="10370671" y="5055889"/>
                  <a:pt x="10368911" y="5060173"/>
                  <a:pt x="10358039" y="5062637"/>
                </a:cubicBezTo>
                <a:cubicBezTo>
                  <a:pt x="10318347" y="5071983"/>
                  <a:pt x="10325463" y="5085209"/>
                  <a:pt x="10340167" y="5097421"/>
                </a:cubicBezTo>
                <a:cubicBezTo>
                  <a:pt x="10358665" y="5109129"/>
                  <a:pt x="10343021" y="5125390"/>
                  <a:pt x="10363276" y="5132813"/>
                </a:cubicBezTo>
                <a:cubicBezTo>
                  <a:pt x="10428855" y="5156462"/>
                  <a:pt x="10479535" y="5190201"/>
                  <a:pt x="10548909" y="5213346"/>
                </a:cubicBezTo>
                <a:cubicBezTo>
                  <a:pt x="10581561" y="5221139"/>
                  <a:pt x="10608660" y="5233723"/>
                  <a:pt x="10625399" y="5249716"/>
                </a:cubicBezTo>
                <a:cubicBezTo>
                  <a:pt x="10639084" y="5260039"/>
                  <a:pt x="10665166" y="5270734"/>
                  <a:pt x="10639904" y="5284230"/>
                </a:cubicBezTo>
                <a:cubicBezTo>
                  <a:pt x="10627272" y="5290978"/>
                  <a:pt x="10615825" y="5290480"/>
                  <a:pt x="10604783" y="5287904"/>
                </a:cubicBezTo>
                <a:lnTo>
                  <a:pt x="10596147" y="5285381"/>
                </a:lnTo>
                <a:lnTo>
                  <a:pt x="10580060" y="5279494"/>
                </a:lnTo>
                <a:cubicBezTo>
                  <a:pt x="10557471" y="5270749"/>
                  <a:pt x="10537703" y="5263096"/>
                  <a:pt x="10517936" y="5255444"/>
                </a:cubicBezTo>
                <a:cubicBezTo>
                  <a:pt x="10515112" y="5254350"/>
                  <a:pt x="10509465" y="5252164"/>
                  <a:pt x="10505989" y="5251489"/>
                </a:cubicBezTo>
                <a:cubicBezTo>
                  <a:pt x="10503165" y="5250396"/>
                  <a:pt x="10496864" y="5248627"/>
                  <a:pt x="10495559" y="5249463"/>
                </a:cubicBezTo>
                <a:lnTo>
                  <a:pt x="10497057" y="5250649"/>
                </a:lnTo>
                <a:lnTo>
                  <a:pt x="10443919" y="5235454"/>
                </a:lnTo>
                <a:lnTo>
                  <a:pt x="10413150" y="5225072"/>
                </a:lnTo>
                <a:lnTo>
                  <a:pt x="10393322" y="5215921"/>
                </a:lnTo>
                <a:lnTo>
                  <a:pt x="10369643" y="5206107"/>
                </a:lnTo>
                <a:lnTo>
                  <a:pt x="10340398" y="5188516"/>
                </a:lnTo>
                <a:lnTo>
                  <a:pt x="10311845" y="5183970"/>
                </a:lnTo>
                <a:lnTo>
                  <a:pt x="10274422" y="5170562"/>
                </a:lnTo>
                <a:cubicBezTo>
                  <a:pt x="10261822" y="5167024"/>
                  <a:pt x="10258345" y="5166350"/>
                  <a:pt x="10264206" y="5171302"/>
                </a:cubicBezTo>
                <a:cubicBezTo>
                  <a:pt x="10266377" y="5172812"/>
                  <a:pt x="10269200" y="5173905"/>
                  <a:pt x="10265724" y="5173231"/>
                </a:cubicBezTo>
                <a:cubicBezTo>
                  <a:pt x="10250952" y="5168183"/>
                  <a:pt x="10235966" y="5160369"/>
                  <a:pt x="10221410" y="5158086"/>
                </a:cubicBezTo>
                <a:lnTo>
                  <a:pt x="10239618" y="5167279"/>
                </a:lnTo>
                <a:lnTo>
                  <a:pt x="10171307" y="5146277"/>
                </a:lnTo>
                <a:cubicBezTo>
                  <a:pt x="10166496" y="5144894"/>
                  <a:pt x="10158911" y="5145906"/>
                  <a:pt x="10152340" y="5148807"/>
                </a:cubicBezTo>
                <a:lnTo>
                  <a:pt x="10151507" y="5154495"/>
                </a:lnTo>
                <a:lnTo>
                  <a:pt x="10135135" y="5149504"/>
                </a:lnTo>
                <a:cubicBezTo>
                  <a:pt x="10132311" y="5148410"/>
                  <a:pt x="10123186" y="5145549"/>
                  <a:pt x="10121016" y="5144038"/>
                </a:cubicBezTo>
                <a:cubicBezTo>
                  <a:pt x="10114502" y="5139505"/>
                  <a:pt x="10104726" y="5137061"/>
                  <a:pt x="10099730" y="5134457"/>
                </a:cubicBezTo>
                <a:cubicBezTo>
                  <a:pt x="10091259" y="5131178"/>
                  <a:pt x="10084960" y="5129409"/>
                  <a:pt x="10083654" y="5130245"/>
                </a:cubicBezTo>
                <a:cubicBezTo>
                  <a:pt x="10082349" y="5131081"/>
                  <a:pt x="10083867" y="5133010"/>
                  <a:pt x="10089514" y="5135196"/>
                </a:cubicBezTo>
                <a:cubicBezTo>
                  <a:pt x="10100157" y="5139988"/>
                  <a:pt x="10107975" y="5143685"/>
                  <a:pt x="10119271" y="5148058"/>
                </a:cubicBezTo>
                <a:cubicBezTo>
                  <a:pt x="10136214" y="5154616"/>
                  <a:pt x="10150332" y="5160082"/>
                  <a:pt x="10170100" y="5167736"/>
                </a:cubicBezTo>
                <a:cubicBezTo>
                  <a:pt x="10160323" y="5165292"/>
                  <a:pt x="10152503" y="5161594"/>
                  <a:pt x="10145551" y="5160244"/>
                </a:cubicBezTo>
                <a:cubicBezTo>
                  <a:pt x="10144898" y="5160662"/>
                  <a:pt x="10139251" y="5158476"/>
                  <a:pt x="10138597" y="5158894"/>
                </a:cubicBezTo>
                <a:cubicBezTo>
                  <a:pt x="10140116" y="5160823"/>
                  <a:pt x="10142939" y="5161917"/>
                  <a:pt x="10145764" y="5163010"/>
                </a:cubicBezTo>
                <a:cubicBezTo>
                  <a:pt x="10157059" y="5167382"/>
                  <a:pt x="10169008" y="5171337"/>
                  <a:pt x="10180953" y="5175291"/>
                </a:cubicBezTo>
                <a:lnTo>
                  <a:pt x="10198424" y="5182054"/>
                </a:lnTo>
                <a:lnTo>
                  <a:pt x="10199419" y="5186225"/>
                </a:lnTo>
                <a:lnTo>
                  <a:pt x="10167914" y="5174938"/>
                </a:lnTo>
                <a:cubicBezTo>
                  <a:pt x="10165090" y="5173845"/>
                  <a:pt x="10162268" y="5172752"/>
                  <a:pt x="10159443" y="5171659"/>
                </a:cubicBezTo>
                <a:cubicBezTo>
                  <a:pt x="10157485" y="5172913"/>
                  <a:pt x="10160522" y="5176771"/>
                  <a:pt x="10145750" y="5171723"/>
                </a:cubicBezTo>
                <a:cubicBezTo>
                  <a:pt x="10145750" y="5171723"/>
                  <a:pt x="10145098" y="5172142"/>
                  <a:pt x="10144445" y="5172560"/>
                </a:cubicBezTo>
                <a:cubicBezTo>
                  <a:pt x="10146616" y="5174071"/>
                  <a:pt x="10150091" y="5174746"/>
                  <a:pt x="10152263" y="5176257"/>
                </a:cubicBezTo>
                <a:cubicBezTo>
                  <a:pt x="10160736" y="5179537"/>
                  <a:pt x="10172683" y="5183491"/>
                  <a:pt x="10180501" y="5187188"/>
                </a:cubicBezTo>
                <a:cubicBezTo>
                  <a:pt x="10180501" y="5187188"/>
                  <a:pt x="10182672" y="5188700"/>
                  <a:pt x="10182020" y="5189119"/>
                </a:cubicBezTo>
                <a:cubicBezTo>
                  <a:pt x="10179196" y="5188025"/>
                  <a:pt x="10178544" y="5188443"/>
                  <a:pt x="10178544" y="5188443"/>
                </a:cubicBezTo>
                <a:cubicBezTo>
                  <a:pt x="10170072" y="5185163"/>
                  <a:pt x="10158776" y="5180791"/>
                  <a:pt x="10150305" y="5177511"/>
                </a:cubicBezTo>
                <a:cubicBezTo>
                  <a:pt x="10141834" y="5174232"/>
                  <a:pt x="10130539" y="5169859"/>
                  <a:pt x="10122067" y="5166579"/>
                </a:cubicBezTo>
                <a:cubicBezTo>
                  <a:pt x="10116419" y="5164393"/>
                  <a:pt x="10110772" y="5162206"/>
                  <a:pt x="10107947" y="5161113"/>
                </a:cubicBezTo>
                <a:cubicBezTo>
                  <a:pt x="10098172" y="5158669"/>
                  <a:pt x="10091218" y="5157319"/>
                  <a:pt x="10082093" y="5154459"/>
                </a:cubicBezTo>
                <a:cubicBezTo>
                  <a:pt x="10070146" y="5150503"/>
                  <a:pt x="10057545" y="5146968"/>
                  <a:pt x="10045597" y="5143012"/>
                </a:cubicBezTo>
                <a:cubicBezTo>
                  <a:pt x="10037127" y="5139733"/>
                  <a:pt x="10036473" y="5140151"/>
                  <a:pt x="10035168" y="5140987"/>
                </a:cubicBezTo>
                <a:cubicBezTo>
                  <a:pt x="10033863" y="5141823"/>
                  <a:pt x="10036686" y="5142915"/>
                  <a:pt x="10042334" y="5145102"/>
                </a:cubicBezTo>
                <a:cubicBezTo>
                  <a:pt x="10050153" y="5148801"/>
                  <a:pt x="10050153" y="5148801"/>
                  <a:pt x="10043199" y="5147450"/>
                </a:cubicBezTo>
                <a:cubicBezTo>
                  <a:pt x="10039070" y="5147193"/>
                  <a:pt x="10029947" y="5144331"/>
                  <a:pt x="10043412" y="5150215"/>
                </a:cubicBezTo>
                <a:cubicBezTo>
                  <a:pt x="10046237" y="5151308"/>
                  <a:pt x="10042106" y="5151051"/>
                  <a:pt x="10041455" y="5151469"/>
                </a:cubicBezTo>
                <a:cubicBezTo>
                  <a:pt x="10041455" y="5151469"/>
                  <a:pt x="10041455" y="5151469"/>
                  <a:pt x="10038631" y="5150376"/>
                </a:cubicBezTo>
                <a:cubicBezTo>
                  <a:pt x="10027548" y="5148770"/>
                  <a:pt x="10027548" y="5148770"/>
                  <a:pt x="10034061" y="5153302"/>
                </a:cubicBezTo>
                <a:cubicBezTo>
                  <a:pt x="10038404" y="5156325"/>
                  <a:pt x="10049047" y="5161115"/>
                  <a:pt x="10052083" y="5164974"/>
                </a:cubicBezTo>
                <a:cubicBezTo>
                  <a:pt x="10042959" y="5162113"/>
                  <a:pt x="10029492" y="5156228"/>
                  <a:pt x="10021887" y="5155296"/>
                </a:cubicBezTo>
                <a:cubicBezTo>
                  <a:pt x="10021887" y="5155296"/>
                  <a:pt x="10021234" y="5155715"/>
                  <a:pt x="10024059" y="5156808"/>
                </a:cubicBezTo>
                <a:cubicBezTo>
                  <a:pt x="10060767" y="5171018"/>
                  <a:pt x="10097478" y="5185231"/>
                  <a:pt x="10137011" y="5200535"/>
                </a:cubicBezTo>
                <a:cubicBezTo>
                  <a:pt x="10139180" y="5202046"/>
                  <a:pt x="10133534" y="5199860"/>
                  <a:pt x="10139180" y="5202046"/>
                </a:cubicBezTo>
                <a:cubicBezTo>
                  <a:pt x="10133534" y="5199860"/>
                  <a:pt x="10127885" y="5197673"/>
                  <a:pt x="10124411" y="5196998"/>
                </a:cubicBezTo>
                <a:cubicBezTo>
                  <a:pt x="10115939" y="5193719"/>
                  <a:pt x="10103991" y="5189764"/>
                  <a:pt x="10098556" y="5190343"/>
                </a:cubicBezTo>
                <a:cubicBezTo>
                  <a:pt x="10095945" y="5192015"/>
                  <a:pt x="10093773" y="5190504"/>
                  <a:pt x="10085302" y="5187225"/>
                </a:cubicBezTo>
                <a:cubicBezTo>
                  <a:pt x="10074006" y="5182852"/>
                  <a:pt x="10063365" y="5178060"/>
                  <a:pt x="10052936" y="5176036"/>
                </a:cubicBezTo>
                <a:cubicBezTo>
                  <a:pt x="10050112" y="5174942"/>
                  <a:pt x="10046635" y="5174267"/>
                  <a:pt x="10045982" y="5174685"/>
                </a:cubicBezTo>
                <a:cubicBezTo>
                  <a:pt x="10044677" y="5175522"/>
                  <a:pt x="10048153" y="5176196"/>
                  <a:pt x="10050977" y="5177289"/>
                </a:cubicBezTo>
                <a:cubicBezTo>
                  <a:pt x="10073567" y="5186035"/>
                  <a:pt x="10096159" y="5194780"/>
                  <a:pt x="10118748" y="5203526"/>
                </a:cubicBezTo>
                <a:cubicBezTo>
                  <a:pt x="10121573" y="5204619"/>
                  <a:pt x="10127221" y="5206806"/>
                  <a:pt x="10126568" y="5207223"/>
                </a:cubicBezTo>
                <a:cubicBezTo>
                  <a:pt x="10128738" y="5208736"/>
                  <a:pt x="10127432" y="5209570"/>
                  <a:pt x="10129604" y="5211082"/>
                </a:cubicBezTo>
                <a:cubicBezTo>
                  <a:pt x="10126127" y="5210407"/>
                  <a:pt x="10122651" y="5209732"/>
                  <a:pt x="10114179" y="5206453"/>
                </a:cubicBezTo>
                <a:cubicBezTo>
                  <a:pt x="10102885" y="5202079"/>
                  <a:pt x="10092455" y="5200053"/>
                  <a:pt x="10081812" y="5195264"/>
                </a:cubicBezTo>
                <a:cubicBezTo>
                  <a:pt x="10070730" y="5193655"/>
                  <a:pt x="10059222" y="5186518"/>
                  <a:pt x="10048140" y="5184911"/>
                </a:cubicBezTo>
                <a:cubicBezTo>
                  <a:pt x="10036845" y="5180538"/>
                  <a:pt x="10025550" y="5176165"/>
                  <a:pt x="10014254" y="5171791"/>
                </a:cubicBezTo>
                <a:cubicBezTo>
                  <a:pt x="10005783" y="5168513"/>
                  <a:pt x="9997311" y="5165233"/>
                  <a:pt x="9989492" y="5161535"/>
                </a:cubicBezTo>
                <a:cubicBezTo>
                  <a:pt x="9983845" y="5159350"/>
                  <a:pt x="9979716" y="5159091"/>
                  <a:pt x="9976239" y="5158417"/>
                </a:cubicBezTo>
                <a:cubicBezTo>
                  <a:pt x="9975587" y="5158835"/>
                  <a:pt x="9974933" y="5159252"/>
                  <a:pt x="9977105" y="5160764"/>
                </a:cubicBezTo>
                <a:cubicBezTo>
                  <a:pt x="9982752" y="5162951"/>
                  <a:pt x="9985576" y="5164043"/>
                  <a:pt x="9991224" y="5166230"/>
                </a:cubicBezTo>
                <a:cubicBezTo>
                  <a:pt x="10002519" y="5170604"/>
                  <a:pt x="10015985" y="5176487"/>
                  <a:pt x="10028586" y="5180023"/>
                </a:cubicBezTo>
                <a:cubicBezTo>
                  <a:pt x="10044010" y="5184653"/>
                  <a:pt x="10052694" y="5190698"/>
                  <a:pt x="10064642" y="5194653"/>
                </a:cubicBezTo>
                <a:cubicBezTo>
                  <a:pt x="10068119" y="5195328"/>
                  <a:pt x="10073767" y="5197514"/>
                  <a:pt x="10075285" y="5199445"/>
                </a:cubicBezTo>
                <a:cubicBezTo>
                  <a:pt x="10052042" y="5191116"/>
                  <a:pt x="10025322" y="5182114"/>
                  <a:pt x="10000561" y="5171857"/>
                </a:cubicBezTo>
                <a:cubicBezTo>
                  <a:pt x="9997738" y="5170763"/>
                  <a:pt x="9991437" y="5168995"/>
                  <a:pt x="9989266" y="5167484"/>
                </a:cubicBezTo>
                <a:cubicBezTo>
                  <a:pt x="9984271" y="5164879"/>
                  <a:pt x="9978836" y="5165458"/>
                  <a:pt x="9973841" y="5162854"/>
                </a:cubicBezTo>
                <a:cubicBezTo>
                  <a:pt x="9971018" y="5161761"/>
                  <a:pt x="9969712" y="5162597"/>
                  <a:pt x="9969058" y="5163016"/>
                </a:cubicBezTo>
                <a:cubicBezTo>
                  <a:pt x="9967753" y="5163851"/>
                  <a:pt x="9970577" y="5164945"/>
                  <a:pt x="9973401" y="5166038"/>
                </a:cubicBezTo>
                <a:cubicBezTo>
                  <a:pt x="9987519" y="5171504"/>
                  <a:pt x="10001640" y="5176969"/>
                  <a:pt x="10015758" y="5182436"/>
                </a:cubicBezTo>
                <a:cubicBezTo>
                  <a:pt x="10000986" y="5177388"/>
                  <a:pt x="9984910" y="5173176"/>
                  <a:pt x="9967967" y="5166616"/>
                </a:cubicBezTo>
                <a:cubicBezTo>
                  <a:pt x="9965796" y="5165104"/>
                  <a:pt x="9960148" y="5162919"/>
                  <a:pt x="9958190" y="5164174"/>
                </a:cubicBezTo>
                <a:cubicBezTo>
                  <a:pt x="9956885" y="5165009"/>
                  <a:pt x="9963184" y="5166778"/>
                  <a:pt x="9968832" y="5168965"/>
                </a:cubicBezTo>
                <a:cubicBezTo>
                  <a:pt x="9991424" y="5177710"/>
                  <a:pt x="10014012" y="5186455"/>
                  <a:pt x="10039427" y="5196295"/>
                </a:cubicBezTo>
                <a:cubicBezTo>
                  <a:pt x="10042252" y="5197388"/>
                  <a:pt x="10048552" y="5199155"/>
                  <a:pt x="10049417" y="5201502"/>
                </a:cubicBezTo>
                <a:cubicBezTo>
                  <a:pt x="10043769" y="5199315"/>
                  <a:pt x="10033128" y="5194526"/>
                  <a:pt x="10029652" y="5193850"/>
                </a:cubicBezTo>
                <a:cubicBezTo>
                  <a:pt x="10019222" y="5191824"/>
                  <a:pt x="10012055" y="5187709"/>
                  <a:pt x="10002279" y="5185266"/>
                </a:cubicBezTo>
                <a:cubicBezTo>
                  <a:pt x="9995979" y="5183497"/>
                  <a:pt x="9985336" y="5178707"/>
                  <a:pt x="9976864" y="5175427"/>
                </a:cubicBezTo>
                <a:cubicBezTo>
                  <a:pt x="9971216" y="5173240"/>
                  <a:pt x="9967741" y="5172565"/>
                  <a:pt x="9966435" y="5173403"/>
                </a:cubicBezTo>
                <a:cubicBezTo>
                  <a:pt x="9965783" y="5173819"/>
                  <a:pt x="9967301" y="5175749"/>
                  <a:pt x="9972948" y="5177935"/>
                </a:cubicBezTo>
                <a:cubicBezTo>
                  <a:pt x="9993366" y="5185170"/>
                  <a:pt x="10013135" y="5192823"/>
                  <a:pt x="10032247" y="5200893"/>
                </a:cubicBezTo>
                <a:cubicBezTo>
                  <a:pt x="10040719" y="5204172"/>
                  <a:pt x="10047021" y="5205940"/>
                  <a:pt x="10057010" y="5211149"/>
                </a:cubicBezTo>
                <a:cubicBezTo>
                  <a:pt x="10042891" y="5205683"/>
                  <a:pt x="10033767" y="5202822"/>
                  <a:pt x="10025949" y="5199125"/>
                </a:cubicBezTo>
                <a:cubicBezTo>
                  <a:pt x="10014654" y="5194751"/>
                  <a:pt x="10010523" y="5194493"/>
                  <a:pt x="10003570" y="5193144"/>
                </a:cubicBezTo>
                <a:cubicBezTo>
                  <a:pt x="10000094" y="5192468"/>
                  <a:pt x="9999441" y="5192886"/>
                  <a:pt x="10001612" y="5194397"/>
                </a:cubicBezTo>
                <a:cubicBezTo>
                  <a:pt x="10003783" y="5195910"/>
                  <a:pt x="10005955" y="5197420"/>
                  <a:pt x="10011601" y="5199606"/>
                </a:cubicBezTo>
                <a:cubicBezTo>
                  <a:pt x="10026374" y="5204654"/>
                  <a:pt x="10037017" y="5209446"/>
                  <a:pt x="10047006" y="5214654"/>
                </a:cubicBezTo>
                <a:cubicBezTo>
                  <a:pt x="10062644" y="5222050"/>
                  <a:pt x="10077415" y="5227097"/>
                  <a:pt x="10094358" y="5233656"/>
                </a:cubicBezTo>
                <a:cubicBezTo>
                  <a:pt x="10119772" y="5243496"/>
                  <a:pt x="10145186" y="5253334"/>
                  <a:pt x="10173425" y="5264266"/>
                </a:cubicBezTo>
                <a:cubicBezTo>
                  <a:pt x="10175596" y="5265777"/>
                  <a:pt x="10185373" y="5268221"/>
                  <a:pt x="10186891" y="5270149"/>
                </a:cubicBezTo>
                <a:cubicBezTo>
                  <a:pt x="10183415" y="5269474"/>
                  <a:pt x="10177114" y="5267706"/>
                  <a:pt x="10175809" y="5268542"/>
                </a:cubicBezTo>
                <a:cubicBezTo>
                  <a:pt x="10170375" y="5269121"/>
                  <a:pt x="10161903" y="5265842"/>
                  <a:pt x="10150608" y="5261468"/>
                </a:cubicBezTo>
                <a:cubicBezTo>
                  <a:pt x="10144961" y="5259282"/>
                  <a:pt x="10137141" y="5255585"/>
                  <a:pt x="10126712" y="5253559"/>
                </a:cubicBezTo>
                <a:cubicBezTo>
                  <a:pt x="10113246" y="5247676"/>
                  <a:pt x="10094997" y="5241953"/>
                  <a:pt x="10082183" y="5235652"/>
                </a:cubicBezTo>
                <a:cubicBezTo>
                  <a:pt x="10075017" y="5231535"/>
                  <a:pt x="10065894" y="5228673"/>
                  <a:pt x="10057422" y="5225393"/>
                </a:cubicBezTo>
                <a:cubicBezTo>
                  <a:pt x="10054597" y="5224300"/>
                  <a:pt x="10047646" y="5222950"/>
                  <a:pt x="10046341" y="5223787"/>
                </a:cubicBezTo>
                <a:cubicBezTo>
                  <a:pt x="10047859" y="5225716"/>
                  <a:pt x="10051334" y="5226390"/>
                  <a:pt x="10056982" y="5228577"/>
                </a:cubicBezTo>
                <a:cubicBezTo>
                  <a:pt x="10090216" y="5242114"/>
                  <a:pt x="10124754" y="5254813"/>
                  <a:pt x="10157334" y="5268769"/>
                </a:cubicBezTo>
                <a:cubicBezTo>
                  <a:pt x="10187744" y="5281212"/>
                  <a:pt x="10222283" y="5293911"/>
                  <a:pt x="10253345" y="5305937"/>
                </a:cubicBezTo>
                <a:cubicBezTo>
                  <a:pt x="10256167" y="5307030"/>
                  <a:pt x="10261817" y="5309216"/>
                  <a:pt x="10262468" y="5308799"/>
                </a:cubicBezTo>
                <a:cubicBezTo>
                  <a:pt x="10263773" y="5307962"/>
                  <a:pt x="10260950" y="5306869"/>
                  <a:pt x="10258125" y="5305776"/>
                </a:cubicBezTo>
                <a:cubicBezTo>
                  <a:pt x="10253132" y="5303172"/>
                  <a:pt x="10250960" y="5301660"/>
                  <a:pt x="10245965" y="5299056"/>
                </a:cubicBezTo>
                <a:cubicBezTo>
                  <a:pt x="10243142" y="5297962"/>
                  <a:pt x="10244447" y="5297126"/>
                  <a:pt x="10247271" y="5298220"/>
                </a:cubicBezTo>
                <a:cubicBezTo>
                  <a:pt x="10255742" y="5301499"/>
                  <a:pt x="10260524" y="5301338"/>
                  <a:pt x="10265519" y="5303943"/>
                </a:cubicBezTo>
                <a:cubicBezTo>
                  <a:pt x="10269861" y="5306964"/>
                  <a:pt x="10281158" y="5311338"/>
                  <a:pt x="10282023" y="5313685"/>
                </a:cubicBezTo>
                <a:cubicBezTo>
                  <a:pt x="10285060" y="5317543"/>
                  <a:pt x="10294184" y="5320405"/>
                  <a:pt x="10302655" y="5323685"/>
                </a:cubicBezTo>
                <a:cubicBezTo>
                  <a:pt x="10313949" y="5328057"/>
                  <a:pt x="10321556" y="5328990"/>
                  <a:pt x="10333503" y="5332944"/>
                </a:cubicBezTo>
                <a:cubicBezTo>
                  <a:pt x="10345891" y="5333716"/>
                  <a:pt x="10362182" y="5340693"/>
                  <a:pt x="10378258" y="5344904"/>
                </a:cubicBezTo>
                <a:cubicBezTo>
                  <a:pt x="10381083" y="5345998"/>
                  <a:pt x="10386731" y="5348184"/>
                  <a:pt x="10386078" y="5348602"/>
                </a:cubicBezTo>
                <a:cubicBezTo>
                  <a:pt x="10388248" y="5350114"/>
                  <a:pt x="10386942" y="5350950"/>
                  <a:pt x="10381294" y="5348764"/>
                </a:cubicBezTo>
                <a:cubicBezTo>
                  <a:pt x="10375647" y="5346577"/>
                  <a:pt x="10368695" y="5345227"/>
                  <a:pt x="10371519" y="5346319"/>
                </a:cubicBezTo>
                <a:cubicBezTo>
                  <a:pt x="10373036" y="5348249"/>
                  <a:pt x="10373903" y="5350596"/>
                  <a:pt x="10382374" y="5353876"/>
                </a:cubicBezTo>
                <a:cubicBezTo>
                  <a:pt x="10388674" y="5355645"/>
                  <a:pt x="10393669" y="5358248"/>
                  <a:pt x="10399970" y="5360017"/>
                </a:cubicBezTo>
                <a:cubicBezTo>
                  <a:pt x="10432122" y="5368441"/>
                  <a:pt x="10461881" y="5381302"/>
                  <a:pt x="10491423" y="5391397"/>
                </a:cubicBezTo>
                <a:cubicBezTo>
                  <a:pt x="10515320" y="5399307"/>
                  <a:pt x="10538123" y="5410817"/>
                  <a:pt x="10561366" y="5419145"/>
                </a:cubicBezTo>
                <a:cubicBezTo>
                  <a:pt x="10564191" y="5420238"/>
                  <a:pt x="10563538" y="5420656"/>
                  <a:pt x="10565708" y="5422167"/>
                </a:cubicBezTo>
                <a:cubicBezTo>
                  <a:pt x="10573526" y="5425866"/>
                  <a:pt x="10582653" y="5428727"/>
                  <a:pt x="10584610" y="5427473"/>
                </a:cubicBezTo>
                <a:cubicBezTo>
                  <a:pt x="10593520" y="5427569"/>
                  <a:pt x="10611116" y="5433709"/>
                  <a:pt x="10620241" y="5436572"/>
                </a:cubicBezTo>
                <a:cubicBezTo>
                  <a:pt x="10635012" y="5441620"/>
                  <a:pt x="10649784" y="5446668"/>
                  <a:pt x="10654993" y="5452036"/>
                </a:cubicBezTo>
                <a:cubicBezTo>
                  <a:pt x="10657163" y="5453549"/>
                  <a:pt x="10659335" y="5455061"/>
                  <a:pt x="10662158" y="5456152"/>
                </a:cubicBezTo>
                <a:lnTo>
                  <a:pt x="10682328" y="5465304"/>
                </a:lnTo>
                <a:lnTo>
                  <a:pt x="10671558" y="5463742"/>
                </a:lnTo>
                <a:cubicBezTo>
                  <a:pt x="10670253" y="5464578"/>
                  <a:pt x="10675248" y="5467181"/>
                  <a:pt x="10683719" y="5470461"/>
                </a:cubicBezTo>
                <a:cubicBezTo>
                  <a:pt x="10690020" y="5472229"/>
                  <a:pt x="10697186" y="5476346"/>
                  <a:pt x="10707615" y="5478370"/>
                </a:cubicBezTo>
                <a:cubicBezTo>
                  <a:pt x="10711092" y="5479046"/>
                  <a:pt x="10718911" y="5482743"/>
                  <a:pt x="10721735" y="5483837"/>
                </a:cubicBezTo>
                <a:lnTo>
                  <a:pt x="10748169" y="5495576"/>
                </a:lnTo>
                <a:lnTo>
                  <a:pt x="10748187" y="5495729"/>
                </a:lnTo>
                <a:lnTo>
                  <a:pt x="10743709" y="5500515"/>
                </a:lnTo>
                <a:lnTo>
                  <a:pt x="10735187" y="5498435"/>
                </a:lnTo>
                <a:cubicBezTo>
                  <a:pt x="10731058" y="5498178"/>
                  <a:pt x="10733229" y="5499689"/>
                  <a:pt x="10738224" y="5502294"/>
                </a:cubicBezTo>
                <a:lnTo>
                  <a:pt x="10740198" y="5503484"/>
                </a:lnTo>
                <a:lnTo>
                  <a:pt x="10737952" y="5503811"/>
                </a:lnTo>
                <a:lnTo>
                  <a:pt x="10736266" y="5503548"/>
                </a:lnTo>
                <a:cubicBezTo>
                  <a:pt x="10731377" y="5502326"/>
                  <a:pt x="10728933" y="5501714"/>
                  <a:pt x="10728688" y="5501872"/>
                </a:cubicBezTo>
                <a:lnTo>
                  <a:pt x="10733625" y="5504446"/>
                </a:lnTo>
                <a:lnTo>
                  <a:pt x="10724268" y="5505818"/>
                </a:lnTo>
                <a:cubicBezTo>
                  <a:pt x="10716961" y="5505812"/>
                  <a:pt x="10707883" y="5504998"/>
                  <a:pt x="10696876" y="5503429"/>
                </a:cubicBezTo>
                <a:cubicBezTo>
                  <a:pt x="10673839" y="5498403"/>
                  <a:pt x="10650809" y="5493375"/>
                  <a:pt x="10626759" y="5486459"/>
                </a:cubicBezTo>
                <a:cubicBezTo>
                  <a:pt x="10596881" y="5476271"/>
                  <a:pt x="10548313" y="5476677"/>
                  <a:pt x="10553044" y="5447695"/>
                </a:cubicBezTo>
                <a:cubicBezTo>
                  <a:pt x="10553790" y="5441520"/>
                  <a:pt x="10535566" y="5437878"/>
                  <a:pt x="10526219" y="5443174"/>
                </a:cubicBezTo>
                <a:cubicBezTo>
                  <a:pt x="10485041" y="5464868"/>
                  <a:pt x="10472840" y="5442196"/>
                  <a:pt x="10459153" y="5431872"/>
                </a:cubicBezTo>
                <a:cubicBezTo>
                  <a:pt x="10449261" y="5421042"/>
                  <a:pt x="10439640" y="5418276"/>
                  <a:pt x="10416607" y="5413249"/>
                </a:cubicBezTo>
                <a:cubicBezTo>
                  <a:pt x="10348523" y="5400057"/>
                  <a:pt x="10274890" y="5391657"/>
                  <a:pt x="10221707" y="5368377"/>
                </a:cubicBezTo>
                <a:cubicBezTo>
                  <a:pt x="10139664" y="5336799"/>
                  <a:pt x="10040965" y="5319594"/>
                  <a:pt x="9950592" y="5295201"/>
                </a:cubicBezTo>
                <a:cubicBezTo>
                  <a:pt x="9907303" y="5282751"/>
                  <a:pt x="9861236" y="5272697"/>
                  <a:pt x="9815170" y="5262644"/>
                </a:cubicBezTo>
                <a:cubicBezTo>
                  <a:pt x="9806567" y="5261767"/>
                  <a:pt x="9798708" y="5254716"/>
                  <a:pt x="9788617" y="5266186"/>
                </a:cubicBezTo>
                <a:cubicBezTo>
                  <a:pt x="9770470" y="5292908"/>
                  <a:pt x="9743917" y="5296451"/>
                  <a:pt x="9702389" y="5279717"/>
                </a:cubicBezTo>
                <a:cubicBezTo>
                  <a:pt x="9676306" y="5269022"/>
                  <a:pt x="9654289" y="5265885"/>
                  <a:pt x="9628010" y="5277491"/>
                </a:cubicBezTo>
                <a:cubicBezTo>
                  <a:pt x="9613852" y="5281405"/>
                  <a:pt x="9600712" y="5287208"/>
                  <a:pt x="9584252" y="5279279"/>
                </a:cubicBezTo>
                <a:cubicBezTo>
                  <a:pt x="9530051" y="5254111"/>
                  <a:pt x="9458450" y="5249489"/>
                  <a:pt x="9394161" y="5235791"/>
                </a:cubicBezTo>
                <a:cubicBezTo>
                  <a:pt x="9374920" y="5230258"/>
                  <a:pt x="9353920" y="5229011"/>
                  <a:pt x="9358185" y="5214267"/>
                </a:cubicBezTo>
                <a:lnTo>
                  <a:pt x="9355867" y="5210735"/>
                </a:lnTo>
                <a:lnTo>
                  <a:pt x="9337842" y="5204158"/>
                </a:lnTo>
                <a:lnTo>
                  <a:pt x="9332100" y="5203572"/>
                </a:lnTo>
                <a:cubicBezTo>
                  <a:pt x="9314893" y="5201817"/>
                  <a:pt x="9299721" y="5203843"/>
                  <a:pt x="9288614" y="5213424"/>
                </a:cubicBezTo>
                <a:cubicBezTo>
                  <a:pt x="9285839" y="5215820"/>
                  <a:pt x="9282320" y="5224389"/>
                  <a:pt x="9286112" y="5223883"/>
                </a:cubicBezTo>
                <a:cubicBezTo>
                  <a:pt x="9335698" y="5225367"/>
                  <a:pt x="9325138" y="5251076"/>
                  <a:pt x="9355015" y="5261266"/>
                </a:cubicBezTo>
                <a:cubicBezTo>
                  <a:pt x="9422353" y="5280631"/>
                  <a:pt x="9477569" y="5307688"/>
                  <a:pt x="9530008" y="5337141"/>
                </a:cubicBezTo>
                <a:cubicBezTo>
                  <a:pt x="9548506" y="5348850"/>
                  <a:pt x="9567744" y="5354382"/>
                  <a:pt x="9591990" y="5338997"/>
                </a:cubicBezTo>
                <a:cubicBezTo>
                  <a:pt x="9597546" y="5334206"/>
                  <a:pt x="9605874" y="5327019"/>
                  <a:pt x="9621320" y="5333058"/>
                </a:cubicBezTo>
                <a:cubicBezTo>
                  <a:pt x="9630942" y="5335824"/>
                  <a:pt x="9630197" y="5341999"/>
                  <a:pt x="9624644" y="5346791"/>
                </a:cubicBezTo>
                <a:cubicBezTo>
                  <a:pt x="9606966" y="5359274"/>
                  <a:pt x="9617605" y="5363929"/>
                  <a:pt x="9641655" y="5370845"/>
                </a:cubicBezTo>
                <a:cubicBezTo>
                  <a:pt x="9670515" y="5379145"/>
                  <a:pt x="9699373" y="5387445"/>
                  <a:pt x="9734529" y="5384779"/>
                </a:cubicBezTo>
                <a:cubicBezTo>
                  <a:pt x="9746924" y="5385149"/>
                  <a:pt x="9765890" y="5382619"/>
                  <a:pt x="9769958" y="5390176"/>
                </a:cubicBezTo>
                <a:cubicBezTo>
                  <a:pt x="9781141" y="5410960"/>
                  <a:pt x="9820365" y="5415852"/>
                  <a:pt x="9850240" y="5426040"/>
                </a:cubicBezTo>
                <a:cubicBezTo>
                  <a:pt x="9886961" y="5441392"/>
                  <a:pt x="9894625" y="5470744"/>
                  <a:pt x="9866585" y="5486635"/>
                </a:cubicBezTo>
                <a:cubicBezTo>
                  <a:pt x="9851687" y="5496723"/>
                  <a:pt x="9856769" y="5506171"/>
                  <a:pt x="9845662" y="5515752"/>
                </a:cubicBezTo>
                <a:cubicBezTo>
                  <a:pt x="9827441" y="5512108"/>
                  <a:pt x="9813010" y="5507958"/>
                  <a:pt x="9796820" y="5508093"/>
                </a:cubicBezTo>
                <a:cubicBezTo>
                  <a:pt x="9688030" y="5502359"/>
                  <a:pt x="9612282" y="5459815"/>
                  <a:pt x="9517374" y="5442102"/>
                </a:cubicBezTo>
                <a:cubicBezTo>
                  <a:pt x="9483842" y="5436452"/>
                  <a:pt x="9454660" y="5425665"/>
                  <a:pt x="9423742" y="5416374"/>
                </a:cubicBezTo>
                <a:lnTo>
                  <a:pt x="9376133" y="5404596"/>
                </a:lnTo>
                <a:lnTo>
                  <a:pt x="9433631" y="5456177"/>
                </a:lnTo>
                <a:cubicBezTo>
                  <a:pt x="9443525" y="5467007"/>
                  <a:pt x="9407978" y="5514277"/>
                  <a:pt x="9389011" y="5516806"/>
                </a:cubicBezTo>
                <a:cubicBezTo>
                  <a:pt x="9373330" y="5517885"/>
                  <a:pt x="9357394" y="5518493"/>
                  <a:pt x="9342813" y="5516896"/>
                </a:cubicBezTo>
                <a:cubicBezTo>
                  <a:pt x="9328231" y="5515297"/>
                  <a:pt x="9315004" y="5511493"/>
                  <a:pt x="9304738" y="5503750"/>
                </a:cubicBezTo>
                <a:cubicBezTo>
                  <a:pt x="9296879" y="5496699"/>
                  <a:pt x="9285499" y="5498217"/>
                  <a:pt x="9273101" y="5497846"/>
                </a:cubicBezTo>
                <a:cubicBezTo>
                  <a:pt x="9245533" y="5499499"/>
                  <a:pt x="9223771" y="5496834"/>
                  <a:pt x="9205827" y="5490875"/>
                </a:cubicBezTo>
                <a:lnTo>
                  <a:pt x="9177190" y="5473622"/>
                </a:lnTo>
                <a:lnTo>
                  <a:pt x="9173673" y="5475811"/>
                </a:lnTo>
                <a:cubicBezTo>
                  <a:pt x="9163313" y="5479218"/>
                  <a:pt x="9161552" y="5483503"/>
                  <a:pt x="9164601" y="5489172"/>
                </a:cubicBezTo>
                <a:cubicBezTo>
                  <a:pt x="9164133" y="5503409"/>
                  <a:pt x="9148960" y="5505434"/>
                  <a:pt x="9123149" y="5502802"/>
                </a:cubicBezTo>
                <a:cubicBezTo>
                  <a:pt x="9049513" y="5494401"/>
                  <a:pt x="8979399" y="5477432"/>
                  <a:pt x="8909283" y="5460461"/>
                </a:cubicBezTo>
                <a:cubicBezTo>
                  <a:pt x="8880423" y="5452163"/>
                  <a:pt x="8848786" y="5446258"/>
                  <a:pt x="8824541" y="5461644"/>
                </a:cubicBezTo>
                <a:cubicBezTo>
                  <a:pt x="8806865" y="5474127"/>
                  <a:pt x="8833965" y="5486711"/>
                  <a:pt x="8851445" y="5496529"/>
                </a:cubicBezTo>
                <a:cubicBezTo>
                  <a:pt x="8883353" y="5510496"/>
                  <a:pt x="8886677" y="5524229"/>
                  <a:pt x="8868257" y="5542885"/>
                </a:cubicBezTo>
                <a:cubicBezTo>
                  <a:pt x="8858170" y="5554357"/>
                  <a:pt x="8841511" y="5568729"/>
                  <a:pt x="8851404" y="5579560"/>
                </a:cubicBezTo>
                <a:cubicBezTo>
                  <a:pt x="8886636" y="5607259"/>
                  <a:pt x="8858872" y="5631213"/>
                  <a:pt x="8848310" y="5656922"/>
                </a:cubicBezTo>
                <a:cubicBezTo>
                  <a:pt x="8841272" y="5674062"/>
                  <a:pt x="8816751" y="5681383"/>
                  <a:pt x="8795478" y="5672071"/>
                </a:cubicBezTo>
                <a:cubicBezTo>
                  <a:pt x="8734709" y="5649804"/>
                  <a:pt x="8654035" y="5658543"/>
                  <a:pt x="8601597" y="5629089"/>
                </a:cubicBezTo>
                <a:cubicBezTo>
                  <a:pt x="8574495" y="5616508"/>
                  <a:pt x="8534255" y="5609725"/>
                  <a:pt x="8533436" y="5585534"/>
                </a:cubicBezTo>
                <a:cubicBezTo>
                  <a:pt x="8535195" y="5581250"/>
                  <a:pt x="8528352" y="5576088"/>
                  <a:pt x="8519747" y="5575210"/>
                </a:cubicBezTo>
                <a:cubicBezTo>
                  <a:pt x="8478765" y="5574605"/>
                  <a:pt x="8444080" y="5563032"/>
                  <a:pt x="8398758" y="5546804"/>
                </a:cubicBezTo>
                <a:cubicBezTo>
                  <a:pt x="8417800" y="5574638"/>
                  <a:pt x="8447950" y="5592891"/>
                  <a:pt x="8452565" y="5616575"/>
                </a:cubicBezTo>
                <a:cubicBezTo>
                  <a:pt x="8455615" y="5622243"/>
                  <a:pt x="8453856" y="5626526"/>
                  <a:pt x="8442474" y="5628046"/>
                </a:cubicBezTo>
                <a:cubicBezTo>
                  <a:pt x="8431095" y="5629564"/>
                  <a:pt x="8421476" y="5626797"/>
                  <a:pt x="8417410" y="5619240"/>
                </a:cubicBezTo>
                <a:cubicBezTo>
                  <a:pt x="8409548" y="5612189"/>
                  <a:pt x="8428241" y="5601594"/>
                  <a:pt x="8402430" y="5598963"/>
                </a:cubicBezTo>
                <a:cubicBezTo>
                  <a:pt x="8398639" y="5599469"/>
                  <a:pt x="8398639" y="5599469"/>
                  <a:pt x="8395863" y="5601865"/>
                </a:cubicBezTo>
                <a:cubicBezTo>
                  <a:pt x="8387808" y="5617114"/>
                  <a:pt x="8418973" y="5637258"/>
                  <a:pt x="8378536" y="5652777"/>
                </a:cubicBezTo>
                <a:cubicBezTo>
                  <a:pt x="8378536" y="5652777"/>
                  <a:pt x="8385653" y="5666002"/>
                  <a:pt x="8402586" y="5659693"/>
                </a:cubicBezTo>
                <a:cubicBezTo>
                  <a:pt x="8419517" y="5653383"/>
                  <a:pt x="8428122" y="5654261"/>
                  <a:pt x="8436998" y="5663202"/>
                </a:cubicBezTo>
                <a:cubicBezTo>
                  <a:pt x="8452719" y="5677304"/>
                  <a:pt x="8471215" y="5689011"/>
                  <a:pt x="8456590" y="5707164"/>
                </a:cubicBezTo>
                <a:cubicBezTo>
                  <a:pt x="8453068" y="5715732"/>
                  <a:pt x="8456118" y="5721401"/>
                  <a:pt x="8480912" y="5722143"/>
                </a:cubicBezTo>
                <a:cubicBezTo>
                  <a:pt x="8492291" y="5720624"/>
                  <a:pt x="8503672" y="5719105"/>
                  <a:pt x="8504963" y="5729059"/>
                </a:cubicBezTo>
                <a:cubicBezTo>
                  <a:pt x="8505235" y="5737122"/>
                  <a:pt x="8495888" y="5742419"/>
                  <a:pt x="8481733" y="5746333"/>
                </a:cubicBezTo>
                <a:cubicBezTo>
                  <a:pt x="8467574" y="5750247"/>
                  <a:pt x="8457958" y="5747480"/>
                  <a:pt x="8451112" y="5742318"/>
                </a:cubicBezTo>
                <a:cubicBezTo>
                  <a:pt x="8432616" y="5730611"/>
                  <a:pt x="8421707" y="5717892"/>
                  <a:pt x="8379708" y="5715397"/>
                </a:cubicBezTo>
                <a:cubicBezTo>
                  <a:pt x="8419007" y="5750653"/>
                  <a:pt x="8459050" y="5779734"/>
                  <a:pt x="8534993" y="5799977"/>
                </a:cubicBezTo>
                <a:cubicBezTo>
                  <a:pt x="8532687" y="5788135"/>
                  <a:pt x="8517239" y="5782096"/>
                  <a:pt x="8513171" y="5774538"/>
                </a:cubicBezTo>
                <a:cubicBezTo>
                  <a:pt x="8504296" y="5765598"/>
                  <a:pt x="8486814" y="5755780"/>
                  <a:pt x="8511335" y="5748458"/>
                </a:cubicBezTo>
                <a:cubicBezTo>
                  <a:pt x="8532063" y="5741643"/>
                  <a:pt x="8551302" y="5747176"/>
                  <a:pt x="8564987" y="5757500"/>
                </a:cubicBezTo>
                <a:lnTo>
                  <a:pt x="8706466" y="5884424"/>
                </a:lnTo>
                <a:cubicBezTo>
                  <a:pt x="8716360" y="5895253"/>
                  <a:pt x="8680813" y="5942522"/>
                  <a:pt x="8661846" y="5945053"/>
                </a:cubicBezTo>
                <a:cubicBezTo>
                  <a:pt x="8646165" y="5946132"/>
                  <a:pt x="8630229" y="5946739"/>
                  <a:pt x="8615648" y="5945141"/>
                </a:cubicBezTo>
                <a:cubicBezTo>
                  <a:pt x="8601067" y="5943543"/>
                  <a:pt x="8587839" y="5939739"/>
                  <a:pt x="8577573" y="5931996"/>
                </a:cubicBezTo>
                <a:cubicBezTo>
                  <a:pt x="8569714" y="5924945"/>
                  <a:pt x="8558334" y="5926463"/>
                  <a:pt x="8545936" y="5926092"/>
                </a:cubicBezTo>
                <a:cubicBezTo>
                  <a:pt x="8490800" y="5929398"/>
                  <a:pt x="8458888" y="5915431"/>
                  <a:pt x="8434292" y="5892388"/>
                </a:cubicBezTo>
                <a:cubicBezTo>
                  <a:pt x="8415523" y="5872618"/>
                  <a:pt x="8389168" y="5853860"/>
                  <a:pt x="8377982" y="5833076"/>
                </a:cubicBezTo>
                <a:cubicBezTo>
                  <a:pt x="8374933" y="5827407"/>
                  <a:pt x="8367073" y="5820356"/>
                  <a:pt x="8348104" y="5822888"/>
                </a:cubicBezTo>
                <a:cubicBezTo>
                  <a:pt x="8344587" y="5831456"/>
                  <a:pt x="8351429" y="5836618"/>
                  <a:pt x="8358273" y="5841781"/>
                </a:cubicBezTo>
                <a:cubicBezTo>
                  <a:pt x="8364100" y="5845053"/>
                  <a:pt x="8370944" y="5850215"/>
                  <a:pt x="8360579" y="5853623"/>
                </a:cubicBezTo>
                <a:cubicBezTo>
                  <a:pt x="8350215" y="5857032"/>
                  <a:pt x="8343374" y="5851869"/>
                  <a:pt x="8337547" y="5848595"/>
                </a:cubicBezTo>
                <a:cubicBezTo>
                  <a:pt x="8304349" y="5824676"/>
                  <a:pt x="8303800" y="5808549"/>
                  <a:pt x="8342203" y="5789250"/>
                </a:cubicBezTo>
                <a:cubicBezTo>
                  <a:pt x="8298443" y="5791038"/>
                  <a:pt x="8269585" y="5782738"/>
                  <a:pt x="8251830" y="5764858"/>
                </a:cubicBezTo>
                <a:cubicBezTo>
                  <a:pt x="8225202" y="5738035"/>
                  <a:pt x="8155163" y="5751430"/>
                  <a:pt x="8126774" y="5728893"/>
                </a:cubicBezTo>
                <a:cubicBezTo>
                  <a:pt x="8125756" y="5727003"/>
                  <a:pt x="8121963" y="5727510"/>
                  <a:pt x="8118169" y="5728016"/>
                </a:cubicBezTo>
                <a:cubicBezTo>
                  <a:pt x="8057477" y="5736114"/>
                  <a:pt x="8048404" y="5749474"/>
                  <a:pt x="8087432" y="5776667"/>
                </a:cubicBezTo>
                <a:lnTo>
                  <a:pt x="8104909" y="5786485"/>
                </a:lnTo>
                <a:cubicBezTo>
                  <a:pt x="8124698" y="5808146"/>
                  <a:pt x="8175846" y="5827646"/>
                  <a:pt x="8115702" y="5851871"/>
                </a:cubicBezTo>
                <a:cubicBezTo>
                  <a:pt x="8111910" y="5852377"/>
                  <a:pt x="8110147" y="5856662"/>
                  <a:pt x="8111165" y="5858552"/>
                </a:cubicBezTo>
                <a:cubicBezTo>
                  <a:pt x="8113002" y="5884631"/>
                  <a:pt x="8093294" y="5893336"/>
                  <a:pt x="8040659" y="5886184"/>
                </a:cubicBezTo>
                <a:cubicBezTo>
                  <a:pt x="8032054" y="5885306"/>
                  <a:pt x="8018641" y="5883046"/>
                  <a:pt x="8014103" y="5889727"/>
                </a:cubicBezTo>
                <a:cubicBezTo>
                  <a:pt x="8008827" y="5902581"/>
                  <a:pt x="7990600" y="5898938"/>
                  <a:pt x="7972378" y="5895294"/>
                </a:cubicBezTo>
                <a:lnTo>
                  <a:pt x="7971360" y="5895098"/>
                </a:lnTo>
                <a:lnTo>
                  <a:pt x="7961026" y="5891286"/>
                </a:lnTo>
                <a:cubicBezTo>
                  <a:pt x="7961026" y="5891286"/>
                  <a:pt x="7958435" y="5890060"/>
                  <a:pt x="7955843" y="5888832"/>
                </a:cubicBezTo>
                <a:cubicBezTo>
                  <a:pt x="7945079" y="5881545"/>
                  <a:pt x="7929188" y="5876943"/>
                  <a:pt x="7916959" y="5870422"/>
                </a:cubicBezTo>
                <a:cubicBezTo>
                  <a:pt x="7904731" y="5863903"/>
                  <a:pt x="7891771" y="5857767"/>
                  <a:pt x="7878077" y="5852014"/>
                </a:cubicBezTo>
                <a:cubicBezTo>
                  <a:pt x="7836997" y="5834757"/>
                  <a:pt x="7802171" y="5816808"/>
                  <a:pt x="7762556" y="5798782"/>
                </a:cubicBezTo>
                <a:cubicBezTo>
                  <a:pt x="7762556" y="5798782"/>
                  <a:pt x="7763289" y="5798399"/>
                  <a:pt x="7760697" y="5797172"/>
                </a:cubicBezTo>
                <a:cubicBezTo>
                  <a:pt x="7764754" y="5797631"/>
                  <a:pt x="7766613" y="5799242"/>
                  <a:pt x="7771798" y="5801697"/>
                </a:cubicBezTo>
                <a:cubicBezTo>
                  <a:pt x="7774390" y="5802925"/>
                  <a:pt x="7775123" y="5802540"/>
                  <a:pt x="7775123" y="5802540"/>
                </a:cubicBezTo>
                <a:cubicBezTo>
                  <a:pt x="7775856" y="5802156"/>
                  <a:pt x="7777321" y="5801390"/>
                  <a:pt x="7773996" y="5800545"/>
                </a:cubicBezTo>
                <a:cubicBezTo>
                  <a:pt x="7771404" y="5799319"/>
                  <a:pt x="7770278" y="5797324"/>
                  <a:pt x="7767685" y="5796097"/>
                </a:cubicBezTo>
                <a:cubicBezTo>
                  <a:pt x="7751399" y="5789118"/>
                  <a:pt x="7740636" y="5781830"/>
                  <a:pt x="7725084" y="5774466"/>
                </a:cubicBezTo>
                <a:cubicBezTo>
                  <a:pt x="7678424" y="5752376"/>
                  <a:pt x="7629173" y="5729058"/>
                  <a:pt x="7582515" y="5706968"/>
                </a:cubicBezTo>
                <a:cubicBezTo>
                  <a:pt x="7566962" y="5699604"/>
                  <a:pt x="7554735" y="5693084"/>
                  <a:pt x="7550620" y="5687484"/>
                </a:cubicBezTo>
                <a:cubicBezTo>
                  <a:pt x="7554678" y="5687943"/>
                  <a:pt x="7559863" y="5690398"/>
                  <a:pt x="7563188" y="5691241"/>
                </a:cubicBezTo>
                <a:cubicBezTo>
                  <a:pt x="7580208" y="5697837"/>
                  <a:pt x="7585391" y="5700291"/>
                  <a:pt x="7586179" y="5705048"/>
                </a:cubicBezTo>
                <a:cubicBezTo>
                  <a:pt x="7587306" y="5707044"/>
                  <a:pt x="7589897" y="5708270"/>
                  <a:pt x="7593223" y="5709114"/>
                </a:cubicBezTo>
                <a:cubicBezTo>
                  <a:pt x="7602464" y="5712028"/>
                  <a:pt x="7612100" y="5717321"/>
                  <a:pt x="7619877" y="5721002"/>
                </a:cubicBezTo>
                <a:cubicBezTo>
                  <a:pt x="7635429" y="5728366"/>
                  <a:pt x="7648390" y="5734503"/>
                  <a:pt x="7666144" y="5740715"/>
                </a:cubicBezTo>
                <a:cubicBezTo>
                  <a:pt x="7672059" y="5742786"/>
                  <a:pt x="7683161" y="5747311"/>
                  <a:pt x="7685020" y="5748921"/>
                </a:cubicBezTo>
                <a:cubicBezTo>
                  <a:pt x="7693190" y="5754983"/>
                  <a:pt x="7707617" y="5760351"/>
                  <a:pt x="7713927" y="5764800"/>
                </a:cubicBezTo>
                <a:cubicBezTo>
                  <a:pt x="7718379" y="5767638"/>
                  <a:pt x="7723563" y="5770093"/>
                  <a:pt x="7729479" y="5772163"/>
                </a:cubicBezTo>
                <a:cubicBezTo>
                  <a:pt x="7741315" y="5776305"/>
                  <a:pt x="7749092" y="5779987"/>
                  <a:pt x="7757995" y="5785663"/>
                </a:cubicBezTo>
                <a:cubicBezTo>
                  <a:pt x="7765038" y="5789729"/>
                  <a:pt x="7770223" y="5792183"/>
                  <a:pt x="7779464" y="5795098"/>
                </a:cubicBezTo>
                <a:cubicBezTo>
                  <a:pt x="7796088" y="5799315"/>
                  <a:pt x="7814967" y="5807523"/>
                  <a:pt x="7832379" y="5816497"/>
                </a:cubicBezTo>
                <a:cubicBezTo>
                  <a:pt x="7837564" y="5818951"/>
                  <a:pt x="7842015" y="5821789"/>
                  <a:pt x="7843875" y="5823400"/>
                </a:cubicBezTo>
                <a:cubicBezTo>
                  <a:pt x="7853904" y="5831071"/>
                  <a:pt x="7866134" y="5837592"/>
                  <a:pt x="7879093" y="5843728"/>
                </a:cubicBezTo>
                <a:cubicBezTo>
                  <a:pt x="7892055" y="5849863"/>
                  <a:pt x="7907607" y="5857227"/>
                  <a:pt x="7920567" y="5863364"/>
                </a:cubicBezTo>
                <a:cubicBezTo>
                  <a:pt x="7936121" y="5870728"/>
                  <a:pt x="7954999" y="5878935"/>
                  <a:pt x="7972750" y="5885146"/>
                </a:cubicBezTo>
                <a:cubicBezTo>
                  <a:pt x="7977934" y="5887602"/>
                  <a:pt x="7983118" y="5890055"/>
                  <a:pt x="7985712" y="5891283"/>
                </a:cubicBezTo>
                <a:cubicBezTo>
                  <a:pt x="7993488" y="5894964"/>
                  <a:pt x="7996812" y="5895808"/>
                  <a:pt x="8000869" y="5896267"/>
                </a:cubicBezTo>
                <a:cubicBezTo>
                  <a:pt x="7981992" y="5888060"/>
                  <a:pt x="7971230" y="5880773"/>
                  <a:pt x="7955676" y="5873409"/>
                </a:cubicBezTo>
                <a:cubicBezTo>
                  <a:pt x="7935673" y="5863208"/>
                  <a:pt x="7915667" y="5853006"/>
                  <a:pt x="7898988" y="5843648"/>
                </a:cubicBezTo>
                <a:cubicBezTo>
                  <a:pt x="7886761" y="5837128"/>
                  <a:pt x="7874531" y="5830609"/>
                  <a:pt x="7862304" y="5824088"/>
                </a:cubicBezTo>
                <a:cubicBezTo>
                  <a:pt x="7847482" y="5816340"/>
                  <a:pt x="7833057" y="5810972"/>
                  <a:pt x="7820829" y="5804452"/>
                </a:cubicBezTo>
                <a:cubicBezTo>
                  <a:pt x="7811192" y="5799158"/>
                  <a:pt x="7801217" y="5796629"/>
                  <a:pt x="7788258" y="5790493"/>
                </a:cubicBezTo>
                <a:cubicBezTo>
                  <a:pt x="7781213" y="5786427"/>
                  <a:pt x="7770111" y="5781902"/>
                  <a:pt x="7759743" y="5776992"/>
                </a:cubicBezTo>
                <a:cubicBezTo>
                  <a:pt x="7757152" y="5775766"/>
                  <a:pt x="7757152" y="5775766"/>
                  <a:pt x="7754559" y="5774539"/>
                </a:cubicBezTo>
                <a:cubicBezTo>
                  <a:pt x="7740527" y="5771548"/>
                  <a:pt x="7728300" y="5765028"/>
                  <a:pt x="7716804" y="5758124"/>
                </a:cubicBezTo>
                <a:cubicBezTo>
                  <a:pt x="7707900" y="5752447"/>
                  <a:pt x="7696800" y="5747923"/>
                  <a:pt x="7688629" y="5741862"/>
                </a:cubicBezTo>
                <a:cubicBezTo>
                  <a:pt x="7688629" y="5741862"/>
                  <a:pt x="7686037" y="5740635"/>
                  <a:pt x="7682712" y="5739791"/>
                </a:cubicBezTo>
                <a:cubicBezTo>
                  <a:pt x="7679386" y="5738948"/>
                  <a:pt x="7676794" y="5737720"/>
                  <a:pt x="7674203" y="5736494"/>
                </a:cubicBezTo>
                <a:cubicBezTo>
                  <a:pt x="7649013" y="5723837"/>
                  <a:pt x="7620161" y="5713100"/>
                  <a:pt x="7595705" y="5700059"/>
                </a:cubicBezTo>
                <a:cubicBezTo>
                  <a:pt x="7585336" y="5695150"/>
                  <a:pt x="7577954" y="5693848"/>
                  <a:pt x="7570909" y="5689782"/>
                </a:cubicBezTo>
                <a:cubicBezTo>
                  <a:pt x="7563133" y="5686100"/>
                  <a:pt x="7552764" y="5681192"/>
                  <a:pt x="7544987" y="5677509"/>
                </a:cubicBezTo>
                <a:cubicBezTo>
                  <a:pt x="7528703" y="5670530"/>
                  <a:pt x="7518672" y="5662859"/>
                  <a:pt x="7504246" y="5657491"/>
                </a:cubicBezTo>
                <a:cubicBezTo>
                  <a:pt x="7499061" y="5655035"/>
                  <a:pt x="7496468" y="5653808"/>
                  <a:pt x="7493878" y="5652581"/>
                </a:cubicBezTo>
                <a:cubicBezTo>
                  <a:pt x="7491284" y="5651353"/>
                  <a:pt x="7489426" y="5649743"/>
                  <a:pt x="7485369" y="5649282"/>
                </a:cubicBezTo>
                <a:cubicBezTo>
                  <a:pt x="7484636" y="5649666"/>
                  <a:pt x="7485763" y="5651662"/>
                  <a:pt x="7488355" y="5652889"/>
                </a:cubicBezTo>
                <a:cubicBezTo>
                  <a:pt x="7495399" y="5656954"/>
                  <a:pt x="7500976" y="5661786"/>
                  <a:pt x="7511345" y="5666697"/>
                </a:cubicBezTo>
                <a:cubicBezTo>
                  <a:pt x="7516530" y="5669151"/>
                  <a:pt x="7515065" y="5669918"/>
                  <a:pt x="7519515" y="5672757"/>
                </a:cubicBezTo>
                <a:cubicBezTo>
                  <a:pt x="7504355" y="5667771"/>
                  <a:pt x="7491395" y="5661635"/>
                  <a:pt x="7477702" y="5655882"/>
                </a:cubicBezTo>
                <a:cubicBezTo>
                  <a:pt x="7466600" y="5651357"/>
                  <a:pt x="7457358" y="5648444"/>
                  <a:pt x="7446257" y="5643917"/>
                </a:cubicBezTo>
                <a:cubicBezTo>
                  <a:pt x="7443665" y="5642690"/>
                  <a:pt x="7437015" y="5641004"/>
                  <a:pt x="7438142" y="5642998"/>
                </a:cubicBezTo>
                <a:cubicBezTo>
                  <a:pt x="7439267" y="5644993"/>
                  <a:pt x="7445185" y="5647063"/>
                  <a:pt x="7447778" y="5648292"/>
                </a:cubicBezTo>
                <a:cubicBezTo>
                  <a:pt x="7465923" y="5656882"/>
                  <a:pt x="7481475" y="5664245"/>
                  <a:pt x="7499621" y="5672836"/>
                </a:cubicBezTo>
                <a:cubicBezTo>
                  <a:pt x="7530727" y="5687563"/>
                  <a:pt x="7559635" y="5703441"/>
                  <a:pt x="7583753" y="5719244"/>
                </a:cubicBezTo>
                <a:cubicBezTo>
                  <a:pt x="7592656" y="5724920"/>
                  <a:pt x="7606349" y="5730673"/>
                  <a:pt x="7615252" y="5736349"/>
                </a:cubicBezTo>
                <a:cubicBezTo>
                  <a:pt x="7624887" y="5741642"/>
                  <a:pt x="7638581" y="5747394"/>
                  <a:pt x="7652274" y="5753146"/>
                </a:cubicBezTo>
                <a:cubicBezTo>
                  <a:pt x="7664110" y="5757288"/>
                  <a:pt x="7680395" y="5764267"/>
                  <a:pt x="7693355" y="5770404"/>
                </a:cubicBezTo>
                <a:cubicBezTo>
                  <a:pt x="7713360" y="5780606"/>
                  <a:pt x="7735562" y="5789657"/>
                  <a:pt x="7754102" y="5800625"/>
                </a:cubicBezTo>
                <a:cubicBezTo>
                  <a:pt x="7755961" y="5802237"/>
                  <a:pt x="7758554" y="5803464"/>
                  <a:pt x="7761878" y="5804308"/>
                </a:cubicBezTo>
                <a:cubicBezTo>
                  <a:pt x="7784813" y="5812974"/>
                  <a:pt x="7804086" y="5823560"/>
                  <a:pt x="7824823" y="5833378"/>
                </a:cubicBezTo>
                <a:cubicBezTo>
                  <a:pt x="7848887" y="5844039"/>
                  <a:pt x="7870355" y="5853473"/>
                  <a:pt x="7892220" y="5865286"/>
                </a:cubicBezTo>
                <a:lnTo>
                  <a:pt x="7941656" y="5889364"/>
                </a:lnTo>
                <a:lnTo>
                  <a:pt x="7934381" y="5887960"/>
                </a:lnTo>
                <a:cubicBezTo>
                  <a:pt x="7921315" y="5885400"/>
                  <a:pt x="7908597" y="5882541"/>
                  <a:pt x="7898469" y="5878830"/>
                </a:cubicBezTo>
                <a:lnTo>
                  <a:pt x="7803097" y="5845742"/>
                </a:lnTo>
                <a:lnTo>
                  <a:pt x="7781371" y="5835456"/>
                </a:lnTo>
                <a:lnTo>
                  <a:pt x="7790285" y="5841492"/>
                </a:lnTo>
                <a:lnTo>
                  <a:pt x="7698041" y="5811408"/>
                </a:lnTo>
                <a:lnTo>
                  <a:pt x="7603503" y="5777896"/>
                </a:lnTo>
                <a:lnTo>
                  <a:pt x="7594277" y="5773182"/>
                </a:lnTo>
                <a:cubicBezTo>
                  <a:pt x="7590953" y="5772338"/>
                  <a:pt x="7585768" y="5769884"/>
                  <a:pt x="7584641" y="5767889"/>
                </a:cubicBezTo>
                <a:cubicBezTo>
                  <a:pt x="7582783" y="5766278"/>
                  <a:pt x="7580190" y="5765051"/>
                  <a:pt x="7576865" y="5764208"/>
                </a:cubicBezTo>
                <a:cubicBezTo>
                  <a:pt x="7561706" y="5759222"/>
                  <a:pt x="7547618" y="5751091"/>
                  <a:pt x="7534658" y="5744955"/>
                </a:cubicBezTo>
                <a:cubicBezTo>
                  <a:pt x="7533193" y="5745722"/>
                  <a:pt x="7535052" y="5747333"/>
                  <a:pt x="7529135" y="5745263"/>
                </a:cubicBezTo>
                <a:cubicBezTo>
                  <a:pt x="7526543" y="5744036"/>
                  <a:pt x="7521359" y="5741581"/>
                  <a:pt x="7525416" y="5742040"/>
                </a:cubicBezTo>
                <a:cubicBezTo>
                  <a:pt x="7520232" y="5739586"/>
                  <a:pt x="7515047" y="5737132"/>
                  <a:pt x="7509863" y="5734677"/>
                </a:cubicBezTo>
                <a:cubicBezTo>
                  <a:pt x="7509496" y="5734869"/>
                  <a:pt x="7509595" y="5735463"/>
                  <a:pt x="7509045" y="5735751"/>
                </a:cubicBezTo>
                <a:lnTo>
                  <a:pt x="7505999" y="5735255"/>
                </a:lnTo>
                <a:lnTo>
                  <a:pt x="7503396" y="5734166"/>
                </a:lnTo>
                <a:lnTo>
                  <a:pt x="7500621" y="5731763"/>
                </a:lnTo>
                <a:cubicBezTo>
                  <a:pt x="7495436" y="5729309"/>
                  <a:pt x="7490253" y="5726854"/>
                  <a:pt x="7487661" y="5725627"/>
                </a:cubicBezTo>
                <a:cubicBezTo>
                  <a:pt x="7484335" y="5724783"/>
                  <a:pt x="7485463" y="5726778"/>
                  <a:pt x="7480279" y="5724323"/>
                </a:cubicBezTo>
                <a:cubicBezTo>
                  <a:pt x="7477685" y="5723095"/>
                  <a:pt x="7471769" y="5721025"/>
                  <a:pt x="7470642" y="5719030"/>
                </a:cubicBezTo>
                <a:cubicBezTo>
                  <a:pt x="7466190" y="5716192"/>
                  <a:pt x="7456215" y="5713662"/>
                  <a:pt x="7451764" y="5710824"/>
                </a:cubicBezTo>
                <a:cubicBezTo>
                  <a:pt x="7445453" y="5706374"/>
                  <a:pt x="7439536" y="5704303"/>
                  <a:pt x="7434353" y="5701849"/>
                </a:cubicBezTo>
                <a:cubicBezTo>
                  <a:pt x="7429899" y="5699011"/>
                  <a:pt x="7426576" y="5698167"/>
                  <a:pt x="7421391" y="5695713"/>
                </a:cubicBezTo>
                <a:cubicBezTo>
                  <a:pt x="7412149" y="5692799"/>
                  <a:pt x="7399188" y="5686662"/>
                  <a:pt x="7390284" y="5680986"/>
                </a:cubicBezTo>
                <a:cubicBezTo>
                  <a:pt x="7382508" y="5677304"/>
                  <a:pt x="7372534" y="5674773"/>
                  <a:pt x="7363630" y="5669097"/>
                </a:cubicBezTo>
                <a:cubicBezTo>
                  <a:pt x="7362898" y="5669481"/>
                  <a:pt x="7352924" y="5666950"/>
                  <a:pt x="7349598" y="5666107"/>
                </a:cubicBezTo>
                <a:cubicBezTo>
                  <a:pt x="7337030" y="5662350"/>
                  <a:pt x="7337030" y="5662350"/>
                  <a:pt x="7332185" y="5657132"/>
                </a:cubicBezTo>
                <a:cubicBezTo>
                  <a:pt x="7330326" y="5655521"/>
                  <a:pt x="7328467" y="5653910"/>
                  <a:pt x="7331791" y="5654753"/>
                </a:cubicBezTo>
                <a:cubicBezTo>
                  <a:pt x="7335116" y="5655597"/>
                  <a:pt x="7335849" y="5655214"/>
                  <a:pt x="7341034" y="5657669"/>
                </a:cubicBezTo>
                <a:cubicBezTo>
                  <a:pt x="7348810" y="5661350"/>
                  <a:pt x="7356587" y="5665031"/>
                  <a:pt x="7364364" y="5668712"/>
                </a:cubicBezTo>
                <a:cubicBezTo>
                  <a:pt x="7375071" y="5670860"/>
                  <a:pt x="7386904" y="5675002"/>
                  <a:pt x="7402457" y="5682366"/>
                </a:cubicBezTo>
                <a:cubicBezTo>
                  <a:pt x="7407641" y="5684820"/>
                  <a:pt x="7412826" y="5687274"/>
                  <a:pt x="7418010" y="5689729"/>
                </a:cubicBezTo>
                <a:cubicBezTo>
                  <a:pt x="7443199" y="5702385"/>
                  <a:pt x="7471320" y="5713506"/>
                  <a:pt x="7497974" y="5725395"/>
                </a:cubicBezTo>
                <a:cubicBezTo>
                  <a:pt x="7500566" y="5726622"/>
                  <a:pt x="7504625" y="5727082"/>
                  <a:pt x="7510541" y="5729153"/>
                </a:cubicBezTo>
                <a:cubicBezTo>
                  <a:pt x="7495721" y="5721405"/>
                  <a:pt x="7480167" y="5714043"/>
                  <a:pt x="7467206" y="5707905"/>
                </a:cubicBezTo>
                <a:cubicBezTo>
                  <a:pt x="7467206" y="5707905"/>
                  <a:pt x="7467940" y="5707522"/>
                  <a:pt x="7467940" y="5707522"/>
                </a:cubicBezTo>
                <a:cubicBezTo>
                  <a:pt x="7483494" y="5714885"/>
                  <a:pt x="7499046" y="5722249"/>
                  <a:pt x="7512007" y="5728385"/>
                </a:cubicBezTo>
                <a:cubicBezTo>
                  <a:pt x="7527559" y="5735749"/>
                  <a:pt x="7540521" y="5741885"/>
                  <a:pt x="7553481" y="5748021"/>
                </a:cubicBezTo>
                <a:cubicBezTo>
                  <a:pt x="7556072" y="5749249"/>
                  <a:pt x="7561258" y="5751703"/>
                  <a:pt x="7564582" y="5752546"/>
                </a:cubicBezTo>
                <a:cubicBezTo>
                  <a:pt x="7571232" y="5754233"/>
                  <a:pt x="7571571" y="5751471"/>
                  <a:pt x="7581206" y="5756763"/>
                </a:cubicBezTo>
                <a:cubicBezTo>
                  <a:pt x="7588250" y="5760829"/>
                  <a:pt x="7595632" y="5762133"/>
                  <a:pt x="7602676" y="5766198"/>
                </a:cubicBezTo>
                <a:cubicBezTo>
                  <a:pt x="7607861" y="5768653"/>
                  <a:pt x="7616370" y="5771950"/>
                  <a:pt x="7620089" y="5775172"/>
                </a:cubicBezTo>
                <a:cubicBezTo>
                  <a:pt x="7621948" y="5776784"/>
                  <a:pt x="7625273" y="5777626"/>
                  <a:pt x="7630457" y="5780081"/>
                </a:cubicBezTo>
                <a:cubicBezTo>
                  <a:pt x="7629330" y="5778086"/>
                  <a:pt x="7624879" y="5775249"/>
                  <a:pt x="7625612" y="5774865"/>
                </a:cubicBezTo>
                <a:cubicBezTo>
                  <a:pt x="7624485" y="5772870"/>
                  <a:pt x="7628544" y="5773329"/>
                  <a:pt x="7633727" y="5775784"/>
                </a:cubicBezTo>
                <a:cubicBezTo>
                  <a:pt x="7638912" y="5778239"/>
                  <a:pt x="7646688" y="5781920"/>
                  <a:pt x="7648887" y="5780769"/>
                </a:cubicBezTo>
                <a:cubicBezTo>
                  <a:pt x="7649618" y="5780386"/>
                  <a:pt x="7654803" y="5782840"/>
                  <a:pt x="7657396" y="5784067"/>
                </a:cubicBezTo>
                <a:cubicBezTo>
                  <a:pt x="7668159" y="5791355"/>
                  <a:pt x="7684050" y="5795956"/>
                  <a:pt x="7694419" y="5800865"/>
                </a:cubicBezTo>
                <a:cubicBezTo>
                  <a:pt x="7697744" y="5801708"/>
                  <a:pt x="7700336" y="5802936"/>
                  <a:pt x="7701068" y="5802551"/>
                </a:cubicBezTo>
                <a:cubicBezTo>
                  <a:pt x="7701802" y="5802168"/>
                  <a:pt x="7699941" y="5800558"/>
                  <a:pt x="7697350" y="5799330"/>
                </a:cubicBezTo>
                <a:cubicBezTo>
                  <a:pt x="7685854" y="5792427"/>
                  <a:pt x="7674359" y="5785522"/>
                  <a:pt x="7666922" y="5779079"/>
                </a:cubicBezTo>
                <a:cubicBezTo>
                  <a:pt x="7662470" y="5776240"/>
                  <a:pt x="7658413" y="5775780"/>
                  <a:pt x="7657679" y="5776164"/>
                </a:cubicBezTo>
                <a:cubicBezTo>
                  <a:pt x="7655482" y="5777315"/>
                  <a:pt x="7651425" y="5776856"/>
                  <a:pt x="7642182" y="5773941"/>
                </a:cubicBezTo>
                <a:cubicBezTo>
                  <a:pt x="7638856" y="5773098"/>
                  <a:pt x="7636265" y="5771871"/>
                  <a:pt x="7633671" y="5770644"/>
                </a:cubicBezTo>
                <a:cubicBezTo>
                  <a:pt x="7628094" y="5765811"/>
                  <a:pt x="7613668" y="5760442"/>
                  <a:pt x="7607356" y="5755992"/>
                </a:cubicBezTo>
                <a:cubicBezTo>
                  <a:pt x="7602905" y="5753155"/>
                  <a:pt x="7597721" y="5750700"/>
                  <a:pt x="7589944" y="5747018"/>
                </a:cubicBezTo>
                <a:cubicBezTo>
                  <a:pt x="7584760" y="5744563"/>
                  <a:pt x="7579970" y="5744487"/>
                  <a:pt x="7575911" y="5744028"/>
                </a:cubicBezTo>
                <a:cubicBezTo>
                  <a:pt x="7568530" y="5742724"/>
                  <a:pt x="7557429" y="5738199"/>
                  <a:pt x="7555176" y="5734210"/>
                </a:cubicBezTo>
                <a:cubicBezTo>
                  <a:pt x="7556642" y="5733442"/>
                  <a:pt x="7554781" y="5731832"/>
                  <a:pt x="7553654" y="5729837"/>
                </a:cubicBezTo>
                <a:cubicBezTo>
                  <a:pt x="7555119" y="5729069"/>
                  <a:pt x="7550668" y="5726231"/>
                  <a:pt x="7542892" y="5722549"/>
                </a:cubicBezTo>
                <a:cubicBezTo>
                  <a:pt x="7537708" y="5720095"/>
                  <a:pt x="7532523" y="5717640"/>
                  <a:pt x="7528804" y="5714418"/>
                </a:cubicBezTo>
                <a:cubicBezTo>
                  <a:pt x="7521761" y="5710352"/>
                  <a:pt x="7512519" y="5707438"/>
                  <a:pt x="7505135" y="5706135"/>
                </a:cubicBezTo>
                <a:cubicBezTo>
                  <a:pt x="7492963" y="5704755"/>
                  <a:pt x="7477410" y="5697393"/>
                  <a:pt x="7462984" y="5692023"/>
                </a:cubicBezTo>
                <a:cubicBezTo>
                  <a:pt x="7457067" y="5689953"/>
                  <a:pt x="7453348" y="5686730"/>
                  <a:pt x="7446303" y="5682665"/>
                </a:cubicBezTo>
                <a:cubicBezTo>
                  <a:pt x="7438527" y="5678984"/>
                  <a:pt x="7432217" y="5674535"/>
                  <a:pt x="7428498" y="5671312"/>
                </a:cubicBezTo>
                <a:cubicBezTo>
                  <a:pt x="7415875" y="5662414"/>
                  <a:pt x="7413283" y="5661186"/>
                  <a:pt x="7399251" y="5658196"/>
                </a:cubicBezTo>
                <a:cubicBezTo>
                  <a:pt x="7396660" y="5656969"/>
                  <a:pt x="7395193" y="5657737"/>
                  <a:pt x="7391869" y="5656893"/>
                </a:cubicBezTo>
                <a:cubicBezTo>
                  <a:pt x="7379979" y="5647612"/>
                  <a:pt x="7367018" y="5641475"/>
                  <a:pt x="7351465" y="5634111"/>
                </a:cubicBezTo>
                <a:cubicBezTo>
                  <a:pt x="7341096" y="5629202"/>
                  <a:pt x="7333321" y="5625520"/>
                  <a:pt x="7322951" y="5620612"/>
                </a:cubicBezTo>
                <a:lnTo>
                  <a:pt x="7319523" y="5618950"/>
                </a:lnTo>
                <a:lnTo>
                  <a:pt x="7267274" y="5621285"/>
                </a:lnTo>
                <a:lnTo>
                  <a:pt x="7275102" y="5624993"/>
                </a:lnTo>
                <a:lnTo>
                  <a:pt x="7265718" y="5621355"/>
                </a:lnTo>
                <a:lnTo>
                  <a:pt x="7243786" y="5622336"/>
                </a:lnTo>
                <a:lnTo>
                  <a:pt x="7266364" y="5634738"/>
                </a:lnTo>
                <a:cubicBezTo>
                  <a:pt x="7276734" y="5639647"/>
                  <a:pt x="7285637" y="5645323"/>
                  <a:pt x="7293808" y="5651384"/>
                </a:cubicBezTo>
                <a:cubicBezTo>
                  <a:pt x="7293074" y="5651767"/>
                  <a:pt x="7298260" y="5654221"/>
                  <a:pt x="7297525" y="5654606"/>
                </a:cubicBezTo>
                <a:cubicBezTo>
                  <a:pt x="7296060" y="5655373"/>
                  <a:pt x="7290877" y="5652919"/>
                  <a:pt x="7288284" y="5651691"/>
                </a:cubicBezTo>
                <a:cubicBezTo>
                  <a:pt x="7280508" y="5648010"/>
                  <a:pt x="7272731" y="5644328"/>
                  <a:pt x="7264955" y="5640647"/>
                </a:cubicBezTo>
                <a:cubicBezTo>
                  <a:pt x="7262363" y="5639419"/>
                  <a:pt x="7259771" y="5638192"/>
                  <a:pt x="7259037" y="5638575"/>
                </a:cubicBezTo>
                <a:cubicBezTo>
                  <a:pt x="7258305" y="5638959"/>
                  <a:pt x="7257571" y="5639343"/>
                  <a:pt x="7260164" y="5640570"/>
                </a:cubicBezTo>
                <a:cubicBezTo>
                  <a:pt x="7265347" y="5643025"/>
                  <a:pt x="7266474" y="5645020"/>
                  <a:pt x="7274251" y="5648702"/>
                </a:cubicBezTo>
                <a:cubicBezTo>
                  <a:pt x="7282028" y="5652383"/>
                  <a:pt x="7289805" y="5656064"/>
                  <a:pt x="7297580" y="5659746"/>
                </a:cubicBezTo>
                <a:cubicBezTo>
                  <a:pt x="7302033" y="5662584"/>
                  <a:pt x="7297976" y="5662125"/>
                  <a:pt x="7297242" y="5662509"/>
                </a:cubicBezTo>
                <a:cubicBezTo>
                  <a:pt x="7296510" y="5662892"/>
                  <a:pt x="7295777" y="5663275"/>
                  <a:pt x="7295777" y="5663275"/>
                </a:cubicBezTo>
                <a:cubicBezTo>
                  <a:pt x="7279491" y="5656296"/>
                  <a:pt x="7268051" y="5654533"/>
                  <a:pt x="7252497" y="5647170"/>
                </a:cubicBezTo>
                <a:lnTo>
                  <a:pt x="7204380" y="5623601"/>
                </a:lnTo>
                <a:lnTo>
                  <a:pt x="7196806" y="5623725"/>
                </a:lnTo>
                <a:lnTo>
                  <a:pt x="7223646" y="5636432"/>
                </a:lnTo>
                <a:cubicBezTo>
                  <a:pt x="7240325" y="5645791"/>
                  <a:pt x="7259202" y="5653998"/>
                  <a:pt x="7274755" y="5661362"/>
                </a:cubicBezTo>
                <a:cubicBezTo>
                  <a:pt x="7307722" y="5677699"/>
                  <a:pt x="7336628" y="5693577"/>
                  <a:pt x="7353364" y="5708077"/>
                </a:cubicBezTo>
                <a:cubicBezTo>
                  <a:pt x="7361533" y="5714136"/>
                  <a:pt x="7371903" y="5719046"/>
                  <a:pt x="7382270" y="5723954"/>
                </a:cubicBezTo>
                <a:cubicBezTo>
                  <a:pt x="7383568" y="5724569"/>
                  <a:pt x="7386342" y="5725700"/>
                  <a:pt x="7388610" y="5726773"/>
                </a:cubicBezTo>
                <a:lnTo>
                  <a:pt x="7390860" y="5728461"/>
                </a:lnTo>
                <a:lnTo>
                  <a:pt x="7391768" y="5729223"/>
                </a:lnTo>
                <a:lnTo>
                  <a:pt x="7385863" y="5728212"/>
                </a:lnTo>
                <a:cubicBezTo>
                  <a:pt x="7383595" y="5727138"/>
                  <a:pt x="7381369" y="5725719"/>
                  <a:pt x="7380073" y="5725106"/>
                </a:cubicBezTo>
                <a:cubicBezTo>
                  <a:pt x="7336006" y="5704243"/>
                  <a:pt x="7291940" y="5683379"/>
                  <a:pt x="7245280" y="5661290"/>
                </a:cubicBezTo>
                <a:cubicBezTo>
                  <a:pt x="7229727" y="5653925"/>
                  <a:pt x="7215695" y="5650935"/>
                  <a:pt x="7199071" y="5646718"/>
                </a:cubicBezTo>
                <a:cubicBezTo>
                  <a:pt x="7199071" y="5646718"/>
                  <a:pt x="7198337" y="5647101"/>
                  <a:pt x="7197605" y="5647485"/>
                </a:cubicBezTo>
                <a:cubicBezTo>
                  <a:pt x="7200591" y="5651091"/>
                  <a:pt x="7201718" y="5653086"/>
                  <a:pt x="7202113" y="5655464"/>
                </a:cubicBezTo>
                <a:cubicBezTo>
                  <a:pt x="7199915" y="5656616"/>
                  <a:pt x="7205491" y="5661449"/>
                  <a:pt x="7213269" y="5665129"/>
                </a:cubicBezTo>
                <a:cubicBezTo>
                  <a:pt x="7234006" y="5674948"/>
                  <a:pt x="7228877" y="5677634"/>
                  <a:pt x="7227805" y="5680780"/>
                </a:cubicBezTo>
                <a:lnTo>
                  <a:pt x="7227861" y="5680913"/>
                </a:lnTo>
                <a:lnTo>
                  <a:pt x="7253938" y="5680995"/>
                </a:lnTo>
                <a:cubicBezTo>
                  <a:pt x="7262475" y="5682717"/>
                  <a:pt x="7272158" y="5681225"/>
                  <a:pt x="7278406" y="5689372"/>
                </a:cubicBezTo>
                <a:cubicBezTo>
                  <a:pt x="7283511" y="5700730"/>
                  <a:pt x="7281224" y="5707154"/>
                  <a:pt x="7270397" y="5711859"/>
                </a:cubicBezTo>
                <a:lnTo>
                  <a:pt x="7266893" y="5713162"/>
                </a:lnTo>
                <a:lnTo>
                  <a:pt x="7280546" y="5720363"/>
                </a:lnTo>
                <a:cubicBezTo>
                  <a:pt x="7282406" y="5721975"/>
                  <a:pt x="7284999" y="5723202"/>
                  <a:pt x="7290182" y="5725656"/>
                </a:cubicBezTo>
                <a:cubicBezTo>
                  <a:pt x="7297958" y="5729339"/>
                  <a:pt x="7305736" y="5733020"/>
                  <a:pt x="7310920" y="5735475"/>
                </a:cubicBezTo>
                <a:cubicBezTo>
                  <a:pt x="7323148" y="5741995"/>
                  <a:pt x="7336841" y="5747746"/>
                  <a:pt x="7349408" y="5751504"/>
                </a:cubicBezTo>
                <a:cubicBezTo>
                  <a:pt x="7359383" y="5754035"/>
                  <a:pt x="7369018" y="5759328"/>
                  <a:pt x="7374597" y="5764160"/>
                </a:cubicBezTo>
                <a:cubicBezTo>
                  <a:pt x="7384626" y="5771832"/>
                  <a:pt x="7402773" y="5780423"/>
                  <a:pt x="7413534" y="5787711"/>
                </a:cubicBezTo>
                <a:cubicBezTo>
                  <a:pt x="7415395" y="5789321"/>
                  <a:pt x="7463857" y="5807882"/>
                  <a:pt x="7464590" y="5807498"/>
                </a:cubicBezTo>
                <a:lnTo>
                  <a:pt x="7468429" y="5808493"/>
                </a:lnTo>
                <a:lnTo>
                  <a:pt x="7474334" y="5815945"/>
                </a:lnTo>
                <a:cubicBezTo>
                  <a:pt x="7483483" y="5832948"/>
                  <a:pt x="7467568" y="5841147"/>
                  <a:pt x="7446097" y="5854137"/>
                </a:cubicBezTo>
                <a:cubicBezTo>
                  <a:pt x="7390018" y="5885919"/>
                  <a:pt x="7333043" y="5863146"/>
                  <a:pt x="7279393" y="5854105"/>
                </a:cubicBezTo>
                <a:cubicBezTo>
                  <a:pt x="7229533" y="5844556"/>
                  <a:pt x="7186986" y="5825934"/>
                  <a:pt x="7160354" y="5799111"/>
                </a:cubicBezTo>
                <a:cubicBezTo>
                  <a:pt x="7153513" y="5793949"/>
                  <a:pt x="7140842" y="5785515"/>
                  <a:pt x="7129463" y="5787033"/>
                </a:cubicBezTo>
                <a:cubicBezTo>
                  <a:pt x="7114290" y="5789058"/>
                  <a:pt x="7101071" y="5789049"/>
                  <a:pt x="7089103" y="5787703"/>
                </a:cubicBezTo>
                <a:lnTo>
                  <a:pt x="7067070" y="5782772"/>
                </a:lnTo>
                <a:lnTo>
                  <a:pt x="7048323" y="5797494"/>
                </a:lnTo>
                <a:cubicBezTo>
                  <a:pt x="7036040" y="5801474"/>
                  <a:pt x="7021309" y="5801086"/>
                  <a:pt x="7002674" y="5795607"/>
                </a:cubicBezTo>
                <a:cubicBezTo>
                  <a:pt x="6936666" y="5775414"/>
                  <a:pt x="6868589" y="5799564"/>
                  <a:pt x="6803421" y="5789870"/>
                </a:cubicBezTo>
                <a:cubicBezTo>
                  <a:pt x="6689007" y="5777132"/>
                  <a:pt x="6574200" y="5829734"/>
                  <a:pt x="6454153" y="5781431"/>
                </a:cubicBezTo>
                <a:cubicBezTo>
                  <a:pt x="6491645" y="5830308"/>
                  <a:pt x="6566191" y="5852221"/>
                  <a:pt x="6646764" y="5844363"/>
                </a:cubicBezTo>
                <a:cubicBezTo>
                  <a:pt x="6712244" y="5840349"/>
                  <a:pt x="6776579" y="5839545"/>
                  <a:pt x="6844038" y="5842817"/>
                </a:cubicBezTo>
                <a:cubicBezTo>
                  <a:pt x="6862256" y="5843047"/>
                  <a:pt x="6877349" y="5839204"/>
                  <a:pt x="6888702" y="5858709"/>
                </a:cubicBezTo>
                <a:cubicBezTo>
                  <a:pt x="6824059" y="5873222"/>
                  <a:pt x="6756600" y="5869950"/>
                  <a:pt x="6691122" y="5873965"/>
                </a:cubicBezTo>
                <a:cubicBezTo>
                  <a:pt x="6718404" y="5900123"/>
                  <a:pt x="6726942" y="5901845"/>
                  <a:pt x="6764522" y="5899092"/>
                </a:cubicBezTo>
                <a:cubicBezTo>
                  <a:pt x="6783884" y="5896108"/>
                  <a:pt x="6802103" y="5896338"/>
                  <a:pt x="6821464" y="5893355"/>
                </a:cubicBezTo>
                <a:cubicBezTo>
                  <a:pt x="6840827" y="5890372"/>
                  <a:pt x="6854772" y="5889742"/>
                  <a:pt x="6858736" y="5904313"/>
                </a:cubicBezTo>
                <a:cubicBezTo>
                  <a:pt x="6865823" y="5922955"/>
                  <a:pt x="6847604" y="5922726"/>
                  <a:pt x="6836777" y="5927432"/>
                </a:cubicBezTo>
                <a:cubicBezTo>
                  <a:pt x="6871014" y="5938350"/>
                  <a:pt x="6984996" y="5954442"/>
                  <a:pt x="7064153" y="5969827"/>
                </a:cubicBezTo>
                <a:cubicBezTo>
                  <a:pt x="7153569" y="5949978"/>
                  <a:pt x="7229259" y="5968680"/>
                  <a:pt x="7311725" y="6019737"/>
                </a:cubicBezTo>
                <a:cubicBezTo>
                  <a:pt x="7095926" y="6034764"/>
                  <a:pt x="6892622" y="6066083"/>
                  <a:pt x="6689188" y="6007854"/>
                </a:cubicBezTo>
                <a:cubicBezTo>
                  <a:pt x="6690861" y="6028848"/>
                  <a:pt x="6733016" y="6013247"/>
                  <a:pt x="6726152" y="6032521"/>
                </a:cubicBezTo>
                <a:cubicBezTo>
                  <a:pt x="6719287" y="6051795"/>
                  <a:pt x="6689407" y="6045771"/>
                  <a:pt x="6672335" y="6042330"/>
                </a:cubicBezTo>
                <a:cubicBezTo>
                  <a:pt x="6581552" y="6027472"/>
                  <a:pt x="6489010" y="6043245"/>
                  <a:pt x="6396777" y="6045310"/>
                </a:cubicBezTo>
                <a:cubicBezTo>
                  <a:pt x="6322760" y="6047602"/>
                  <a:pt x="6250197" y="6032973"/>
                  <a:pt x="6181067" y="6008709"/>
                </a:cubicBezTo>
                <a:cubicBezTo>
                  <a:pt x="6133273" y="5988744"/>
                  <a:pt x="6085177" y="5982492"/>
                  <a:pt x="6033340" y="5999584"/>
                </a:cubicBezTo>
                <a:cubicBezTo>
                  <a:pt x="5991182" y="6015188"/>
                  <a:pt x="5938816" y="6008073"/>
                  <a:pt x="5889575" y="6005033"/>
                </a:cubicBezTo>
                <a:cubicBezTo>
                  <a:pt x="5871356" y="6004804"/>
                  <a:pt x="5835228" y="5990634"/>
                  <a:pt x="5846276" y="6023848"/>
                </a:cubicBezTo>
                <a:cubicBezTo>
                  <a:pt x="5852217" y="6045705"/>
                  <a:pt x="5824538" y="6084885"/>
                  <a:pt x="5887732" y="6087293"/>
                </a:cubicBezTo>
                <a:cubicBezTo>
                  <a:pt x="5907093" y="6084312"/>
                  <a:pt x="5924165" y="6087753"/>
                  <a:pt x="5944363" y="6095269"/>
                </a:cubicBezTo>
                <a:cubicBezTo>
                  <a:pt x="5989030" y="6111159"/>
                  <a:pt x="6022561" y="6145463"/>
                  <a:pt x="6068371" y="6158143"/>
                </a:cubicBezTo>
                <a:cubicBezTo>
                  <a:pt x="6109911" y="6169959"/>
                  <a:pt x="6162891" y="6149653"/>
                  <a:pt x="6205270" y="6171969"/>
                </a:cubicBezTo>
                <a:cubicBezTo>
                  <a:pt x="6204961" y="6185680"/>
                  <a:pt x="6195283" y="6187170"/>
                  <a:pt x="6181332" y="6187801"/>
                </a:cubicBezTo>
                <a:cubicBezTo>
                  <a:pt x="6095654" y="6184300"/>
                  <a:pt x="6004256" y="6196862"/>
                  <a:pt x="5916292" y="6199788"/>
                </a:cubicBezTo>
                <a:cubicBezTo>
                  <a:pt x="5884125" y="6200190"/>
                  <a:pt x="5856223" y="6201450"/>
                  <a:pt x="5856006" y="6163532"/>
                </a:cubicBezTo>
                <a:cubicBezTo>
                  <a:pt x="5860886" y="6136971"/>
                  <a:pt x="5827883" y="6126875"/>
                  <a:pt x="5793736" y="6119990"/>
                </a:cubicBezTo>
                <a:cubicBezTo>
                  <a:pt x="5780928" y="6117408"/>
                  <a:pt x="5765837" y="6121254"/>
                  <a:pt x="5748764" y="6117810"/>
                </a:cubicBezTo>
                <a:cubicBezTo>
                  <a:pt x="5726276" y="6116721"/>
                  <a:pt x="5711488" y="6106852"/>
                  <a:pt x="5707528" y="6092282"/>
                </a:cubicBezTo>
                <a:cubicBezTo>
                  <a:pt x="5700444" y="6073640"/>
                  <a:pt x="5720950" y="6067444"/>
                  <a:pt x="5736044" y="6063601"/>
                </a:cubicBezTo>
                <a:cubicBezTo>
                  <a:pt x="5751139" y="6059757"/>
                  <a:pt x="5766229" y="6055914"/>
                  <a:pt x="5765395" y="6045417"/>
                </a:cubicBezTo>
                <a:cubicBezTo>
                  <a:pt x="5763414" y="6038130"/>
                  <a:pt x="5757165" y="6029985"/>
                  <a:pt x="5748628" y="6028264"/>
                </a:cubicBezTo>
                <a:cubicBezTo>
                  <a:pt x="5732699" y="6021609"/>
                  <a:pt x="5731247" y="6038532"/>
                  <a:pt x="5720423" y="6043235"/>
                </a:cubicBezTo>
                <a:cubicBezTo>
                  <a:pt x="5708452" y="6051151"/>
                  <a:pt x="5697628" y="6055856"/>
                  <a:pt x="5685658" y="6063772"/>
                </a:cubicBezTo>
                <a:cubicBezTo>
                  <a:pt x="5650896" y="6084308"/>
                  <a:pt x="5622996" y="6085569"/>
                  <a:pt x="5598001" y="6052987"/>
                </a:cubicBezTo>
                <a:cubicBezTo>
                  <a:pt x="5576129" y="6024475"/>
                  <a:pt x="5540837" y="6020804"/>
                  <a:pt x="5504932" y="6044554"/>
                </a:cubicBezTo>
                <a:lnTo>
                  <a:pt x="5503787" y="6047764"/>
                </a:lnTo>
                <a:cubicBezTo>
                  <a:pt x="5415117" y="6129738"/>
                  <a:pt x="5289793" y="6173333"/>
                  <a:pt x="5170716" y="6225076"/>
                </a:cubicBezTo>
                <a:cubicBezTo>
                  <a:pt x="5122006" y="6246244"/>
                  <a:pt x="5088916" y="6287773"/>
                  <a:pt x="5020618" y="6274004"/>
                </a:cubicBezTo>
                <a:cubicBezTo>
                  <a:pt x="5007813" y="6271424"/>
                  <a:pt x="4993555" y="6285765"/>
                  <a:pt x="4985857" y="6294542"/>
                </a:cubicBezTo>
                <a:cubicBezTo>
                  <a:pt x="4955888" y="6340146"/>
                  <a:pt x="4908012" y="6371811"/>
                  <a:pt x="4851904" y="6388045"/>
                </a:cubicBezTo>
                <a:cubicBezTo>
                  <a:pt x="4791531" y="6403418"/>
                  <a:pt x="4727419" y="6442139"/>
                  <a:pt x="4664314" y="6388100"/>
                </a:cubicBezTo>
                <a:cubicBezTo>
                  <a:pt x="4640154" y="6366013"/>
                  <a:pt x="4622244" y="6352073"/>
                  <a:pt x="4632541" y="6323164"/>
                </a:cubicBezTo>
                <a:lnTo>
                  <a:pt x="4639184" y="6310493"/>
                </a:lnTo>
                <a:lnTo>
                  <a:pt x="4643504" y="6308802"/>
                </a:lnTo>
                <a:cubicBezTo>
                  <a:pt x="4644328" y="6309455"/>
                  <a:pt x="4698863" y="6277896"/>
                  <a:pt x="4700957" y="6275158"/>
                </a:cubicBezTo>
                <a:cubicBezTo>
                  <a:pt x="4713067" y="6262766"/>
                  <a:pt x="4733487" y="6248160"/>
                  <a:pt x="4744773" y="6235116"/>
                </a:cubicBezTo>
                <a:cubicBezTo>
                  <a:pt x="4751049" y="6226899"/>
                  <a:pt x="4761892" y="6217900"/>
                  <a:pt x="4773118" y="6213598"/>
                </a:cubicBezTo>
                <a:cubicBezTo>
                  <a:pt x="4787259" y="6207208"/>
                  <a:pt x="4802667" y="6197427"/>
                  <a:pt x="4816427" y="6186342"/>
                </a:cubicBezTo>
                <a:cubicBezTo>
                  <a:pt x="4822261" y="6182169"/>
                  <a:pt x="4831012" y="6175908"/>
                  <a:pt x="4839762" y="6169648"/>
                </a:cubicBezTo>
                <a:cubicBezTo>
                  <a:pt x="4845596" y="6165476"/>
                  <a:pt x="4848513" y="6163389"/>
                  <a:pt x="4850606" y="6160649"/>
                </a:cubicBezTo>
                <a:cubicBezTo>
                  <a:pt x="4856883" y="6152432"/>
                  <a:pt x="4869375" y="6144738"/>
                  <a:pt x="4881043" y="6136391"/>
                </a:cubicBezTo>
                <a:cubicBezTo>
                  <a:pt x="4883959" y="6134304"/>
                  <a:pt x="4890617" y="6130784"/>
                  <a:pt x="4891886" y="6127392"/>
                </a:cubicBezTo>
                <a:cubicBezTo>
                  <a:pt x="4902347" y="6113696"/>
                  <a:pt x="4912810" y="6100000"/>
                  <a:pt x="4909956" y="6093346"/>
                </a:cubicBezTo>
                <a:cubicBezTo>
                  <a:pt x="4908749" y="6087997"/>
                  <a:pt x="4902977" y="6083430"/>
                  <a:pt x="4926312" y="6066736"/>
                </a:cubicBezTo>
                <a:cubicBezTo>
                  <a:pt x="4935063" y="6060477"/>
                  <a:pt x="4941340" y="6052260"/>
                  <a:pt x="4938865" y="6050302"/>
                </a:cubicBezTo>
                <a:cubicBezTo>
                  <a:pt x="4939311" y="6046260"/>
                  <a:pt x="4940577" y="6042866"/>
                  <a:pt x="4943938" y="6036736"/>
                </a:cubicBezTo>
                <a:cubicBezTo>
                  <a:pt x="4943115" y="6036083"/>
                  <a:pt x="4942289" y="6035431"/>
                  <a:pt x="4942289" y="6035431"/>
                </a:cubicBezTo>
                <a:cubicBezTo>
                  <a:pt x="4923582" y="6042602"/>
                  <a:pt x="4907792" y="6047685"/>
                  <a:pt x="4890290" y="6060207"/>
                </a:cubicBezTo>
                <a:cubicBezTo>
                  <a:pt x="4837785" y="6097765"/>
                  <a:pt x="4788197" y="6133239"/>
                  <a:pt x="4738609" y="6168712"/>
                </a:cubicBezTo>
                <a:cubicBezTo>
                  <a:pt x="4737151" y="6169756"/>
                  <a:pt x="4734647" y="6172169"/>
                  <a:pt x="4732093" y="6173995"/>
                </a:cubicBezTo>
                <a:lnTo>
                  <a:pt x="4725452" y="6175713"/>
                </a:lnTo>
                <a:lnTo>
                  <a:pt x="4726472" y="6174417"/>
                </a:lnTo>
                <a:lnTo>
                  <a:pt x="4729004" y="6171547"/>
                </a:lnTo>
                <a:cubicBezTo>
                  <a:pt x="4731556" y="6169722"/>
                  <a:pt x="4734678" y="6167799"/>
                  <a:pt x="4736137" y="6166755"/>
                </a:cubicBezTo>
                <a:cubicBezTo>
                  <a:pt x="4747804" y="6158408"/>
                  <a:pt x="4759472" y="6150062"/>
                  <a:pt x="4768665" y="6139758"/>
                </a:cubicBezTo>
                <a:cubicBezTo>
                  <a:pt x="4787497" y="6115105"/>
                  <a:pt x="4820026" y="6088107"/>
                  <a:pt x="4857122" y="6060329"/>
                </a:cubicBezTo>
                <a:cubicBezTo>
                  <a:pt x="4874624" y="6047809"/>
                  <a:pt x="4895866" y="6033855"/>
                  <a:pt x="4914636" y="6017942"/>
                </a:cubicBezTo>
                <a:cubicBezTo>
                  <a:pt x="4924654" y="6008292"/>
                  <a:pt x="4940063" y="5998510"/>
                  <a:pt x="4952556" y="5990816"/>
                </a:cubicBezTo>
                <a:cubicBezTo>
                  <a:pt x="4964223" y="5982469"/>
                  <a:pt x="4973419" y="5972166"/>
                  <a:pt x="4985910" y="5964472"/>
                </a:cubicBezTo>
                <a:cubicBezTo>
                  <a:pt x="4991744" y="5960299"/>
                  <a:pt x="5005060" y="5953256"/>
                  <a:pt x="4998844" y="5952733"/>
                </a:cubicBezTo>
                <a:cubicBezTo>
                  <a:pt x="4996372" y="5950776"/>
                  <a:pt x="4989270" y="5958341"/>
                  <a:pt x="4982611" y="5961862"/>
                </a:cubicBezTo>
                <a:cubicBezTo>
                  <a:pt x="4946784" y="5986249"/>
                  <a:pt x="4917172" y="6011160"/>
                  <a:pt x="4882168" y="6036200"/>
                </a:cubicBezTo>
                <a:cubicBezTo>
                  <a:pt x="4864666" y="6048719"/>
                  <a:pt x="4851794" y="6051717"/>
                  <a:pt x="4833467" y="6063585"/>
                </a:cubicBezTo>
                <a:cubicBezTo>
                  <a:pt x="4833467" y="6063585"/>
                  <a:pt x="4832642" y="6062933"/>
                  <a:pt x="4831819" y="6062280"/>
                </a:cubicBezTo>
                <a:cubicBezTo>
                  <a:pt x="4830994" y="6061628"/>
                  <a:pt x="4826428" y="6062409"/>
                  <a:pt x="4831437" y="6057583"/>
                </a:cubicBezTo>
                <a:cubicBezTo>
                  <a:pt x="4840189" y="6051324"/>
                  <a:pt x="4848940" y="6045063"/>
                  <a:pt x="4857690" y="6038804"/>
                </a:cubicBezTo>
                <a:cubicBezTo>
                  <a:pt x="4866442" y="6032545"/>
                  <a:pt x="4867709" y="6029151"/>
                  <a:pt x="4873541" y="6024978"/>
                </a:cubicBezTo>
                <a:cubicBezTo>
                  <a:pt x="4876459" y="6022892"/>
                  <a:pt x="4875635" y="6022239"/>
                  <a:pt x="4874810" y="6021587"/>
                </a:cubicBezTo>
                <a:cubicBezTo>
                  <a:pt x="4873986" y="6020934"/>
                  <a:pt x="4871069" y="6023021"/>
                  <a:pt x="4868152" y="6025108"/>
                </a:cubicBezTo>
                <a:cubicBezTo>
                  <a:pt x="4859399" y="6031368"/>
                  <a:pt x="4850649" y="6037627"/>
                  <a:pt x="4841899" y="6043887"/>
                </a:cubicBezTo>
                <a:cubicBezTo>
                  <a:pt x="4838983" y="6045975"/>
                  <a:pt x="4833149" y="6050147"/>
                  <a:pt x="4831500" y="6048843"/>
                </a:cubicBezTo>
                <a:cubicBezTo>
                  <a:pt x="4830674" y="6048189"/>
                  <a:pt x="4836507" y="6044016"/>
                  <a:pt x="4835684" y="6043364"/>
                </a:cubicBezTo>
                <a:cubicBezTo>
                  <a:pt x="4844877" y="6033060"/>
                  <a:pt x="4854896" y="6023409"/>
                  <a:pt x="4866564" y="6015062"/>
                </a:cubicBezTo>
                <a:cubicBezTo>
                  <a:pt x="4886982" y="6000456"/>
                  <a:pt x="4897444" y="5986761"/>
                  <a:pt x="4918687" y="5972805"/>
                </a:cubicBezTo>
                <a:cubicBezTo>
                  <a:pt x="4918687" y="5972805"/>
                  <a:pt x="4917863" y="5972153"/>
                  <a:pt x="4917863" y="5972153"/>
                </a:cubicBezTo>
                <a:cubicBezTo>
                  <a:pt x="4917038" y="5971501"/>
                  <a:pt x="4917038" y="5971501"/>
                  <a:pt x="4916213" y="5970848"/>
                </a:cubicBezTo>
                <a:cubicBezTo>
                  <a:pt x="4913297" y="5972935"/>
                  <a:pt x="4907463" y="5977108"/>
                  <a:pt x="4904545" y="5979194"/>
                </a:cubicBezTo>
                <a:cubicBezTo>
                  <a:pt x="4892055" y="5986888"/>
                  <a:pt x="4891229" y="5986237"/>
                  <a:pt x="4890849" y="5981540"/>
                </a:cubicBezTo>
                <a:cubicBezTo>
                  <a:pt x="4892940" y="5978800"/>
                  <a:pt x="4892118" y="5978148"/>
                  <a:pt x="4885457" y="5981669"/>
                </a:cubicBezTo>
                <a:cubicBezTo>
                  <a:pt x="4875883" y="5987276"/>
                  <a:pt x="4867130" y="5993537"/>
                  <a:pt x="4856731" y="5998492"/>
                </a:cubicBezTo>
                <a:cubicBezTo>
                  <a:pt x="4865483" y="5992233"/>
                  <a:pt x="4871317" y="5988059"/>
                  <a:pt x="4877151" y="5983885"/>
                </a:cubicBezTo>
                <a:cubicBezTo>
                  <a:pt x="4882985" y="5979712"/>
                  <a:pt x="4881335" y="5978406"/>
                  <a:pt x="4877593" y="5979841"/>
                </a:cubicBezTo>
                <a:cubicBezTo>
                  <a:pt x="4876769" y="5979188"/>
                  <a:pt x="4870935" y="5983362"/>
                  <a:pt x="4875945" y="5978536"/>
                </a:cubicBezTo>
                <a:cubicBezTo>
                  <a:pt x="4875945" y="5978536"/>
                  <a:pt x="4878038" y="5975797"/>
                  <a:pt x="4878862" y="5976449"/>
                </a:cubicBezTo>
                <a:cubicBezTo>
                  <a:pt x="4889261" y="5971495"/>
                  <a:pt x="4900105" y="5962497"/>
                  <a:pt x="4908855" y="5956235"/>
                </a:cubicBezTo>
                <a:cubicBezTo>
                  <a:pt x="4911771" y="5954149"/>
                  <a:pt x="4914689" y="5952062"/>
                  <a:pt x="4913863" y="5951409"/>
                </a:cubicBezTo>
                <a:cubicBezTo>
                  <a:pt x="4913040" y="5950757"/>
                  <a:pt x="4913040" y="5950757"/>
                  <a:pt x="4909299" y="5952191"/>
                </a:cubicBezTo>
                <a:cubicBezTo>
                  <a:pt x="4901816" y="5955059"/>
                  <a:pt x="4893063" y="5961321"/>
                  <a:pt x="4888499" y="5962101"/>
                </a:cubicBezTo>
                <a:cubicBezTo>
                  <a:pt x="4883933" y="5962883"/>
                  <a:pt x="4877273" y="5966404"/>
                  <a:pt x="4881459" y="5960925"/>
                </a:cubicBezTo>
                <a:cubicBezTo>
                  <a:pt x="4883552" y="5958186"/>
                  <a:pt x="4881902" y="5956880"/>
                  <a:pt x="4884819" y="5954795"/>
                </a:cubicBezTo>
                <a:cubicBezTo>
                  <a:pt x="4890654" y="5950621"/>
                  <a:pt x="4895663" y="5945796"/>
                  <a:pt x="4899403" y="5944362"/>
                </a:cubicBezTo>
                <a:cubicBezTo>
                  <a:pt x="4912720" y="5937320"/>
                  <a:pt x="4925213" y="5929625"/>
                  <a:pt x="4937703" y="5921931"/>
                </a:cubicBezTo>
                <a:cubicBezTo>
                  <a:pt x="4948105" y="5916977"/>
                  <a:pt x="4947280" y="5916323"/>
                  <a:pt x="4950640" y="5910193"/>
                </a:cubicBezTo>
                <a:cubicBezTo>
                  <a:pt x="4948992" y="5908888"/>
                  <a:pt x="4949435" y="5904845"/>
                  <a:pt x="4954444" y="5900019"/>
                </a:cubicBezTo>
                <a:cubicBezTo>
                  <a:pt x="4963195" y="5893758"/>
                  <a:pt x="4967380" y="5888279"/>
                  <a:pt x="4979048" y="5879933"/>
                </a:cubicBezTo>
                <a:cubicBezTo>
                  <a:pt x="4985705" y="5876413"/>
                  <a:pt x="4993631" y="5869500"/>
                  <a:pt x="5003206" y="5863893"/>
                </a:cubicBezTo>
                <a:cubicBezTo>
                  <a:pt x="5009042" y="5859719"/>
                  <a:pt x="5007391" y="5858414"/>
                  <a:pt x="5006568" y="5857762"/>
                </a:cubicBezTo>
                <a:cubicBezTo>
                  <a:pt x="5004918" y="5856457"/>
                  <a:pt x="5001177" y="5857891"/>
                  <a:pt x="4998260" y="5859978"/>
                </a:cubicBezTo>
                <a:cubicBezTo>
                  <a:pt x="4992426" y="5864151"/>
                  <a:pt x="4993251" y="5864803"/>
                  <a:pt x="4990334" y="5866890"/>
                </a:cubicBezTo>
                <a:cubicBezTo>
                  <a:pt x="4977398" y="5878630"/>
                  <a:pt x="4964906" y="5886322"/>
                  <a:pt x="4952857" y="5889972"/>
                </a:cubicBezTo>
                <a:cubicBezTo>
                  <a:pt x="4948289" y="5890755"/>
                  <a:pt x="4952475" y="5885275"/>
                  <a:pt x="4944992" y="5888144"/>
                </a:cubicBezTo>
                <a:cubicBezTo>
                  <a:pt x="4936242" y="5894404"/>
                  <a:pt x="4927491" y="5900664"/>
                  <a:pt x="4918739" y="5906924"/>
                </a:cubicBezTo>
                <a:cubicBezTo>
                  <a:pt x="4912081" y="5910445"/>
                  <a:pt x="4904982" y="5918010"/>
                  <a:pt x="4894581" y="5922965"/>
                </a:cubicBezTo>
                <a:cubicBezTo>
                  <a:pt x="4883356" y="5927268"/>
                  <a:pt x="4883736" y="5931964"/>
                  <a:pt x="4874987" y="5938224"/>
                </a:cubicBezTo>
                <a:cubicBezTo>
                  <a:pt x="4847909" y="5956352"/>
                  <a:pt x="4827047" y="5975002"/>
                  <a:pt x="4802887" y="5991044"/>
                </a:cubicBezTo>
                <a:cubicBezTo>
                  <a:pt x="4791221" y="5999390"/>
                  <a:pt x="4782470" y="6005650"/>
                  <a:pt x="4770802" y="6013997"/>
                </a:cubicBezTo>
                <a:cubicBezTo>
                  <a:pt x="4753300" y="6026516"/>
                  <a:pt x="4738715" y="6036950"/>
                  <a:pt x="4725337" y="6052732"/>
                </a:cubicBezTo>
                <a:cubicBezTo>
                  <a:pt x="4721594" y="6054167"/>
                  <a:pt x="4719945" y="6052861"/>
                  <a:pt x="4717029" y="6054948"/>
                </a:cubicBezTo>
                <a:cubicBezTo>
                  <a:pt x="4701240" y="6060032"/>
                  <a:pt x="4698323" y="6062119"/>
                  <a:pt x="4684119" y="6077249"/>
                </a:cubicBezTo>
                <a:cubicBezTo>
                  <a:pt x="4679933" y="6082727"/>
                  <a:pt x="4672833" y="6090292"/>
                  <a:pt x="4664082" y="6096551"/>
                </a:cubicBezTo>
                <a:cubicBezTo>
                  <a:pt x="4656155" y="6103463"/>
                  <a:pt x="4651970" y="6108942"/>
                  <a:pt x="4645312" y="6112463"/>
                </a:cubicBezTo>
                <a:cubicBezTo>
                  <a:pt x="4629077" y="6121592"/>
                  <a:pt x="4611576" y="6134112"/>
                  <a:pt x="4597880" y="6136456"/>
                </a:cubicBezTo>
                <a:cubicBezTo>
                  <a:pt x="4589570" y="6138673"/>
                  <a:pt x="4579171" y="6143628"/>
                  <a:pt x="4571244" y="6150540"/>
                </a:cubicBezTo>
                <a:cubicBezTo>
                  <a:pt x="4567059" y="6156019"/>
                  <a:pt x="4561226" y="6160192"/>
                  <a:pt x="4555392" y="6164365"/>
                </a:cubicBezTo>
                <a:cubicBezTo>
                  <a:pt x="4546642" y="6170626"/>
                  <a:pt x="4541633" y="6175451"/>
                  <a:pt x="4543281" y="6176757"/>
                </a:cubicBezTo>
                <a:cubicBezTo>
                  <a:pt x="4542014" y="6180148"/>
                  <a:pt x="4539919" y="6182887"/>
                  <a:pt x="4541569" y="6184191"/>
                </a:cubicBezTo>
                <a:cubicBezTo>
                  <a:pt x="4539034" y="6190974"/>
                  <a:pt x="4526542" y="6198669"/>
                  <a:pt x="4518237" y="6200885"/>
                </a:cubicBezTo>
                <a:cubicBezTo>
                  <a:pt x="4513669" y="6201666"/>
                  <a:pt x="4508278" y="6201796"/>
                  <a:pt x="4502444" y="6205969"/>
                </a:cubicBezTo>
                <a:cubicBezTo>
                  <a:pt x="4493695" y="6212229"/>
                  <a:pt x="4487860" y="6216403"/>
                  <a:pt x="4482851" y="6221228"/>
                </a:cubicBezTo>
                <a:cubicBezTo>
                  <a:pt x="4475750" y="6228793"/>
                  <a:pt x="4459516" y="6237922"/>
                  <a:pt x="4453240" y="6246139"/>
                </a:cubicBezTo>
                <a:cubicBezTo>
                  <a:pt x="4450322" y="6248225"/>
                  <a:pt x="4447405" y="6250312"/>
                  <a:pt x="4443664" y="6251746"/>
                </a:cubicBezTo>
                <a:cubicBezTo>
                  <a:pt x="4433264" y="6256702"/>
                  <a:pt x="4428697" y="6257483"/>
                  <a:pt x="4426223" y="6255526"/>
                </a:cubicBezTo>
                <a:cubicBezTo>
                  <a:pt x="4425399" y="6254873"/>
                  <a:pt x="4420833" y="6255655"/>
                  <a:pt x="4415824" y="6260480"/>
                </a:cubicBezTo>
                <a:cubicBezTo>
                  <a:pt x="4407455" y="6271437"/>
                  <a:pt x="4394519" y="6283175"/>
                  <a:pt x="4381583" y="6294914"/>
                </a:cubicBezTo>
                <a:cubicBezTo>
                  <a:pt x="4378667" y="6297000"/>
                  <a:pt x="4376573" y="6299739"/>
                  <a:pt x="4377398" y="6300392"/>
                </a:cubicBezTo>
                <a:cubicBezTo>
                  <a:pt x="4378223" y="6301044"/>
                  <a:pt x="4381139" y="6298958"/>
                  <a:pt x="4384880" y="6297524"/>
                </a:cubicBezTo>
                <a:cubicBezTo>
                  <a:pt x="4396550" y="6289176"/>
                  <a:pt x="4414432" y="6281353"/>
                  <a:pt x="4426544" y="6268963"/>
                </a:cubicBezTo>
                <a:cubicBezTo>
                  <a:pt x="4429461" y="6266875"/>
                  <a:pt x="4435295" y="6262702"/>
                  <a:pt x="4436118" y="6263355"/>
                </a:cubicBezTo>
                <a:cubicBezTo>
                  <a:pt x="4438591" y="6265312"/>
                  <a:pt x="4447343" y="6259053"/>
                  <a:pt x="4453177" y="6254879"/>
                </a:cubicBezTo>
                <a:cubicBezTo>
                  <a:pt x="4459010" y="6250707"/>
                  <a:pt x="4463576" y="6249925"/>
                  <a:pt x="4462309" y="6253316"/>
                </a:cubicBezTo>
                <a:cubicBezTo>
                  <a:pt x="4463134" y="6253968"/>
                  <a:pt x="4458124" y="6258794"/>
                  <a:pt x="4456857" y="6262185"/>
                </a:cubicBezTo>
                <a:cubicBezTo>
                  <a:pt x="4462689" y="6258012"/>
                  <a:pt x="4466432" y="6256578"/>
                  <a:pt x="4468523" y="6253839"/>
                </a:cubicBezTo>
                <a:cubicBezTo>
                  <a:pt x="4472709" y="6248361"/>
                  <a:pt x="4482284" y="6242754"/>
                  <a:pt x="4488118" y="6238580"/>
                </a:cubicBezTo>
                <a:cubicBezTo>
                  <a:pt x="4496046" y="6231668"/>
                  <a:pt x="4504352" y="6229452"/>
                  <a:pt x="4512278" y="6222539"/>
                </a:cubicBezTo>
                <a:cubicBezTo>
                  <a:pt x="4523119" y="6213540"/>
                  <a:pt x="4523501" y="6218237"/>
                  <a:pt x="4530984" y="6215369"/>
                </a:cubicBezTo>
                <a:cubicBezTo>
                  <a:pt x="4534726" y="6213935"/>
                  <a:pt x="4540560" y="6209762"/>
                  <a:pt x="4543476" y="6207674"/>
                </a:cubicBezTo>
                <a:cubicBezTo>
                  <a:pt x="4558061" y="6197241"/>
                  <a:pt x="4572645" y="6186808"/>
                  <a:pt x="4590146" y="6174289"/>
                </a:cubicBezTo>
                <a:cubicBezTo>
                  <a:pt x="4604732" y="6163855"/>
                  <a:pt x="4622233" y="6151335"/>
                  <a:pt x="4639736" y="6138814"/>
                </a:cubicBezTo>
                <a:cubicBezTo>
                  <a:pt x="4639736" y="6138814"/>
                  <a:pt x="4640561" y="6139467"/>
                  <a:pt x="4640561" y="6139467"/>
                </a:cubicBezTo>
                <a:cubicBezTo>
                  <a:pt x="4625976" y="6149901"/>
                  <a:pt x="4608474" y="6162422"/>
                  <a:pt x="4591796" y="6175593"/>
                </a:cubicBezTo>
                <a:cubicBezTo>
                  <a:pt x="4598454" y="6172073"/>
                  <a:pt x="4603022" y="6171290"/>
                  <a:pt x="4605938" y="6169205"/>
                </a:cubicBezTo>
                <a:cubicBezTo>
                  <a:pt x="4635931" y="6148989"/>
                  <a:pt x="4667575" y="6130081"/>
                  <a:pt x="4695920" y="6108561"/>
                </a:cubicBezTo>
                <a:cubicBezTo>
                  <a:pt x="4701753" y="6104389"/>
                  <a:pt x="4707587" y="6100215"/>
                  <a:pt x="4713421" y="6096042"/>
                </a:cubicBezTo>
                <a:cubicBezTo>
                  <a:pt x="4730924" y="6083521"/>
                  <a:pt x="4744239" y="6076479"/>
                  <a:pt x="4756288" y="6072829"/>
                </a:cubicBezTo>
                <a:cubicBezTo>
                  <a:pt x="4765039" y="6066570"/>
                  <a:pt x="4773790" y="6060310"/>
                  <a:pt x="4782539" y="6054050"/>
                </a:cubicBezTo>
                <a:cubicBezTo>
                  <a:pt x="4788374" y="6049876"/>
                  <a:pt x="4789199" y="6050529"/>
                  <a:pt x="4792940" y="6049095"/>
                </a:cubicBezTo>
                <a:cubicBezTo>
                  <a:pt x="4796681" y="6047660"/>
                  <a:pt x="4794591" y="6050399"/>
                  <a:pt x="4792498" y="6053139"/>
                </a:cubicBezTo>
                <a:cubicBezTo>
                  <a:pt x="4787046" y="6062009"/>
                  <a:pt x="4787046" y="6062009"/>
                  <a:pt x="4772904" y="6068398"/>
                </a:cubicBezTo>
                <a:cubicBezTo>
                  <a:pt x="4769161" y="6069832"/>
                  <a:pt x="4757938" y="6074135"/>
                  <a:pt x="4757113" y="6073482"/>
                </a:cubicBezTo>
                <a:cubicBezTo>
                  <a:pt x="4747093" y="6083133"/>
                  <a:pt x="4735869" y="6087436"/>
                  <a:pt x="4727119" y="6093696"/>
                </a:cubicBezTo>
                <a:cubicBezTo>
                  <a:pt x="4717100" y="6103347"/>
                  <a:pt x="4702516" y="6113781"/>
                  <a:pt x="4692116" y="6118736"/>
                </a:cubicBezTo>
                <a:cubicBezTo>
                  <a:pt x="4686282" y="6122910"/>
                  <a:pt x="4682542" y="6124345"/>
                  <a:pt x="4677531" y="6129169"/>
                </a:cubicBezTo>
                <a:cubicBezTo>
                  <a:pt x="4671696" y="6133342"/>
                  <a:pt x="4665039" y="6136864"/>
                  <a:pt x="4657938" y="6144429"/>
                </a:cubicBezTo>
                <a:cubicBezTo>
                  <a:pt x="4652927" y="6149254"/>
                  <a:pt x="4641705" y="6153557"/>
                  <a:pt x="4636693" y="6158383"/>
                </a:cubicBezTo>
                <a:cubicBezTo>
                  <a:pt x="4635426" y="6161775"/>
                  <a:pt x="4628769" y="6165295"/>
                  <a:pt x="4625851" y="6167382"/>
                </a:cubicBezTo>
                <a:cubicBezTo>
                  <a:pt x="4620017" y="6171555"/>
                  <a:pt x="4621286" y="6168163"/>
                  <a:pt x="4617546" y="6169598"/>
                </a:cubicBezTo>
                <a:cubicBezTo>
                  <a:pt x="4614627" y="6171685"/>
                  <a:pt x="4608794" y="6175858"/>
                  <a:pt x="4602959" y="6180031"/>
                </a:cubicBezTo>
                <a:lnTo>
                  <a:pt x="4599836" y="6184118"/>
                </a:lnTo>
                <a:lnTo>
                  <a:pt x="4596906" y="6185968"/>
                </a:lnTo>
                <a:lnTo>
                  <a:pt x="4593479" y="6186813"/>
                </a:lnTo>
                <a:cubicBezTo>
                  <a:pt x="4592863" y="6186323"/>
                  <a:pt x="4592971" y="6185313"/>
                  <a:pt x="4592558" y="6184986"/>
                </a:cubicBezTo>
                <a:cubicBezTo>
                  <a:pt x="4586725" y="6189159"/>
                  <a:pt x="4580892" y="6193333"/>
                  <a:pt x="4575057" y="6197506"/>
                </a:cubicBezTo>
                <a:cubicBezTo>
                  <a:pt x="4579624" y="6196724"/>
                  <a:pt x="4573791" y="6200898"/>
                  <a:pt x="4570872" y="6202984"/>
                </a:cubicBezTo>
                <a:cubicBezTo>
                  <a:pt x="4564214" y="6206505"/>
                  <a:pt x="4566307" y="6203766"/>
                  <a:pt x="4564658" y="6202461"/>
                </a:cubicBezTo>
                <a:cubicBezTo>
                  <a:pt x="4550073" y="6212894"/>
                  <a:pt x="4534221" y="6226720"/>
                  <a:pt x="4517163" y="6235195"/>
                </a:cubicBezTo>
                <a:cubicBezTo>
                  <a:pt x="4513420" y="6236630"/>
                  <a:pt x="4510504" y="6238716"/>
                  <a:pt x="4508412" y="6241454"/>
                </a:cubicBezTo>
                <a:cubicBezTo>
                  <a:pt x="4507145" y="6244847"/>
                  <a:pt x="4501311" y="6249021"/>
                  <a:pt x="4497569" y="6250454"/>
                </a:cubicBezTo>
                <a:lnTo>
                  <a:pt x="4487188" y="6258470"/>
                </a:lnTo>
                <a:lnTo>
                  <a:pt x="4380806" y="6315450"/>
                </a:lnTo>
                <a:lnTo>
                  <a:pt x="4277005" y="6366601"/>
                </a:lnTo>
                <a:lnTo>
                  <a:pt x="4287036" y="6356337"/>
                </a:lnTo>
                <a:lnTo>
                  <a:pt x="4262588" y="6373826"/>
                </a:lnTo>
                <a:lnTo>
                  <a:pt x="4155268" y="6430085"/>
                </a:lnTo>
                <a:cubicBezTo>
                  <a:pt x="4143870" y="6436395"/>
                  <a:pt x="4129558" y="6441257"/>
                  <a:pt x="4114854" y="6445609"/>
                </a:cubicBezTo>
                <a:lnTo>
                  <a:pt x="4106670" y="6447996"/>
                </a:lnTo>
                <a:lnTo>
                  <a:pt x="4162299" y="6407057"/>
                </a:lnTo>
                <a:cubicBezTo>
                  <a:pt x="4186903" y="6386972"/>
                  <a:pt x="4211062" y="6370932"/>
                  <a:pt x="4238139" y="6352805"/>
                </a:cubicBezTo>
                <a:cubicBezTo>
                  <a:pt x="4261475" y="6336110"/>
                  <a:pt x="4283161" y="6318113"/>
                  <a:pt x="4308970" y="6303377"/>
                </a:cubicBezTo>
                <a:cubicBezTo>
                  <a:pt x="4312711" y="6301943"/>
                  <a:pt x="4315628" y="6299856"/>
                  <a:pt x="4317721" y="6297116"/>
                </a:cubicBezTo>
                <a:cubicBezTo>
                  <a:pt x="4338584" y="6278466"/>
                  <a:pt x="4363567" y="6263078"/>
                  <a:pt x="4386078" y="6245732"/>
                </a:cubicBezTo>
                <a:cubicBezTo>
                  <a:pt x="4400663" y="6235298"/>
                  <a:pt x="4418989" y="6223431"/>
                  <a:pt x="4432306" y="6216389"/>
                </a:cubicBezTo>
                <a:cubicBezTo>
                  <a:pt x="4447715" y="6206608"/>
                  <a:pt x="4463124" y="6196828"/>
                  <a:pt x="4473967" y="6187828"/>
                </a:cubicBezTo>
                <a:cubicBezTo>
                  <a:pt x="4483985" y="6178177"/>
                  <a:pt x="4499396" y="6168396"/>
                  <a:pt x="4509413" y="6158745"/>
                </a:cubicBezTo>
                <a:cubicBezTo>
                  <a:pt x="4536551" y="6131877"/>
                  <a:pt x="4569081" y="6104880"/>
                  <a:pt x="4604085" y="6079840"/>
                </a:cubicBezTo>
                <a:cubicBezTo>
                  <a:pt x="4624503" y="6065233"/>
                  <a:pt x="4642005" y="6052714"/>
                  <a:pt x="4662423" y="6038106"/>
                </a:cubicBezTo>
                <a:cubicBezTo>
                  <a:pt x="4665340" y="6036020"/>
                  <a:pt x="4671999" y="6032498"/>
                  <a:pt x="4673266" y="6029107"/>
                </a:cubicBezTo>
                <a:cubicBezTo>
                  <a:pt x="4674533" y="6025716"/>
                  <a:pt x="4667052" y="6028584"/>
                  <a:pt x="4664135" y="6030670"/>
                </a:cubicBezTo>
                <a:cubicBezTo>
                  <a:pt x="4651643" y="6038364"/>
                  <a:pt x="4641243" y="6043319"/>
                  <a:pt x="4628750" y="6051014"/>
                </a:cubicBezTo>
                <a:cubicBezTo>
                  <a:pt x="4613341" y="6060796"/>
                  <a:pt x="4598756" y="6071228"/>
                  <a:pt x="4581698" y="6079704"/>
                </a:cubicBezTo>
                <a:cubicBezTo>
                  <a:pt x="4586706" y="6074878"/>
                  <a:pt x="4585058" y="6073573"/>
                  <a:pt x="4590893" y="6069401"/>
                </a:cubicBezTo>
                <a:cubicBezTo>
                  <a:pt x="4602559" y="6061053"/>
                  <a:pt x="4608836" y="6052836"/>
                  <a:pt x="4616763" y="6045923"/>
                </a:cubicBezTo>
                <a:cubicBezTo>
                  <a:pt x="4619679" y="6043837"/>
                  <a:pt x="4620947" y="6040445"/>
                  <a:pt x="4620122" y="6039793"/>
                </a:cubicBezTo>
                <a:cubicBezTo>
                  <a:pt x="4615557" y="6040574"/>
                  <a:pt x="4613466" y="6043313"/>
                  <a:pt x="4610547" y="6045400"/>
                </a:cubicBezTo>
                <a:cubicBezTo>
                  <a:pt x="4607631" y="6047487"/>
                  <a:pt x="4604713" y="6049573"/>
                  <a:pt x="4598881" y="6053747"/>
                </a:cubicBezTo>
                <a:cubicBezTo>
                  <a:pt x="4582646" y="6062875"/>
                  <a:pt x="4571360" y="6075918"/>
                  <a:pt x="4553034" y="6087785"/>
                </a:cubicBezTo>
                <a:cubicBezTo>
                  <a:pt x="4544283" y="6094046"/>
                  <a:pt x="4532616" y="6102392"/>
                  <a:pt x="4523865" y="6108652"/>
                </a:cubicBezTo>
                <a:cubicBezTo>
                  <a:pt x="4515937" y="6115565"/>
                  <a:pt x="4507631" y="6117780"/>
                  <a:pt x="4495962" y="6126127"/>
                </a:cubicBezTo>
                <a:cubicBezTo>
                  <a:pt x="4468444" y="6148299"/>
                  <a:pt x="4435977" y="6166555"/>
                  <a:pt x="4407631" y="6188075"/>
                </a:cubicBezTo>
                <a:cubicBezTo>
                  <a:pt x="4404714" y="6190161"/>
                  <a:pt x="4401797" y="6192248"/>
                  <a:pt x="4398055" y="6193682"/>
                </a:cubicBezTo>
                <a:cubicBezTo>
                  <a:pt x="4394315" y="6195116"/>
                  <a:pt x="4391397" y="6197202"/>
                  <a:pt x="4391397" y="6197202"/>
                </a:cubicBezTo>
                <a:cubicBezTo>
                  <a:pt x="4382204" y="6207507"/>
                  <a:pt x="4369712" y="6215201"/>
                  <a:pt x="4359692" y="6224853"/>
                </a:cubicBezTo>
                <a:cubicBezTo>
                  <a:pt x="4346756" y="6236591"/>
                  <a:pt x="4332997" y="6247676"/>
                  <a:pt x="4317206" y="6252761"/>
                </a:cubicBezTo>
                <a:cubicBezTo>
                  <a:pt x="4314289" y="6254848"/>
                  <a:pt x="4314289" y="6254848"/>
                  <a:pt x="4311372" y="6256934"/>
                </a:cubicBezTo>
                <a:cubicBezTo>
                  <a:pt x="4299705" y="6265281"/>
                  <a:pt x="4287212" y="6272975"/>
                  <a:pt x="4279286" y="6279888"/>
                </a:cubicBezTo>
                <a:cubicBezTo>
                  <a:pt x="4264703" y="6290320"/>
                  <a:pt x="4253478" y="6294624"/>
                  <a:pt x="4242633" y="6303622"/>
                </a:cubicBezTo>
                <a:cubicBezTo>
                  <a:pt x="4228874" y="6314708"/>
                  <a:pt x="4212642" y="6323836"/>
                  <a:pt x="4195964" y="6337009"/>
                </a:cubicBezTo>
                <a:cubicBezTo>
                  <a:pt x="4182204" y="6348095"/>
                  <a:pt x="4168442" y="6359180"/>
                  <a:pt x="4154683" y="6370266"/>
                </a:cubicBezTo>
                <a:cubicBezTo>
                  <a:pt x="4135913" y="6386178"/>
                  <a:pt x="4113403" y="6403523"/>
                  <a:pt x="4090892" y="6420869"/>
                </a:cubicBezTo>
                <a:cubicBezTo>
                  <a:pt x="4073390" y="6433389"/>
                  <a:pt x="4061279" y="6445779"/>
                  <a:pt x="4040037" y="6459734"/>
                </a:cubicBezTo>
                <a:cubicBezTo>
                  <a:pt x="4044602" y="6458953"/>
                  <a:pt x="4048343" y="6457519"/>
                  <a:pt x="4057094" y="6451260"/>
                </a:cubicBezTo>
                <a:cubicBezTo>
                  <a:pt x="4060012" y="6449171"/>
                  <a:pt x="4065845" y="6444998"/>
                  <a:pt x="4071679" y="6440825"/>
                </a:cubicBezTo>
                <a:cubicBezTo>
                  <a:pt x="4091655" y="6430262"/>
                  <a:pt x="4112897" y="6416310"/>
                  <a:pt x="4130399" y="6403788"/>
                </a:cubicBezTo>
                <a:cubicBezTo>
                  <a:pt x="4144983" y="6393355"/>
                  <a:pt x="4162485" y="6380835"/>
                  <a:pt x="4177069" y="6370402"/>
                </a:cubicBezTo>
                <a:cubicBezTo>
                  <a:pt x="4191654" y="6359968"/>
                  <a:pt x="4205415" y="6348883"/>
                  <a:pt x="4216702" y="6335839"/>
                </a:cubicBezTo>
                <a:cubicBezTo>
                  <a:pt x="4218795" y="6333100"/>
                  <a:pt x="4223802" y="6328275"/>
                  <a:pt x="4229637" y="6324101"/>
                </a:cubicBezTo>
                <a:cubicBezTo>
                  <a:pt x="4249231" y="6308842"/>
                  <a:pt x="4270474" y="6294888"/>
                  <a:pt x="4289180" y="6287718"/>
                </a:cubicBezTo>
                <a:cubicBezTo>
                  <a:pt x="4299581" y="6282762"/>
                  <a:pt x="4305414" y="6278589"/>
                  <a:pt x="4313341" y="6271677"/>
                </a:cubicBezTo>
                <a:cubicBezTo>
                  <a:pt x="4323360" y="6262025"/>
                  <a:pt x="4332111" y="6255765"/>
                  <a:pt x="4345428" y="6248723"/>
                </a:cubicBezTo>
                <a:cubicBezTo>
                  <a:pt x="4352086" y="6245202"/>
                  <a:pt x="4357919" y="6241029"/>
                  <a:pt x="4362930" y="6236203"/>
                </a:cubicBezTo>
                <a:cubicBezTo>
                  <a:pt x="4370030" y="6228638"/>
                  <a:pt x="4386264" y="6219510"/>
                  <a:pt x="4395459" y="6209205"/>
                </a:cubicBezTo>
                <a:cubicBezTo>
                  <a:pt x="4397551" y="6206467"/>
                  <a:pt x="4410043" y="6198773"/>
                  <a:pt x="4416700" y="6195251"/>
                </a:cubicBezTo>
                <a:cubicBezTo>
                  <a:pt x="4436676" y="6184689"/>
                  <a:pt x="4451261" y="6174255"/>
                  <a:pt x="4468762" y="6161736"/>
                </a:cubicBezTo>
                <a:cubicBezTo>
                  <a:pt x="4477513" y="6155476"/>
                  <a:pt x="4488357" y="6146476"/>
                  <a:pt x="4498756" y="6141523"/>
                </a:cubicBezTo>
                <a:cubicBezTo>
                  <a:pt x="4502498" y="6140088"/>
                  <a:pt x="4505414" y="6138001"/>
                  <a:pt x="4506682" y="6134609"/>
                </a:cubicBezTo>
                <a:cubicBezTo>
                  <a:pt x="4507569" y="6126521"/>
                  <a:pt x="4513403" y="6122348"/>
                  <a:pt x="4532554" y="6111133"/>
                </a:cubicBezTo>
                <a:cubicBezTo>
                  <a:pt x="4536296" y="6109699"/>
                  <a:pt x="4542129" y="6105525"/>
                  <a:pt x="4546695" y="6104744"/>
                </a:cubicBezTo>
                <a:cubicBezTo>
                  <a:pt x="4542065" y="6114266"/>
                  <a:pt x="4528306" y="6125352"/>
                  <a:pt x="4510805" y="6137872"/>
                </a:cubicBezTo>
                <a:cubicBezTo>
                  <a:pt x="4458301" y="6175432"/>
                  <a:pt x="4402881" y="6215078"/>
                  <a:pt x="4350376" y="6252638"/>
                </a:cubicBezTo>
                <a:cubicBezTo>
                  <a:pt x="4332874" y="6265158"/>
                  <a:pt x="4320762" y="6277549"/>
                  <a:pt x="4302435" y="6289416"/>
                </a:cubicBezTo>
                <a:cubicBezTo>
                  <a:pt x="4299519" y="6291503"/>
                  <a:pt x="4298251" y="6294895"/>
                  <a:pt x="4295334" y="6296981"/>
                </a:cubicBezTo>
                <a:cubicBezTo>
                  <a:pt x="4291592" y="6298416"/>
                  <a:pt x="4293242" y="6299720"/>
                  <a:pt x="4294065" y="6300372"/>
                </a:cubicBezTo>
                <a:cubicBezTo>
                  <a:pt x="4294065" y="6300372"/>
                  <a:pt x="4294892" y="6301025"/>
                  <a:pt x="4297809" y="6298938"/>
                </a:cubicBezTo>
                <a:cubicBezTo>
                  <a:pt x="4303641" y="6294765"/>
                  <a:pt x="4305735" y="6292025"/>
                  <a:pt x="4310299" y="6291244"/>
                </a:cubicBezTo>
                <a:cubicBezTo>
                  <a:pt x="4307382" y="6293331"/>
                  <a:pt x="4308208" y="6293983"/>
                  <a:pt x="4308208" y="6293983"/>
                </a:cubicBezTo>
                <a:cubicBezTo>
                  <a:pt x="4263629" y="6324631"/>
                  <a:pt x="4224441" y="6355149"/>
                  <a:pt x="4178213" y="6384492"/>
                </a:cubicBezTo>
                <a:cubicBezTo>
                  <a:pt x="4162805" y="6394274"/>
                  <a:pt x="4148221" y="6404705"/>
                  <a:pt x="4134461" y="6415793"/>
                </a:cubicBezTo>
                <a:cubicBezTo>
                  <a:pt x="4120699" y="6426877"/>
                  <a:pt x="4102816" y="6434701"/>
                  <a:pt x="4090705" y="6447092"/>
                </a:cubicBezTo>
                <a:cubicBezTo>
                  <a:pt x="4087789" y="6449179"/>
                  <a:pt x="4084872" y="6451264"/>
                  <a:pt x="4084872" y="6451264"/>
                </a:cubicBezTo>
                <a:lnTo>
                  <a:pt x="4073243" y="6457745"/>
                </a:lnTo>
                <a:lnTo>
                  <a:pt x="4072099" y="6458079"/>
                </a:lnTo>
                <a:cubicBezTo>
                  <a:pt x="4051593" y="6464274"/>
                  <a:pt x="4031084" y="6470468"/>
                  <a:pt x="4025146" y="6448613"/>
                </a:cubicBezTo>
                <a:cubicBezTo>
                  <a:pt x="4020040" y="6437253"/>
                  <a:pt x="4004944" y="6441096"/>
                  <a:pt x="3995264" y="6442589"/>
                </a:cubicBezTo>
                <a:cubicBezTo>
                  <a:pt x="3936035" y="6454750"/>
                  <a:pt x="3913856" y="6439947"/>
                  <a:pt x="3915925" y="6395606"/>
                </a:cubicBezTo>
                <a:cubicBezTo>
                  <a:pt x="3917069" y="6392393"/>
                  <a:pt x="3915085" y="6385109"/>
                  <a:pt x="3910819" y="6384247"/>
                </a:cubicBezTo>
                <a:cubicBezTo>
                  <a:pt x="3843139" y="6343059"/>
                  <a:pt x="3900698" y="6309903"/>
                  <a:pt x="3922963" y="6273074"/>
                </a:cubicBezTo>
                <a:lnTo>
                  <a:pt x="3942630" y="6256381"/>
                </a:lnTo>
                <a:cubicBezTo>
                  <a:pt x="3986547" y="6210145"/>
                  <a:pt x="3976338" y="6187429"/>
                  <a:pt x="3908042" y="6173660"/>
                </a:cubicBezTo>
                <a:cubicBezTo>
                  <a:pt x="3903774" y="6172800"/>
                  <a:pt x="3899505" y="6171939"/>
                  <a:pt x="3898360" y="6175152"/>
                </a:cubicBezTo>
                <a:cubicBezTo>
                  <a:pt x="3866414" y="6213471"/>
                  <a:pt x="3787600" y="6190697"/>
                  <a:pt x="3757636" y="6236302"/>
                </a:cubicBezTo>
                <a:cubicBezTo>
                  <a:pt x="3737656" y="6266704"/>
                  <a:pt x="3705183" y="6280815"/>
                  <a:pt x="3655940" y="6277774"/>
                </a:cubicBezTo>
                <a:cubicBezTo>
                  <a:pt x="3699155" y="6310588"/>
                  <a:pt x="3698537" y="6338008"/>
                  <a:pt x="3661179" y="6378679"/>
                </a:cubicBezTo>
                <a:cubicBezTo>
                  <a:pt x="3654622" y="6384244"/>
                  <a:pt x="3646924" y="6393022"/>
                  <a:pt x="3635262" y="6387227"/>
                </a:cubicBezTo>
                <a:cubicBezTo>
                  <a:pt x="3623598" y="6381433"/>
                  <a:pt x="3631301" y="6372655"/>
                  <a:pt x="3637857" y="6367092"/>
                </a:cubicBezTo>
                <a:cubicBezTo>
                  <a:pt x="3645558" y="6358313"/>
                  <a:pt x="3653257" y="6349537"/>
                  <a:pt x="3649300" y="6334967"/>
                </a:cubicBezTo>
                <a:cubicBezTo>
                  <a:pt x="3627954" y="6330664"/>
                  <a:pt x="3619110" y="6342652"/>
                  <a:pt x="3615678" y="6352289"/>
                </a:cubicBezTo>
                <a:cubicBezTo>
                  <a:pt x="3603091" y="6387629"/>
                  <a:pt x="3573434" y="6419523"/>
                  <a:pt x="3552314" y="6453138"/>
                </a:cubicBezTo>
                <a:cubicBezTo>
                  <a:pt x="3524636" y="6492317"/>
                  <a:pt x="3488726" y="6516066"/>
                  <a:pt x="3426682" y="6510443"/>
                </a:cubicBezTo>
                <a:cubicBezTo>
                  <a:pt x="3412731" y="6511075"/>
                  <a:pt x="3399925" y="6508493"/>
                  <a:pt x="3391081" y="6520482"/>
                </a:cubicBezTo>
                <a:cubicBezTo>
                  <a:pt x="3367978" y="6546812"/>
                  <a:pt x="3331541" y="6546352"/>
                  <a:pt x="3296251" y="6542681"/>
                </a:cubicBezTo>
                <a:cubicBezTo>
                  <a:pt x="3274908" y="6538379"/>
                  <a:pt x="3234907" y="6458010"/>
                  <a:pt x="3246041" y="6439597"/>
                </a:cubicBezTo>
                <a:lnTo>
                  <a:pt x="3405245" y="6223791"/>
                </a:lnTo>
                <a:cubicBezTo>
                  <a:pt x="3420644" y="6206238"/>
                  <a:pt x="3442293" y="6196831"/>
                  <a:pt x="3465619" y="6208417"/>
                </a:cubicBezTo>
                <a:cubicBezTo>
                  <a:pt x="3493211" y="6220867"/>
                  <a:pt x="3473539" y="6237560"/>
                  <a:pt x="3463554" y="6252761"/>
                </a:cubicBezTo>
                <a:cubicBezTo>
                  <a:pt x="3458975" y="6265612"/>
                  <a:pt x="3441592" y="6275879"/>
                  <a:pt x="3438996" y="6296014"/>
                </a:cubicBezTo>
                <a:cubicBezTo>
                  <a:pt x="3524454" y="6261596"/>
                  <a:pt x="3569514" y="6212148"/>
                  <a:pt x="3613737" y="6152203"/>
                </a:cubicBezTo>
                <a:cubicBezTo>
                  <a:pt x="3566477" y="6156447"/>
                  <a:pt x="3554201" y="6178072"/>
                  <a:pt x="3533386" y="6197978"/>
                </a:cubicBezTo>
                <a:cubicBezTo>
                  <a:pt x="3525683" y="6206754"/>
                  <a:pt x="3514863" y="6211459"/>
                  <a:pt x="3498930" y="6204804"/>
                </a:cubicBezTo>
                <a:cubicBezTo>
                  <a:pt x="3483000" y="6198149"/>
                  <a:pt x="3472482" y="6189144"/>
                  <a:pt x="3472790" y="6175434"/>
                </a:cubicBezTo>
                <a:cubicBezTo>
                  <a:pt x="3474241" y="6158510"/>
                  <a:pt x="3487048" y="6161092"/>
                  <a:pt x="3499854" y="6163673"/>
                </a:cubicBezTo>
                <a:cubicBezTo>
                  <a:pt x="3527754" y="6162413"/>
                  <a:pt x="3531186" y="6152776"/>
                  <a:pt x="3527224" y="6138206"/>
                </a:cubicBezTo>
                <a:cubicBezTo>
                  <a:pt x="3510764" y="6107342"/>
                  <a:pt x="3531578" y="6087437"/>
                  <a:pt x="3549269" y="6063460"/>
                </a:cubicBezTo>
                <a:cubicBezTo>
                  <a:pt x="3559257" y="6048256"/>
                  <a:pt x="3568940" y="6046764"/>
                  <a:pt x="3587994" y="6057492"/>
                </a:cubicBezTo>
                <a:cubicBezTo>
                  <a:pt x="3607047" y="6068219"/>
                  <a:pt x="3615055" y="6045733"/>
                  <a:pt x="3615055" y="6045733"/>
                </a:cubicBezTo>
                <a:cubicBezTo>
                  <a:pt x="3569553" y="6019347"/>
                  <a:pt x="3604622" y="5985098"/>
                  <a:pt x="3595557" y="5959170"/>
                </a:cubicBezTo>
                <a:cubicBezTo>
                  <a:pt x="3592433" y="5955096"/>
                  <a:pt x="3592433" y="5955096"/>
                  <a:pt x="3588167" y="5954237"/>
                </a:cubicBezTo>
                <a:cubicBezTo>
                  <a:pt x="3559123" y="5958709"/>
                  <a:pt x="3580157" y="5976723"/>
                  <a:pt x="3571310" y="5988712"/>
                </a:cubicBezTo>
                <a:cubicBezTo>
                  <a:pt x="3566735" y="6001562"/>
                  <a:pt x="3555912" y="6006264"/>
                  <a:pt x="3543107" y="6003683"/>
                </a:cubicBezTo>
                <a:cubicBezTo>
                  <a:pt x="3530300" y="6001101"/>
                  <a:pt x="3528318" y="5993816"/>
                  <a:pt x="3531752" y="5984179"/>
                </a:cubicBezTo>
                <a:cubicBezTo>
                  <a:pt x="3536944" y="5943910"/>
                  <a:pt x="3570872" y="5912875"/>
                  <a:pt x="3592300" y="5865550"/>
                </a:cubicBezTo>
                <a:cubicBezTo>
                  <a:pt x="3541299" y="5893143"/>
                  <a:pt x="3502269" y="5912818"/>
                  <a:pt x="3456151" y="5913849"/>
                </a:cubicBezTo>
                <a:cubicBezTo>
                  <a:pt x="3446470" y="5915341"/>
                  <a:pt x="3438770" y="5924118"/>
                  <a:pt x="3440749" y="5931403"/>
                </a:cubicBezTo>
                <a:cubicBezTo>
                  <a:pt x="3439827" y="5972533"/>
                  <a:pt x="3394546" y="5984065"/>
                  <a:pt x="3364050" y="6005458"/>
                </a:cubicBezTo>
                <a:cubicBezTo>
                  <a:pt x="3305041" y="6055539"/>
                  <a:pt x="3214260" y="6040680"/>
                  <a:pt x="3145877" y="6078539"/>
                </a:cubicBezTo>
                <a:cubicBezTo>
                  <a:pt x="3121939" y="6094372"/>
                  <a:pt x="3094345" y="6081923"/>
                  <a:pt x="3086426" y="6052782"/>
                </a:cubicBezTo>
                <a:cubicBezTo>
                  <a:pt x="3074541" y="6009070"/>
                  <a:pt x="3043300" y="5968340"/>
                  <a:pt x="3082945" y="5921245"/>
                </a:cubicBezTo>
                <a:cubicBezTo>
                  <a:pt x="3094076" y="5902829"/>
                  <a:pt x="3075332" y="5878393"/>
                  <a:pt x="3063981" y="5858887"/>
                </a:cubicBezTo>
                <a:cubicBezTo>
                  <a:pt x="3043252" y="5827165"/>
                  <a:pt x="3046991" y="5803818"/>
                  <a:pt x="3082898" y="5780068"/>
                </a:cubicBezTo>
                <a:cubicBezTo>
                  <a:pt x="3102569" y="5763376"/>
                  <a:pt x="3133063" y="5741979"/>
                  <a:pt x="3113173" y="5720755"/>
                </a:cubicBezTo>
                <a:cubicBezTo>
                  <a:pt x="3085889" y="5694595"/>
                  <a:pt x="3050290" y="5704635"/>
                  <a:pt x="3017813" y="5718744"/>
                </a:cubicBezTo>
                <a:cubicBezTo>
                  <a:pt x="2938913" y="5747599"/>
                  <a:pt x="2860015" y="5776452"/>
                  <a:pt x="2777154" y="5790735"/>
                </a:cubicBezTo>
                <a:cubicBezTo>
                  <a:pt x="2748109" y="5795209"/>
                  <a:pt x="2731034" y="5791766"/>
                  <a:pt x="2730508" y="5767559"/>
                </a:cubicBezTo>
                <a:cubicBezTo>
                  <a:pt x="2733940" y="5757922"/>
                  <a:pt x="2731959" y="5750636"/>
                  <a:pt x="2720299" y="5744844"/>
                </a:cubicBezTo>
                <a:lnTo>
                  <a:pt x="2700277" y="5726002"/>
                </a:lnTo>
                <a:lnTo>
                  <a:pt x="2843233" y="5655102"/>
                </a:lnTo>
                <a:cubicBezTo>
                  <a:pt x="2859312" y="5645936"/>
                  <a:pt x="2876848" y="5638431"/>
                  <a:pt x="2892199" y="5628433"/>
                </a:cubicBezTo>
                <a:lnTo>
                  <a:pt x="2927159" y="5611094"/>
                </a:lnTo>
                <a:lnTo>
                  <a:pt x="2961353" y="5607514"/>
                </a:lnTo>
                <a:cubicBezTo>
                  <a:pt x="2979571" y="5607743"/>
                  <a:pt x="2991541" y="5599827"/>
                  <a:pt x="2997261" y="5583765"/>
                </a:cubicBezTo>
                <a:cubicBezTo>
                  <a:pt x="3011825" y="5555715"/>
                  <a:pt x="3049405" y="5552960"/>
                  <a:pt x="3077834" y="5575907"/>
                </a:cubicBezTo>
                <a:cubicBezTo>
                  <a:pt x="3089495" y="5581701"/>
                  <a:pt x="3100015" y="5590707"/>
                  <a:pt x="3111981" y="5582792"/>
                </a:cubicBezTo>
                <a:cubicBezTo>
                  <a:pt x="3128220" y="5575736"/>
                  <a:pt x="3121969" y="5567589"/>
                  <a:pt x="3115722" y="5559444"/>
                </a:cubicBezTo>
                <a:cubicBezTo>
                  <a:pt x="3098956" y="5542292"/>
                  <a:pt x="3106656" y="5533516"/>
                  <a:pt x="3130286" y="5531391"/>
                </a:cubicBezTo>
                <a:cubicBezTo>
                  <a:pt x="3170651" y="5524036"/>
                  <a:pt x="3154330" y="5516872"/>
                  <a:pt x="3141494" y="5508959"/>
                </a:cubicBezTo>
                <a:lnTo>
                  <a:pt x="3136114" y="5504290"/>
                </a:lnTo>
                <a:lnTo>
                  <a:pt x="3159451" y="5492429"/>
                </a:lnTo>
                <a:lnTo>
                  <a:pt x="3178863" y="5486527"/>
                </a:lnTo>
                <a:cubicBezTo>
                  <a:pt x="3193851" y="5481372"/>
                  <a:pt x="3207667" y="5474689"/>
                  <a:pt x="3218647" y="5463130"/>
                </a:cubicBezTo>
                <a:lnTo>
                  <a:pt x="3218654" y="5462949"/>
                </a:lnTo>
                <a:lnTo>
                  <a:pt x="3236254" y="5454220"/>
                </a:lnTo>
                <a:cubicBezTo>
                  <a:pt x="3259783" y="5442551"/>
                  <a:pt x="3279954" y="5432547"/>
                  <a:pt x="3302758" y="5420046"/>
                </a:cubicBezTo>
                <a:cubicBezTo>
                  <a:pt x="3325559" y="5407545"/>
                  <a:pt x="3349089" y="5395874"/>
                  <a:pt x="3372620" y="5384204"/>
                </a:cubicBezTo>
                <a:cubicBezTo>
                  <a:pt x="3372620" y="5384204"/>
                  <a:pt x="3375982" y="5382537"/>
                  <a:pt x="3379343" y="5380869"/>
                </a:cubicBezTo>
                <a:cubicBezTo>
                  <a:pt x="3386067" y="5377535"/>
                  <a:pt x="3396881" y="5373365"/>
                  <a:pt x="3398785" y="5370035"/>
                </a:cubicBezTo>
                <a:cubicBezTo>
                  <a:pt x="3412231" y="5363367"/>
                  <a:pt x="3424221" y="5355036"/>
                  <a:pt x="3437667" y="5348368"/>
                </a:cubicBezTo>
                <a:cubicBezTo>
                  <a:pt x="3444390" y="5345033"/>
                  <a:pt x="3447752" y="5343366"/>
                  <a:pt x="3453747" y="5339200"/>
                </a:cubicBezTo>
                <a:cubicBezTo>
                  <a:pt x="3459742" y="5335035"/>
                  <a:pt x="3467193" y="5332531"/>
                  <a:pt x="3477277" y="5327531"/>
                </a:cubicBezTo>
                <a:cubicBezTo>
                  <a:pt x="3484002" y="5324195"/>
                  <a:pt x="3489267" y="5319199"/>
                  <a:pt x="3499352" y="5314198"/>
                </a:cubicBezTo>
                <a:cubicBezTo>
                  <a:pt x="3502714" y="5312530"/>
                  <a:pt x="3506802" y="5311694"/>
                  <a:pt x="3514255" y="5309190"/>
                </a:cubicBezTo>
                <a:cubicBezTo>
                  <a:pt x="3520977" y="5305857"/>
                  <a:pt x="3515432" y="5305030"/>
                  <a:pt x="3518793" y="5303363"/>
                </a:cubicBezTo>
                <a:cubicBezTo>
                  <a:pt x="3522154" y="5301696"/>
                  <a:pt x="3522154" y="5301696"/>
                  <a:pt x="3525516" y="5300029"/>
                </a:cubicBezTo>
                <a:cubicBezTo>
                  <a:pt x="3542325" y="5291694"/>
                  <a:pt x="3561764" y="5280859"/>
                  <a:pt x="3577845" y="5271692"/>
                </a:cubicBezTo>
                <a:cubicBezTo>
                  <a:pt x="3591291" y="5265024"/>
                  <a:pt x="3604009" y="5257523"/>
                  <a:pt x="3616726" y="5250024"/>
                </a:cubicBezTo>
                <a:cubicBezTo>
                  <a:pt x="3636169" y="5239191"/>
                  <a:pt x="3636169" y="5239191"/>
                  <a:pt x="3657065" y="5230018"/>
                </a:cubicBezTo>
                <a:cubicBezTo>
                  <a:pt x="3664516" y="5227515"/>
                  <a:pt x="3671967" y="5225010"/>
                  <a:pt x="3669057" y="5221687"/>
                </a:cubicBezTo>
                <a:cubicBezTo>
                  <a:pt x="3667599" y="5220025"/>
                  <a:pt x="3676957" y="5214192"/>
                  <a:pt x="3684407" y="5211689"/>
                </a:cubicBezTo>
                <a:cubicBezTo>
                  <a:pt x="3700037" y="5207514"/>
                  <a:pt x="3708665" y="5200851"/>
                  <a:pt x="3722112" y="5194182"/>
                </a:cubicBezTo>
                <a:cubicBezTo>
                  <a:pt x="3729563" y="5191678"/>
                  <a:pt x="3740098" y="5181685"/>
                  <a:pt x="3735280" y="5181691"/>
                </a:cubicBezTo>
                <a:cubicBezTo>
                  <a:pt x="3731640" y="5177536"/>
                  <a:pt x="3732817" y="5173376"/>
                  <a:pt x="3742900" y="5168374"/>
                </a:cubicBezTo>
                <a:cubicBezTo>
                  <a:pt x="3756348" y="5161705"/>
                  <a:pt x="3764976" y="5155042"/>
                  <a:pt x="3778423" y="5148373"/>
                </a:cubicBezTo>
                <a:cubicBezTo>
                  <a:pt x="3791869" y="5141705"/>
                  <a:pt x="3806043" y="5135867"/>
                  <a:pt x="3822122" y="5126700"/>
                </a:cubicBezTo>
                <a:cubicBezTo>
                  <a:pt x="3834839" y="5119200"/>
                  <a:pt x="3848286" y="5112531"/>
                  <a:pt x="3862459" y="5106694"/>
                </a:cubicBezTo>
                <a:cubicBezTo>
                  <a:pt x="3873272" y="5102523"/>
                  <a:pt x="3874451" y="5098363"/>
                  <a:pt x="3876356" y="5095034"/>
                </a:cubicBezTo>
                <a:cubicBezTo>
                  <a:pt x="3880307" y="5091287"/>
                  <a:pt x="3881076" y="5089415"/>
                  <a:pt x="3879179" y="5089312"/>
                </a:cubicBezTo>
                <a:cubicBezTo>
                  <a:pt x="3877282" y="5089211"/>
                  <a:pt x="3872714" y="5090879"/>
                  <a:pt x="3865992" y="5094214"/>
                </a:cubicBezTo>
                <a:cubicBezTo>
                  <a:pt x="3862632" y="5095881"/>
                  <a:pt x="3855908" y="5099215"/>
                  <a:pt x="3849185" y="5102549"/>
                </a:cubicBezTo>
                <a:cubicBezTo>
                  <a:pt x="3841735" y="5105052"/>
                  <a:pt x="3831649" y="5110054"/>
                  <a:pt x="3830193" y="5108393"/>
                </a:cubicBezTo>
                <a:cubicBezTo>
                  <a:pt x="3826553" y="5104237"/>
                  <a:pt x="3816468" y="5109239"/>
                  <a:pt x="3806384" y="5114241"/>
                </a:cubicBezTo>
                <a:cubicBezTo>
                  <a:pt x="3792938" y="5120910"/>
                  <a:pt x="3782853" y="5125910"/>
                  <a:pt x="3773947" y="5126752"/>
                </a:cubicBezTo>
                <a:cubicBezTo>
                  <a:pt x="3765768" y="5128424"/>
                  <a:pt x="3752320" y="5135094"/>
                  <a:pt x="3743693" y="5141758"/>
                </a:cubicBezTo>
                <a:cubicBezTo>
                  <a:pt x="3732431" y="5150918"/>
                  <a:pt x="3714165" y="5157593"/>
                  <a:pt x="3697358" y="5165928"/>
                </a:cubicBezTo>
                <a:cubicBezTo>
                  <a:pt x="3693997" y="5167597"/>
                  <a:pt x="3693270" y="5166765"/>
                  <a:pt x="3689908" y="5168431"/>
                </a:cubicBezTo>
                <a:cubicBezTo>
                  <a:pt x="3685090" y="5168437"/>
                  <a:pt x="3687723" y="5165938"/>
                  <a:pt x="3691085" y="5164272"/>
                </a:cubicBezTo>
                <a:cubicBezTo>
                  <a:pt x="3701170" y="5159270"/>
                  <a:pt x="3707893" y="5155935"/>
                  <a:pt x="3709798" y="5152607"/>
                </a:cubicBezTo>
                <a:cubicBezTo>
                  <a:pt x="3717699" y="5145112"/>
                  <a:pt x="3712881" y="5145117"/>
                  <a:pt x="3711424" y="5143457"/>
                </a:cubicBezTo>
                <a:cubicBezTo>
                  <a:pt x="3701340" y="5148457"/>
                  <a:pt x="3690528" y="5152628"/>
                  <a:pt x="3677081" y="5159297"/>
                </a:cubicBezTo>
                <a:cubicBezTo>
                  <a:pt x="3683077" y="5155132"/>
                  <a:pt x="3686438" y="5153464"/>
                  <a:pt x="3689800" y="5151797"/>
                </a:cubicBezTo>
                <a:cubicBezTo>
                  <a:pt x="3699883" y="5146795"/>
                  <a:pt x="3709242" y="5140963"/>
                  <a:pt x="3720054" y="5136791"/>
                </a:cubicBezTo>
                <a:cubicBezTo>
                  <a:pt x="3734227" y="5130954"/>
                  <a:pt x="3735405" y="5126794"/>
                  <a:pt x="3748123" y="5119295"/>
                </a:cubicBezTo>
                <a:cubicBezTo>
                  <a:pt x="3760841" y="5111794"/>
                  <a:pt x="3760115" y="5110964"/>
                  <a:pt x="3750478" y="5110973"/>
                </a:cubicBezTo>
                <a:cubicBezTo>
                  <a:pt x="3744932" y="5110148"/>
                  <a:pt x="3737481" y="5112653"/>
                  <a:pt x="3731486" y="5116817"/>
                </a:cubicBezTo>
                <a:cubicBezTo>
                  <a:pt x="3722858" y="5123480"/>
                  <a:pt x="3712045" y="5127653"/>
                  <a:pt x="3705322" y="5130987"/>
                </a:cubicBezTo>
                <a:cubicBezTo>
                  <a:pt x="3685880" y="5141820"/>
                  <a:pt x="3667617" y="5148494"/>
                  <a:pt x="3649632" y="5160990"/>
                </a:cubicBezTo>
                <a:cubicBezTo>
                  <a:pt x="3649632" y="5160990"/>
                  <a:pt x="3646270" y="5162658"/>
                  <a:pt x="3642181" y="5163493"/>
                </a:cubicBezTo>
                <a:cubicBezTo>
                  <a:pt x="3623916" y="5170167"/>
                  <a:pt x="3610470" y="5176836"/>
                  <a:pt x="3593664" y="5185172"/>
                </a:cubicBezTo>
                <a:cubicBezTo>
                  <a:pt x="3569405" y="5196011"/>
                  <a:pt x="3544418" y="5206020"/>
                  <a:pt x="3521616" y="5218521"/>
                </a:cubicBezTo>
                <a:cubicBezTo>
                  <a:pt x="3521616" y="5218521"/>
                  <a:pt x="3518253" y="5220188"/>
                  <a:pt x="3518253" y="5220188"/>
                </a:cubicBezTo>
                <a:cubicBezTo>
                  <a:pt x="3517526" y="5219357"/>
                  <a:pt x="3517526" y="5219357"/>
                  <a:pt x="3517526" y="5219357"/>
                </a:cubicBezTo>
                <a:cubicBezTo>
                  <a:pt x="3516797" y="5218527"/>
                  <a:pt x="3516069" y="5217695"/>
                  <a:pt x="3519431" y="5216028"/>
                </a:cubicBezTo>
                <a:cubicBezTo>
                  <a:pt x="3522792" y="5214362"/>
                  <a:pt x="3526154" y="5212693"/>
                  <a:pt x="3529516" y="5211027"/>
                </a:cubicBezTo>
                <a:cubicBezTo>
                  <a:pt x="3549685" y="5201023"/>
                  <a:pt x="3569854" y="5191021"/>
                  <a:pt x="3590023" y="5181017"/>
                </a:cubicBezTo>
                <a:cubicBezTo>
                  <a:pt x="3593385" y="5179350"/>
                  <a:pt x="3600108" y="5176015"/>
                  <a:pt x="3598652" y="5174354"/>
                </a:cubicBezTo>
                <a:cubicBezTo>
                  <a:pt x="3592378" y="5172696"/>
                  <a:pt x="3605825" y="5166028"/>
                  <a:pt x="3612547" y="5162693"/>
                </a:cubicBezTo>
                <a:cubicBezTo>
                  <a:pt x="3625994" y="5156025"/>
                  <a:pt x="3639441" y="5149356"/>
                  <a:pt x="3652886" y="5142688"/>
                </a:cubicBezTo>
                <a:cubicBezTo>
                  <a:pt x="3662969" y="5137686"/>
                  <a:pt x="3672328" y="5131854"/>
                  <a:pt x="3681683" y="5126021"/>
                </a:cubicBezTo>
                <a:cubicBezTo>
                  <a:pt x="3676866" y="5126026"/>
                  <a:pt x="3669415" y="5128529"/>
                  <a:pt x="3662693" y="5131864"/>
                </a:cubicBezTo>
                <a:cubicBezTo>
                  <a:pt x="3635798" y="5145202"/>
                  <a:pt x="3610362" y="5160201"/>
                  <a:pt x="3581286" y="5171046"/>
                </a:cubicBezTo>
                <a:cubicBezTo>
                  <a:pt x="3537586" y="5192719"/>
                  <a:pt x="3493886" y="5214392"/>
                  <a:pt x="3453549" y="5234398"/>
                </a:cubicBezTo>
                <a:cubicBezTo>
                  <a:pt x="3446826" y="5237733"/>
                  <a:pt x="3445648" y="5241893"/>
                  <a:pt x="3437469" y="5243565"/>
                </a:cubicBezTo>
                <a:cubicBezTo>
                  <a:pt x="3425201" y="5246074"/>
                  <a:pt x="3413210" y="5254406"/>
                  <a:pt x="3403125" y="5259406"/>
                </a:cubicBezTo>
                <a:cubicBezTo>
                  <a:pt x="3393040" y="5264408"/>
                  <a:pt x="3378866" y="5270245"/>
                  <a:pt x="3370238" y="5276910"/>
                </a:cubicBezTo>
                <a:cubicBezTo>
                  <a:pt x="3364244" y="5281074"/>
                  <a:pt x="3353429" y="5285245"/>
                  <a:pt x="3346707" y="5288579"/>
                </a:cubicBezTo>
                <a:cubicBezTo>
                  <a:pt x="3328444" y="5295253"/>
                  <a:pt x="3307547" y="5304426"/>
                  <a:pt x="3287377" y="5314429"/>
                </a:cubicBezTo>
                <a:cubicBezTo>
                  <a:pt x="3280653" y="5317762"/>
                  <a:pt x="3278749" y="5321092"/>
                  <a:pt x="3275387" y="5322759"/>
                </a:cubicBezTo>
                <a:cubicBezTo>
                  <a:pt x="3267936" y="5325262"/>
                  <a:pt x="3260485" y="5327766"/>
                  <a:pt x="3253761" y="5331100"/>
                </a:cubicBezTo>
                <a:cubicBezTo>
                  <a:pt x="3213424" y="5351106"/>
                  <a:pt x="3176446" y="5369446"/>
                  <a:pt x="3136109" y="5389452"/>
                </a:cubicBezTo>
                <a:lnTo>
                  <a:pt x="3034765" y="5438664"/>
                </a:lnTo>
                <a:lnTo>
                  <a:pt x="3029349" y="5440676"/>
                </a:lnTo>
                <a:cubicBezTo>
                  <a:pt x="2977376" y="5460828"/>
                  <a:pt x="2922517" y="5483195"/>
                  <a:pt x="2881263" y="5498405"/>
                </a:cubicBezTo>
                <a:cubicBezTo>
                  <a:pt x="2817148" y="5537125"/>
                  <a:pt x="2729184" y="5540049"/>
                  <a:pt x="2665069" y="5578769"/>
                </a:cubicBezTo>
                <a:cubicBezTo>
                  <a:pt x="2654243" y="5583475"/>
                  <a:pt x="2637170" y="5580032"/>
                  <a:pt x="2624362" y="5577451"/>
                </a:cubicBezTo>
                <a:cubicBezTo>
                  <a:pt x="2601877" y="5576360"/>
                  <a:pt x="2573142" y="5567124"/>
                  <a:pt x="2579918" y="5599480"/>
                </a:cubicBezTo>
                <a:cubicBezTo>
                  <a:pt x="2580754" y="5609976"/>
                  <a:pt x="2565662" y="5613819"/>
                  <a:pt x="2555981" y="5615310"/>
                </a:cubicBezTo>
                <a:cubicBezTo>
                  <a:pt x="2464890" y="5614162"/>
                  <a:pt x="2409006" y="5668314"/>
                  <a:pt x="2333538" y="5687530"/>
                </a:cubicBezTo>
                <a:cubicBezTo>
                  <a:pt x="2226740" y="5717646"/>
                  <a:pt x="2141501" y="5789982"/>
                  <a:pt x="2019083" y="5799732"/>
                </a:cubicBezTo>
                <a:cubicBezTo>
                  <a:pt x="2000863" y="5799502"/>
                  <a:pt x="1984625" y="5806556"/>
                  <a:pt x="1964121" y="5812754"/>
                </a:cubicBezTo>
                <a:cubicBezTo>
                  <a:pt x="1951623" y="5796462"/>
                  <a:pt x="1957342" y="5780399"/>
                  <a:pt x="1940576" y="5763246"/>
                </a:cubicBezTo>
                <a:cubicBezTo>
                  <a:pt x="1909023" y="5736227"/>
                  <a:pt x="1917647" y="5686321"/>
                  <a:pt x="1958969" y="5660219"/>
                </a:cubicBezTo>
                <a:cubicBezTo>
                  <a:pt x="1992588" y="5642896"/>
                  <a:pt x="2036726" y="5634579"/>
                  <a:pt x="2049310" y="5599241"/>
                </a:cubicBezTo>
                <a:cubicBezTo>
                  <a:pt x="2053887" y="5586391"/>
                  <a:pt x="2075229" y="5590694"/>
                  <a:pt x="2089177" y="5590065"/>
                </a:cubicBezTo>
                <a:cubicBezTo>
                  <a:pt x="2128737" y="5594597"/>
                  <a:pt x="2161212" y="5580485"/>
                  <a:pt x="2193686" y="5566374"/>
                </a:cubicBezTo>
                <a:cubicBezTo>
                  <a:pt x="2220750" y="5554613"/>
                  <a:pt x="2232721" y="5546698"/>
                  <a:pt x="2212829" y="5525473"/>
                </a:cubicBezTo>
                <a:cubicBezTo>
                  <a:pt x="2206581" y="5517326"/>
                  <a:pt x="2205742" y="5506828"/>
                  <a:pt x="2216569" y="5502124"/>
                </a:cubicBezTo>
                <a:cubicBezTo>
                  <a:pt x="2233951" y="5491855"/>
                  <a:pt x="2243322" y="5504076"/>
                  <a:pt x="2249574" y="5512221"/>
                </a:cubicBezTo>
                <a:cubicBezTo>
                  <a:pt x="2276857" y="5538381"/>
                  <a:pt x="2298508" y="5528974"/>
                  <a:pt x="2319321" y="5509066"/>
                </a:cubicBezTo>
                <a:cubicBezTo>
                  <a:pt x="2378330" y="5458987"/>
                  <a:pt x="2440464" y="5412984"/>
                  <a:pt x="2516238" y="5380057"/>
                </a:cubicBezTo>
                <a:cubicBezTo>
                  <a:pt x="2549858" y="5362732"/>
                  <a:pt x="2537975" y="5319021"/>
                  <a:pt x="2593773" y="5316498"/>
                </a:cubicBezTo>
                <a:cubicBezTo>
                  <a:pt x="2598041" y="5317357"/>
                  <a:pt x="2594081" y="5302787"/>
                  <a:pt x="2590958" y="5298714"/>
                </a:cubicBezTo>
                <a:cubicBezTo>
                  <a:pt x="2578460" y="5282422"/>
                  <a:pt x="2561387" y="5278979"/>
                  <a:pt x="2542025" y="5281961"/>
                </a:cubicBezTo>
                <a:cubicBezTo>
                  <a:pt x="2528076" y="5282593"/>
                  <a:pt x="2504445" y="5284716"/>
                  <a:pt x="2512672" y="5300147"/>
                </a:cubicBezTo>
                <a:cubicBezTo>
                  <a:pt x="2517470" y="5325216"/>
                  <a:pt x="2493839" y="5327337"/>
                  <a:pt x="2472188" y="5336745"/>
                </a:cubicBezTo>
                <a:cubicBezTo>
                  <a:pt x="2399844" y="5360033"/>
                  <a:pt x="2319274" y="5367891"/>
                  <a:pt x="2258282" y="5410685"/>
                </a:cubicBezTo>
                <a:cubicBezTo>
                  <a:pt x="2239759" y="5424167"/>
                  <a:pt x="2224973" y="5414299"/>
                  <a:pt x="2209041" y="5407645"/>
                </a:cubicBezTo>
                <a:cubicBezTo>
                  <a:pt x="2179470" y="5387911"/>
                  <a:pt x="2154695" y="5393246"/>
                  <a:pt x="2125344" y="5411430"/>
                </a:cubicBezTo>
                <a:cubicBezTo>
                  <a:pt x="2078613" y="5439882"/>
                  <a:pt x="2048733" y="5433858"/>
                  <a:pt x="2028314" y="5388425"/>
                </a:cubicBezTo>
                <a:cubicBezTo>
                  <a:pt x="2016957" y="5368921"/>
                  <a:pt x="2008114" y="5380911"/>
                  <a:pt x="1998434" y="5382401"/>
                </a:cubicBezTo>
                <a:cubicBezTo>
                  <a:pt x="1946596" y="5399495"/>
                  <a:pt x="1894757" y="5416590"/>
                  <a:pt x="1846047" y="5437757"/>
                </a:cubicBezTo>
                <a:cubicBezTo>
                  <a:pt x="1744350" y="5479232"/>
                  <a:pt x="1633285" y="5508485"/>
                  <a:pt x="1540963" y="5562177"/>
                </a:cubicBezTo>
                <a:cubicBezTo>
                  <a:pt x="1481116" y="5601758"/>
                  <a:pt x="1398259" y="5616041"/>
                  <a:pt x="1321645" y="5638470"/>
                </a:cubicBezTo>
                <a:cubicBezTo>
                  <a:pt x="1295727" y="5647017"/>
                  <a:pt x="1284900" y="5651721"/>
                  <a:pt x="1273770" y="5670136"/>
                </a:cubicBezTo>
                <a:cubicBezTo>
                  <a:pt x="1258367" y="5687687"/>
                  <a:pt x="1244636" y="5726238"/>
                  <a:pt x="1198300" y="5689350"/>
                </a:cubicBezTo>
                <a:cubicBezTo>
                  <a:pt x="1187784" y="5680346"/>
                  <a:pt x="1167275" y="5686540"/>
                  <a:pt x="1168114" y="5697037"/>
                </a:cubicBezTo>
                <a:cubicBezTo>
                  <a:pt x="1173439" y="5746314"/>
                  <a:pt x="1118785" y="5745626"/>
                  <a:pt x="1085164" y="5762950"/>
                </a:cubicBezTo>
                <a:cubicBezTo>
                  <a:pt x="1058101" y="5774707"/>
                  <a:pt x="1032185" y="5783256"/>
                  <a:pt x="1006263" y="5791801"/>
                </a:cubicBezTo>
                <a:cubicBezTo>
                  <a:pt x="993877" y="5794469"/>
                  <a:pt x="983662" y="5795853"/>
                  <a:pt x="975440" y="5795863"/>
                </a:cubicBezTo>
                <a:lnTo>
                  <a:pt x="964910" y="5793531"/>
                </a:lnTo>
                <a:lnTo>
                  <a:pt x="970465" y="5789154"/>
                </a:lnTo>
                <a:cubicBezTo>
                  <a:pt x="970189" y="5788887"/>
                  <a:pt x="967440" y="5789925"/>
                  <a:pt x="961938" y="5792003"/>
                </a:cubicBezTo>
                <a:lnTo>
                  <a:pt x="960041" y="5792452"/>
                </a:lnTo>
                <a:lnTo>
                  <a:pt x="957513" y="5791893"/>
                </a:lnTo>
                <a:lnTo>
                  <a:pt x="959734" y="5789871"/>
                </a:lnTo>
                <a:cubicBezTo>
                  <a:pt x="965356" y="5785442"/>
                  <a:pt x="967797" y="5782873"/>
                  <a:pt x="963152" y="5783310"/>
                </a:cubicBezTo>
                <a:lnTo>
                  <a:pt x="953562" y="5786846"/>
                </a:lnTo>
                <a:lnTo>
                  <a:pt x="948524" y="5778709"/>
                </a:lnTo>
                <a:lnTo>
                  <a:pt x="948543" y="5778449"/>
                </a:lnTo>
                <a:lnTo>
                  <a:pt x="978289" y="5758489"/>
                </a:lnTo>
                <a:cubicBezTo>
                  <a:pt x="981467" y="5756629"/>
                  <a:pt x="990265" y="5750343"/>
                  <a:pt x="994178" y="5749195"/>
                </a:cubicBezTo>
                <a:cubicBezTo>
                  <a:pt x="1005914" y="5745753"/>
                  <a:pt x="1013978" y="5738754"/>
                  <a:pt x="1021068" y="5735747"/>
                </a:cubicBezTo>
                <a:cubicBezTo>
                  <a:pt x="1030600" y="5730170"/>
                  <a:pt x="1036222" y="5725743"/>
                  <a:pt x="1034753" y="5724321"/>
                </a:cubicBezTo>
                <a:lnTo>
                  <a:pt x="1022633" y="5726977"/>
                </a:lnTo>
                <a:lnTo>
                  <a:pt x="1045330" y="5711417"/>
                </a:lnTo>
                <a:cubicBezTo>
                  <a:pt x="1048507" y="5709560"/>
                  <a:pt x="1050951" y="5706991"/>
                  <a:pt x="1053393" y="5704421"/>
                </a:cubicBezTo>
                <a:cubicBezTo>
                  <a:pt x="1059255" y="5695292"/>
                  <a:pt x="1075878" y="5686707"/>
                  <a:pt x="1092499" y="5678126"/>
                </a:cubicBezTo>
                <a:cubicBezTo>
                  <a:pt x="1102767" y="5673259"/>
                  <a:pt x="1122567" y="5662819"/>
                  <a:pt x="1132594" y="5662655"/>
                </a:cubicBezTo>
                <a:cubicBezTo>
                  <a:pt x="1134797" y="5664787"/>
                  <a:pt x="1145066" y="5659923"/>
                  <a:pt x="1153864" y="5653634"/>
                </a:cubicBezTo>
                <a:cubicBezTo>
                  <a:pt x="1156305" y="5651065"/>
                  <a:pt x="1155571" y="5650355"/>
                  <a:pt x="1158750" y="5648496"/>
                </a:cubicBezTo>
                <a:cubicBezTo>
                  <a:pt x="1184906" y="5634337"/>
                  <a:pt x="1210565" y="5614765"/>
                  <a:pt x="1237456" y="5601318"/>
                </a:cubicBezTo>
                <a:cubicBezTo>
                  <a:pt x="1270699" y="5584152"/>
                  <a:pt x="1304185" y="5562285"/>
                  <a:pt x="1340367" y="5547961"/>
                </a:cubicBezTo>
                <a:cubicBezTo>
                  <a:pt x="1347457" y="5544957"/>
                  <a:pt x="1353077" y="5540527"/>
                  <a:pt x="1360167" y="5537520"/>
                </a:cubicBezTo>
                <a:cubicBezTo>
                  <a:pt x="1369699" y="5531944"/>
                  <a:pt x="1370675" y="5527953"/>
                  <a:pt x="1372382" y="5524672"/>
                </a:cubicBezTo>
                <a:cubicBezTo>
                  <a:pt x="1375560" y="5522815"/>
                  <a:pt x="1367736" y="5525109"/>
                  <a:pt x="1361382" y="5528827"/>
                </a:cubicBezTo>
                <a:cubicBezTo>
                  <a:pt x="1355026" y="5532544"/>
                  <a:pt x="1353556" y="5531123"/>
                  <a:pt x="1355999" y="5528553"/>
                </a:cubicBezTo>
                <a:cubicBezTo>
                  <a:pt x="1355264" y="5527843"/>
                  <a:pt x="1361620" y="5524125"/>
                  <a:pt x="1364798" y="5522266"/>
                </a:cubicBezTo>
                <a:cubicBezTo>
                  <a:pt x="1382889" y="5515105"/>
                  <a:pt x="1401220" y="5503243"/>
                  <a:pt x="1415160" y="5501930"/>
                </a:cubicBezTo>
                <a:cubicBezTo>
                  <a:pt x="1428605" y="5495206"/>
                  <a:pt x="1437165" y="5493621"/>
                  <a:pt x="1449874" y="5486188"/>
                </a:cubicBezTo>
                <a:cubicBezTo>
                  <a:pt x="1459406" y="5480612"/>
                  <a:pt x="1469673" y="5475746"/>
                  <a:pt x="1473091" y="5469184"/>
                </a:cubicBezTo>
                <a:cubicBezTo>
                  <a:pt x="1474065" y="5465193"/>
                  <a:pt x="1486776" y="5457758"/>
                  <a:pt x="1491662" y="5452620"/>
                </a:cubicBezTo>
                <a:cubicBezTo>
                  <a:pt x="1497283" y="5448191"/>
                  <a:pt x="1502664" y="5448465"/>
                  <a:pt x="1512196" y="5442889"/>
                </a:cubicBezTo>
                <a:cubicBezTo>
                  <a:pt x="1515373" y="5441030"/>
                  <a:pt x="1516843" y="5442452"/>
                  <a:pt x="1513666" y="5444311"/>
                </a:cubicBezTo>
                <a:cubicBezTo>
                  <a:pt x="1508045" y="5448739"/>
                  <a:pt x="1505601" y="5451308"/>
                  <a:pt x="1499982" y="5455737"/>
                </a:cubicBezTo>
                <a:cubicBezTo>
                  <a:pt x="1496804" y="5457595"/>
                  <a:pt x="1493626" y="5459454"/>
                  <a:pt x="1495094" y="5460876"/>
                </a:cubicBezTo>
                <a:cubicBezTo>
                  <a:pt x="1495829" y="5461587"/>
                  <a:pt x="1502185" y="5457870"/>
                  <a:pt x="1505361" y="5456011"/>
                </a:cubicBezTo>
                <a:cubicBezTo>
                  <a:pt x="1540315" y="5435564"/>
                  <a:pt x="1579181" y="5413971"/>
                  <a:pt x="1613401" y="5392815"/>
                </a:cubicBezTo>
                <a:cubicBezTo>
                  <a:pt x="1650063" y="5369088"/>
                  <a:pt x="1688927" y="5347494"/>
                  <a:pt x="1726325" y="5324477"/>
                </a:cubicBezTo>
                <a:cubicBezTo>
                  <a:pt x="1732681" y="5320760"/>
                  <a:pt x="1736591" y="5319613"/>
                  <a:pt x="1738300" y="5316332"/>
                </a:cubicBezTo>
                <a:cubicBezTo>
                  <a:pt x="1736831" y="5314910"/>
                  <a:pt x="1729008" y="5317207"/>
                  <a:pt x="1725830" y="5319065"/>
                </a:cubicBezTo>
                <a:cubicBezTo>
                  <a:pt x="1716296" y="5324641"/>
                  <a:pt x="1706031" y="5329507"/>
                  <a:pt x="1697967" y="5336505"/>
                </a:cubicBezTo>
                <a:cubicBezTo>
                  <a:pt x="1683548" y="5347219"/>
                  <a:pt x="1663012" y="5356951"/>
                  <a:pt x="1647859" y="5366955"/>
                </a:cubicBezTo>
                <a:cubicBezTo>
                  <a:pt x="1636123" y="5370398"/>
                  <a:pt x="1627323" y="5376687"/>
                  <a:pt x="1620971" y="5380402"/>
                </a:cubicBezTo>
                <a:cubicBezTo>
                  <a:pt x="1608258" y="5387839"/>
                  <a:pt x="1598725" y="5393414"/>
                  <a:pt x="1592611" y="5392429"/>
                </a:cubicBezTo>
                <a:cubicBezTo>
                  <a:pt x="1591142" y="5391008"/>
                  <a:pt x="1584052" y="5394015"/>
                  <a:pt x="1580141" y="5395163"/>
                </a:cubicBezTo>
                <a:cubicBezTo>
                  <a:pt x="1581850" y="5391882"/>
                  <a:pt x="1592851" y="5387728"/>
                  <a:pt x="1595294" y="5385158"/>
                </a:cubicBezTo>
                <a:cubicBezTo>
                  <a:pt x="1627070" y="5366571"/>
                  <a:pt x="1655668" y="5349844"/>
                  <a:pt x="1684266" y="5333115"/>
                </a:cubicBezTo>
                <a:cubicBezTo>
                  <a:pt x="1703332" y="5321962"/>
                  <a:pt x="1719954" y="5313380"/>
                  <a:pt x="1737552" y="5300806"/>
                </a:cubicBezTo>
                <a:cubicBezTo>
                  <a:pt x="1748792" y="5291949"/>
                  <a:pt x="1760768" y="5283803"/>
                  <a:pt x="1777392" y="5275220"/>
                </a:cubicBezTo>
                <a:cubicBezTo>
                  <a:pt x="1783745" y="5271503"/>
                  <a:pt x="1786189" y="5268933"/>
                  <a:pt x="1788631" y="5266363"/>
                </a:cubicBezTo>
                <a:cubicBezTo>
                  <a:pt x="1791075" y="5263794"/>
                  <a:pt x="1790340" y="5263083"/>
                  <a:pt x="1786430" y="5264231"/>
                </a:cubicBezTo>
                <a:cubicBezTo>
                  <a:pt x="1778605" y="5266527"/>
                  <a:pt x="1773957" y="5266965"/>
                  <a:pt x="1761247" y="5274400"/>
                </a:cubicBezTo>
                <a:cubicBezTo>
                  <a:pt x="1752449" y="5280687"/>
                  <a:pt x="1742182" y="5285552"/>
                  <a:pt x="1726294" y="5294845"/>
                </a:cubicBezTo>
                <a:cubicBezTo>
                  <a:pt x="1737535" y="5285990"/>
                  <a:pt x="1744626" y="5282981"/>
                  <a:pt x="1754158" y="5277406"/>
                </a:cubicBezTo>
                <a:cubicBezTo>
                  <a:pt x="1775667" y="5263686"/>
                  <a:pt x="1797911" y="5250674"/>
                  <a:pt x="1820887" y="5238374"/>
                </a:cubicBezTo>
                <a:cubicBezTo>
                  <a:pt x="1827242" y="5234655"/>
                  <a:pt x="1828950" y="5231375"/>
                  <a:pt x="1828217" y="5230665"/>
                </a:cubicBezTo>
                <a:cubicBezTo>
                  <a:pt x="1826747" y="5229243"/>
                  <a:pt x="1822837" y="5230391"/>
                  <a:pt x="1816481" y="5234108"/>
                </a:cubicBezTo>
                <a:cubicBezTo>
                  <a:pt x="1806948" y="5239684"/>
                  <a:pt x="1794971" y="5247830"/>
                  <a:pt x="1787882" y="5250837"/>
                </a:cubicBezTo>
                <a:cubicBezTo>
                  <a:pt x="1776881" y="5254992"/>
                  <a:pt x="1768815" y="5261989"/>
                  <a:pt x="1757080" y="5265432"/>
                </a:cubicBezTo>
                <a:cubicBezTo>
                  <a:pt x="1753168" y="5266581"/>
                  <a:pt x="1741194" y="5274726"/>
                  <a:pt x="1734838" y="5278444"/>
                </a:cubicBezTo>
                <a:cubicBezTo>
                  <a:pt x="1735812" y="5274453"/>
                  <a:pt x="1742901" y="5271446"/>
                  <a:pt x="1746079" y="5269587"/>
                </a:cubicBezTo>
                <a:cubicBezTo>
                  <a:pt x="1774678" y="5252859"/>
                  <a:pt x="1800096" y="5237989"/>
                  <a:pt x="1825519" y="5223120"/>
                </a:cubicBezTo>
                <a:cubicBezTo>
                  <a:pt x="1831874" y="5219402"/>
                  <a:pt x="1838962" y="5216395"/>
                  <a:pt x="1837495" y="5214975"/>
                </a:cubicBezTo>
                <a:cubicBezTo>
                  <a:pt x="1835291" y="5212842"/>
                  <a:pt x="1828936" y="5216558"/>
                  <a:pt x="1826493" y="5219128"/>
                </a:cubicBezTo>
                <a:cubicBezTo>
                  <a:pt x="1807428" y="5230281"/>
                  <a:pt x="1789336" y="5237442"/>
                  <a:pt x="1772715" y="5246025"/>
                </a:cubicBezTo>
                <a:cubicBezTo>
                  <a:pt x="1788601" y="5236731"/>
                  <a:pt x="1804490" y="5227437"/>
                  <a:pt x="1820377" y="5218144"/>
                </a:cubicBezTo>
                <a:cubicBezTo>
                  <a:pt x="1823557" y="5216285"/>
                  <a:pt x="1826732" y="5214426"/>
                  <a:pt x="1825265" y="5213004"/>
                </a:cubicBezTo>
                <a:cubicBezTo>
                  <a:pt x="1824529" y="5212294"/>
                  <a:pt x="1823060" y="5210872"/>
                  <a:pt x="1819882" y="5212731"/>
                </a:cubicBezTo>
                <a:cubicBezTo>
                  <a:pt x="1814262" y="5217159"/>
                  <a:pt x="1808147" y="5216174"/>
                  <a:pt x="1802525" y="5220603"/>
                </a:cubicBezTo>
                <a:cubicBezTo>
                  <a:pt x="1800083" y="5223173"/>
                  <a:pt x="1792992" y="5226180"/>
                  <a:pt x="1789815" y="5228039"/>
                </a:cubicBezTo>
                <a:cubicBezTo>
                  <a:pt x="1761952" y="5245479"/>
                  <a:pt x="1731884" y="5260785"/>
                  <a:pt x="1705729" y="5274944"/>
                </a:cubicBezTo>
                <a:cubicBezTo>
                  <a:pt x="1707437" y="5271663"/>
                  <a:pt x="1713793" y="5267945"/>
                  <a:pt x="1717704" y="5266798"/>
                </a:cubicBezTo>
                <a:cubicBezTo>
                  <a:pt x="1731150" y="5260074"/>
                  <a:pt x="1740922" y="5249795"/>
                  <a:pt x="1758279" y="5241923"/>
                </a:cubicBezTo>
                <a:cubicBezTo>
                  <a:pt x="1772458" y="5235910"/>
                  <a:pt x="1787612" y="5225906"/>
                  <a:pt x="1800322" y="5218471"/>
                </a:cubicBezTo>
                <a:cubicBezTo>
                  <a:pt x="1806678" y="5214753"/>
                  <a:pt x="1809855" y="5212895"/>
                  <a:pt x="1816210" y="5209178"/>
                </a:cubicBezTo>
                <a:cubicBezTo>
                  <a:pt x="1818654" y="5206607"/>
                  <a:pt x="1817918" y="5205897"/>
                  <a:pt x="1817184" y="5205186"/>
                </a:cubicBezTo>
                <a:cubicBezTo>
                  <a:pt x="1813271" y="5206334"/>
                  <a:pt x="1808625" y="5206773"/>
                  <a:pt x="1802271" y="5210489"/>
                </a:cubicBezTo>
                <a:cubicBezTo>
                  <a:pt x="1793472" y="5216777"/>
                  <a:pt x="1783939" y="5222352"/>
                  <a:pt x="1774406" y="5227928"/>
                </a:cubicBezTo>
                <a:cubicBezTo>
                  <a:pt x="1761696" y="5235363"/>
                  <a:pt x="1748987" y="5242798"/>
                  <a:pt x="1736275" y="5250233"/>
                </a:cubicBezTo>
                <a:cubicBezTo>
                  <a:pt x="1723805" y="5252966"/>
                  <a:pt x="1710855" y="5265101"/>
                  <a:pt x="1698384" y="5267836"/>
                </a:cubicBezTo>
                <a:cubicBezTo>
                  <a:pt x="1686408" y="5275981"/>
                  <a:pt x="1674671" y="5279425"/>
                  <a:pt x="1661962" y="5286859"/>
                </a:cubicBezTo>
                <a:cubicBezTo>
                  <a:pt x="1652429" y="5292436"/>
                  <a:pt x="1648517" y="5293584"/>
                  <a:pt x="1644605" y="5294732"/>
                </a:cubicBezTo>
                <a:cubicBezTo>
                  <a:pt x="1647048" y="5292162"/>
                  <a:pt x="1645579" y="5290741"/>
                  <a:pt x="1648021" y="5288171"/>
                </a:cubicBezTo>
                <a:cubicBezTo>
                  <a:pt x="1647287" y="5287461"/>
                  <a:pt x="1653642" y="5283743"/>
                  <a:pt x="1656821" y="5281885"/>
                </a:cubicBezTo>
                <a:cubicBezTo>
                  <a:pt x="1682240" y="5267014"/>
                  <a:pt x="1707661" y="5252145"/>
                  <a:pt x="1733083" y="5237275"/>
                </a:cubicBezTo>
                <a:cubicBezTo>
                  <a:pt x="1736260" y="5235415"/>
                  <a:pt x="1740171" y="5234268"/>
                  <a:pt x="1738703" y="5232847"/>
                </a:cubicBezTo>
                <a:cubicBezTo>
                  <a:pt x="1737968" y="5232136"/>
                  <a:pt x="1734056" y="5233284"/>
                  <a:pt x="1730879" y="5235143"/>
                </a:cubicBezTo>
                <a:cubicBezTo>
                  <a:pt x="1719143" y="5238586"/>
                  <a:pt x="1707167" y="5246733"/>
                  <a:pt x="1694457" y="5254167"/>
                </a:cubicBezTo>
                <a:cubicBezTo>
                  <a:pt x="1684925" y="5259744"/>
                  <a:pt x="1682480" y="5262312"/>
                  <a:pt x="1679543" y="5259469"/>
                </a:cubicBezTo>
                <a:cubicBezTo>
                  <a:pt x="1673427" y="5258486"/>
                  <a:pt x="1659982" y="5265209"/>
                  <a:pt x="1650450" y="5270785"/>
                </a:cubicBezTo>
                <a:cubicBezTo>
                  <a:pt x="1646539" y="5271933"/>
                  <a:pt x="1640183" y="5275651"/>
                  <a:pt x="1633828" y="5279368"/>
                </a:cubicBezTo>
                <a:cubicBezTo>
                  <a:pt x="1640183" y="5275651"/>
                  <a:pt x="1633828" y="5279368"/>
                  <a:pt x="1636270" y="5276799"/>
                </a:cubicBezTo>
                <a:cubicBezTo>
                  <a:pt x="1680757" y="5250777"/>
                  <a:pt x="1722066" y="5226613"/>
                  <a:pt x="1763374" y="5202450"/>
                </a:cubicBezTo>
                <a:cubicBezTo>
                  <a:pt x="1766552" y="5200591"/>
                  <a:pt x="1765817" y="5199880"/>
                  <a:pt x="1765817" y="5199880"/>
                </a:cubicBezTo>
                <a:cubicBezTo>
                  <a:pt x="1757259" y="5201465"/>
                  <a:pt x="1742106" y="5211470"/>
                  <a:pt x="1731839" y="5216335"/>
                </a:cubicBezTo>
                <a:cubicBezTo>
                  <a:pt x="1735255" y="5209774"/>
                  <a:pt x="1747231" y="5201629"/>
                  <a:pt x="1752118" y="5196489"/>
                </a:cubicBezTo>
                <a:cubicBezTo>
                  <a:pt x="1759448" y="5188783"/>
                  <a:pt x="1759448" y="5188783"/>
                  <a:pt x="1746975" y="5191514"/>
                </a:cubicBezTo>
                <a:cubicBezTo>
                  <a:pt x="1743798" y="5193373"/>
                  <a:pt x="1743798" y="5193373"/>
                  <a:pt x="1743798" y="5193373"/>
                </a:cubicBezTo>
                <a:cubicBezTo>
                  <a:pt x="1743064" y="5192663"/>
                  <a:pt x="1738417" y="5193100"/>
                  <a:pt x="1741595" y="5191240"/>
                </a:cubicBezTo>
                <a:cubicBezTo>
                  <a:pt x="1756748" y="5181237"/>
                  <a:pt x="1746481" y="5186102"/>
                  <a:pt x="1741834" y="5186538"/>
                </a:cubicBezTo>
                <a:cubicBezTo>
                  <a:pt x="1734010" y="5188835"/>
                  <a:pt x="1734010" y="5188835"/>
                  <a:pt x="1742809" y="5182547"/>
                </a:cubicBezTo>
                <a:cubicBezTo>
                  <a:pt x="1749165" y="5178830"/>
                  <a:pt x="1752341" y="5176972"/>
                  <a:pt x="1750872" y="5175551"/>
                </a:cubicBezTo>
                <a:cubicBezTo>
                  <a:pt x="1749403" y="5174128"/>
                  <a:pt x="1748668" y="5173418"/>
                  <a:pt x="1739136" y="5178994"/>
                </a:cubicBezTo>
                <a:cubicBezTo>
                  <a:pt x="1725692" y="5185719"/>
                  <a:pt x="1711513" y="5191731"/>
                  <a:pt x="1698068" y="5198455"/>
                </a:cubicBezTo>
                <a:cubicBezTo>
                  <a:pt x="1687800" y="5203320"/>
                  <a:pt x="1679975" y="5205617"/>
                  <a:pt x="1668975" y="5209770"/>
                </a:cubicBezTo>
                <a:cubicBezTo>
                  <a:pt x="1665796" y="5211630"/>
                  <a:pt x="1659442" y="5215347"/>
                  <a:pt x="1653086" y="5219065"/>
                </a:cubicBezTo>
                <a:cubicBezTo>
                  <a:pt x="1643553" y="5224642"/>
                  <a:pt x="1630843" y="5232076"/>
                  <a:pt x="1621312" y="5237652"/>
                </a:cubicBezTo>
                <a:cubicBezTo>
                  <a:pt x="1611778" y="5243228"/>
                  <a:pt x="1599067" y="5250662"/>
                  <a:pt x="1589535" y="5256239"/>
                </a:cubicBezTo>
                <a:cubicBezTo>
                  <a:pt x="1589535" y="5256239"/>
                  <a:pt x="1588800" y="5255528"/>
                  <a:pt x="1585622" y="5257387"/>
                </a:cubicBezTo>
                <a:cubicBezTo>
                  <a:pt x="1584888" y="5256676"/>
                  <a:pt x="1587331" y="5254106"/>
                  <a:pt x="1587331" y="5254106"/>
                </a:cubicBezTo>
                <a:cubicBezTo>
                  <a:pt x="1596129" y="5247820"/>
                  <a:pt x="1609574" y="5241097"/>
                  <a:pt x="1619107" y="5235519"/>
                </a:cubicBezTo>
                <a:cubicBezTo>
                  <a:pt x="1621551" y="5232949"/>
                  <a:pt x="1625461" y="5231803"/>
                  <a:pt x="1627904" y="5229233"/>
                </a:cubicBezTo>
                <a:cubicBezTo>
                  <a:pt x="1627170" y="5228522"/>
                  <a:pt x="1626437" y="5227811"/>
                  <a:pt x="1626437" y="5227811"/>
                </a:cubicBezTo>
                <a:cubicBezTo>
                  <a:pt x="1609814" y="5236394"/>
                  <a:pt x="1613231" y="5229833"/>
                  <a:pt x="1611027" y="5227701"/>
                </a:cubicBezTo>
                <a:cubicBezTo>
                  <a:pt x="1607849" y="5229561"/>
                  <a:pt x="1604673" y="5231418"/>
                  <a:pt x="1601495" y="5233277"/>
                </a:cubicBezTo>
                <a:lnTo>
                  <a:pt x="1566043" y="5252469"/>
                </a:lnTo>
                <a:lnTo>
                  <a:pt x="1567163" y="5245376"/>
                </a:lnTo>
                <a:lnTo>
                  <a:pt x="1586821" y="5233877"/>
                </a:lnTo>
                <a:cubicBezTo>
                  <a:pt x="1600266" y="5227153"/>
                  <a:pt x="1613710" y="5220430"/>
                  <a:pt x="1626421" y="5212995"/>
                </a:cubicBezTo>
                <a:cubicBezTo>
                  <a:pt x="1629600" y="5211136"/>
                  <a:pt x="1632776" y="5209278"/>
                  <a:pt x="1634485" y="5205998"/>
                </a:cubicBezTo>
                <a:cubicBezTo>
                  <a:pt x="1633750" y="5205287"/>
                  <a:pt x="1627395" y="5209004"/>
                  <a:pt x="1626660" y="5208293"/>
                </a:cubicBezTo>
                <a:cubicBezTo>
                  <a:pt x="1618837" y="5210589"/>
                  <a:pt x="1610037" y="5216876"/>
                  <a:pt x="1599035" y="5221030"/>
                </a:cubicBezTo>
                <a:cubicBezTo>
                  <a:pt x="1621280" y="5208019"/>
                  <a:pt x="1637167" y="5198725"/>
                  <a:pt x="1656232" y="5187573"/>
                </a:cubicBezTo>
                <a:cubicBezTo>
                  <a:pt x="1668944" y="5180139"/>
                  <a:pt x="1677741" y="5173852"/>
                  <a:pt x="1689718" y="5165705"/>
                </a:cubicBezTo>
                <a:cubicBezTo>
                  <a:pt x="1696074" y="5161988"/>
                  <a:pt x="1697781" y="5158708"/>
                  <a:pt x="1696312" y="5157287"/>
                </a:cubicBezTo>
                <a:cubicBezTo>
                  <a:pt x="1694842" y="5155866"/>
                  <a:pt x="1687753" y="5158872"/>
                  <a:pt x="1678222" y="5164447"/>
                </a:cubicBezTo>
                <a:cubicBezTo>
                  <a:pt x="1672600" y="5168877"/>
                  <a:pt x="1661598" y="5173030"/>
                  <a:pt x="1654269" y="5180739"/>
                </a:cubicBezTo>
                <a:cubicBezTo>
                  <a:pt x="1651826" y="5183309"/>
                  <a:pt x="1641559" y="5188174"/>
                  <a:pt x="1638381" y="5190032"/>
                </a:cubicBezTo>
                <a:lnTo>
                  <a:pt x="1619959" y="5198519"/>
                </a:lnTo>
                <a:lnTo>
                  <a:pt x="1619020" y="5188847"/>
                </a:lnTo>
                <a:cubicBezTo>
                  <a:pt x="1611627" y="5183914"/>
                  <a:pt x="1603090" y="5182193"/>
                  <a:pt x="1597677" y="5184544"/>
                </a:cubicBezTo>
                <a:lnTo>
                  <a:pt x="1520808" y="5220253"/>
                </a:lnTo>
                <a:lnTo>
                  <a:pt x="1541298" y="5204625"/>
                </a:lnTo>
                <a:cubicBezTo>
                  <a:pt x="1524917" y="5208506"/>
                  <a:pt x="1508054" y="5221791"/>
                  <a:pt x="1491432" y="5230374"/>
                </a:cubicBezTo>
                <a:cubicBezTo>
                  <a:pt x="1487520" y="5231522"/>
                  <a:pt x="1490697" y="5229662"/>
                  <a:pt x="1493140" y="5227095"/>
                </a:cubicBezTo>
                <a:cubicBezTo>
                  <a:pt x="1499734" y="5218674"/>
                  <a:pt x="1495822" y="5219821"/>
                  <a:pt x="1481644" y="5225835"/>
                </a:cubicBezTo>
                <a:lnTo>
                  <a:pt x="1439532" y="5248632"/>
                </a:lnTo>
                <a:lnTo>
                  <a:pt x="1407401" y="5256363"/>
                </a:lnTo>
                <a:lnTo>
                  <a:pt x="1374493" y="5286274"/>
                </a:lnTo>
                <a:lnTo>
                  <a:pt x="1347847" y="5302958"/>
                </a:lnTo>
                <a:lnTo>
                  <a:pt x="1325535" y="5318517"/>
                </a:lnTo>
                <a:lnTo>
                  <a:pt x="1290912" y="5336170"/>
                </a:lnTo>
                <a:lnTo>
                  <a:pt x="1231116" y="5362006"/>
                </a:lnTo>
                <a:lnTo>
                  <a:pt x="1232801" y="5359990"/>
                </a:lnTo>
                <a:cubicBezTo>
                  <a:pt x="1231333" y="5358570"/>
                  <a:pt x="1224243" y="5361575"/>
                  <a:pt x="1221065" y="5363434"/>
                </a:cubicBezTo>
                <a:cubicBezTo>
                  <a:pt x="1217155" y="5364582"/>
                  <a:pt x="1210799" y="5368299"/>
                  <a:pt x="1207621" y="5370159"/>
                </a:cubicBezTo>
                <a:cubicBezTo>
                  <a:pt x="1185377" y="5383169"/>
                  <a:pt x="1163133" y="5396182"/>
                  <a:pt x="1137714" y="5411050"/>
                </a:cubicBezTo>
                <a:lnTo>
                  <a:pt x="1119612" y="5421060"/>
                </a:lnTo>
                <a:lnTo>
                  <a:pt x="1109894" y="5425349"/>
                </a:lnTo>
                <a:cubicBezTo>
                  <a:pt x="1097468" y="5429731"/>
                  <a:pt x="1084586" y="5430577"/>
                  <a:pt x="1070372" y="5419103"/>
                </a:cubicBezTo>
                <a:cubicBezTo>
                  <a:pt x="1041946" y="5396156"/>
                  <a:pt x="1071295" y="5377972"/>
                  <a:pt x="1086695" y="5360420"/>
                </a:cubicBezTo>
                <a:cubicBezTo>
                  <a:pt x="1105531" y="5333228"/>
                  <a:pt x="1136024" y="5311831"/>
                  <a:pt x="1172768" y="5298581"/>
                </a:cubicBezTo>
                <a:cubicBezTo>
                  <a:pt x="1250833" y="5259229"/>
                  <a:pt x="1307863" y="5201864"/>
                  <a:pt x="1381657" y="5161654"/>
                </a:cubicBezTo>
                <a:cubicBezTo>
                  <a:pt x="1404450" y="5149033"/>
                  <a:pt x="1386846" y="5121383"/>
                  <a:pt x="1407662" y="5101477"/>
                </a:cubicBezTo>
                <a:cubicBezTo>
                  <a:pt x="1424208" y="5080712"/>
                  <a:pt x="1432215" y="5058224"/>
                  <a:pt x="1387551" y="5042334"/>
                </a:cubicBezTo>
                <a:cubicBezTo>
                  <a:pt x="1363083" y="5033958"/>
                  <a:pt x="1379630" y="5013193"/>
                  <a:pt x="1393885" y="4998850"/>
                </a:cubicBezTo>
                <a:cubicBezTo>
                  <a:pt x="1407000" y="4987723"/>
                  <a:pt x="1422094" y="4983880"/>
                  <a:pt x="1435737" y="4996959"/>
                </a:cubicBezTo>
                <a:cubicBezTo>
                  <a:pt x="1441982" y="5005106"/>
                  <a:pt x="1451357" y="5017324"/>
                  <a:pt x="1473007" y="5007916"/>
                </a:cubicBezTo>
                <a:cubicBezTo>
                  <a:pt x="1468740" y="5007056"/>
                  <a:pt x="1466758" y="4999771"/>
                  <a:pt x="1466758" y="4999771"/>
                </a:cubicBezTo>
                <a:cubicBezTo>
                  <a:pt x="1416462" y="4948314"/>
                  <a:pt x="1429882" y="4923475"/>
                  <a:pt x="1507328" y="4911543"/>
                </a:cubicBezTo>
                <a:cubicBezTo>
                  <a:pt x="1532103" y="4906209"/>
                  <a:pt x="1568230" y="4920377"/>
                  <a:pt x="1579365" y="4901965"/>
                </a:cubicBezTo>
                <a:cubicBezTo>
                  <a:pt x="1601629" y="4865137"/>
                  <a:pt x="1640971" y="4831751"/>
                  <a:pt x="1646160" y="4791481"/>
                </a:cubicBezTo>
                <a:cubicBezTo>
                  <a:pt x="1647613" y="4774558"/>
                  <a:pt x="1643652" y="4759987"/>
                  <a:pt x="1665303" y="4750580"/>
                </a:cubicBezTo>
                <a:cubicBezTo>
                  <a:pt x="1698922" y="4733256"/>
                  <a:pt x="1671329" y="4720807"/>
                  <a:pt x="1655400" y="4714154"/>
                </a:cubicBezTo>
                <a:cubicBezTo>
                  <a:pt x="1627807" y="4701704"/>
                  <a:pt x="1570253" y="4734863"/>
                  <a:pt x="1570780" y="4759068"/>
                </a:cubicBezTo>
                <a:cubicBezTo>
                  <a:pt x="1573598" y="4776852"/>
                  <a:pt x="1570166" y="4786490"/>
                  <a:pt x="1548514" y="4795897"/>
                </a:cubicBezTo>
                <a:cubicBezTo>
                  <a:pt x="1526864" y="4805304"/>
                  <a:pt x="1482728" y="4813622"/>
                  <a:pt x="1528231" y="4840010"/>
                </a:cubicBezTo>
                <a:cubicBezTo>
                  <a:pt x="1535622" y="4844944"/>
                  <a:pt x="1529066" y="4850508"/>
                  <a:pt x="1522511" y="4856073"/>
                </a:cubicBezTo>
                <a:cubicBezTo>
                  <a:pt x="1482642" y="4865250"/>
                  <a:pt x="1472738" y="4828822"/>
                  <a:pt x="1437447" y="4825152"/>
                </a:cubicBezTo>
                <a:cubicBezTo>
                  <a:pt x="1420372" y="4821709"/>
                  <a:pt x="1438899" y="4808229"/>
                  <a:pt x="1447743" y="4796239"/>
                </a:cubicBezTo>
                <a:cubicBezTo>
                  <a:pt x="1465432" y="4772260"/>
                  <a:pt x="1507589" y="4756659"/>
                  <a:pt x="1496545" y="4723444"/>
                </a:cubicBezTo>
                <a:cubicBezTo>
                  <a:pt x="1493415" y="4719372"/>
                  <a:pt x="1499978" y="4713806"/>
                  <a:pt x="1505389" y="4711455"/>
                </a:cubicBezTo>
                <a:cubicBezTo>
                  <a:pt x="1590538" y="4690747"/>
                  <a:pt x="1591239" y="4611697"/>
                  <a:pt x="1657334" y="4580263"/>
                </a:cubicBezTo>
                <a:cubicBezTo>
                  <a:pt x="1673569" y="4573208"/>
                  <a:pt x="1682417" y="4561219"/>
                  <a:pt x="1698651" y="4554163"/>
                </a:cubicBezTo>
                <a:cubicBezTo>
                  <a:pt x="1750492" y="4537069"/>
                  <a:pt x="1783273" y="4509246"/>
                  <a:pt x="1817202" y="4478212"/>
                </a:cubicBezTo>
                <a:cubicBezTo>
                  <a:pt x="1824901" y="4469436"/>
                  <a:pt x="1835726" y="4464734"/>
                  <a:pt x="1843429" y="4455954"/>
                </a:cubicBezTo>
                <a:cubicBezTo>
                  <a:pt x="1851438" y="4433468"/>
                  <a:pt x="1937643" y="4461177"/>
                  <a:pt x="1898169" y="4405016"/>
                </a:cubicBezTo>
                <a:cubicBezTo>
                  <a:pt x="1894549" y="4399122"/>
                  <a:pt x="1892746" y="4392948"/>
                  <a:pt x="1891668" y="4386545"/>
                </a:cubicBezTo>
                <a:lnTo>
                  <a:pt x="1890569" y="4376403"/>
                </a:lnTo>
                <a:lnTo>
                  <a:pt x="1846152" y="4400177"/>
                </a:lnTo>
                <a:cubicBezTo>
                  <a:pt x="1788136" y="4428075"/>
                  <a:pt x="1725146" y="4451765"/>
                  <a:pt x="1672102" y="4486676"/>
                </a:cubicBezTo>
                <a:cubicBezTo>
                  <a:pt x="1645580" y="4509951"/>
                  <a:pt x="1610218" y="4526574"/>
                  <a:pt x="1570436" y="4533225"/>
                </a:cubicBezTo>
                <a:cubicBezTo>
                  <a:pt x="1543913" y="4539873"/>
                  <a:pt x="1512973" y="4556497"/>
                  <a:pt x="1490871" y="4529900"/>
                </a:cubicBezTo>
                <a:cubicBezTo>
                  <a:pt x="1468767" y="4503299"/>
                  <a:pt x="1508551" y="4493327"/>
                  <a:pt x="1521812" y="4476701"/>
                </a:cubicBezTo>
                <a:cubicBezTo>
                  <a:pt x="1526233" y="4473377"/>
                  <a:pt x="1530654" y="4473377"/>
                  <a:pt x="1535072" y="4470053"/>
                </a:cubicBezTo>
                <a:cubicBezTo>
                  <a:pt x="1627899" y="4430155"/>
                  <a:pt x="1676524" y="4347033"/>
                  <a:pt x="1787030" y="4327085"/>
                </a:cubicBezTo>
                <a:cubicBezTo>
                  <a:pt x="1804711" y="4302149"/>
                  <a:pt x="1826813" y="4281368"/>
                  <a:pt x="1851123" y="4262249"/>
                </a:cubicBezTo>
                <a:lnTo>
                  <a:pt x="1861174" y="4255121"/>
                </a:lnTo>
                <a:cubicBezTo>
                  <a:pt x="1862652" y="4251664"/>
                  <a:pt x="1864129" y="4248208"/>
                  <a:pt x="1865605" y="4244750"/>
                </a:cubicBezTo>
                <a:cubicBezTo>
                  <a:pt x="1871607" y="4236330"/>
                  <a:pt x="1879894" y="4228318"/>
                  <a:pt x="1890509" y="4220990"/>
                </a:cubicBezTo>
                <a:lnTo>
                  <a:pt x="1928479" y="4194703"/>
                </a:lnTo>
                <a:lnTo>
                  <a:pt x="1928481" y="4190768"/>
                </a:lnTo>
                <a:cubicBezTo>
                  <a:pt x="1919638" y="4184117"/>
                  <a:pt x="1910799" y="4187441"/>
                  <a:pt x="1906378" y="4194092"/>
                </a:cubicBezTo>
                <a:cubicBezTo>
                  <a:pt x="1888697" y="4207391"/>
                  <a:pt x="1866593" y="4217364"/>
                  <a:pt x="1844494" y="4214041"/>
                </a:cubicBezTo>
                <a:lnTo>
                  <a:pt x="1809078" y="4210189"/>
                </a:lnTo>
                <a:lnTo>
                  <a:pt x="1759430" y="4241067"/>
                </a:lnTo>
                <a:cubicBezTo>
                  <a:pt x="1745222" y="4250928"/>
                  <a:pt x="1733116" y="4255404"/>
                  <a:pt x="1720580" y="4251012"/>
                </a:cubicBezTo>
                <a:lnTo>
                  <a:pt x="1708660" y="4244035"/>
                </a:lnTo>
                <a:lnTo>
                  <a:pt x="1694205" y="4253938"/>
                </a:lnTo>
                <a:cubicBezTo>
                  <a:pt x="1614641" y="4307135"/>
                  <a:pt x="1530654" y="4363659"/>
                  <a:pt x="1428989" y="4396906"/>
                </a:cubicBezTo>
                <a:cubicBezTo>
                  <a:pt x="1406884" y="4403557"/>
                  <a:pt x="1393626" y="4420180"/>
                  <a:pt x="1380364" y="4436803"/>
                </a:cubicBezTo>
                <a:cubicBezTo>
                  <a:pt x="1327320" y="4496650"/>
                  <a:pt x="1247756" y="4533225"/>
                  <a:pt x="1168188" y="4569795"/>
                </a:cubicBezTo>
                <a:cubicBezTo>
                  <a:pt x="1123986" y="4593070"/>
                  <a:pt x="1079784" y="4576447"/>
                  <a:pt x="1057683" y="4539873"/>
                </a:cubicBezTo>
                <a:cubicBezTo>
                  <a:pt x="1048844" y="4529899"/>
                  <a:pt x="1040002" y="4533225"/>
                  <a:pt x="1026740" y="4529899"/>
                </a:cubicBezTo>
                <a:cubicBezTo>
                  <a:pt x="978117" y="4526574"/>
                  <a:pt x="969276" y="4513275"/>
                  <a:pt x="995800" y="4480027"/>
                </a:cubicBezTo>
                <a:cubicBezTo>
                  <a:pt x="1013479" y="4463402"/>
                  <a:pt x="1031164" y="4446779"/>
                  <a:pt x="1053261" y="4430156"/>
                </a:cubicBezTo>
                <a:cubicBezTo>
                  <a:pt x="1084203" y="4410205"/>
                  <a:pt x="1097466" y="4370307"/>
                  <a:pt x="1159351" y="4386932"/>
                </a:cubicBezTo>
                <a:cubicBezTo>
                  <a:pt x="1172610" y="4390257"/>
                  <a:pt x="1185869" y="4376957"/>
                  <a:pt x="1177032" y="4366984"/>
                </a:cubicBezTo>
                <a:lnTo>
                  <a:pt x="1167115" y="4345792"/>
                </a:lnTo>
                <a:lnTo>
                  <a:pt x="1181927" y="4338414"/>
                </a:lnTo>
                <a:cubicBezTo>
                  <a:pt x="1185283" y="4336741"/>
                  <a:pt x="1185283" y="4336741"/>
                  <a:pt x="1188639" y="4335070"/>
                </a:cubicBezTo>
                <a:cubicBezTo>
                  <a:pt x="1193700" y="4329850"/>
                  <a:pt x="1200591" y="4325337"/>
                  <a:pt x="1208478" y="4321274"/>
                </a:cubicBezTo>
                <a:lnTo>
                  <a:pt x="1215580" y="4318218"/>
                </a:lnTo>
                <a:lnTo>
                  <a:pt x="1221233" y="4317110"/>
                </a:lnTo>
                <a:cubicBezTo>
                  <a:pt x="1234494" y="4315448"/>
                  <a:pt x="1243334" y="4312953"/>
                  <a:pt x="1251071" y="4308798"/>
                </a:cubicBezTo>
                <a:lnTo>
                  <a:pt x="1264642" y="4298105"/>
                </a:lnTo>
                <a:lnTo>
                  <a:pt x="1277218" y="4293106"/>
                </a:lnTo>
                <a:cubicBezTo>
                  <a:pt x="1277218" y="4293106"/>
                  <a:pt x="1280574" y="4291434"/>
                  <a:pt x="1283268" y="4289011"/>
                </a:cubicBezTo>
                <a:cubicBezTo>
                  <a:pt x="1285963" y="4286588"/>
                  <a:pt x="1289320" y="4284917"/>
                  <a:pt x="1292676" y="4283245"/>
                </a:cubicBezTo>
                <a:cubicBezTo>
                  <a:pt x="1326895" y="4267277"/>
                  <a:pt x="1357815" y="4247556"/>
                  <a:pt x="1392696" y="4232340"/>
                </a:cubicBezTo>
                <a:cubicBezTo>
                  <a:pt x="1406120" y="4225653"/>
                  <a:pt x="1410851" y="4220058"/>
                  <a:pt x="1421579" y="4215792"/>
                </a:cubicBezTo>
                <a:cubicBezTo>
                  <a:pt x="1431647" y="4210778"/>
                  <a:pt x="1445071" y="4204091"/>
                  <a:pt x="1455139" y="4199076"/>
                </a:cubicBezTo>
                <a:cubicBezTo>
                  <a:pt x="1474615" y="4188293"/>
                  <a:pt x="1494038" y="4182937"/>
                  <a:pt x="1509496" y="4173076"/>
                </a:cubicBezTo>
                <a:cubicBezTo>
                  <a:pt x="1516209" y="4169732"/>
                  <a:pt x="1519566" y="4168061"/>
                  <a:pt x="1522920" y="4166389"/>
                </a:cubicBezTo>
                <a:cubicBezTo>
                  <a:pt x="1526276" y="4164718"/>
                  <a:pt x="1530294" y="4163797"/>
                  <a:pt x="1532329" y="4160623"/>
                </a:cubicBezTo>
                <a:cubicBezTo>
                  <a:pt x="1531667" y="4159873"/>
                  <a:pt x="1526990" y="4160042"/>
                  <a:pt x="1523634" y="4161714"/>
                </a:cubicBezTo>
                <a:cubicBezTo>
                  <a:pt x="1512906" y="4165979"/>
                  <a:pt x="1500855" y="4168743"/>
                  <a:pt x="1487431" y="4175429"/>
                </a:cubicBezTo>
                <a:cubicBezTo>
                  <a:pt x="1480719" y="4178773"/>
                  <a:pt x="1479398" y="4177272"/>
                  <a:pt x="1472026" y="4179865"/>
                </a:cubicBezTo>
                <a:cubicBezTo>
                  <a:pt x="1486822" y="4169255"/>
                  <a:pt x="1503603" y="4160894"/>
                  <a:pt x="1519723" y="4151784"/>
                </a:cubicBezTo>
                <a:cubicBezTo>
                  <a:pt x="1532487" y="4144348"/>
                  <a:pt x="1541235" y="4137832"/>
                  <a:pt x="1553999" y="4130393"/>
                </a:cubicBezTo>
                <a:cubicBezTo>
                  <a:pt x="1557353" y="4128722"/>
                  <a:pt x="1562745" y="4123876"/>
                  <a:pt x="1558068" y="4124047"/>
                </a:cubicBezTo>
                <a:cubicBezTo>
                  <a:pt x="1553390" y="4124217"/>
                  <a:pt x="1547339" y="4128311"/>
                  <a:pt x="1543982" y="4129984"/>
                </a:cubicBezTo>
                <a:cubicBezTo>
                  <a:pt x="1520490" y="4141686"/>
                  <a:pt x="1500355" y="4151716"/>
                  <a:pt x="1476862" y="4163418"/>
                </a:cubicBezTo>
                <a:cubicBezTo>
                  <a:pt x="1436590" y="4183480"/>
                  <a:pt x="1394335" y="4201290"/>
                  <a:pt x="1353455" y="4215176"/>
                </a:cubicBezTo>
                <a:lnTo>
                  <a:pt x="1338320" y="4221640"/>
                </a:lnTo>
                <a:lnTo>
                  <a:pt x="1345002" y="4214456"/>
                </a:lnTo>
                <a:cubicBezTo>
                  <a:pt x="1369313" y="4189935"/>
                  <a:pt x="1395836" y="4167492"/>
                  <a:pt x="1428989" y="4150868"/>
                </a:cubicBezTo>
                <a:cubicBezTo>
                  <a:pt x="1452195" y="4137570"/>
                  <a:pt x="1471842" y="4123738"/>
                  <a:pt x="1489501" y="4109486"/>
                </a:cubicBezTo>
                <a:lnTo>
                  <a:pt x="1491564" y="4107622"/>
                </a:lnTo>
                <a:lnTo>
                  <a:pt x="1498136" y="4105311"/>
                </a:lnTo>
                <a:cubicBezTo>
                  <a:pt x="1520914" y="4098283"/>
                  <a:pt x="1524271" y="4096611"/>
                  <a:pt x="1534392" y="4086171"/>
                </a:cubicBezTo>
                <a:cubicBezTo>
                  <a:pt x="1537747" y="4084499"/>
                  <a:pt x="1536426" y="4082998"/>
                  <a:pt x="1539122" y="4080575"/>
                </a:cubicBezTo>
                <a:cubicBezTo>
                  <a:pt x="1562560" y="4074298"/>
                  <a:pt x="1579340" y="4065938"/>
                  <a:pt x="1599477" y="4055908"/>
                </a:cubicBezTo>
                <a:cubicBezTo>
                  <a:pt x="1612900" y="4049221"/>
                  <a:pt x="1622969" y="4044205"/>
                  <a:pt x="1636392" y="4037519"/>
                </a:cubicBezTo>
                <a:cubicBezTo>
                  <a:pt x="1662580" y="4023394"/>
                  <a:pt x="1691412" y="4012271"/>
                  <a:pt x="1720953" y="3996475"/>
                </a:cubicBezTo>
                <a:cubicBezTo>
                  <a:pt x="1731022" y="3991459"/>
                  <a:pt x="1737021" y="3992791"/>
                  <a:pt x="1745108" y="3985522"/>
                </a:cubicBezTo>
                <a:cubicBezTo>
                  <a:pt x="1753853" y="3979005"/>
                  <a:pt x="1765244" y="3975491"/>
                  <a:pt x="1771294" y="3971397"/>
                </a:cubicBezTo>
                <a:cubicBezTo>
                  <a:pt x="1781362" y="3966382"/>
                  <a:pt x="1791430" y="3961367"/>
                  <a:pt x="1801500" y="3956352"/>
                </a:cubicBezTo>
                <a:cubicBezTo>
                  <a:pt x="1806890" y="3951506"/>
                  <a:pt x="1798858" y="3953349"/>
                  <a:pt x="1800891" y="3950175"/>
                </a:cubicBezTo>
                <a:cubicBezTo>
                  <a:pt x="1808317" y="3942157"/>
                  <a:pt x="1821081" y="3934718"/>
                  <a:pt x="1839182" y="3927861"/>
                </a:cubicBezTo>
                <a:cubicBezTo>
                  <a:pt x="1842539" y="3926190"/>
                  <a:pt x="1843199" y="3926941"/>
                  <a:pt x="1849910" y="3923597"/>
                </a:cubicBezTo>
                <a:cubicBezTo>
                  <a:pt x="1853267" y="3921925"/>
                  <a:pt x="1855963" y="3919503"/>
                  <a:pt x="1854641" y="3918001"/>
                </a:cubicBezTo>
                <a:cubicBezTo>
                  <a:pt x="1853981" y="3917250"/>
                  <a:pt x="1852661" y="3915749"/>
                  <a:pt x="1845947" y="3919093"/>
                </a:cubicBezTo>
                <a:cubicBezTo>
                  <a:pt x="1836541" y="3924860"/>
                  <a:pt x="1825811" y="3929124"/>
                  <a:pt x="1819760" y="3933218"/>
                </a:cubicBezTo>
                <a:cubicBezTo>
                  <a:pt x="1806335" y="3939905"/>
                  <a:pt x="1798301" y="3941748"/>
                  <a:pt x="1788233" y="3946762"/>
                </a:cubicBezTo>
                <a:cubicBezTo>
                  <a:pt x="1780861" y="3949356"/>
                  <a:pt x="1775524" y="3948775"/>
                  <a:pt x="1774204" y="3947273"/>
                </a:cubicBezTo>
                <a:cubicBezTo>
                  <a:pt x="1765509" y="3948365"/>
                  <a:pt x="1764847" y="3947614"/>
                  <a:pt x="1756100" y="3954132"/>
                </a:cubicBezTo>
                <a:cubicBezTo>
                  <a:pt x="1743337" y="3961569"/>
                  <a:pt x="1730574" y="3969007"/>
                  <a:pt x="1718470" y="3977196"/>
                </a:cubicBezTo>
                <a:cubicBezTo>
                  <a:pt x="1715775" y="3979618"/>
                  <a:pt x="1708403" y="3982211"/>
                  <a:pt x="1701690" y="3985554"/>
                </a:cubicBezTo>
                <a:cubicBezTo>
                  <a:pt x="1698336" y="3987226"/>
                  <a:pt x="1697013" y="3985725"/>
                  <a:pt x="1692998" y="3986646"/>
                </a:cubicBezTo>
                <a:cubicBezTo>
                  <a:pt x="1684964" y="3988489"/>
                  <a:pt x="1691015" y="3984394"/>
                  <a:pt x="1693050" y="3981221"/>
                </a:cubicBezTo>
                <a:lnTo>
                  <a:pt x="1696935" y="3978326"/>
                </a:lnTo>
                <a:lnTo>
                  <a:pt x="1708203" y="3972714"/>
                </a:lnTo>
                <a:cubicBezTo>
                  <a:pt x="1718271" y="3967698"/>
                  <a:pt x="1724982" y="3964355"/>
                  <a:pt x="1730373" y="3959510"/>
                </a:cubicBezTo>
                <a:cubicBezTo>
                  <a:pt x="1744511" y="3948148"/>
                  <a:pt x="1754580" y="3943133"/>
                  <a:pt x="1777357" y="3936104"/>
                </a:cubicBezTo>
                <a:cubicBezTo>
                  <a:pt x="1788747" y="3932591"/>
                  <a:pt x="1802831" y="3926654"/>
                  <a:pt x="1816916" y="3920717"/>
                </a:cubicBezTo>
                <a:cubicBezTo>
                  <a:pt x="1831002" y="3914781"/>
                  <a:pt x="1842444" y="3905842"/>
                  <a:pt x="1859225" y="3897483"/>
                </a:cubicBezTo>
                <a:cubicBezTo>
                  <a:pt x="1859225" y="3897483"/>
                  <a:pt x="1861920" y="3895060"/>
                  <a:pt x="1861259" y="3894309"/>
                </a:cubicBezTo>
                <a:cubicBezTo>
                  <a:pt x="1867309" y="3890215"/>
                  <a:pt x="1870005" y="3887792"/>
                  <a:pt x="1872701" y="3885370"/>
                </a:cubicBezTo>
                <a:cubicBezTo>
                  <a:pt x="1883482" y="3875680"/>
                  <a:pt x="1896907" y="3868993"/>
                  <a:pt x="1915669" y="3862886"/>
                </a:cubicBezTo>
                <a:cubicBezTo>
                  <a:pt x="1919686" y="3861965"/>
                  <a:pt x="1923702" y="3861044"/>
                  <a:pt x="1927719" y="3860123"/>
                </a:cubicBezTo>
                <a:cubicBezTo>
                  <a:pt x="1932397" y="3859953"/>
                  <a:pt x="1962547" y="3850332"/>
                  <a:pt x="1965904" y="3848660"/>
                </a:cubicBezTo>
                <a:cubicBezTo>
                  <a:pt x="1974650" y="3842144"/>
                  <a:pt x="1980650" y="3843474"/>
                  <a:pt x="1990057" y="3837708"/>
                </a:cubicBezTo>
                <a:cubicBezTo>
                  <a:pt x="2006177" y="3828598"/>
                  <a:pt x="2016957" y="3818908"/>
                  <a:pt x="2037094" y="3808878"/>
                </a:cubicBezTo>
                <a:cubicBezTo>
                  <a:pt x="2040450" y="3807205"/>
                  <a:pt x="2039789" y="3806455"/>
                  <a:pt x="2039128" y="3805706"/>
                </a:cubicBezTo>
                <a:cubicBezTo>
                  <a:pt x="2047875" y="3799188"/>
                  <a:pt x="2055963" y="3791920"/>
                  <a:pt x="2066690" y="3787655"/>
                </a:cubicBezTo>
                <a:cubicBezTo>
                  <a:pt x="2076759" y="3782640"/>
                  <a:pt x="2090844" y="3776704"/>
                  <a:pt x="2100199" y="3776363"/>
                </a:cubicBezTo>
                <a:cubicBezTo>
                  <a:pt x="2100858" y="3777114"/>
                  <a:pt x="2161876" y="3753197"/>
                  <a:pt x="2164570" y="3750775"/>
                </a:cubicBezTo>
                <a:cubicBezTo>
                  <a:pt x="2179368" y="3740164"/>
                  <a:pt x="2202860" y="3728462"/>
                  <a:pt x="2216997" y="3717099"/>
                </a:cubicBezTo>
                <a:cubicBezTo>
                  <a:pt x="2225084" y="3709832"/>
                  <a:pt x="2237850" y="3702394"/>
                  <a:pt x="2249897" y="3699631"/>
                </a:cubicBezTo>
                <a:cubicBezTo>
                  <a:pt x="2265305" y="3695195"/>
                  <a:pt x="2282744" y="3687588"/>
                  <a:pt x="2298864" y="3678478"/>
                </a:cubicBezTo>
                <a:cubicBezTo>
                  <a:pt x="2305575" y="3675135"/>
                  <a:pt x="2315645" y="3670119"/>
                  <a:pt x="2325712" y="3665104"/>
                </a:cubicBezTo>
                <a:cubicBezTo>
                  <a:pt x="2332423" y="3661760"/>
                  <a:pt x="2335781" y="3660088"/>
                  <a:pt x="2338476" y="3657666"/>
                </a:cubicBezTo>
                <a:cubicBezTo>
                  <a:pt x="2346563" y="3650398"/>
                  <a:pt x="2360647" y="3644461"/>
                  <a:pt x="2374071" y="3637773"/>
                </a:cubicBezTo>
                <a:cubicBezTo>
                  <a:pt x="2377426" y="3636103"/>
                  <a:pt x="2384799" y="3633510"/>
                  <a:pt x="2386837" y="3630337"/>
                </a:cubicBezTo>
                <a:cubicBezTo>
                  <a:pt x="2400312" y="3618224"/>
                  <a:pt x="2413789" y="3606111"/>
                  <a:pt x="2412522" y="3599185"/>
                </a:cubicBezTo>
                <a:cubicBezTo>
                  <a:pt x="2412573" y="3593760"/>
                  <a:pt x="2407948" y="3588505"/>
                  <a:pt x="2434797" y="3575131"/>
                </a:cubicBezTo>
                <a:cubicBezTo>
                  <a:pt x="2444865" y="3570115"/>
                  <a:pt x="2452952" y="3562848"/>
                  <a:pt x="2450971" y="3560596"/>
                </a:cubicBezTo>
                <a:cubicBezTo>
                  <a:pt x="2452344" y="3556672"/>
                  <a:pt x="2454380" y="3553498"/>
                  <a:pt x="2459109" y="3547904"/>
                </a:cubicBezTo>
                <a:cubicBezTo>
                  <a:pt x="2458449" y="3547153"/>
                  <a:pt x="2457787" y="3546402"/>
                  <a:pt x="2457787" y="3546402"/>
                </a:cubicBezTo>
                <a:cubicBezTo>
                  <a:pt x="2437705" y="3551007"/>
                  <a:pt x="2420977" y="3553940"/>
                  <a:pt x="2400840" y="3563970"/>
                </a:cubicBezTo>
                <a:cubicBezTo>
                  <a:pt x="2340432" y="3594064"/>
                  <a:pt x="2283380" y="3622485"/>
                  <a:pt x="2226328" y="3650904"/>
                </a:cubicBezTo>
                <a:cubicBezTo>
                  <a:pt x="2222973" y="3652576"/>
                  <a:pt x="2214225" y="3659093"/>
                  <a:pt x="2211582" y="3656091"/>
                </a:cubicBezTo>
                <a:cubicBezTo>
                  <a:pt x="2210261" y="3654589"/>
                  <a:pt x="2220991" y="3650326"/>
                  <a:pt x="2224347" y="3648652"/>
                </a:cubicBezTo>
                <a:cubicBezTo>
                  <a:pt x="2237771" y="3641965"/>
                  <a:pt x="2251194" y="3635279"/>
                  <a:pt x="2262636" y="3626339"/>
                </a:cubicBezTo>
                <a:cubicBezTo>
                  <a:pt x="2286895" y="3604537"/>
                  <a:pt x="2325186" y="3582222"/>
                  <a:pt x="2368154" y="3559739"/>
                </a:cubicBezTo>
                <a:cubicBezTo>
                  <a:pt x="2388289" y="3549708"/>
                  <a:pt x="2412442" y="3538757"/>
                  <a:pt x="2434613" y="3525552"/>
                </a:cubicBezTo>
                <a:cubicBezTo>
                  <a:pt x="2446715" y="3517363"/>
                  <a:pt x="2464157" y="3509755"/>
                  <a:pt x="2478242" y="3503819"/>
                </a:cubicBezTo>
                <a:cubicBezTo>
                  <a:pt x="2491666" y="3497133"/>
                  <a:pt x="2503110" y="3488193"/>
                  <a:pt x="2517193" y="3482255"/>
                </a:cubicBezTo>
                <a:cubicBezTo>
                  <a:pt x="2523905" y="3478913"/>
                  <a:pt x="2538650" y="3473727"/>
                  <a:pt x="2532651" y="3472396"/>
                </a:cubicBezTo>
                <a:cubicBezTo>
                  <a:pt x="2530670" y="3470144"/>
                  <a:pt x="2521922" y="3476661"/>
                  <a:pt x="2514551" y="3479253"/>
                </a:cubicBezTo>
                <a:cubicBezTo>
                  <a:pt x="2473617" y="3498564"/>
                  <a:pt x="2438684" y="3519206"/>
                  <a:pt x="2398410" y="3539268"/>
                </a:cubicBezTo>
                <a:cubicBezTo>
                  <a:pt x="2378274" y="3549297"/>
                  <a:pt x="2364903" y="3550560"/>
                  <a:pt x="2344104" y="3559841"/>
                </a:cubicBezTo>
                <a:cubicBezTo>
                  <a:pt x="2344104" y="3559841"/>
                  <a:pt x="2343446" y="3559089"/>
                  <a:pt x="2342785" y="3558339"/>
                </a:cubicBezTo>
                <a:cubicBezTo>
                  <a:pt x="2342124" y="3557588"/>
                  <a:pt x="2337448" y="3557759"/>
                  <a:pt x="2343500" y="3553666"/>
                </a:cubicBezTo>
                <a:cubicBezTo>
                  <a:pt x="2353568" y="3548649"/>
                  <a:pt x="2363637" y="3543633"/>
                  <a:pt x="2373704" y="3538618"/>
                </a:cubicBezTo>
                <a:cubicBezTo>
                  <a:pt x="2383771" y="3533603"/>
                  <a:pt x="2385806" y="3530430"/>
                  <a:pt x="2392519" y="3527086"/>
                </a:cubicBezTo>
                <a:cubicBezTo>
                  <a:pt x="2395875" y="3525414"/>
                  <a:pt x="2395215" y="3524664"/>
                  <a:pt x="2394555" y="3523913"/>
                </a:cubicBezTo>
                <a:cubicBezTo>
                  <a:pt x="2393893" y="3523162"/>
                  <a:pt x="2390537" y="3524834"/>
                  <a:pt x="2387180" y="3526505"/>
                </a:cubicBezTo>
                <a:cubicBezTo>
                  <a:pt x="2377111" y="3531521"/>
                  <a:pt x="2367043" y="3536536"/>
                  <a:pt x="2356975" y="3541551"/>
                </a:cubicBezTo>
                <a:cubicBezTo>
                  <a:pt x="2353620" y="3543223"/>
                  <a:pt x="2346909" y="3546566"/>
                  <a:pt x="2345588" y="3545066"/>
                </a:cubicBezTo>
                <a:cubicBezTo>
                  <a:pt x="2344926" y="3544314"/>
                  <a:pt x="2351638" y="3540971"/>
                  <a:pt x="2350977" y="3540221"/>
                </a:cubicBezTo>
                <a:cubicBezTo>
                  <a:pt x="2362420" y="3531281"/>
                  <a:pt x="2374525" y="3523093"/>
                  <a:pt x="2387948" y="3516406"/>
                </a:cubicBezTo>
                <a:cubicBezTo>
                  <a:pt x="2411439" y="3504703"/>
                  <a:pt x="2424915" y="3492590"/>
                  <a:pt x="2449070" y="3481639"/>
                </a:cubicBezTo>
                <a:cubicBezTo>
                  <a:pt x="2449070" y="3481639"/>
                  <a:pt x="2448409" y="3480888"/>
                  <a:pt x="2448409" y="3480888"/>
                </a:cubicBezTo>
                <a:cubicBezTo>
                  <a:pt x="2447748" y="3480138"/>
                  <a:pt x="2447748" y="3480138"/>
                  <a:pt x="2447087" y="3479386"/>
                </a:cubicBezTo>
                <a:cubicBezTo>
                  <a:pt x="2443732" y="3481058"/>
                  <a:pt x="2437018" y="3484402"/>
                  <a:pt x="2433664" y="3486073"/>
                </a:cubicBezTo>
                <a:cubicBezTo>
                  <a:pt x="2419578" y="3492010"/>
                  <a:pt x="2418918" y="3491259"/>
                  <a:pt x="2419631" y="3486585"/>
                </a:cubicBezTo>
                <a:cubicBezTo>
                  <a:pt x="2422327" y="3484163"/>
                  <a:pt x="2421665" y="3483412"/>
                  <a:pt x="2414293" y="3486005"/>
                </a:cubicBezTo>
                <a:cubicBezTo>
                  <a:pt x="2403566" y="3490268"/>
                  <a:pt x="2393496" y="3495285"/>
                  <a:pt x="2382107" y="3498799"/>
                </a:cubicBezTo>
                <a:cubicBezTo>
                  <a:pt x="2392176" y="3493784"/>
                  <a:pt x="2398888" y="3490441"/>
                  <a:pt x="2405600" y="3487097"/>
                </a:cubicBezTo>
                <a:cubicBezTo>
                  <a:pt x="2412313" y="3483753"/>
                  <a:pt x="2410990" y="3482252"/>
                  <a:pt x="2406974" y="3483172"/>
                </a:cubicBezTo>
                <a:cubicBezTo>
                  <a:pt x="2406313" y="3482422"/>
                  <a:pt x="2399602" y="3485765"/>
                  <a:pt x="2405652" y="3481670"/>
                </a:cubicBezTo>
                <a:cubicBezTo>
                  <a:pt x="2405652" y="3481670"/>
                  <a:pt x="2408347" y="3479248"/>
                  <a:pt x="2409010" y="3479999"/>
                </a:cubicBezTo>
                <a:cubicBezTo>
                  <a:pt x="2420398" y="3476485"/>
                  <a:pt x="2433161" y="3469047"/>
                  <a:pt x="2443230" y="3464032"/>
                </a:cubicBezTo>
                <a:cubicBezTo>
                  <a:pt x="2446585" y="3462360"/>
                  <a:pt x="2449942" y="3460689"/>
                  <a:pt x="2449280" y="3459938"/>
                </a:cubicBezTo>
                <a:cubicBezTo>
                  <a:pt x="2448620" y="3459187"/>
                  <a:pt x="2448620" y="3459187"/>
                  <a:pt x="2444605" y="3460109"/>
                </a:cubicBezTo>
                <a:cubicBezTo>
                  <a:pt x="2436570" y="3461950"/>
                  <a:pt x="2426503" y="3466966"/>
                  <a:pt x="2421824" y="3467137"/>
                </a:cubicBezTo>
                <a:cubicBezTo>
                  <a:pt x="2417148" y="3467305"/>
                  <a:pt x="2409774" y="3469900"/>
                  <a:pt x="2415167" y="3465054"/>
                </a:cubicBezTo>
                <a:cubicBezTo>
                  <a:pt x="2417861" y="3462632"/>
                  <a:pt x="2416540" y="3461131"/>
                  <a:pt x="2419897" y="3459459"/>
                </a:cubicBezTo>
                <a:cubicBezTo>
                  <a:pt x="2426608" y="3456115"/>
                  <a:pt x="2432660" y="3452021"/>
                  <a:pt x="2436677" y="3451100"/>
                </a:cubicBezTo>
                <a:cubicBezTo>
                  <a:pt x="2451422" y="3445914"/>
                  <a:pt x="2465506" y="3439976"/>
                  <a:pt x="2479589" y="3434041"/>
                </a:cubicBezTo>
                <a:cubicBezTo>
                  <a:pt x="2490982" y="3430527"/>
                  <a:pt x="2490320" y="3429777"/>
                  <a:pt x="2495052" y="3424181"/>
                </a:cubicBezTo>
                <a:cubicBezTo>
                  <a:pt x="2493729" y="3422678"/>
                  <a:pt x="2495103" y="3418755"/>
                  <a:pt x="2501154" y="3414661"/>
                </a:cubicBezTo>
                <a:cubicBezTo>
                  <a:pt x="2511221" y="3409646"/>
                  <a:pt x="2516615" y="3404801"/>
                  <a:pt x="2530038" y="3398114"/>
                </a:cubicBezTo>
                <a:cubicBezTo>
                  <a:pt x="2537410" y="3395521"/>
                  <a:pt x="2546818" y="3389754"/>
                  <a:pt x="2557547" y="3385491"/>
                </a:cubicBezTo>
                <a:cubicBezTo>
                  <a:pt x="2564259" y="3382146"/>
                  <a:pt x="2562937" y="3380646"/>
                  <a:pt x="2562277" y="3379894"/>
                </a:cubicBezTo>
                <a:cubicBezTo>
                  <a:pt x="2560957" y="3378393"/>
                  <a:pt x="2556939" y="3379314"/>
                  <a:pt x="2553582" y="3380986"/>
                </a:cubicBezTo>
                <a:cubicBezTo>
                  <a:pt x="2546870" y="3384329"/>
                  <a:pt x="2547532" y="3385080"/>
                  <a:pt x="2544175" y="3386752"/>
                </a:cubicBezTo>
                <a:cubicBezTo>
                  <a:pt x="2528717" y="3396612"/>
                  <a:pt x="2514632" y="3402548"/>
                  <a:pt x="2501922" y="3404559"/>
                </a:cubicBezTo>
                <a:cubicBezTo>
                  <a:pt x="2497244" y="3404731"/>
                  <a:pt x="2502635" y="3399887"/>
                  <a:pt x="2494601" y="3401729"/>
                </a:cubicBezTo>
                <a:cubicBezTo>
                  <a:pt x="2484533" y="3406744"/>
                  <a:pt x="2474466" y="3411760"/>
                  <a:pt x="2464397" y="3416775"/>
                </a:cubicBezTo>
                <a:cubicBezTo>
                  <a:pt x="2457024" y="3419368"/>
                  <a:pt x="2448279" y="3425885"/>
                  <a:pt x="2436890" y="3429399"/>
                </a:cubicBezTo>
                <a:cubicBezTo>
                  <a:pt x="2424837" y="3432162"/>
                  <a:pt x="2424126" y="3436835"/>
                  <a:pt x="2414056" y="3441850"/>
                </a:cubicBezTo>
                <a:cubicBezTo>
                  <a:pt x="2383191" y="3456147"/>
                  <a:pt x="2358325" y="3471773"/>
                  <a:pt x="2330816" y="3484398"/>
                </a:cubicBezTo>
                <a:cubicBezTo>
                  <a:pt x="2317394" y="3491083"/>
                  <a:pt x="2307325" y="3496100"/>
                  <a:pt x="2293901" y="3502787"/>
                </a:cubicBezTo>
                <a:cubicBezTo>
                  <a:pt x="2273764" y="3512817"/>
                  <a:pt x="2256984" y="3521177"/>
                  <a:pt x="2240151" y="3534960"/>
                </a:cubicBezTo>
                <a:cubicBezTo>
                  <a:pt x="2236133" y="3535883"/>
                  <a:pt x="2234813" y="3534380"/>
                  <a:pt x="2231456" y="3536052"/>
                </a:cubicBezTo>
                <a:cubicBezTo>
                  <a:pt x="2214730" y="3538986"/>
                  <a:pt x="2211373" y="3540658"/>
                  <a:pt x="2193881" y="3553691"/>
                </a:cubicBezTo>
                <a:cubicBezTo>
                  <a:pt x="2188488" y="3558536"/>
                  <a:pt x="2179743" y="3565053"/>
                  <a:pt x="2169672" y="3570069"/>
                </a:cubicBezTo>
                <a:cubicBezTo>
                  <a:pt x="2160267" y="3575835"/>
                  <a:pt x="2154875" y="3580679"/>
                  <a:pt x="2147503" y="3583272"/>
                </a:cubicBezTo>
                <a:cubicBezTo>
                  <a:pt x="2129400" y="3590129"/>
                  <a:pt x="2109266" y="3600160"/>
                  <a:pt x="2095234" y="3600672"/>
                </a:cubicBezTo>
                <a:cubicBezTo>
                  <a:pt x="2086539" y="3601763"/>
                  <a:pt x="2075150" y="3605278"/>
                  <a:pt x="2065744" y="3611043"/>
                </a:cubicBezTo>
                <a:cubicBezTo>
                  <a:pt x="2060352" y="3615889"/>
                  <a:pt x="2053640" y="3619232"/>
                  <a:pt x="2046930" y="3622575"/>
                </a:cubicBezTo>
                <a:cubicBezTo>
                  <a:pt x="2036860" y="3627591"/>
                  <a:pt x="2030809" y="3631684"/>
                  <a:pt x="2032130" y="3633187"/>
                </a:cubicBezTo>
                <a:cubicBezTo>
                  <a:pt x="2030095" y="3636360"/>
                  <a:pt x="2027398" y="3638783"/>
                  <a:pt x="2028720" y="3640284"/>
                </a:cubicBezTo>
                <a:cubicBezTo>
                  <a:pt x="2024651" y="3646629"/>
                  <a:pt x="2010566" y="3652566"/>
                  <a:pt x="2001874" y="3653657"/>
                </a:cubicBezTo>
                <a:cubicBezTo>
                  <a:pt x="1997194" y="3653828"/>
                  <a:pt x="1991857" y="3653248"/>
                  <a:pt x="1985146" y="3656592"/>
                </a:cubicBezTo>
                <a:cubicBezTo>
                  <a:pt x="1975079" y="3661607"/>
                  <a:pt x="1968366" y="3664951"/>
                  <a:pt x="1962313" y="3669044"/>
                </a:cubicBezTo>
                <a:cubicBezTo>
                  <a:pt x="1953568" y="3675561"/>
                  <a:pt x="1935465" y="3682419"/>
                  <a:pt x="1927380" y="3689687"/>
                </a:cubicBezTo>
                <a:cubicBezTo>
                  <a:pt x="1924024" y="3691359"/>
                  <a:pt x="1920668" y="3693030"/>
                  <a:pt x="1916651" y="3693951"/>
                </a:cubicBezTo>
                <a:cubicBezTo>
                  <a:pt x="1905260" y="3697466"/>
                  <a:pt x="1900584" y="3697635"/>
                  <a:pt x="1898602" y="3695382"/>
                </a:cubicBezTo>
                <a:cubicBezTo>
                  <a:pt x="1897942" y="3694632"/>
                  <a:pt x="1893264" y="3694804"/>
                  <a:pt x="1887214" y="3698897"/>
                </a:cubicBezTo>
                <a:cubicBezTo>
                  <a:pt x="1876431" y="3708588"/>
                  <a:pt x="1860972" y="3718448"/>
                  <a:pt x="1845514" y="3728307"/>
                </a:cubicBezTo>
                <a:cubicBezTo>
                  <a:pt x="1842158" y="3729979"/>
                  <a:pt x="1839462" y="3732400"/>
                  <a:pt x="1840121" y="3733154"/>
                </a:cubicBezTo>
                <a:cubicBezTo>
                  <a:pt x="1840783" y="3733904"/>
                  <a:pt x="1844140" y="3732231"/>
                  <a:pt x="1848155" y="3731311"/>
                </a:cubicBezTo>
                <a:cubicBezTo>
                  <a:pt x="1861581" y="3724623"/>
                  <a:pt x="1881004" y="3719268"/>
                  <a:pt x="1895801" y="3708656"/>
                </a:cubicBezTo>
                <a:cubicBezTo>
                  <a:pt x="1899158" y="3706984"/>
                  <a:pt x="1905869" y="3703641"/>
                  <a:pt x="1906529" y="3704391"/>
                </a:cubicBezTo>
                <a:cubicBezTo>
                  <a:pt x="1908513" y="3706644"/>
                  <a:pt x="1918579" y="3701629"/>
                  <a:pt x="1925292" y="3698285"/>
                </a:cubicBezTo>
                <a:cubicBezTo>
                  <a:pt x="1932004" y="3694942"/>
                  <a:pt x="1936681" y="3694772"/>
                  <a:pt x="1934645" y="3697944"/>
                </a:cubicBezTo>
                <a:cubicBezTo>
                  <a:pt x="1935308" y="3698695"/>
                  <a:pt x="1929255" y="3702789"/>
                  <a:pt x="1927221" y="3705963"/>
                </a:cubicBezTo>
                <a:cubicBezTo>
                  <a:pt x="1933932" y="3702619"/>
                  <a:pt x="1937950" y="3701698"/>
                  <a:pt x="1940644" y="3699276"/>
                </a:cubicBezTo>
                <a:cubicBezTo>
                  <a:pt x="1946035" y="3694430"/>
                  <a:pt x="1956765" y="3690166"/>
                  <a:pt x="1963477" y="3686820"/>
                </a:cubicBezTo>
                <a:cubicBezTo>
                  <a:pt x="1972884" y="3681055"/>
                  <a:pt x="1981577" y="3679965"/>
                  <a:pt x="1990986" y="3674198"/>
                </a:cubicBezTo>
                <a:cubicBezTo>
                  <a:pt x="2003749" y="3666761"/>
                  <a:pt x="2003035" y="3671435"/>
                  <a:pt x="2011068" y="3669593"/>
                </a:cubicBezTo>
                <a:cubicBezTo>
                  <a:pt x="2015085" y="3668672"/>
                  <a:pt x="2021795" y="3665329"/>
                  <a:pt x="2025153" y="3663656"/>
                </a:cubicBezTo>
                <a:cubicBezTo>
                  <a:pt x="2041932" y="3655298"/>
                  <a:pt x="2058713" y="3646938"/>
                  <a:pt x="2078849" y="3636908"/>
                </a:cubicBezTo>
                <a:cubicBezTo>
                  <a:pt x="2095629" y="3628549"/>
                  <a:pt x="2115765" y="3618519"/>
                  <a:pt x="2135901" y="3608488"/>
                </a:cubicBezTo>
                <a:cubicBezTo>
                  <a:pt x="2135901" y="3608488"/>
                  <a:pt x="2136564" y="3609239"/>
                  <a:pt x="2136564" y="3609239"/>
                </a:cubicBezTo>
                <a:cubicBezTo>
                  <a:pt x="2119783" y="3617597"/>
                  <a:pt x="2099645" y="3627627"/>
                  <a:pt x="2080170" y="3638409"/>
                </a:cubicBezTo>
                <a:cubicBezTo>
                  <a:pt x="2087543" y="3635816"/>
                  <a:pt x="2092222" y="3635646"/>
                  <a:pt x="2095578" y="3633975"/>
                </a:cubicBezTo>
                <a:cubicBezTo>
                  <a:pt x="2129798" y="3618007"/>
                  <a:pt x="2165339" y="3603540"/>
                  <a:pt x="2198241" y="3586073"/>
                </a:cubicBezTo>
                <a:cubicBezTo>
                  <a:pt x="2204951" y="3582730"/>
                  <a:pt x="2211665" y="3579386"/>
                  <a:pt x="2218375" y="3576043"/>
                </a:cubicBezTo>
                <a:cubicBezTo>
                  <a:pt x="2238512" y="3566011"/>
                  <a:pt x="2253258" y="3560825"/>
                  <a:pt x="2265967" y="3558813"/>
                </a:cubicBezTo>
                <a:cubicBezTo>
                  <a:pt x="2276036" y="3553797"/>
                  <a:pt x="2286103" y="3548782"/>
                  <a:pt x="2296171" y="3543767"/>
                </a:cubicBezTo>
                <a:cubicBezTo>
                  <a:pt x="2302885" y="3540423"/>
                  <a:pt x="2303546" y="3541174"/>
                  <a:pt x="2307562" y="3540254"/>
                </a:cubicBezTo>
                <a:cubicBezTo>
                  <a:pt x="2311576" y="3539332"/>
                  <a:pt x="2308884" y="3541754"/>
                  <a:pt x="2306188" y="3544177"/>
                </a:cubicBezTo>
                <a:cubicBezTo>
                  <a:pt x="2298763" y="3552194"/>
                  <a:pt x="2298763" y="3552194"/>
                  <a:pt x="2283354" y="3556630"/>
                </a:cubicBezTo>
                <a:cubicBezTo>
                  <a:pt x="2279338" y="3557551"/>
                  <a:pt x="2267288" y="3560314"/>
                  <a:pt x="2266627" y="3559564"/>
                </a:cubicBezTo>
                <a:cubicBezTo>
                  <a:pt x="2254525" y="3567752"/>
                  <a:pt x="2242475" y="3570515"/>
                  <a:pt x="2232408" y="3575530"/>
                </a:cubicBezTo>
                <a:cubicBezTo>
                  <a:pt x="2220305" y="3583719"/>
                  <a:pt x="2203524" y="3592078"/>
                  <a:pt x="2192134" y="3595592"/>
                </a:cubicBezTo>
                <a:cubicBezTo>
                  <a:pt x="2185422" y="3598936"/>
                  <a:pt x="2181406" y="3599857"/>
                  <a:pt x="2175355" y="3603951"/>
                </a:cubicBezTo>
                <a:cubicBezTo>
                  <a:pt x="2168643" y="3607295"/>
                  <a:pt x="2161269" y="3609888"/>
                  <a:pt x="2152523" y="3616405"/>
                </a:cubicBezTo>
                <a:cubicBezTo>
                  <a:pt x="2146472" y="3620499"/>
                  <a:pt x="2134422" y="3623261"/>
                  <a:pt x="2128369" y="3627356"/>
                </a:cubicBezTo>
                <a:cubicBezTo>
                  <a:pt x="2126335" y="3630529"/>
                  <a:pt x="2118963" y="3633122"/>
                  <a:pt x="2115606" y="3634795"/>
                </a:cubicBezTo>
                <a:cubicBezTo>
                  <a:pt x="2108896" y="3638137"/>
                  <a:pt x="2110930" y="3634964"/>
                  <a:pt x="2106913" y="3635886"/>
                </a:cubicBezTo>
                <a:cubicBezTo>
                  <a:pt x="2103556" y="3637557"/>
                  <a:pt x="2096846" y="3640901"/>
                  <a:pt x="2090133" y="3644244"/>
                </a:cubicBezTo>
                <a:cubicBezTo>
                  <a:pt x="2090793" y="3644995"/>
                  <a:pt x="2088096" y="3647418"/>
                  <a:pt x="2084742" y="3649089"/>
                </a:cubicBezTo>
                <a:cubicBezTo>
                  <a:pt x="2077369" y="3651682"/>
                  <a:pt x="2079405" y="3648509"/>
                  <a:pt x="2078744" y="3647758"/>
                </a:cubicBezTo>
                <a:cubicBezTo>
                  <a:pt x="2072031" y="3651102"/>
                  <a:pt x="2065319" y="3654445"/>
                  <a:pt x="2058607" y="3657789"/>
                </a:cubicBezTo>
                <a:cubicBezTo>
                  <a:pt x="2063285" y="3657619"/>
                  <a:pt x="2056573" y="3660962"/>
                  <a:pt x="2053217" y="3662635"/>
                </a:cubicBezTo>
                <a:cubicBezTo>
                  <a:pt x="2045846" y="3665227"/>
                  <a:pt x="2048540" y="3662805"/>
                  <a:pt x="2047217" y="3661304"/>
                </a:cubicBezTo>
                <a:cubicBezTo>
                  <a:pt x="2030438" y="3669662"/>
                  <a:pt x="2011623" y="3681195"/>
                  <a:pt x="1992861" y="3687301"/>
                </a:cubicBezTo>
                <a:cubicBezTo>
                  <a:pt x="1988844" y="3688222"/>
                  <a:pt x="1985489" y="3689894"/>
                  <a:pt x="1982794" y="3692316"/>
                </a:cubicBezTo>
                <a:cubicBezTo>
                  <a:pt x="1980758" y="3695490"/>
                  <a:pt x="1974047" y="3698833"/>
                  <a:pt x="1970030" y="3699755"/>
                </a:cubicBezTo>
                <a:cubicBezTo>
                  <a:pt x="1959962" y="3704770"/>
                  <a:pt x="1947198" y="3712208"/>
                  <a:pt x="1941147" y="3716301"/>
                </a:cubicBezTo>
                <a:cubicBezTo>
                  <a:pt x="1932400" y="3722819"/>
                  <a:pt x="1922330" y="3727834"/>
                  <a:pt x="1910943" y="3731348"/>
                </a:cubicBezTo>
                <a:cubicBezTo>
                  <a:pt x="1903570" y="3733941"/>
                  <a:pt x="1892841" y="3738206"/>
                  <a:pt x="1879418" y="3744893"/>
                </a:cubicBezTo>
                <a:cubicBezTo>
                  <a:pt x="1873365" y="3748987"/>
                  <a:pt x="1862638" y="3753251"/>
                  <a:pt x="1855925" y="3756596"/>
                </a:cubicBezTo>
                <a:cubicBezTo>
                  <a:pt x="1854550" y="3760519"/>
                  <a:pt x="1847177" y="3763112"/>
                  <a:pt x="1843820" y="3764784"/>
                </a:cubicBezTo>
                <a:cubicBezTo>
                  <a:pt x="1837109" y="3768128"/>
                  <a:pt x="1833752" y="3769799"/>
                  <a:pt x="1827042" y="3773143"/>
                </a:cubicBezTo>
                <a:cubicBezTo>
                  <a:pt x="1818955" y="3780410"/>
                  <a:pt x="1808886" y="3785425"/>
                  <a:pt x="1796837" y="3788189"/>
                </a:cubicBezTo>
                <a:cubicBezTo>
                  <a:pt x="1796837" y="3788189"/>
                  <a:pt x="1793481" y="3789860"/>
                  <a:pt x="1793481" y="3789860"/>
                </a:cubicBezTo>
                <a:cubicBezTo>
                  <a:pt x="1766632" y="3803235"/>
                  <a:pt x="1766632" y="3803235"/>
                  <a:pt x="1752600" y="3803746"/>
                </a:cubicBezTo>
                <a:cubicBezTo>
                  <a:pt x="1751940" y="3802995"/>
                  <a:pt x="1751278" y="3802245"/>
                  <a:pt x="1751278" y="3802245"/>
                </a:cubicBezTo>
                <a:cubicBezTo>
                  <a:pt x="1742586" y="3803336"/>
                  <a:pt x="1743960" y="3799414"/>
                  <a:pt x="1757384" y="3792724"/>
                </a:cubicBezTo>
                <a:cubicBezTo>
                  <a:pt x="1764096" y="3789382"/>
                  <a:pt x="1774164" y="3784367"/>
                  <a:pt x="1784232" y="3779351"/>
                </a:cubicBezTo>
                <a:cubicBezTo>
                  <a:pt x="1790943" y="3776007"/>
                  <a:pt x="1794301" y="3774335"/>
                  <a:pt x="1792979" y="3772834"/>
                </a:cubicBezTo>
                <a:cubicBezTo>
                  <a:pt x="1791658" y="3771333"/>
                  <a:pt x="1788962" y="3773755"/>
                  <a:pt x="1782251" y="3777100"/>
                </a:cubicBezTo>
                <a:cubicBezTo>
                  <a:pt x="1778894" y="3778771"/>
                  <a:pt x="1771521" y="3781364"/>
                  <a:pt x="1769487" y="3784536"/>
                </a:cubicBezTo>
                <a:cubicBezTo>
                  <a:pt x="1763436" y="3788631"/>
                  <a:pt x="1756724" y="3791975"/>
                  <a:pt x="1752706" y="3792896"/>
                </a:cubicBezTo>
                <a:lnTo>
                  <a:pt x="1740013" y="3798721"/>
                </a:lnTo>
                <a:lnTo>
                  <a:pt x="1741993" y="3794410"/>
                </a:lnTo>
                <a:lnTo>
                  <a:pt x="1703057" y="3797113"/>
                </a:lnTo>
                <a:lnTo>
                  <a:pt x="1723375" y="3786992"/>
                </a:lnTo>
                <a:cubicBezTo>
                  <a:pt x="1730747" y="3784398"/>
                  <a:pt x="1736138" y="3779553"/>
                  <a:pt x="1738174" y="3776381"/>
                </a:cubicBezTo>
                <a:lnTo>
                  <a:pt x="1695500" y="3797638"/>
                </a:lnTo>
                <a:lnTo>
                  <a:pt x="1689230" y="3798074"/>
                </a:lnTo>
                <a:cubicBezTo>
                  <a:pt x="1661889" y="3800650"/>
                  <a:pt x="1635302" y="3804611"/>
                  <a:pt x="1609710" y="3811838"/>
                </a:cubicBezTo>
                <a:lnTo>
                  <a:pt x="1577044" y="3823583"/>
                </a:lnTo>
                <a:lnTo>
                  <a:pt x="1603589" y="3809948"/>
                </a:lnTo>
                <a:cubicBezTo>
                  <a:pt x="1632473" y="3793402"/>
                  <a:pt x="1659981" y="3780778"/>
                  <a:pt x="1690846" y="3766481"/>
                </a:cubicBezTo>
                <a:cubicBezTo>
                  <a:pt x="1717694" y="3753108"/>
                  <a:pt x="1743221" y="3738234"/>
                  <a:pt x="1772051" y="3727111"/>
                </a:cubicBezTo>
                <a:cubicBezTo>
                  <a:pt x="1776069" y="3726190"/>
                  <a:pt x="1779425" y="3724518"/>
                  <a:pt x="1782120" y="3722096"/>
                </a:cubicBezTo>
                <a:cubicBezTo>
                  <a:pt x="1806986" y="3706470"/>
                  <a:pt x="1835155" y="3694595"/>
                  <a:pt x="1861343" y="3680471"/>
                </a:cubicBezTo>
                <a:cubicBezTo>
                  <a:pt x="1878123" y="3672112"/>
                  <a:pt x="1898920" y="3662831"/>
                  <a:pt x="1913666" y="3657647"/>
                </a:cubicBezTo>
                <a:cubicBezTo>
                  <a:pt x="1931106" y="3650037"/>
                  <a:pt x="1948548" y="3642430"/>
                  <a:pt x="1961309" y="3634992"/>
                </a:cubicBezTo>
                <a:cubicBezTo>
                  <a:pt x="1973414" y="3626803"/>
                  <a:pt x="1990854" y="3619195"/>
                  <a:pt x="2002957" y="3611007"/>
                </a:cubicBezTo>
                <a:cubicBezTo>
                  <a:pt x="2035910" y="3588112"/>
                  <a:pt x="2074201" y="3565799"/>
                  <a:pt x="2114472" y="3545737"/>
                </a:cubicBezTo>
                <a:cubicBezTo>
                  <a:pt x="2137965" y="3534035"/>
                  <a:pt x="2158100" y="3524003"/>
                  <a:pt x="2181593" y="3512302"/>
                </a:cubicBezTo>
                <a:cubicBezTo>
                  <a:pt x="2184950" y="3510630"/>
                  <a:pt x="2192322" y="3508038"/>
                  <a:pt x="2194355" y="3504863"/>
                </a:cubicBezTo>
                <a:cubicBezTo>
                  <a:pt x="2196392" y="3501690"/>
                  <a:pt x="2188359" y="3503533"/>
                  <a:pt x="2185004" y="3505204"/>
                </a:cubicBezTo>
                <a:cubicBezTo>
                  <a:pt x="2170918" y="3511141"/>
                  <a:pt x="2159529" y="3514654"/>
                  <a:pt x="2145443" y="3520591"/>
                </a:cubicBezTo>
                <a:cubicBezTo>
                  <a:pt x="2128003" y="3528200"/>
                  <a:pt x="2111223" y="3536559"/>
                  <a:pt x="2092460" y="3542666"/>
                </a:cubicBezTo>
                <a:cubicBezTo>
                  <a:pt x="2098513" y="3538571"/>
                  <a:pt x="2097190" y="3537070"/>
                  <a:pt x="2103903" y="3533726"/>
                </a:cubicBezTo>
                <a:cubicBezTo>
                  <a:pt x="2117329" y="3527039"/>
                  <a:pt x="2125413" y="3519772"/>
                  <a:pt x="2134822" y="3514006"/>
                </a:cubicBezTo>
                <a:cubicBezTo>
                  <a:pt x="2138176" y="3512333"/>
                  <a:pt x="2140211" y="3509160"/>
                  <a:pt x="2139550" y="3508409"/>
                </a:cubicBezTo>
                <a:cubicBezTo>
                  <a:pt x="2134874" y="3508580"/>
                  <a:pt x="2132178" y="3511003"/>
                  <a:pt x="2128822" y="3512675"/>
                </a:cubicBezTo>
                <a:cubicBezTo>
                  <a:pt x="2125466" y="3514347"/>
                  <a:pt x="2122110" y="3516018"/>
                  <a:pt x="2115397" y="3519361"/>
                </a:cubicBezTo>
                <a:cubicBezTo>
                  <a:pt x="2097297" y="3526218"/>
                  <a:pt x="2083158" y="3537580"/>
                  <a:pt x="2062363" y="3546862"/>
                </a:cubicBezTo>
                <a:cubicBezTo>
                  <a:pt x="2052295" y="3551877"/>
                  <a:pt x="2038870" y="3558563"/>
                  <a:pt x="2028804" y="3563579"/>
                </a:cubicBezTo>
                <a:cubicBezTo>
                  <a:pt x="2019394" y="3569344"/>
                  <a:pt x="2010700" y="3570437"/>
                  <a:pt x="1997277" y="3577123"/>
                </a:cubicBezTo>
                <a:cubicBezTo>
                  <a:pt x="1965039" y="3595343"/>
                  <a:pt x="1928836" y="3609058"/>
                  <a:pt x="1895934" y="3626527"/>
                </a:cubicBezTo>
                <a:cubicBezTo>
                  <a:pt x="1892580" y="3628198"/>
                  <a:pt x="1889223" y="3629870"/>
                  <a:pt x="1885207" y="3630791"/>
                </a:cubicBezTo>
                <a:cubicBezTo>
                  <a:pt x="1881189" y="3631713"/>
                  <a:pt x="1877832" y="3633384"/>
                  <a:pt x="1877832" y="3633384"/>
                </a:cubicBezTo>
                <a:cubicBezTo>
                  <a:pt x="1866391" y="3642323"/>
                  <a:pt x="1852306" y="3648259"/>
                  <a:pt x="1840204" y="3656449"/>
                </a:cubicBezTo>
                <a:cubicBezTo>
                  <a:pt x="1824744" y="3666309"/>
                  <a:pt x="1808625" y="3675418"/>
                  <a:pt x="1791896" y="3678352"/>
                </a:cubicBezTo>
                <a:cubicBezTo>
                  <a:pt x="1788541" y="3680024"/>
                  <a:pt x="1788541" y="3680024"/>
                  <a:pt x="1785186" y="3681695"/>
                </a:cubicBezTo>
                <a:cubicBezTo>
                  <a:pt x="1771763" y="3688383"/>
                  <a:pt x="1757677" y="3694319"/>
                  <a:pt x="1748269" y="3700085"/>
                </a:cubicBezTo>
                <a:cubicBezTo>
                  <a:pt x="1731490" y="3708444"/>
                  <a:pt x="1719439" y="3711206"/>
                  <a:pt x="1706676" y="3718644"/>
                </a:cubicBezTo>
                <a:cubicBezTo>
                  <a:pt x="1690557" y="3727756"/>
                  <a:pt x="1672455" y="3734612"/>
                  <a:pt x="1652979" y="3745394"/>
                </a:cubicBezTo>
                <a:cubicBezTo>
                  <a:pt x="1636860" y="3754504"/>
                  <a:pt x="1620740" y="3763613"/>
                  <a:pt x="1604619" y="3772723"/>
                </a:cubicBezTo>
                <a:cubicBezTo>
                  <a:pt x="1582450" y="3785928"/>
                  <a:pt x="1556261" y="3800051"/>
                  <a:pt x="1530074" y="3814176"/>
                </a:cubicBezTo>
                <a:cubicBezTo>
                  <a:pt x="1509937" y="3824206"/>
                  <a:pt x="1495140" y="3834819"/>
                  <a:pt x="1470987" y="3845771"/>
                </a:cubicBezTo>
                <a:cubicBezTo>
                  <a:pt x="1475664" y="3845600"/>
                  <a:pt x="1479681" y="3844679"/>
                  <a:pt x="1489749" y="3839663"/>
                </a:cubicBezTo>
                <a:cubicBezTo>
                  <a:pt x="1493104" y="3837992"/>
                  <a:pt x="1499817" y="3834649"/>
                  <a:pt x="1506529" y="3831305"/>
                </a:cubicBezTo>
                <a:cubicBezTo>
                  <a:pt x="1528648" y="3823526"/>
                  <a:pt x="1552800" y="3812573"/>
                  <a:pt x="1572936" y="3802543"/>
                </a:cubicBezTo>
                <a:cubicBezTo>
                  <a:pt x="1589717" y="3794185"/>
                  <a:pt x="1609852" y="3784154"/>
                  <a:pt x="1626633" y="3775795"/>
                </a:cubicBezTo>
                <a:cubicBezTo>
                  <a:pt x="1643413" y="3767436"/>
                  <a:pt x="1659533" y="3758326"/>
                  <a:pt x="1673670" y="3746965"/>
                </a:cubicBezTo>
                <a:cubicBezTo>
                  <a:pt x="1676365" y="3744542"/>
                  <a:pt x="1682417" y="3740448"/>
                  <a:pt x="1689129" y="3737104"/>
                </a:cubicBezTo>
                <a:cubicBezTo>
                  <a:pt x="1711961" y="3724650"/>
                  <a:pt x="1736113" y="3713700"/>
                  <a:pt x="1756195" y="3709093"/>
                </a:cubicBezTo>
                <a:cubicBezTo>
                  <a:pt x="1767585" y="3705579"/>
                  <a:pt x="1774298" y="3702236"/>
                  <a:pt x="1783704" y="3696471"/>
                </a:cubicBezTo>
                <a:cubicBezTo>
                  <a:pt x="1795808" y="3688281"/>
                  <a:pt x="1805876" y="3683266"/>
                  <a:pt x="1820623" y="3678080"/>
                </a:cubicBezTo>
                <a:cubicBezTo>
                  <a:pt x="1827995" y="3675487"/>
                  <a:pt x="1834706" y="3672144"/>
                  <a:pt x="1840759" y="3668050"/>
                </a:cubicBezTo>
                <a:cubicBezTo>
                  <a:pt x="1849505" y="3661533"/>
                  <a:pt x="1867605" y="3654675"/>
                  <a:pt x="1879050" y="3645736"/>
                </a:cubicBezTo>
                <a:cubicBezTo>
                  <a:pt x="1881745" y="3643314"/>
                  <a:pt x="1895829" y="3637377"/>
                  <a:pt x="1903201" y="3634784"/>
                </a:cubicBezTo>
                <a:cubicBezTo>
                  <a:pt x="1925319" y="3627007"/>
                  <a:pt x="1942101" y="3618646"/>
                  <a:pt x="1962236" y="3608615"/>
                </a:cubicBezTo>
                <a:cubicBezTo>
                  <a:pt x="1972303" y="3603600"/>
                  <a:pt x="1985070" y="3596162"/>
                  <a:pt x="1996457" y="3592649"/>
                </a:cubicBezTo>
                <a:cubicBezTo>
                  <a:pt x="2000474" y="3591728"/>
                  <a:pt x="2003830" y="3590057"/>
                  <a:pt x="2005864" y="3586883"/>
                </a:cubicBezTo>
                <a:cubicBezTo>
                  <a:pt x="2008613" y="3579034"/>
                  <a:pt x="2015324" y="3575690"/>
                  <a:pt x="2036781" y="3567163"/>
                </a:cubicBezTo>
                <a:cubicBezTo>
                  <a:pt x="2040799" y="3566241"/>
                  <a:pt x="2047512" y="3562896"/>
                  <a:pt x="2052189" y="3562727"/>
                </a:cubicBezTo>
                <a:cubicBezTo>
                  <a:pt x="2045422" y="3571495"/>
                  <a:pt x="2029303" y="3580606"/>
                  <a:pt x="2009167" y="3590636"/>
                </a:cubicBezTo>
                <a:cubicBezTo>
                  <a:pt x="1948759" y="3620729"/>
                  <a:pt x="1884995" y="3652492"/>
                  <a:pt x="1824585" y="3682585"/>
                </a:cubicBezTo>
                <a:cubicBezTo>
                  <a:pt x="1804448" y="3692615"/>
                  <a:pt x="1789651" y="3703227"/>
                  <a:pt x="1768854" y="3712507"/>
                </a:cubicBezTo>
                <a:cubicBezTo>
                  <a:pt x="1765497" y="3714177"/>
                  <a:pt x="1763464" y="3717352"/>
                  <a:pt x="1760107" y="3719024"/>
                </a:cubicBezTo>
                <a:cubicBezTo>
                  <a:pt x="1756092" y="3719945"/>
                  <a:pt x="1757412" y="3721446"/>
                  <a:pt x="1758072" y="3722196"/>
                </a:cubicBezTo>
                <a:cubicBezTo>
                  <a:pt x="1758072" y="3722196"/>
                  <a:pt x="1758733" y="3722947"/>
                  <a:pt x="1762090" y="3721275"/>
                </a:cubicBezTo>
                <a:cubicBezTo>
                  <a:pt x="1768801" y="3717932"/>
                  <a:pt x="1771497" y="3715509"/>
                  <a:pt x="1776175" y="3715338"/>
                </a:cubicBezTo>
                <a:cubicBezTo>
                  <a:pt x="1772817" y="3717011"/>
                  <a:pt x="1773479" y="3717760"/>
                  <a:pt x="1773479" y="3717760"/>
                </a:cubicBezTo>
                <a:cubicBezTo>
                  <a:pt x="1722477" y="3742087"/>
                  <a:pt x="1676814" y="3766994"/>
                  <a:pt x="1624492" y="3789818"/>
                </a:cubicBezTo>
                <a:cubicBezTo>
                  <a:pt x="1607050" y="3797427"/>
                  <a:pt x="1590271" y="3805785"/>
                  <a:pt x="1574152" y="3814896"/>
                </a:cubicBezTo>
                <a:cubicBezTo>
                  <a:pt x="1558031" y="3824006"/>
                  <a:pt x="1538609" y="3829362"/>
                  <a:pt x="1523813" y="3839973"/>
                </a:cubicBezTo>
                <a:cubicBezTo>
                  <a:pt x="1520454" y="3841644"/>
                  <a:pt x="1517099" y="3843316"/>
                  <a:pt x="1517099" y="3843316"/>
                </a:cubicBezTo>
                <a:cubicBezTo>
                  <a:pt x="1505049" y="3846079"/>
                  <a:pt x="1492286" y="3853517"/>
                  <a:pt x="1478861" y="3860205"/>
                </a:cubicBezTo>
                <a:cubicBezTo>
                  <a:pt x="1458726" y="3870235"/>
                  <a:pt x="1438589" y="3880266"/>
                  <a:pt x="1415097" y="3891969"/>
                </a:cubicBezTo>
                <a:lnTo>
                  <a:pt x="1409599" y="3894154"/>
                </a:lnTo>
                <a:lnTo>
                  <a:pt x="1394635" y="3898844"/>
                </a:lnTo>
                <a:lnTo>
                  <a:pt x="1415810" y="3887294"/>
                </a:lnTo>
                <a:cubicBezTo>
                  <a:pt x="1422866" y="3882969"/>
                  <a:pt x="1429921" y="3878645"/>
                  <a:pt x="1438643" y="3874841"/>
                </a:cubicBezTo>
                <a:cubicBezTo>
                  <a:pt x="1433304" y="3874260"/>
                  <a:pt x="1435999" y="3871838"/>
                  <a:pt x="1446067" y="3866822"/>
                </a:cubicBezTo>
                <a:cubicBezTo>
                  <a:pt x="1452779" y="3863479"/>
                  <a:pt x="1456136" y="3861807"/>
                  <a:pt x="1459492" y="3860135"/>
                </a:cubicBezTo>
                <a:cubicBezTo>
                  <a:pt x="1458831" y="3859384"/>
                  <a:pt x="1458169" y="3858634"/>
                  <a:pt x="1457511" y="3857884"/>
                </a:cubicBezTo>
                <a:cubicBezTo>
                  <a:pt x="1450798" y="3861227"/>
                  <a:pt x="1444085" y="3864571"/>
                  <a:pt x="1440729" y="3866242"/>
                </a:cubicBezTo>
                <a:cubicBezTo>
                  <a:pt x="1434017" y="3869586"/>
                  <a:pt x="1430662" y="3871258"/>
                  <a:pt x="1427306" y="3872930"/>
                </a:cubicBezTo>
                <a:cubicBezTo>
                  <a:pt x="1423950" y="3874601"/>
                  <a:pt x="1417898" y="3878696"/>
                  <a:pt x="1416576" y="3877194"/>
                </a:cubicBezTo>
                <a:cubicBezTo>
                  <a:pt x="1411240" y="3876613"/>
                  <a:pt x="1418612" y="3874021"/>
                  <a:pt x="1424662" y="3869927"/>
                </a:cubicBezTo>
                <a:cubicBezTo>
                  <a:pt x="1427359" y="3867505"/>
                  <a:pt x="1423342" y="3868425"/>
                  <a:pt x="1422681" y="3867674"/>
                </a:cubicBezTo>
                <a:cubicBezTo>
                  <a:pt x="1413988" y="3868766"/>
                  <a:pt x="1403920" y="3873781"/>
                  <a:pt x="1393191" y="3878046"/>
                </a:cubicBezTo>
                <a:cubicBezTo>
                  <a:pt x="1381445" y="3883897"/>
                  <a:pt x="1370193" y="3890311"/>
                  <a:pt x="1359281" y="3896422"/>
                </a:cubicBezTo>
                <a:lnTo>
                  <a:pt x="1335384" y="3908832"/>
                </a:lnTo>
                <a:lnTo>
                  <a:pt x="1332202" y="3907620"/>
                </a:lnTo>
                <a:cubicBezTo>
                  <a:pt x="1329207" y="3903494"/>
                  <a:pt x="1332941" y="3893920"/>
                  <a:pt x="1334184" y="3890729"/>
                </a:cubicBezTo>
                <a:cubicBezTo>
                  <a:pt x="1345834" y="3878571"/>
                  <a:pt x="1355251" y="3865485"/>
                  <a:pt x="1363425" y="3851909"/>
                </a:cubicBezTo>
                <a:lnTo>
                  <a:pt x="1372894" y="3833731"/>
                </a:lnTo>
                <a:lnTo>
                  <a:pt x="1336160" y="3835011"/>
                </a:lnTo>
                <a:cubicBezTo>
                  <a:pt x="1310742" y="3832516"/>
                  <a:pt x="1287537" y="3823373"/>
                  <a:pt x="1274277" y="3808411"/>
                </a:cubicBezTo>
                <a:cubicBezTo>
                  <a:pt x="1256596" y="3791788"/>
                  <a:pt x="1234493" y="3791787"/>
                  <a:pt x="1216811" y="3778487"/>
                </a:cubicBezTo>
                <a:cubicBezTo>
                  <a:pt x="1230075" y="3765189"/>
                  <a:pt x="1243334" y="3755213"/>
                  <a:pt x="1247756" y="3741914"/>
                </a:cubicBezTo>
                <a:cubicBezTo>
                  <a:pt x="1269857" y="3698692"/>
                  <a:pt x="1309639" y="3666276"/>
                  <a:pt x="1352186" y="3635937"/>
                </a:cubicBezTo>
                <a:lnTo>
                  <a:pt x="1354612" y="3634227"/>
                </a:lnTo>
                <a:lnTo>
                  <a:pt x="1350136" y="3628729"/>
                </a:lnTo>
                <a:cubicBezTo>
                  <a:pt x="1348243" y="3624357"/>
                  <a:pt x="1346929" y="3618869"/>
                  <a:pt x="1345927" y="3612582"/>
                </a:cubicBezTo>
                <a:cubicBezTo>
                  <a:pt x="1337675" y="3586500"/>
                  <a:pt x="1363347" y="3567906"/>
                  <a:pt x="1372057" y="3545567"/>
                </a:cubicBezTo>
                <a:cubicBezTo>
                  <a:pt x="1387495" y="3517781"/>
                  <a:pt x="1407174" y="3490931"/>
                  <a:pt x="1422614" y="3463146"/>
                </a:cubicBezTo>
                <a:cubicBezTo>
                  <a:pt x="1424481" y="3458358"/>
                  <a:pt x="1428779" y="3453242"/>
                  <a:pt x="1431175" y="3448572"/>
                </a:cubicBezTo>
                <a:lnTo>
                  <a:pt x="1429461" y="3441415"/>
                </a:lnTo>
                <a:lnTo>
                  <a:pt x="1443381" y="3434833"/>
                </a:lnTo>
                <a:cubicBezTo>
                  <a:pt x="1454121" y="3430611"/>
                  <a:pt x="1467498" y="3423858"/>
                  <a:pt x="1477725" y="3419020"/>
                </a:cubicBezTo>
                <a:cubicBezTo>
                  <a:pt x="1483772" y="3414874"/>
                  <a:pt x="1498178" y="3409348"/>
                  <a:pt x="1511298" y="3402285"/>
                </a:cubicBezTo>
                <a:cubicBezTo>
                  <a:pt x="1520755" y="3396527"/>
                  <a:pt x="1528857" y="3394839"/>
                  <a:pt x="1542490" y="3388391"/>
                </a:cubicBezTo>
                <a:cubicBezTo>
                  <a:pt x="1542490" y="3388391"/>
                  <a:pt x="1542490" y="3388391"/>
                  <a:pt x="1545899" y="3386780"/>
                </a:cubicBezTo>
                <a:cubicBezTo>
                  <a:pt x="1545641" y="3386473"/>
                  <a:pt x="1541976" y="3387778"/>
                  <a:pt x="1548537" y="3384246"/>
                </a:cubicBezTo>
                <a:cubicBezTo>
                  <a:pt x="1551947" y="3382634"/>
                  <a:pt x="1555355" y="3381022"/>
                  <a:pt x="1555866" y="3381636"/>
                </a:cubicBezTo>
                <a:cubicBezTo>
                  <a:pt x="1559276" y="3380023"/>
                  <a:pt x="1566095" y="3376800"/>
                  <a:pt x="1569502" y="3375187"/>
                </a:cubicBezTo>
                <a:cubicBezTo>
                  <a:pt x="1572912" y="3373575"/>
                  <a:pt x="1576321" y="3371964"/>
                  <a:pt x="1576578" y="3372271"/>
                </a:cubicBezTo>
                <a:cubicBezTo>
                  <a:pt x="1587059" y="3367742"/>
                  <a:pt x="1593108" y="3363596"/>
                  <a:pt x="1603075" y="3358454"/>
                </a:cubicBezTo>
                <a:cubicBezTo>
                  <a:pt x="1602819" y="3358146"/>
                  <a:pt x="1599155" y="3359451"/>
                  <a:pt x="1605716" y="3355918"/>
                </a:cubicBezTo>
                <a:cubicBezTo>
                  <a:pt x="1609125" y="3354308"/>
                  <a:pt x="1615942" y="3351082"/>
                  <a:pt x="1619351" y="3349471"/>
                </a:cubicBezTo>
                <a:cubicBezTo>
                  <a:pt x="1623273" y="3348474"/>
                  <a:pt x="1620378" y="3350700"/>
                  <a:pt x="1624299" y="3349702"/>
                </a:cubicBezTo>
                <a:cubicBezTo>
                  <a:pt x="1624814" y="3350316"/>
                  <a:pt x="1624814" y="3350316"/>
                  <a:pt x="1631631" y="3347094"/>
                </a:cubicBezTo>
                <a:cubicBezTo>
                  <a:pt x="1635039" y="3345481"/>
                  <a:pt x="1638447" y="3343869"/>
                  <a:pt x="1645265" y="3340645"/>
                </a:cubicBezTo>
                <a:cubicBezTo>
                  <a:pt x="1648674" y="3339033"/>
                  <a:pt x="1655491" y="3335809"/>
                  <a:pt x="1658899" y="3334196"/>
                </a:cubicBezTo>
                <a:cubicBezTo>
                  <a:pt x="1662308" y="3332585"/>
                  <a:pt x="1665717" y="3330973"/>
                  <a:pt x="1665973" y="3331279"/>
                </a:cubicBezTo>
                <a:cubicBezTo>
                  <a:pt x="1677227" y="3327672"/>
                  <a:pt x="1677227" y="3327672"/>
                  <a:pt x="1687453" y="3322837"/>
                </a:cubicBezTo>
                <a:cubicBezTo>
                  <a:pt x="1701087" y="3316388"/>
                  <a:pt x="1701087" y="3316388"/>
                  <a:pt x="1695297" y="3320841"/>
                </a:cubicBezTo>
                <a:cubicBezTo>
                  <a:pt x="1702114" y="3317617"/>
                  <a:pt x="1716006" y="3311476"/>
                  <a:pt x="1719158" y="3309556"/>
                </a:cubicBezTo>
                <a:cubicBezTo>
                  <a:pt x="1721797" y="3307023"/>
                  <a:pt x="1727845" y="3302877"/>
                  <a:pt x="1723668" y="3303568"/>
                </a:cubicBezTo>
                <a:cubicBezTo>
                  <a:pt x="1723668" y="3303568"/>
                  <a:pt x="1723409" y="3303261"/>
                  <a:pt x="1726562" y="3301342"/>
                </a:cubicBezTo>
                <a:cubicBezTo>
                  <a:pt x="1741479" y="3296430"/>
                  <a:pt x="1758009" y="3287756"/>
                  <a:pt x="1775055" y="3279694"/>
                </a:cubicBezTo>
                <a:cubicBezTo>
                  <a:pt x="1782127" y="3276778"/>
                  <a:pt x="1788688" y="3273247"/>
                  <a:pt x="1798913" y="3268411"/>
                </a:cubicBezTo>
                <a:cubicBezTo>
                  <a:pt x="1798657" y="3268104"/>
                  <a:pt x="1802066" y="3266493"/>
                  <a:pt x="1802066" y="3266493"/>
                </a:cubicBezTo>
                <a:cubicBezTo>
                  <a:pt x="1809397" y="3263881"/>
                  <a:pt x="1819367" y="3258737"/>
                  <a:pt x="1826699" y="3256128"/>
                </a:cubicBezTo>
                <a:cubicBezTo>
                  <a:pt x="1840588" y="3249987"/>
                  <a:pt x="1853710" y="3242925"/>
                  <a:pt x="1856092" y="3240085"/>
                </a:cubicBezTo>
                <a:cubicBezTo>
                  <a:pt x="1855837" y="3239777"/>
                  <a:pt x="1858988" y="3237860"/>
                  <a:pt x="1862397" y="3236247"/>
                </a:cubicBezTo>
                <a:cubicBezTo>
                  <a:pt x="1865549" y="3234327"/>
                  <a:pt x="1868958" y="3232715"/>
                  <a:pt x="1869472" y="3233330"/>
                </a:cubicBezTo>
                <a:cubicBezTo>
                  <a:pt x="1883106" y="3226882"/>
                  <a:pt x="1889154" y="3222737"/>
                  <a:pt x="1899123" y="3217593"/>
                </a:cubicBezTo>
                <a:cubicBezTo>
                  <a:pt x="1898611" y="3216979"/>
                  <a:pt x="1901761" y="3215059"/>
                  <a:pt x="1908836" y="3212143"/>
                </a:cubicBezTo>
                <a:cubicBezTo>
                  <a:pt x="1922472" y="3205694"/>
                  <a:pt x="1935336" y="3198325"/>
                  <a:pt x="1949227" y="3192183"/>
                </a:cubicBezTo>
                <a:cubicBezTo>
                  <a:pt x="1952635" y="3190570"/>
                  <a:pt x="1952380" y="3190264"/>
                  <a:pt x="1952123" y="3189956"/>
                </a:cubicBezTo>
                <a:cubicBezTo>
                  <a:pt x="1952123" y="3189956"/>
                  <a:pt x="1951866" y="3189650"/>
                  <a:pt x="1948456" y="3191261"/>
                </a:cubicBezTo>
                <a:cubicBezTo>
                  <a:pt x="1941640" y="3194486"/>
                  <a:pt x="1938232" y="3196098"/>
                  <a:pt x="1934822" y="3197711"/>
                </a:cubicBezTo>
                <a:cubicBezTo>
                  <a:pt x="1931414" y="3199321"/>
                  <a:pt x="1928004" y="3200933"/>
                  <a:pt x="1924340" y="3202238"/>
                </a:cubicBezTo>
                <a:lnTo>
                  <a:pt x="1914912" y="3205455"/>
                </a:lnTo>
                <a:lnTo>
                  <a:pt x="1944943" y="3191192"/>
                </a:lnTo>
                <a:cubicBezTo>
                  <a:pt x="1968804" y="3179907"/>
                  <a:pt x="1996073" y="3167013"/>
                  <a:pt x="2023345" y="3154114"/>
                </a:cubicBezTo>
                <a:cubicBezTo>
                  <a:pt x="2033571" y="3149278"/>
                  <a:pt x="2043409" y="3143981"/>
                  <a:pt x="2053637" y="3139145"/>
                </a:cubicBezTo>
                <a:cubicBezTo>
                  <a:pt x="2064056" y="3134540"/>
                  <a:pt x="2074089" y="3129472"/>
                  <a:pt x="2087529" y="3122794"/>
                </a:cubicBezTo>
                <a:cubicBezTo>
                  <a:pt x="2100972" y="3116115"/>
                  <a:pt x="2118209" y="3108285"/>
                  <a:pt x="2131843" y="3101838"/>
                </a:cubicBezTo>
                <a:cubicBezTo>
                  <a:pt x="2142070" y="3097001"/>
                  <a:pt x="2149082" y="3094007"/>
                  <a:pt x="2158922" y="3088709"/>
                </a:cubicBezTo>
                <a:cubicBezTo>
                  <a:pt x="2158728" y="3088479"/>
                  <a:pt x="2165739" y="3085486"/>
                  <a:pt x="2168953" y="3083643"/>
                </a:cubicBezTo>
                <a:cubicBezTo>
                  <a:pt x="2182396" y="3076963"/>
                  <a:pt x="2197189" y="3071901"/>
                  <a:pt x="2209859" y="3064298"/>
                </a:cubicBezTo>
                <a:cubicBezTo>
                  <a:pt x="2223494" y="3057851"/>
                  <a:pt x="2237128" y="3051403"/>
                  <a:pt x="2254174" y="3043341"/>
                </a:cubicBezTo>
                <a:cubicBezTo>
                  <a:pt x="2267808" y="3036895"/>
                  <a:pt x="2281635" y="3030676"/>
                  <a:pt x="2298486" y="3022385"/>
                </a:cubicBezTo>
                <a:cubicBezTo>
                  <a:pt x="2305304" y="3019162"/>
                  <a:pt x="2315914" y="3014787"/>
                  <a:pt x="2318554" y="3012251"/>
                </a:cubicBezTo>
                <a:cubicBezTo>
                  <a:pt x="2328584" y="3007185"/>
                  <a:pt x="2338618" y="3002117"/>
                  <a:pt x="2349231" y="2997744"/>
                </a:cubicBezTo>
                <a:cubicBezTo>
                  <a:pt x="2352833" y="2996362"/>
                  <a:pt x="2359650" y="2993137"/>
                  <a:pt x="2362866" y="2991294"/>
                </a:cubicBezTo>
                <a:cubicBezTo>
                  <a:pt x="2376306" y="2984617"/>
                  <a:pt x="2386534" y="2979780"/>
                  <a:pt x="2400555" y="2973793"/>
                </a:cubicBezTo>
                <a:cubicBezTo>
                  <a:pt x="2403965" y="2972181"/>
                  <a:pt x="2410780" y="2968958"/>
                  <a:pt x="2413611" y="2966653"/>
                </a:cubicBezTo>
                <a:cubicBezTo>
                  <a:pt x="2413417" y="2966421"/>
                  <a:pt x="2423837" y="2961816"/>
                  <a:pt x="2427245" y="2960204"/>
                </a:cubicBezTo>
                <a:cubicBezTo>
                  <a:pt x="2427052" y="2959974"/>
                  <a:pt x="2430268" y="2958130"/>
                  <a:pt x="2430268" y="2958130"/>
                </a:cubicBezTo>
                <a:cubicBezTo>
                  <a:pt x="2443904" y="2951682"/>
                  <a:pt x="2457538" y="2945234"/>
                  <a:pt x="2474581" y="2937174"/>
                </a:cubicBezTo>
                <a:cubicBezTo>
                  <a:pt x="2474581" y="2937174"/>
                  <a:pt x="2474774" y="2937405"/>
                  <a:pt x="2474967" y="2937636"/>
                </a:cubicBezTo>
                <a:cubicBezTo>
                  <a:pt x="2502238" y="2924740"/>
                  <a:pt x="2532914" y="2910233"/>
                  <a:pt x="2560185" y="2897335"/>
                </a:cubicBezTo>
                <a:cubicBezTo>
                  <a:pt x="2566617" y="2893649"/>
                  <a:pt x="2573434" y="2890425"/>
                  <a:pt x="2580637" y="2887663"/>
                </a:cubicBezTo>
                <a:cubicBezTo>
                  <a:pt x="2607907" y="2874766"/>
                  <a:pt x="2631190" y="2862789"/>
                  <a:pt x="2658652" y="2850123"/>
                </a:cubicBezTo>
                <a:cubicBezTo>
                  <a:pt x="2658460" y="2849893"/>
                  <a:pt x="2658267" y="2849661"/>
                  <a:pt x="2658074" y="2849431"/>
                </a:cubicBezTo>
                <a:cubicBezTo>
                  <a:pt x="2657881" y="2849201"/>
                  <a:pt x="2657881" y="2849201"/>
                  <a:pt x="2661288" y="2847588"/>
                </a:cubicBezTo>
                <a:cubicBezTo>
                  <a:pt x="2664504" y="2845745"/>
                  <a:pt x="2668106" y="2844364"/>
                  <a:pt x="2668299" y="2844595"/>
                </a:cubicBezTo>
                <a:cubicBezTo>
                  <a:pt x="2688752" y="2834923"/>
                  <a:pt x="2712612" y="2823638"/>
                  <a:pt x="2733065" y="2813966"/>
                </a:cubicBezTo>
                <a:cubicBezTo>
                  <a:pt x="2736667" y="2812584"/>
                  <a:pt x="2746505" y="2807287"/>
                  <a:pt x="2747085" y="2807980"/>
                </a:cubicBezTo>
                <a:cubicBezTo>
                  <a:pt x="2757312" y="2803144"/>
                  <a:pt x="2764129" y="2799920"/>
                  <a:pt x="2770946" y="2796696"/>
                </a:cubicBezTo>
                <a:cubicBezTo>
                  <a:pt x="2781174" y="2791860"/>
                  <a:pt x="2791207" y="2786792"/>
                  <a:pt x="2794036" y="2784487"/>
                </a:cubicBezTo>
                <a:cubicBezTo>
                  <a:pt x="2797251" y="2782645"/>
                  <a:pt x="2800660" y="2781032"/>
                  <a:pt x="2804069" y="2779420"/>
                </a:cubicBezTo>
                <a:cubicBezTo>
                  <a:pt x="2807478" y="2777809"/>
                  <a:pt x="2810887" y="2776196"/>
                  <a:pt x="2817704" y="2772973"/>
                </a:cubicBezTo>
                <a:cubicBezTo>
                  <a:pt x="2821112" y="2771360"/>
                  <a:pt x="2820920" y="2771129"/>
                  <a:pt x="2820920" y="2771129"/>
                </a:cubicBezTo>
                <a:cubicBezTo>
                  <a:pt x="2820725" y="2770898"/>
                  <a:pt x="2820533" y="2770667"/>
                  <a:pt x="2817124" y="2772279"/>
                </a:cubicBezTo>
                <a:cubicBezTo>
                  <a:pt x="2803683" y="2778958"/>
                  <a:pt x="2789470" y="2784713"/>
                  <a:pt x="2775834" y="2791161"/>
                </a:cubicBezTo>
                <a:cubicBezTo>
                  <a:pt x="2769210" y="2794617"/>
                  <a:pt x="2765608" y="2795997"/>
                  <a:pt x="2765222" y="2795537"/>
                </a:cubicBezTo>
                <a:cubicBezTo>
                  <a:pt x="2754802" y="2800142"/>
                  <a:pt x="2747406" y="2802671"/>
                  <a:pt x="2733771" y="2809120"/>
                </a:cubicBezTo>
                <a:cubicBezTo>
                  <a:pt x="2734158" y="2809581"/>
                  <a:pt x="2730751" y="2811195"/>
                  <a:pt x="2727146" y="2812574"/>
                </a:cubicBezTo>
                <a:cubicBezTo>
                  <a:pt x="2723738" y="2814188"/>
                  <a:pt x="2720137" y="2815569"/>
                  <a:pt x="2719945" y="2815337"/>
                </a:cubicBezTo>
                <a:cubicBezTo>
                  <a:pt x="2715763" y="2816025"/>
                  <a:pt x="2701743" y="2822013"/>
                  <a:pt x="2688302" y="2828690"/>
                </a:cubicBezTo>
                <a:cubicBezTo>
                  <a:pt x="2681870" y="2832376"/>
                  <a:pt x="2671449" y="2836982"/>
                  <a:pt x="2665019" y="2840668"/>
                </a:cubicBezTo>
                <a:cubicBezTo>
                  <a:pt x="2665019" y="2840668"/>
                  <a:pt x="2661610" y="2842280"/>
                  <a:pt x="2661417" y="2842049"/>
                </a:cubicBezTo>
                <a:cubicBezTo>
                  <a:pt x="2651190" y="2846884"/>
                  <a:pt x="2644180" y="2849877"/>
                  <a:pt x="2637555" y="2853332"/>
                </a:cubicBezTo>
                <a:cubicBezTo>
                  <a:pt x="2620511" y="2861393"/>
                  <a:pt x="2603082" y="2868991"/>
                  <a:pt x="2590411" y="2876594"/>
                </a:cubicBezTo>
                <a:cubicBezTo>
                  <a:pt x="2586811" y="2877975"/>
                  <a:pt x="2586619" y="2877743"/>
                  <a:pt x="2586619" y="2877743"/>
                </a:cubicBezTo>
                <a:cubicBezTo>
                  <a:pt x="2589449" y="2875439"/>
                  <a:pt x="2582051" y="2877970"/>
                  <a:pt x="2578065" y="2878889"/>
                </a:cubicBezTo>
                <a:cubicBezTo>
                  <a:pt x="2574462" y="2880270"/>
                  <a:pt x="2561019" y="2886950"/>
                  <a:pt x="2554203" y="2890174"/>
                </a:cubicBezTo>
                <a:cubicBezTo>
                  <a:pt x="2561791" y="2887874"/>
                  <a:pt x="2561791" y="2887874"/>
                  <a:pt x="2548157" y="2894320"/>
                </a:cubicBezTo>
                <a:cubicBezTo>
                  <a:pt x="2537932" y="2899157"/>
                  <a:pt x="2537932" y="2899157"/>
                  <a:pt x="2528477" y="2904919"/>
                </a:cubicBezTo>
                <a:cubicBezTo>
                  <a:pt x="2528670" y="2905149"/>
                  <a:pt x="2525261" y="2906761"/>
                  <a:pt x="2521853" y="2908372"/>
                </a:cubicBezTo>
                <a:cubicBezTo>
                  <a:pt x="2518443" y="2909986"/>
                  <a:pt x="2511627" y="2913209"/>
                  <a:pt x="2508217" y="2914821"/>
                </a:cubicBezTo>
                <a:cubicBezTo>
                  <a:pt x="2501400" y="2918045"/>
                  <a:pt x="2497992" y="2919658"/>
                  <a:pt x="2494583" y="2921269"/>
                </a:cubicBezTo>
                <a:cubicBezTo>
                  <a:pt x="2487765" y="2924494"/>
                  <a:pt x="2487765" y="2924494"/>
                  <a:pt x="2488151" y="2924955"/>
                </a:cubicBezTo>
                <a:cubicBezTo>
                  <a:pt x="2485128" y="2927028"/>
                  <a:pt x="2488923" y="2925879"/>
                  <a:pt x="2485901" y="2927953"/>
                </a:cubicBezTo>
                <a:cubicBezTo>
                  <a:pt x="2482492" y="2929566"/>
                  <a:pt x="2475674" y="2932789"/>
                  <a:pt x="2472266" y="2934402"/>
                </a:cubicBezTo>
                <a:cubicBezTo>
                  <a:pt x="2465255" y="2937395"/>
                  <a:pt x="2468470" y="2935552"/>
                  <a:pt x="2468278" y="2935321"/>
                </a:cubicBezTo>
                <a:cubicBezTo>
                  <a:pt x="2457858" y="2939926"/>
                  <a:pt x="2450462" y="2942456"/>
                  <a:pt x="2440429" y="2947523"/>
                </a:cubicBezTo>
                <a:cubicBezTo>
                  <a:pt x="2440623" y="2947755"/>
                  <a:pt x="2437214" y="2949367"/>
                  <a:pt x="2433804" y="2950979"/>
                </a:cubicBezTo>
                <a:cubicBezTo>
                  <a:pt x="2430396" y="2952590"/>
                  <a:pt x="2423578" y="2955815"/>
                  <a:pt x="2420169" y="2957427"/>
                </a:cubicBezTo>
                <a:cubicBezTo>
                  <a:pt x="2420556" y="2957890"/>
                  <a:pt x="2417146" y="2959503"/>
                  <a:pt x="2413737" y="2961113"/>
                </a:cubicBezTo>
                <a:cubicBezTo>
                  <a:pt x="2406727" y="2964105"/>
                  <a:pt x="2409943" y="2962262"/>
                  <a:pt x="2409750" y="2962032"/>
                </a:cubicBezTo>
                <a:cubicBezTo>
                  <a:pt x="2406342" y="2963644"/>
                  <a:pt x="2406342" y="2963644"/>
                  <a:pt x="2406342" y="2963644"/>
                </a:cubicBezTo>
                <a:cubicBezTo>
                  <a:pt x="2392706" y="2970093"/>
                  <a:pt x="2386854" y="2974471"/>
                  <a:pt x="2376048" y="2978615"/>
                </a:cubicBezTo>
                <a:cubicBezTo>
                  <a:pt x="2362029" y="2984600"/>
                  <a:pt x="2348973" y="2991743"/>
                  <a:pt x="2341577" y="2994273"/>
                </a:cubicBezTo>
                <a:cubicBezTo>
                  <a:pt x="2331350" y="2999109"/>
                  <a:pt x="2317522" y="3005326"/>
                  <a:pt x="2307683" y="3010624"/>
                </a:cubicBezTo>
                <a:cubicBezTo>
                  <a:pt x="2294239" y="3017303"/>
                  <a:pt x="2280411" y="3023520"/>
                  <a:pt x="2266776" y="3029968"/>
                </a:cubicBezTo>
                <a:cubicBezTo>
                  <a:pt x="2266776" y="3029968"/>
                  <a:pt x="2263368" y="3031581"/>
                  <a:pt x="2263368" y="3031581"/>
                </a:cubicBezTo>
                <a:cubicBezTo>
                  <a:pt x="2263175" y="3031350"/>
                  <a:pt x="2259959" y="3033193"/>
                  <a:pt x="2263562" y="3031811"/>
                </a:cubicBezTo>
                <a:cubicBezTo>
                  <a:pt x="2263755" y="3032042"/>
                  <a:pt x="2267357" y="3030661"/>
                  <a:pt x="2274174" y="3027437"/>
                </a:cubicBezTo>
                <a:cubicBezTo>
                  <a:pt x="2280989" y="3024214"/>
                  <a:pt x="2284592" y="3022832"/>
                  <a:pt x="2281377" y="3024676"/>
                </a:cubicBezTo>
                <a:cubicBezTo>
                  <a:pt x="2281763" y="3025138"/>
                  <a:pt x="2274753" y="3028131"/>
                  <a:pt x="2271343" y="3029742"/>
                </a:cubicBezTo>
                <a:cubicBezTo>
                  <a:pt x="2275523" y="3029056"/>
                  <a:pt x="2285752" y="3024218"/>
                  <a:pt x="2295783" y="3019152"/>
                </a:cubicBezTo>
                <a:cubicBezTo>
                  <a:pt x="2299387" y="3017771"/>
                  <a:pt x="2302602" y="3015927"/>
                  <a:pt x="2306397" y="3014778"/>
                </a:cubicBezTo>
                <a:cubicBezTo>
                  <a:pt x="2306784" y="3015239"/>
                  <a:pt x="2299772" y="3018232"/>
                  <a:pt x="2296557" y="3020076"/>
                </a:cubicBezTo>
                <a:cubicBezTo>
                  <a:pt x="2286329" y="3024911"/>
                  <a:pt x="2276874" y="3030672"/>
                  <a:pt x="2272309" y="3030897"/>
                </a:cubicBezTo>
                <a:cubicBezTo>
                  <a:pt x="2272309" y="3030897"/>
                  <a:pt x="2265492" y="3034121"/>
                  <a:pt x="2265492" y="3034121"/>
                </a:cubicBezTo>
                <a:cubicBezTo>
                  <a:pt x="2249221" y="3043106"/>
                  <a:pt x="2249221" y="3043106"/>
                  <a:pt x="2228380" y="3052316"/>
                </a:cubicBezTo>
                <a:cubicBezTo>
                  <a:pt x="2221372" y="3055309"/>
                  <a:pt x="2211338" y="3060376"/>
                  <a:pt x="2204134" y="3063138"/>
                </a:cubicBezTo>
                <a:cubicBezTo>
                  <a:pt x="2204134" y="3063138"/>
                  <a:pt x="2204134" y="3063138"/>
                  <a:pt x="2200726" y="3064750"/>
                </a:cubicBezTo>
                <a:cubicBezTo>
                  <a:pt x="2187670" y="3071891"/>
                  <a:pt x="2187478" y="3071660"/>
                  <a:pt x="2173843" y="3078109"/>
                </a:cubicBezTo>
                <a:cubicBezTo>
                  <a:pt x="2160208" y="3084556"/>
                  <a:pt x="2149401" y="3088701"/>
                  <a:pt x="2135573" y="3094917"/>
                </a:cubicBezTo>
                <a:cubicBezTo>
                  <a:pt x="2128757" y="3098141"/>
                  <a:pt x="2131778" y="3096067"/>
                  <a:pt x="2131585" y="3095836"/>
                </a:cubicBezTo>
                <a:cubicBezTo>
                  <a:pt x="2131199" y="3095375"/>
                  <a:pt x="2127792" y="3096985"/>
                  <a:pt x="2120781" y="3099979"/>
                </a:cubicBezTo>
                <a:cubicBezTo>
                  <a:pt x="2103545" y="3107807"/>
                  <a:pt x="2086499" y="3115869"/>
                  <a:pt x="2069456" y="3123927"/>
                </a:cubicBezTo>
                <a:cubicBezTo>
                  <a:pt x="2066048" y="3125541"/>
                  <a:pt x="2059039" y="3128533"/>
                  <a:pt x="2059231" y="3128764"/>
                </a:cubicBezTo>
                <a:cubicBezTo>
                  <a:pt x="2049584" y="3134293"/>
                  <a:pt x="2038970" y="3138668"/>
                  <a:pt x="2028553" y="3143272"/>
                </a:cubicBezTo>
                <a:cubicBezTo>
                  <a:pt x="2017940" y="3147646"/>
                  <a:pt x="2007521" y="3152252"/>
                  <a:pt x="1997874" y="3157781"/>
                </a:cubicBezTo>
                <a:cubicBezTo>
                  <a:pt x="1988227" y="3163311"/>
                  <a:pt x="1971183" y="3171370"/>
                  <a:pt x="1960572" y="3175745"/>
                </a:cubicBezTo>
                <a:cubicBezTo>
                  <a:pt x="1953560" y="3178738"/>
                  <a:pt x="1946550" y="3181731"/>
                  <a:pt x="1940119" y="3185417"/>
                </a:cubicBezTo>
                <a:cubicBezTo>
                  <a:pt x="1936902" y="3187259"/>
                  <a:pt x="1929892" y="3190252"/>
                  <a:pt x="1923075" y="3193476"/>
                </a:cubicBezTo>
                <a:cubicBezTo>
                  <a:pt x="1902623" y="3203149"/>
                  <a:pt x="1882170" y="3212821"/>
                  <a:pt x="1861719" y="3222494"/>
                </a:cubicBezTo>
                <a:cubicBezTo>
                  <a:pt x="1851492" y="3227331"/>
                  <a:pt x="1841072" y="3231935"/>
                  <a:pt x="1831425" y="3237464"/>
                </a:cubicBezTo>
                <a:cubicBezTo>
                  <a:pt x="1831425" y="3237464"/>
                  <a:pt x="1828017" y="3239076"/>
                  <a:pt x="1824416" y="3240458"/>
                </a:cubicBezTo>
                <a:cubicBezTo>
                  <a:pt x="1810394" y="3246444"/>
                  <a:pt x="1796952" y="3253122"/>
                  <a:pt x="1783509" y="3259801"/>
                </a:cubicBezTo>
                <a:cubicBezTo>
                  <a:pt x="1780101" y="3261414"/>
                  <a:pt x="1776887" y="3263257"/>
                  <a:pt x="1773478" y="3264868"/>
                </a:cubicBezTo>
                <a:cubicBezTo>
                  <a:pt x="1759263" y="3270624"/>
                  <a:pt x="1749423" y="3275921"/>
                  <a:pt x="1735981" y="3282600"/>
                </a:cubicBezTo>
                <a:cubicBezTo>
                  <a:pt x="1725756" y="3287435"/>
                  <a:pt x="1715529" y="3292272"/>
                  <a:pt x="1705110" y="3296877"/>
                </a:cubicBezTo>
                <a:cubicBezTo>
                  <a:pt x="1697906" y="3299640"/>
                  <a:pt x="1684464" y="3306319"/>
                  <a:pt x="1674239" y="3311155"/>
                </a:cubicBezTo>
                <a:cubicBezTo>
                  <a:pt x="1673659" y="3310463"/>
                  <a:pt x="1680091" y="3306775"/>
                  <a:pt x="1686521" y="3303089"/>
                </a:cubicBezTo>
                <a:lnTo>
                  <a:pt x="1688450" y="3300520"/>
                </a:lnTo>
                <a:lnTo>
                  <a:pt x="1688966" y="3300323"/>
                </a:lnTo>
                <a:cubicBezTo>
                  <a:pt x="1690670" y="3299516"/>
                  <a:pt x="1690622" y="3299458"/>
                  <a:pt x="1690147" y="3299603"/>
                </a:cubicBezTo>
                <a:cubicBezTo>
                  <a:pt x="1689673" y="3299746"/>
                  <a:pt x="1688773" y="3300091"/>
                  <a:pt x="1688773" y="3300091"/>
                </a:cubicBezTo>
                <a:cubicBezTo>
                  <a:pt x="1699384" y="3295718"/>
                  <a:pt x="1709032" y="3290188"/>
                  <a:pt x="1715850" y="3286963"/>
                </a:cubicBezTo>
                <a:cubicBezTo>
                  <a:pt x="1722667" y="3283741"/>
                  <a:pt x="1722475" y="3283509"/>
                  <a:pt x="1722282" y="3283278"/>
                </a:cubicBezTo>
                <a:cubicBezTo>
                  <a:pt x="1721896" y="3282816"/>
                  <a:pt x="1721701" y="3282585"/>
                  <a:pt x="1721317" y="3282123"/>
                </a:cubicBezTo>
                <a:cubicBezTo>
                  <a:pt x="1724726" y="3280511"/>
                  <a:pt x="1724726" y="3280511"/>
                  <a:pt x="1724918" y="3280742"/>
                </a:cubicBezTo>
                <a:cubicBezTo>
                  <a:pt x="1728712" y="3279592"/>
                  <a:pt x="1722282" y="3283278"/>
                  <a:pt x="1729098" y="3280054"/>
                </a:cubicBezTo>
                <a:cubicBezTo>
                  <a:pt x="1736109" y="3277061"/>
                  <a:pt x="1742926" y="3273837"/>
                  <a:pt x="1746527" y="3272456"/>
                </a:cubicBezTo>
                <a:cubicBezTo>
                  <a:pt x="1750129" y="3271076"/>
                  <a:pt x="1753345" y="3269232"/>
                  <a:pt x="1753152" y="3269002"/>
                </a:cubicBezTo>
                <a:cubicBezTo>
                  <a:pt x="1756174" y="3266928"/>
                  <a:pt x="1759198" y="3264853"/>
                  <a:pt x="1769619" y="3260249"/>
                </a:cubicBezTo>
                <a:cubicBezTo>
                  <a:pt x="1779843" y="3255411"/>
                  <a:pt x="1786083" y="3251496"/>
                  <a:pt x="1789105" y="3249420"/>
                </a:cubicBezTo>
                <a:cubicBezTo>
                  <a:pt x="1781708" y="3251953"/>
                  <a:pt x="1772062" y="3257482"/>
                  <a:pt x="1768267" y="3258630"/>
                </a:cubicBezTo>
                <a:cubicBezTo>
                  <a:pt x="1764278" y="3259550"/>
                  <a:pt x="1761063" y="3261393"/>
                  <a:pt x="1757460" y="3262773"/>
                </a:cubicBezTo>
                <a:cubicBezTo>
                  <a:pt x="1746849" y="3267147"/>
                  <a:pt x="1730192" y="3275670"/>
                  <a:pt x="1719387" y="3279813"/>
                </a:cubicBezTo>
                <a:cubicBezTo>
                  <a:pt x="1715977" y="3281425"/>
                  <a:pt x="1712568" y="3283037"/>
                  <a:pt x="1709354" y="3284880"/>
                </a:cubicBezTo>
                <a:cubicBezTo>
                  <a:pt x="1706330" y="3286954"/>
                  <a:pt x="1696104" y="3291790"/>
                  <a:pt x="1689673" y="3295476"/>
                </a:cubicBezTo>
                <a:cubicBezTo>
                  <a:pt x="1683242" y="3299161"/>
                  <a:pt x="1679833" y="3300775"/>
                  <a:pt x="1675845" y="3301694"/>
                </a:cubicBezTo>
                <a:cubicBezTo>
                  <a:pt x="1675459" y="3301231"/>
                  <a:pt x="1675459" y="3301231"/>
                  <a:pt x="1668641" y="3304456"/>
                </a:cubicBezTo>
                <a:cubicBezTo>
                  <a:pt x="1658415" y="3309292"/>
                  <a:pt x="1648188" y="3314128"/>
                  <a:pt x="1640987" y="3316890"/>
                </a:cubicBezTo>
                <a:cubicBezTo>
                  <a:pt x="1637577" y="3318501"/>
                  <a:pt x="1630759" y="3321726"/>
                  <a:pt x="1624135" y="3325181"/>
                </a:cubicBezTo>
                <a:cubicBezTo>
                  <a:pt x="1610886" y="3332091"/>
                  <a:pt x="1600660" y="3336927"/>
                  <a:pt x="1586638" y="3342913"/>
                </a:cubicBezTo>
                <a:cubicBezTo>
                  <a:pt x="1579628" y="3345907"/>
                  <a:pt x="1576220" y="3347519"/>
                  <a:pt x="1573004" y="3349362"/>
                </a:cubicBezTo>
                <a:cubicBezTo>
                  <a:pt x="1566380" y="3352817"/>
                  <a:pt x="1566380" y="3352817"/>
                  <a:pt x="1559368" y="3355810"/>
                </a:cubicBezTo>
                <a:cubicBezTo>
                  <a:pt x="1552358" y="3358802"/>
                  <a:pt x="1545734" y="3362258"/>
                  <a:pt x="1535508" y="3367094"/>
                </a:cubicBezTo>
                <a:cubicBezTo>
                  <a:pt x="1528883" y="3370548"/>
                  <a:pt x="1529270" y="3371010"/>
                  <a:pt x="1526247" y="3373086"/>
                </a:cubicBezTo>
                <a:cubicBezTo>
                  <a:pt x="1519818" y="3376771"/>
                  <a:pt x="1530234" y="3372166"/>
                  <a:pt x="1533837" y="3370784"/>
                </a:cubicBezTo>
                <a:cubicBezTo>
                  <a:pt x="1537439" y="3369404"/>
                  <a:pt x="1534223" y="3371248"/>
                  <a:pt x="1541232" y="3368254"/>
                </a:cubicBezTo>
                <a:cubicBezTo>
                  <a:pt x="1544641" y="3366641"/>
                  <a:pt x="1547857" y="3364800"/>
                  <a:pt x="1551073" y="3362956"/>
                </a:cubicBezTo>
                <a:cubicBezTo>
                  <a:pt x="1551073" y="3362956"/>
                  <a:pt x="1550879" y="3362726"/>
                  <a:pt x="1550879" y="3362726"/>
                </a:cubicBezTo>
                <a:cubicBezTo>
                  <a:pt x="1557504" y="3359271"/>
                  <a:pt x="1564322" y="3356045"/>
                  <a:pt x="1561299" y="3358121"/>
                </a:cubicBezTo>
                <a:cubicBezTo>
                  <a:pt x="1562072" y="3359044"/>
                  <a:pt x="1575514" y="3352365"/>
                  <a:pt x="1576092" y="3353058"/>
                </a:cubicBezTo>
                <a:cubicBezTo>
                  <a:pt x="1576286" y="3353288"/>
                  <a:pt x="1576479" y="3353518"/>
                  <a:pt x="1576672" y="3353751"/>
                </a:cubicBezTo>
                <a:cubicBezTo>
                  <a:pt x="1570046" y="3357206"/>
                  <a:pt x="1566638" y="3358818"/>
                  <a:pt x="1566445" y="3358587"/>
                </a:cubicBezTo>
                <a:cubicBezTo>
                  <a:pt x="1562650" y="3359737"/>
                  <a:pt x="1562456" y="3359506"/>
                  <a:pt x="1555639" y="3362730"/>
                </a:cubicBezTo>
                <a:cubicBezTo>
                  <a:pt x="1545413" y="3367566"/>
                  <a:pt x="1535382" y="3372633"/>
                  <a:pt x="1521359" y="3378620"/>
                </a:cubicBezTo>
                <a:cubicBezTo>
                  <a:pt x="1514350" y="3381612"/>
                  <a:pt x="1504509" y="3386910"/>
                  <a:pt x="1497885" y="3390366"/>
                </a:cubicBezTo>
                <a:cubicBezTo>
                  <a:pt x="1491259" y="3393821"/>
                  <a:pt x="1487852" y="3395433"/>
                  <a:pt x="1481034" y="3398657"/>
                </a:cubicBezTo>
                <a:cubicBezTo>
                  <a:pt x="1477626" y="3400269"/>
                  <a:pt x="1477626" y="3400269"/>
                  <a:pt x="1474023" y="3401649"/>
                </a:cubicBezTo>
                <a:cubicBezTo>
                  <a:pt x="1469843" y="3402337"/>
                  <a:pt x="1459423" y="3406943"/>
                  <a:pt x="1453185" y="3410860"/>
                </a:cubicBezTo>
                <a:cubicBezTo>
                  <a:pt x="1446560" y="3414315"/>
                  <a:pt x="1440130" y="3418001"/>
                  <a:pt x="1436914" y="3419843"/>
                </a:cubicBezTo>
                <a:cubicBezTo>
                  <a:pt x="1433120" y="3420994"/>
                  <a:pt x="1423278" y="3426292"/>
                  <a:pt x="1422699" y="3425599"/>
                </a:cubicBezTo>
                <a:cubicBezTo>
                  <a:pt x="1422507" y="3425369"/>
                  <a:pt x="1419853" y="3426462"/>
                  <a:pt x="1416845" y="3427843"/>
                </a:cubicBezTo>
                <a:lnTo>
                  <a:pt x="1408877" y="3431814"/>
                </a:lnTo>
                <a:lnTo>
                  <a:pt x="1406066" y="3431767"/>
                </a:lnTo>
                <a:lnTo>
                  <a:pt x="1403186" y="3432656"/>
                </a:lnTo>
                <a:lnTo>
                  <a:pt x="1405133" y="3431611"/>
                </a:lnTo>
                <a:cubicBezTo>
                  <a:pt x="1408422" y="3429854"/>
                  <a:pt x="1410834" y="3428472"/>
                  <a:pt x="1410542" y="3428125"/>
                </a:cubicBezTo>
                <a:cubicBezTo>
                  <a:pt x="1413566" y="3426051"/>
                  <a:pt x="1420191" y="3422596"/>
                  <a:pt x="1426621" y="3418909"/>
                </a:cubicBezTo>
                <a:cubicBezTo>
                  <a:pt x="1429838" y="3417067"/>
                  <a:pt x="1429646" y="3416834"/>
                  <a:pt x="1433054" y="3415223"/>
                </a:cubicBezTo>
                <a:cubicBezTo>
                  <a:pt x="1429260" y="3416374"/>
                  <a:pt x="1425657" y="3417754"/>
                  <a:pt x="1415431" y="3422591"/>
                </a:cubicBezTo>
                <a:cubicBezTo>
                  <a:pt x="1398385" y="3430651"/>
                  <a:pt x="1398385" y="3430651"/>
                  <a:pt x="1397230" y="3429265"/>
                </a:cubicBezTo>
                <a:cubicBezTo>
                  <a:pt x="1393628" y="3430646"/>
                  <a:pt x="1393628" y="3430646"/>
                  <a:pt x="1393628" y="3430646"/>
                </a:cubicBezTo>
                <a:cubicBezTo>
                  <a:pt x="1386617" y="3433639"/>
                  <a:pt x="1383788" y="3435943"/>
                  <a:pt x="1373369" y="3440549"/>
                </a:cubicBezTo>
                <a:cubicBezTo>
                  <a:pt x="1373369" y="3440549"/>
                  <a:pt x="1366551" y="3443773"/>
                  <a:pt x="1366551" y="3443773"/>
                </a:cubicBezTo>
                <a:cubicBezTo>
                  <a:pt x="1365972" y="3443080"/>
                  <a:pt x="1355745" y="3447916"/>
                  <a:pt x="1348929" y="3451140"/>
                </a:cubicBezTo>
                <a:cubicBezTo>
                  <a:pt x="1338701" y="3455976"/>
                  <a:pt x="1328476" y="3460813"/>
                  <a:pt x="1321659" y="3464037"/>
                </a:cubicBezTo>
                <a:cubicBezTo>
                  <a:pt x="1318250" y="3465648"/>
                  <a:pt x="1318250" y="3465648"/>
                  <a:pt x="1315034" y="3467492"/>
                </a:cubicBezTo>
                <a:cubicBezTo>
                  <a:pt x="1315227" y="3467723"/>
                  <a:pt x="1318829" y="3466342"/>
                  <a:pt x="1318829" y="3466342"/>
                </a:cubicBezTo>
                <a:cubicBezTo>
                  <a:pt x="1322237" y="3464729"/>
                  <a:pt x="1322237" y="3464729"/>
                  <a:pt x="1325647" y="3463118"/>
                </a:cubicBezTo>
                <a:cubicBezTo>
                  <a:pt x="1332463" y="3459893"/>
                  <a:pt x="1336066" y="3458512"/>
                  <a:pt x="1336452" y="3458975"/>
                </a:cubicBezTo>
                <a:cubicBezTo>
                  <a:pt x="1339860" y="3457362"/>
                  <a:pt x="1326804" y="3464503"/>
                  <a:pt x="1319794" y="3467496"/>
                </a:cubicBezTo>
                <a:cubicBezTo>
                  <a:pt x="1312397" y="3470028"/>
                  <a:pt x="1309181" y="3471871"/>
                  <a:pt x="1302750" y="3475557"/>
                </a:cubicBezTo>
                <a:cubicBezTo>
                  <a:pt x="1299534" y="3477400"/>
                  <a:pt x="1299534" y="3477400"/>
                  <a:pt x="1296126" y="3479012"/>
                </a:cubicBezTo>
                <a:cubicBezTo>
                  <a:pt x="1286093" y="3484078"/>
                  <a:pt x="1276059" y="3489146"/>
                  <a:pt x="1266413" y="3494675"/>
                </a:cubicBezTo>
                <a:cubicBezTo>
                  <a:pt x="1263197" y="3496519"/>
                  <a:pt x="1252970" y="3501355"/>
                  <a:pt x="1246538" y="3505041"/>
                </a:cubicBezTo>
                <a:cubicBezTo>
                  <a:pt x="1236699" y="3510340"/>
                  <a:pt x="1229301" y="3512869"/>
                  <a:pt x="1222292" y="3515863"/>
                </a:cubicBezTo>
                <a:cubicBezTo>
                  <a:pt x="1208464" y="3522080"/>
                  <a:pt x="1194830" y="3528527"/>
                  <a:pt x="1181193" y="3534976"/>
                </a:cubicBezTo>
                <a:cubicBezTo>
                  <a:pt x="1177786" y="3536589"/>
                  <a:pt x="1170968" y="3539812"/>
                  <a:pt x="1167559" y="3541425"/>
                </a:cubicBezTo>
                <a:cubicBezTo>
                  <a:pt x="1156369" y="3545106"/>
                  <a:pt x="1143121" y="3552015"/>
                  <a:pt x="1129485" y="3558464"/>
                </a:cubicBezTo>
                <a:cubicBezTo>
                  <a:pt x="1129871" y="3558926"/>
                  <a:pt x="1130257" y="3559387"/>
                  <a:pt x="1130449" y="3559617"/>
                </a:cubicBezTo>
                <a:cubicBezTo>
                  <a:pt x="1130643" y="3559850"/>
                  <a:pt x="1131027" y="3560312"/>
                  <a:pt x="1124020" y="3563305"/>
                </a:cubicBezTo>
                <a:cubicBezTo>
                  <a:pt x="1113792" y="3568141"/>
                  <a:pt x="1110962" y="3570445"/>
                  <a:pt x="1104530" y="3574132"/>
                </a:cubicBezTo>
                <a:cubicBezTo>
                  <a:pt x="1101316" y="3575976"/>
                  <a:pt x="1101701" y="3576437"/>
                  <a:pt x="1094883" y="3579661"/>
                </a:cubicBezTo>
                <a:cubicBezTo>
                  <a:pt x="1088066" y="3582885"/>
                  <a:pt x="1084271" y="3584035"/>
                  <a:pt x="1074046" y="3588871"/>
                </a:cubicBezTo>
                <a:cubicBezTo>
                  <a:pt x="1074046" y="3588871"/>
                  <a:pt x="1074046" y="3588871"/>
                  <a:pt x="1073853" y="3588640"/>
                </a:cubicBezTo>
                <a:cubicBezTo>
                  <a:pt x="1076682" y="3586336"/>
                  <a:pt x="1073081" y="3587716"/>
                  <a:pt x="1062853" y="3592552"/>
                </a:cubicBezTo>
                <a:lnTo>
                  <a:pt x="1052485" y="3597456"/>
                </a:lnTo>
                <a:lnTo>
                  <a:pt x="1037983" y="3599200"/>
                </a:lnTo>
                <a:cubicBezTo>
                  <a:pt x="1017345" y="3598978"/>
                  <a:pt x="996766" y="3592703"/>
                  <a:pt x="977801" y="3576386"/>
                </a:cubicBezTo>
                <a:cubicBezTo>
                  <a:pt x="964571" y="3563070"/>
                  <a:pt x="942125" y="3561579"/>
                  <a:pt x="922673" y="3564219"/>
                </a:cubicBezTo>
                <a:cubicBezTo>
                  <a:pt x="917191" y="3566473"/>
                  <a:pt x="907466" y="3567793"/>
                  <a:pt x="901980" y="3570048"/>
                </a:cubicBezTo>
                <a:cubicBezTo>
                  <a:pt x="872299" y="3563499"/>
                  <a:pt x="832889" y="3558265"/>
                  <a:pt x="823396" y="3535374"/>
                </a:cubicBezTo>
                <a:cubicBezTo>
                  <a:pt x="813898" y="3512483"/>
                  <a:pt x="842567" y="3498014"/>
                  <a:pt x="868745" y="3489931"/>
                </a:cubicBezTo>
                <a:cubicBezTo>
                  <a:pt x="956501" y="3453844"/>
                  <a:pt x="1034022" y="3408569"/>
                  <a:pt x="1099561" y="3346785"/>
                </a:cubicBezTo>
                <a:cubicBezTo>
                  <a:pt x="1119747" y="3330446"/>
                  <a:pt x="1115001" y="3319000"/>
                  <a:pt x="1103017" y="3302491"/>
                </a:cubicBezTo>
                <a:cubicBezTo>
                  <a:pt x="1088035" y="3281854"/>
                  <a:pt x="1069092" y="3295004"/>
                  <a:pt x="1052639" y="3301771"/>
                </a:cubicBezTo>
                <a:cubicBezTo>
                  <a:pt x="1014246" y="3317554"/>
                  <a:pt x="975854" y="3333342"/>
                  <a:pt x="938705" y="3345939"/>
                </a:cubicBezTo>
                <a:cubicBezTo>
                  <a:pt x="918011" y="3351771"/>
                  <a:pt x="894321" y="3353472"/>
                  <a:pt x="887821" y="3334708"/>
                </a:cubicBezTo>
                <a:cubicBezTo>
                  <a:pt x="881322" y="3315944"/>
                  <a:pt x="911005" y="3322495"/>
                  <a:pt x="927456" y="3315730"/>
                </a:cubicBezTo>
                <a:cubicBezTo>
                  <a:pt x="937183" y="3314411"/>
                  <a:pt x="948149" y="3309900"/>
                  <a:pt x="957879" y="3308581"/>
                </a:cubicBezTo>
                <a:cubicBezTo>
                  <a:pt x="1033418" y="3280197"/>
                  <a:pt x="1034661" y="3277006"/>
                  <a:pt x="961563" y="3240075"/>
                </a:cubicBezTo>
                <a:cubicBezTo>
                  <a:pt x="942847" y="3229014"/>
                  <a:pt x="949577" y="3223566"/>
                  <a:pt x="954554" y="3210801"/>
                </a:cubicBezTo>
                <a:cubicBezTo>
                  <a:pt x="990917" y="3152976"/>
                  <a:pt x="1033271" y="3103404"/>
                  <a:pt x="1124531" y="3081956"/>
                </a:cubicBezTo>
                <a:cubicBezTo>
                  <a:pt x="1207307" y="3058636"/>
                  <a:pt x="1276858" y="3021997"/>
                  <a:pt x="1340414" y="2977107"/>
                </a:cubicBezTo>
                <a:cubicBezTo>
                  <a:pt x="1357675" y="2965320"/>
                  <a:pt x="1376402" y="2954940"/>
                  <a:pt x="1395721" y="2945070"/>
                </a:cubicBezTo>
                <a:lnTo>
                  <a:pt x="1399215" y="2943349"/>
                </a:lnTo>
                <a:lnTo>
                  <a:pt x="1386924" y="2938710"/>
                </a:lnTo>
                <a:cubicBezTo>
                  <a:pt x="1380364" y="2937099"/>
                  <a:pt x="1373731" y="2936477"/>
                  <a:pt x="1367101" y="2937308"/>
                </a:cubicBezTo>
                <a:cubicBezTo>
                  <a:pt x="1296379" y="2953931"/>
                  <a:pt x="1252175" y="2920685"/>
                  <a:pt x="1199133" y="2900734"/>
                </a:cubicBezTo>
                <a:cubicBezTo>
                  <a:pt x="1163771" y="2887434"/>
                  <a:pt x="1154928" y="2864161"/>
                  <a:pt x="1181452" y="2850862"/>
                </a:cubicBezTo>
                <a:cubicBezTo>
                  <a:pt x="1198028" y="2840887"/>
                  <a:pt x="1210735" y="2829042"/>
                  <a:pt x="1221717" y="2816418"/>
                </a:cubicBezTo>
                <a:lnTo>
                  <a:pt x="1244163" y="2787057"/>
                </a:lnTo>
                <a:lnTo>
                  <a:pt x="1228350" y="2789463"/>
                </a:lnTo>
                <a:lnTo>
                  <a:pt x="1203383" y="2798153"/>
                </a:lnTo>
                <a:cubicBezTo>
                  <a:pt x="1164148" y="2812780"/>
                  <a:pt x="1125569" y="2828310"/>
                  <a:pt x="1087923" y="2845128"/>
                </a:cubicBezTo>
                <a:cubicBezTo>
                  <a:pt x="1015380" y="2877637"/>
                  <a:pt x="945322" y="2903766"/>
                  <a:pt x="857519" y="2880919"/>
                </a:cubicBezTo>
                <a:cubicBezTo>
                  <a:pt x="840559" y="2877175"/>
                  <a:pt x="821107" y="2879815"/>
                  <a:pt x="803409" y="2889771"/>
                </a:cubicBezTo>
                <a:cubicBezTo>
                  <a:pt x="736859" y="2930537"/>
                  <a:pt x="654816" y="2940156"/>
                  <a:pt x="574527" y="2957092"/>
                </a:cubicBezTo>
                <a:cubicBezTo>
                  <a:pt x="519172" y="2969137"/>
                  <a:pt x="468059" y="2982116"/>
                  <a:pt x="416945" y="2995095"/>
                </a:cubicBezTo>
                <a:cubicBezTo>
                  <a:pt x="392009" y="2999990"/>
                  <a:pt x="362837" y="3003947"/>
                  <a:pt x="339882" y="2991949"/>
                </a:cubicBezTo>
                <a:cubicBezTo>
                  <a:pt x="318174" y="2976761"/>
                  <a:pt x="296465" y="2961571"/>
                  <a:pt x="337346" y="2939401"/>
                </a:cubicBezTo>
                <a:cubicBezTo>
                  <a:pt x="404406" y="2909146"/>
                  <a:pt x="442520" y="2858640"/>
                  <a:pt x="507320" y="2810556"/>
                </a:cubicBezTo>
                <a:cubicBezTo>
                  <a:pt x="418046" y="2815112"/>
                  <a:pt x="340979" y="2811966"/>
                  <a:pt x="276915" y="2846349"/>
                </a:cubicBezTo>
                <a:cubicBezTo>
                  <a:pt x="264704" y="2854050"/>
                  <a:pt x="249492" y="2857623"/>
                  <a:pt x="233777" y="2850689"/>
                </a:cubicBezTo>
                <a:cubicBezTo>
                  <a:pt x="219304" y="2840562"/>
                  <a:pt x="231518" y="2832860"/>
                  <a:pt x="239490" y="2824223"/>
                </a:cubicBezTo>
                <a:cubicBezTo>
                  <a:pt x="249951" y="2809201"/>
                  <a:pt x="240964" y="2796820"/>
                  <a:pt x="225247" y="2789884"/>
                </a:cubicBezTo>
                <a:cubicBezTo>
                  <a:pt x="202294" y="2777888"/>
                  <a:pt x="187589" y="2791974"/>
                  <a:pt x="182614" y="2804739"/>
                </a:cubicBezTo>
                <a:cubicBezTo>
                  <a:pt x="172660" y="2830265"/>
                  <a:pt x="148969" y="2831970"/>
                  <a:pt x="123528" y="2826355"/>
                </a:cubicBezTo>
                <a:cubicBezTo>
                  <a:pt x="88362" y="2822058"/>
                  <a:pt x="58173" y="2804997"/>
                  <a:pt x="62640" y="2781722"/>
                </a:cubicBezTo>
                <a:cubicBezTo>
                  <a:pt x="71352" y="2759382"/>
                  <a:pt x="104029" y="2770062"/>
                  <a:pt x="130716" y="2772488"/>
                </a:cubicBezTo>
                <a:cubicBezTo>
                  <a:pt x="139196" y="2774358"/>
                  <a:pt x="144681" y="2772102"/>
                  <a:pt x="157401" y="2774909"/>
                </a:cubicBezTo>
                <a:cubicBezTo>
                  <a:pt x="156387" y="2753892"/>
                  <a:pt x="131455" y="2758786"/>
                  <a:pt x="121222" y="2749597"/>
                </a:cubicBezTo>
                <a:cubicBezTo>
                  <a:pt x="103754" y="2735341"/>
                  <a:pt x="86281" y="2721088"/>
                  <a:pt x="126425" y="2712620"/>
                </a:cubicBezTo>
                <a:cubicBezTo>
                  <a:pt x="141637" y="2709045"/>
                  <a:pt x="145875" y="2709981"/>
                  <a:pt x="146613" y="2696278"/>
                </a:cubicBezTo>
                <a:cubicBezTo>
                  <a:pt x="151706" y="2671409"/>
                  <a:pt x="161787" y="2648508"/>
                  <a:pt x="174738" y="2627104"/>
                </a:cubicBezTo>
                <a:lnTo>
                  <a:pt x="183333" y="2615696"/>
                </a:lnTo>
                <a:lnTo>
                  <a:pt x="188465" y="2612840"/>
                </a:lnTo>
                <a:cubicBezTo>
                  <a:pt x="190989" y="2610316"/>
                  <a:pt x="190279" y="2609592"/>
                  <a:pt x="189162" y="2609094"/>
                </a:cubicBezTo>
                <a:lnTo>
                  <a:pt x="188744" y="2608513"/>
                </a:lnTo>
                <a:lnTo>
                  <a:pt x="192666" y="2603306"/>
                </a:lnTo>
                <a:lnTo>
                  <a:pt x="224137" y="2582923"/>
                </a:lnTo>
                <a:cubicBezTo>
                  <a:pt x="227373" y="2581122"/>
                  <a:pt x="228085" y="2581846"/>
                  <a:pt x="234559" y="2578245"/>
                </a:cubicBezTo>
                <a:cubicBezTo>
                  <a:pt x="237794" y="2576444"/>
                  <a:pt x="240321" y="2573920"/>
                  <a:pt x="238897" y="2572473"/>
                </a:cubicBezTo>
                <a:cubicBezTo>
                  <a:pt x="238186" y="2571748"/>
                  <a:pt x="236763" y="2570302"/>
                  <a:pt x="230290" y="2573903"/>
                </a:cubicBezTo>
                <a:cubicBezTo>
                  <a:pt x="221292" y="2580026"/>
                  <a:pt x="210871" y="2584704"/>
                  <a:pt x="205110" y="2589027"/>
                </a:cubicBezTo>
                <a:lnTo>
                  <a:pt x="202444" y="2590329"/>
                </a:lnTo>
                <a:lnTo>
                  <a:pt x="220075" y="2566925"/>
                </a:lnTo>
                <a:lnTo>
                  <a:pt x="223517" y="2563140"/>
                </a:lnTo>
                <a:lnTo>
                  <a:pt x="242063" y="2551803"/>
                </a:lnTo>
                <a:cubicBezTo>
                  <a:pt x="242063" y="2551803"/>
                  <a:pt x="244588" y="2549279"/>
                  <a:pt x="243876" y="2548555"/>
                </a:cubicBezTo>
                <a:cubicBezTo>
                  <a:pt x="249637" y="2544230"/>
                  <a:pt x="252166" y="2541708"/>
                  <a:pt x="254689" y="2539183"/>
                </a:cubicBezTo>
                <a:cubicBezTo>
                  <a:pt x="264788" y="2529085"/>
                  <a:pt x="277736" y="2521885"/>
                  <a:pt x="296052" y="2515055"/>
                </a:cubicBezTo>
                <a:cubicBezTo>
                  <a:pt x="300000" y="2513980"/>
                  <a:pt x="303949" y="2512903"/>
                  <a:pt x="307896" y="2511826"/>
                </a:cubicBezTo>
                <a:cubicBezTo>
                  <a:pt x="312555" y="2511475"/>
                  <a:pt x="342003" y="2500693"/>
                  <a:pt x="345241" y="2498891"/>
                </a:cubicBezTo>
                <a:cubicBezTo>
                  <a:pt x="353528" y="2492043"/>
                  <a:pt x="359609" y="2493140"/>
                  <a:pt x="368609" y="2487015"/>
                </a:cubicBezTo>
                <a:cubicBezTo>
                  <a:pt x="384080" y="2477290"/>
                  <a:pt x="394180" y="2467194"/>
                  <a:pt x="413600" y="2456392"/>
                </a:cubicBezTo>
                <a:cubicBezTo>
                  <a:pt x="416837" y="2454592"/>
                  <a:pt x="416125" y="2453868"/>
                  <a:pt x="415413" y="2453143"/>
                </a:cubicBezTo>
                <a:cubicBezTo>
                  <a:pt x="423699" y="2446295"/>
                  <a:pt x="431276" y="2438722"/>
                  <a:pt x="441697" y="2434045"/>
                </a:cubicBezTo>
                <a:cubicBezTo>
                  <a:pt x="451406" y="2428645"/>
                  <a:pt x="465064" y="2422169"/>
                  <a:pt x="474383" y="2421464"/>
                </a:cubicBezTo>
                <a:cubicBezTo>
                  <a:pt x="475094" y="2422187"/>
                  <a:pt x="534384" y="2395927"/>
                  <a:pt x="536908" y="2393405"/>
                </a:cubicBezTo>
                <a:cubicBezTo>
                  <a:pt x="550957" y="2382230"/>
                  <a:pt x="573613" y="2369629"/>
                  <a:pt x="586950" y="2357733"/>
                </a:cubicBezTo>
                <a:cubicBezTo>
                  <a:pt x="594526" y="2350159"/>
                  <a:pt x="606759" y="2342233"/>
                  <a:pt x="618604" y="2339006"/>
                </a:cubicBezTo>
                <a:cubicBezTo>
                  <a:pt x="633684" y="2333976"/>
                  <a:pt x="650577" y="2325699"/>
                  <a:pt x="666050" y="2315974"/>
                </a:cubicBezTo>
                <a:cubicBezTo>
                  <a:pt x="672521" y="2312375"/>
                  <a:pt x="682232" y="2306973"/>
                  <a:pt x="691941" y="2301573"/>
                </a:cubicBezTo>
                <a:cubicBezTo>
                  <a:pt x="698415" y="2297973"/>
                  <a:pt x="701651" y="2296172"/>
                  <a:pt x="704178" y="2293647"/>
                </a:cubicBezTo>
                <a:cubicBezTo>
                  <a:pt x="711752" y="2286076"/>
                  <a:pt x="725410" y="2279599"/>
                  <a:pt x="738357" y="2272396"/>
                </a:cubicBezTo>
                <a:cubicBezTo>
                  <a:pt x="741592" y="2270597"/>
                  <a:pt x="748776" y="2267721"/>
                  <a:pt x="750592" y="2264472"/>
                </a:cubicBezTo>
                <a:cubicBezTo>
                  <a:pt x="763217" y="2251850"/>
                  <a:pt x="775842" y="2239231"/>
                  <a:pt x="774100" y="2232363"/>
                </a:cubicBezTo>
                <a:cubicBezTo>
                  <a:pt x="773778" y="2226942"/>
                  <a:pt x="768800" y="2221875"/>
                  <a:pt x="794692" y="2207473"/>
                </a:cubicBezTo>
                <a:cubicBezTo>
                  <a:pt x="804402" y="2202074"/>
                  <a:pt x="811977" y="2194499"/>
                  <a:pt x="809842" y="2192326"/>
                </a:cubicBezTo>
                <a:cubicBezTo>
                  <a:pt x="810947" y="2188355"/>
                  <a:pt x="812760" y="2185108"/>
                  <a:pt x="817098" y="2179334"/>
                </a:cubicBezTo>
                <a:cubicBezTo>
                  <a:pt x="816387" y="2178612"/>
                  <a:pt x="815675" y="2177887"/>
                  <a:pt x="815675" y="2177887"/>
                </a:cubicBezTo>
                <a:cubicBezTo>
                  <a:pt x="795936" y="2183268"/>
                  <a:pt x="779433" y="2186848"/>
                  <a:pt x="760013" y="2197650"/>
                </a:cubicBezTo>
                <a:cubicBezTo>
                  <a:pt x="701756" y="2230055"/>
                  <a:pt x="646735" y="2260657"/>
                  <a:pt x="591713" y="2291262"/>
                </a:cubicBezTo>
                <a:cubicBezTo>
                  <a:pt x="588477" y="2293062"/>
                  <a:pt x="580191" y="2299911"/>
                  <a:pt x="577345" y="2297014"/>
                </a:cubicBezTo>
                <a:cubicBezTo>
                  <a:pt x="575922" y="2295567"/>
                  <a:pt x="586344" y="2290890"/>
                  <a:pt x="589580" y="2289091"/>
                </a:cubicBezTo>
                <a:cubicBezTo>
                  <a:pt x="602525" y="2281889"/>
                  <a:pt x="615472" y="2274690"/>
                  <a:pt x="626283" y="2265315"/>
                </a:cubicBezTo>
                <a:cubicBezTo>
                  <a:pt x="649010" y="2242598"/>
                  <a:pt x="685715" y="2218824"/>
                  <a:pt x="727079" y="2194697"/>
                </a:cubicBezTo>
                <a:cubicBezTo>
                  <a:pt x="746498" y="2183895"/>
                  <a:pt x="769865" y="2172018"/>
                  <a:pt x="791099" y="2157967"/>
                </a:cubicBezTo>
                <a:cubicBezTo>
                  <a:pt x="802622" y="2149320"/>
                  <a:pt x="819515" y="2141041"/>
                  <a:pt x="833173" y="2134564"/>
                </a:cubicBezTo>
                <a:cubicBezTo>
                  <a:pt x="846119" y="2127364"/>
                  <a:pt x="856932" y="2117990"/>
                  <a:pt x="870590" y="2111515"/>
                </a:cubicBezTo>
                <a:cubicBezTo>
                  <a:pt x="877063" y="2107914"/>
                  <a:pt x="891432" y="2102160"/>
                  <a:pt x="885349" y="2101066"/>
                </a:cubicBezTo>
                <a:cubicBezTo>
                  <a:pt x="883215" y="2098892"/>
                  <a:pt x="874927" y="2105741"/>
                  <a:pt x="867744" y="2108619"/>
                </a:cubicBezTo>
                <a:cubicBezTo>
                  <a:pt x="828192" y="2129496"/>
                  <a:pt x="794726" y="2151472"/>
                  <a:pt x="755886" y="2173074"/>
                </a:cubicBezTo>
                <a:cubicBezTo>
                  <a:pt x="736469" y="2183875"/>
                  <a:pt x="723202" y="2185656"/>
                  <a:pt x="703071" y="2195735"/>
                </a:cubicBezTo>
                <a:cubicBezTo>
                  <a:pt x="703071" y="2195735"/>
                  <a:pt x="702358" y="2195009"/>
                  <a:pt x="701648" y="2194286"/>
                </a:cubicBezTo>
                <a:cubicBezTo>
                  <a:pt x="700937" y="2193561"/>
                  <a:pt x="696277" y="2193914"/>
                  <a:pt x="702039" y="2189590"/>
                </a:cubicBezTo>
                <a:cubicBezTo>
                  <a:pt x="711749" y="2184189"/>
                  <a:pt x="721461" y="2178789"/>
                  <a:pt x="731168" y="2173387"/>
                </a:cubicBezTo>
                <a:cubicBezTo>
                  <a:pt x="740879" y="2167987"/>
                  <a:pt x="742692" y="2164739"/>
                  <a:pt x="749165" y="2161139"/>
                </a:cubicBezTo>
                <a:cubicBezTo>
                  <a:pt x="752401" y="2159339"/>
                  <a:pt x="751692" y="2158614"/>
                  <a:pt x="750980" y="2157890"/>
                </a:cubicBezTo>
                <a:cubicBezTo>
                  <a:pt x="750268" y="2157167"/>
                  <a:pt x="747031" y="2158966"/>
                  <a:pt x="743795" y="2160767"/>
                </a:cubicBezTo>
                <a:cubicBezTo>
                  <a:pt x="734085" y="2166168"/>
                  <a:pt x="724376" y="2171568"/>
                  <a:pt x="714665" y="2176969"/>
                </a:cubicBezTo>
                <a:cubicBezTo>
                  <a:pt x="711429" y="2178769"/>
                  <a:pt x="704956" y="2182370"/>
                  <a:pt x="703534" y="2180921"/>
                </a:cubicBezTo>
                <a:cubicBezTo>
                  <a:pt x="702821" y="2180197"/>
                  <a:pt x="709296" y="2176597"/>
                  <a:pt x="708584" y="2175874"/>
                </a:cubicBezTo>
                <a:cubicBezTo>
                  <a:pt x="719395" y="2166501"/>
                  <a:pt x="730919" y="2157852"/>
                  <a:pt x="743866" y="2150651"/>
                </a:cubicBezTo>
                <a:cubicBezTo>
                  <a:pt x="766521" y="2138049"/>
                  <a:pt x="779147" y="2125428"/>
                  <a:pt x="802515" y="2113550"/>
                </a:cubicBezTo>
                <a:cubicBezTo>
                  <a:pt x="802515" y="2113550"/>
                  <a:pt x="801803" y="2112825"/>
                  <a:pt x="801803" y="2112825"/>
                </a:cubicBezTo>
                <a:cubicBezTo>
                  <a:pt x="801092" y="2112103"/>
                  <a:pt x="801092" y="2112103"/>
                  <a:pt x="800380" y="2111379"/>
                </a:cubicBezTo>
                <a:cubicBezTo>
                  <a:pt x="797143" y="2113179"/>
                  <a:pt x="790671" y="2116780"/>
                  <a:pt x="787433" y="2118579"/>
                </a:cubicBezTo>
                <a:cubicBezTo>
                  <a:pt x="773777" y="2125057"/>
                  <a:pt x="773066" y="2124332"/>
                  <a:pt x="773456" y="2119636"/>
                </a:cubicBezTo>
                <a:cubicBezTo>
                  <a:pt x="775982" y="2117112"/>
                  <a:pt x="775270" y="2116390"/>
                  <a:pt x="768086" y="2119266"/>
                </a:cubicBezTo>
                <a:cubicBezTo>
                  <a:pt x="757665" y="2123940"/>
                  <a:pt x="747956" y="2129341"/>
                  <a:pt x="736822" y="2133295"/>
                </a:cubicBezTo>
                <a:cubicBezTo>
                  <a:pt x="746532" y="2127894"/>
                  <a:pt x="753006" y="2124294"/>
                  <a:pt x="759478" y="2120693"/>
                </a:cubicBezTo>
                <a:cubicBezTo>
                  <a:pt x="765952" y="2117094"/>
                  <a:pt x="764529" y="2115645"/>
                  <a:pt x="760579" y="2116721"/>
                </a:cubicBezTo>
                <a:cubicBezTo>
                  <a:pt x="759870" y="2115998"/>
                  <a:pt x="753397" y="2119598"/>
                  <a:pt x="759158" y="2115272"/>
                </a:cubicBezTo>
                <a:cubicBezTo>
                  <a:pt x="759158" y="2115272"/>
                  <a:pt x="761684" y="2112748"/>
                  <a:pt x="762394" y="2113472"/>
                </a:cubicBezTo>
                <a:cubicBezTo>
                  <a:pt x="773527" y="2109519"/>
                  <a:pt x="785762" y="2101596"/>
                  <a:pt x="795472" y="2096196"/>
                </a:cubicBezTo>
                <a:cubicBezTo>
                  <a:pt x="798709" y="2094394"/>
                  <a:pt x="801945" y="2092594"/>
                  <a:pt x="801232" y="2091871"/>
                </a:cubicBezTo>
                <a:cubicBezTo>
                  <a:pt x="800522" y="2091147"/>
                  <a:pt x="800522" y="2091147"/>
                  <a:pt x="796574" y="2092222"/>
                </a:cubicBezTo>
                <a:cubicBezTo>
                  <a:pt x="788678" y="2094375"/>
                  <a:pt x="778968" y="2099775"/>
                  <a:pt x="774308" y="2100129"/>
                </a:cubicBezTo>
                <a:cubicBezTo>
                  <a:pt x="769651" y="2100480"/>
                  <a:pt x="762465" y="2103358"/>
                  <a:pt x="767516" y="2098309"/>
                </a:cubicBezTo>
                <a:cubicBezTo>
                  <a:pt x="770041" y="2095784"/>
                  <a:pt x="768617" y="2094337"/>
                  <a:pt x="771856" y="2092535"/>
                </a:cubicBezTo>
                <a:cubicBezTo>
                  <a:pt x="778328" y="2088935"/>
                  <a:pt x="784090" y="2084610"/>
                  <a:pt x="788038" y="2083535"/>
                </a:cubicBezTo>
                <a:cubicBezTo>
                  <a:pt x="802407" y="2077782"/>
                  <a:pt x="816064" y="2071305"/>
                  <a:pt x="829722" y="2064828"/>
                </a:cubicBezTo>
                <a:cubicBezTo>
                  <a:pt x="840854" y="2060875"/>
                  <a:pt x="840143" y="2060151"/>
                  <a:pt x="844481" y="2054379"/>
                </a:cubicBezTo>
                <a:cubicBezTo>
                  <a:pt x="843059" y="2052932"/>
                  <a:pt x="844161" y="2048959"/>
                  <a:pt x="849923" y="2044634"/>
                </a:cubicBezTo>
                <a:cubicBezTo>
                  <a:pt x="859633" y="2039234"/>
                  <a:pt x="864683" y="2034184"/>
                  <a:pt x="877631" y="2026985"/>
                </a:cubicBezTo>
                <a:cubicBezTo>
                  <a:pt x="884814" y="2024108"/>
                  <a:pt x="893811" y="2017983"/>
                  <a:pt x="904233" y="2013307"/>
                </a:cubicBezTo>
                <a:cubicBezTo>
                  <a:pt x="910707" y="2009707"/>
                  <a:pt x="909283" y="2008259"/>
                  <a:pt x="908571" y="2007534"/>
                </a:cubicBezTo>
                <a:cubicBezTo>
                  <a:pt x="907149" y="2006087"/>
                  <a:pt x="903202" y="2007162"/>
                  <a:pt x="899964" y="2008964"/>
                </a:cubicBezTo>
                <a:cubicBezTo>
                  <a:pt x="893492" y="2012564"/>
                  <a:pt x="894203" y="2013288"/>
                  <a:pt x="890966" y="2015087"/>
                </a:cubicBezTo>
                <a:cubicBezTo>
                  <a:pt x="876207" y="2025535"/>
                  <a:pt x="862548" y="2032014"/>
                  <a:pt x="849993" y="2034517"/>
                </a:cubicBezTo>
                <a:cubicBezTo>
                  <a:pt x="845334" y="2034871"/>
                  <a:pt x="850384" y="2029823"/>
                  <a:pt x="842490" y="2031974"/>
                </a:cubicBezTo>
                <a:cubicBezTo>
                  <a:pt x="832780" y="2037374"/>
                  <a:pt x="823070" y="2042776"/>
                  <a:pt x="813359" y="2048176"/>
                </a:cubicBezTo>
                <a:cubicBezTo>
                  <a:pt x="806176" y="2051052"/>
                  <a:pt x="797889" y="2057901"/>
                  <a:pt x="786757" y="2061853"/>
                </a:cubicBezTo>
                <a:cubicBezTo>
                  <a:pt x="774912" y="2065084"/>
                  <a:pt x="774522" y="2069778"/>
                  <a:pt x="764813" y="2075179"/>
                </a:cubicBezTo>
                <a:cubicBezTo>
                  <a:pt x="734971" y="2090658"/>
                  <a:pt x="711213" y="2107232"/>
                  <a:pt x="684610" y="2120911"/>
                </a:cubicBezTo>
                <a:cubicBezTo>
                  <a:pt x="671664" y="2128109"/>
                  <a:pt x="661953" y="2133511"/>
                  <a:pt x="649008" y="2140713"/>
                </a:cubicBezTo>
                <a:cubicBezTo>
                  <a:pt x="629589" y="2151513"/>
                  <a:pt x="613406" y="2160516"/>
                  <a:pt x="597543" y="2174935"/>
                </a:cubicBezTo>
                <a:cubicBezTo>
                  <a:pt x="593596" y="2176012"/>
                  <a:pt x="592172" y="2174564"/>
                  <a:pt x="588936" y="2176364"/>
                </a:cubicBezTo>
                <a:cubicBezTo>
                  <a:pt x="572433" y="2179945"/>
                  <a:pt x="569197" y="2181745"/>
                  <a:pt x="552623" y="2195442"/>
                </a:cubicBezTo>
                <a:cubicBezTo>
                  <a:pt x="547573" y="2200490"/>
                  <a:pt x="539285" y="2207340"/>
                  <a:pt x="529576" y="2212739"/>
                </a:cubicBezTo>
                <a:cubicBezTo>
                  <a:pt x="520578" y="2218864"/>
                  <a:pt x="515526" y="2223914"/>
                  <a:pt x="508343" y="2226790"/>
                </a:cubicBezTo>
                <a:cubicBezTo>
                  <a:pt x="490739" y="2234342"/>
                  <a:pt x="471318" y="2245144"/>
                  <a:pt x="457341" y="2246200"/>
                </a:cubicBezTo>
                <a:cubicBezTo>
                  <a:pt x="448732" y="2247630"/>
                  <a:pt x="437602" y="2251583"/>
                  <a:pt x="428602" y="2257707"/>
                </a:cubicBezTo>
                <a:lnTo>
                  <a:pt x="412031" y="2268987"/>
                </a:lnTo>
                <a:lnTo>
                  <a:pt x="409354" y="2258649"/>
                </a:lnTo>
                <a:lnTo>
                  <a:pt x="405422" y="2250438"/>
                </a:lnTo>
                <a:lnTo>
                  <a:pt x="399259" y="2257392"/>
                </a:lnTo>
                <a:cubicBezTo>
                  <a:pt x="372737" y="2287315"/>
                  <a:pt x="339585" y="2311421"/>
                  <a:pt x="303118" y="2332617"/>
                </a:cubicBezTo>
                <a:lnTo>
                  <a:pt x="270153" y="2349028"/>
                </a:lnTo>
                <a:lnTo>
                  <a:pt x="267488" y="2348441"/>
                </a:lnTo>
                <a:cubicBezTo>
                  <a:pt x="266776" y="2347718"/>
                  <a:pt x="262116" y="2348070"/>
                  <a:pt x="256356" y="2352395"/>
                </a:cubicBezTo>
                <a:lnTo>
                  <a:pt x="244042" y="2362028"/>
                </a:lnTo>
                <a:lnTo>
                  <a:pt x="187083" y="2390384"/>
                </a:lnTo>
                <a:cubicBezTo>
                  <a:pt x="164983" y="2402022"/>
                  <a:pt x="142882" y="2403684"/>
                  <a:pt x="123544" y="2397867"/>
                </a:cubicBezTo>
                <a:lnTo>
                  <a:pt x="121569" y="2396825"/>
                </a:lnTo>
                <a:lnTo>
                  <a:pt x="143288" y="2385054"/>
                </a:lnTo>
                <a:cubicBezTo>
                  <a:pt x="147236" y="2383979"/>
                  <a:pt x="150473" y="2382178"/>
                  <a:pt x="152998" y="2379653"/>
                </a:cubicBezTo>
                <a:cubicBezTo>
                  <a:pt x="176756" y="2363080"/>
                  <a:pt x="204072" y="2350125"/>
                  <a:pt x="229252" y="2335001"/>
                </a:cubicBezTo>
                <a:cubicBezTo>
                  <a:pt x="245434" y="2325999"/>
                  <a:pt x="265564" y="2315920"/>
                  <a:pt x="279934" y="2310169"/>
                </a:cubicBezTo>
                <a:cubicBezTo>
                  <a:pt x="296827" y="2301891"/>
                  <a:pt x="313723" y="2293615"/>
                  <a:pt x="325957" y="2285689"/>
                </a:cubicBezTo>
                <a:cubicBezTo>
                  <a:pt x="337481" y="2277042"/>
                  <a:pt x="354375" y="2268763"/>
                  <a:pt x="365897" y="2260114"/>
                </a:cubicBezTo>
                <a:cubicBezTo>
                  <a:pt x="397232" y="2235969"/>
                  <a:pt x="433937" y="2212195"/>
                  <a:pt x="472776" y="2190592"/>
                </a:cubicBezTo>
                <a:cubicBezTo>
                  <a:pt x="495430" y="2177989"/>
                  <a:pt x="514850" y="2167188"/>
                  <a:pt x="537507" y="2154587"/>
                </a:cubicBezTo>
                <a:cubicBezTo>
                  <a:pt x="540742" y="2152787"/>
                  <a:pt x="547927" y="2149909"/>
                  <a:pt x="549740" y="2146662"/>
                </a:cubicBezTo>
                <a:cubicBezTo>
                  <a:pt x="551554" y="2143415"/>
                  <a:pt x="543659" y="2145566"/>
                  <a:pt x="540422" y="2147366"/>
                </a:cubicBezTo>
                <a:cubicBezTo>
                  <a:pt x="526765" y="2153843"/>
                  <a:pt x="515632" y="2157796"/>
                  <a:pt x="501974" y="2164272"/>
                </a:cubicBezTo>
                <a:cubicBezTo>
                  <a:pt x="485081" y="2172551"/>
                  <a:pt x="468899" y="2181552"/>
                  <a:pt x="450581" y="2188381"/>
                </a:cubicBezTo>
                <a:cubicBezTo>
                  <a:pt x="456343" y="2184056"/>
                  <a:pt x="454919" y="2182608"/>
                  <a:pt x="461393" y="2179007"/>
                </a:cubicBezTo>
                <a:cubicBezTo>
                  <a:pt x="474339" y="2171806"/>
                  <a:pt x="481915" y="2164234"/>
                  <a:pt x="490914" y="2158109"/>
                </a:cubicBezTo>
                <a:cubicBezTo>
                  <a:pt x="494149" y="2156309"/>
                  <a:pt x="495964" y="2153062"/>
                  <a:pt x="495252" y="2152337"/>
                </a:cubicBezTo>
                <a:cubicBezTo>
                  <a:pt x="490592" y="2152689"/>
                  <a:pt x="488069" y="2155212"/>
                  <a:pt x="484830" y="2157015"/>
                </a:cubicBezTo>
                <a:cubicBezTo>
                  <a:pt x="481595" y="2158815"/>
                  <a:pt x="478358" y="2160615"/>
                  <a:pt x="471884" y="2164216"/>
                </a:cubicBezTo>
                <a:cubicBezTo>
                  <a:pt x="454280" y="2171768"/>
                  <a:pt x="440943" y="2183665"/>
                  <a:pt x="420812" y="2193742"/>
                </a:cubicBezTo>
                <a:cubicBezTo>
                  <a:pt x="411103" y="2199144"/>
                  <a:pt x="398157" y="2206344"/>
                  <a:pt x="388448" y="2211744"/>
                </a:cubicBezTo>
                <a:cubicBezTo>
                  <a:pt x="379447" y="2217869"/>
                  <a:pt x="370840" y="2219298"/>
                  <a:pt x="357894" y="2226499"/>
                </a:cubicBezTo>
                <a:cubicBezTo>
                  <a:pt x="326952" y="2245949"/>
                  <a:pt x="291742" y="2261054"/>
                  <a:pt x="260086" y="2279780"/>
                </a:cubicBezTo>
                <a:cubicBezTo>
                  <a:pt x="256850" y="2281581"/>
                  <a:pt x="253614" y="2283382"/>
                  <a:pt x="249665" y="2284457"/>
                </a:cubicBezTo>
                <a:cubicBezTo>
                  <a:pt x="245717" y="2285533"/>
                  <a:pt x="242482" y="2287333"/>
                  <a:pt x="242482" y="2287333"/>
                </a:cubicBezTo>
                <a:cubicBezTo>
                  <a:pt x="231669" y="2296707"/>
                  <a:pt x="218012" y="2303185"/>
                  <a:pt x="206489" y="2311834"/>
                </a:cubicBezTo>
                <a:cubicBezTo>
                  <a:pt x="191728" y="2322281"/>
                  <a:pt x="176259" y="2332007"/>
                  <a:pt x="159755" y="2335588"/>
                </a:cubicBezTo>
                <a:cubicBezTo>
                  <a:pt x="156517" y="2337388"/>
                  <a:pt x="156517" y="2337388"/>
                  <a:pt x="153281" y="2339189"/>
                </a:cubicBezTo>
                <a:cubicBezTo>
                  <a:pt x="140336" y="2346388"/>
                  <a:pt x="126677" y="2352866"/>
                  <a:pt x="117679" y="2358990"/>
                </a:cubicBezTo>
                <a:cubicBezTo>
                  <a:pt x="109588" y="2363491"/>
                  <a:pt x="102581" y="2366548"/>
                  <a:pt x="96068" y="2369471"/>
                </a:cubicBezTo>
                <a:lnTo>
                  <a:pt x="88054" y="2373629"/>
                </a:lnTo>
                <a:lnTo>
                  <a:pt x="76577" y="2360461"/>
                </a:lnTo>
                <a:cubicBezTo>
                  <a:pt x="67739" y="2350487"/>
                  <a:pt x="58896" y="2353814"/>
                  <a:pt x="45635" y="2350487"/>
                </a:cubicBezTo>
                <a:cubicBezTo>
                  <a:pt x="-2987" y="2347162"/>
                  <a:pt x="-11829" y="2333864"/>
                  <a:pt x="14694" y="2300617"/>
                </a:cubicBezTo>
                <a:cubicBezTo>
                  <a:pt x="32376" y="2283990"/>
                  <a:pt x="50057" y="2267368"/>
                  <a:pt x="72156" y="2250743"/>
                </a:cubicBezTo>
                <a:cubicBezTo>
                  <a:pt x="103097" y="2230793"/>
                  <a:pt x="116361" y="2190895"/>
                  <a:pt x="178244" y="2207520"/>
                </a:cubicBezTo>
                <a:cubicBezTo>
                  <a:pt x="191505" y="2210845"/>
                  <a:pt x="204766" y="2197546"/>
                  <a:pt x="195926" y="2187570"/>
                </a:cubicBezTo>
                <a:cubicBezTo>
                  <a:pt x="160561" y="2144348"/>
                  <a:pt x="213607" y="2144348"/>
                  <a:pt x="240128" y="2137699"/>
                </a:cubicBezTo>
                <a:cubicBezTo>
                  <a:pt x="266650" y="2134374"/>
                  <a:pt x="275492" y="2127723"/>
                  <a:pt x="293173" y="2111100"/>
                </a:cubicBezTo>
                <a:cubicBezTo>
                  <a:pt x="341794" y="2061228"/>
                  <a:pt x="381578" y="2004705"/>
                  <a:pt x="447881" y="1971457"/>
                </a:cubicBezTo>
                <a:cubicBezTo>
                  <a:pt x="494294" y="1944859"/>
                  <a:pt x="534078" y="1913272"/>
                  <a:pt x="572201" y="1880439"/>
                </a:cubicBezTo>
                <a:lnTo>
                  <a:pt x="584560" y="1869797"/>
                </a:lnTo>
                <a:lnTo>
                  <a:pt x="583395" y="1868532"/>
                </a:lnTo>
                <a:cubicBezTo>
                  <a:pt x="571240" y="1860635"/>
                  <a:pt x="553558" y="1858973"/>
                  <a:pt x="524827" y="1867285"/>
                </a:cubicBezTo>
                <a:cubicBezTo>
                  <a:pt x="485042" y="1880584"/>
                  <a:pt x="440841" y="1893885"/>
                  <a:pt x="405478" y="1913834"/>
                </a:cubicBezTo>
                <a:cubicBezTo>
                  <a:pt x="370116" y="1937107"/>
                  <a:pt x="330336" y="1950406"/>
                  <a:pt x="277292" y="1950406"/>
                </a:cubicBezTo>
                <a:cubicBezTo>
                  <a:pt x="237507" y="1950406"/>
                  <a:pt x="193307" y="1950405"/>
                  <a:pt x="153523" y="1967030"/>
                </a:cubicBezTo>
                <a:cubicBezTo>
                  <a:pt x="135842" y="1973680"/>
                  <a:pt x="122581" y="1970356"/>
                  <a:pt x="109322" y="1957056"/>
                </a:cubicBezTo>
                <a:cubicBezTo>
                  <a:pt x="96058" y="1940431"/>
                  <a:pt x="104900" y="1930457"/>
                  <a:pt x="127003" y="1920483"/>
                </a:cubicBezTo>
                <a:cubicBezTo>
                  <a:pt x="308232" y="1840688"/>
                  <a:pt x="454101" y="1720992"/>
                  <a:pt x="626495" y="1627899"/>
                </a:cubicBezTo>
                <a:cubicBezTo>
                  <a:pt x="644175" y="1617924"/>
                  <a:pt x="667381" y="1610442"/>
                  <a:pt x="685614" y="1599221"/>
                </a:cubicBezTo>
                <a:lnTo>
                  <a:pt x="688813" y="1596294"/>
                </a:lnTo>
                <a:lnTo>
                  <a:pt x="684235" y="1590129"/>
                </a:lnTo>
                <a:cubicBezTo>
                  <a:pt x="683062" y="1588212"/>
                  <a:pt x="684262" y="1586376"/>
                  <a:pt x="685835" y="1585864"/>
                </a:cubicBezTo>
                <a:cubicBezTo>
                  <a:pt x="687501" y="1585000"/>
                  <a:pt x="688517" y="1583866"/>
                  <a:pt x="685922" y="1580058"/>
                </a:cubicBezTo>
                <a:cubicBezTo>
                  <a:pt x="688330" y="1581841"/>
                  <a:pt x="689257" y="1583785"/>
                  <a:pt x="690523" y="1585351"/>
                </a:cubicBezTo>
                <a:cubicBezTo>
                  <a:pt x="692036" y="1586890"/>
                  <a:pt x="693549" y="1588429"/>
                  <a:pt x="694967" y="1587593"/>
                </a:cubicBezTo>
                <a:cubicBezTo>
                  <a:pt x="696539" y="1587080"/>
                  <a:pt x="697804" y="1585920"/>
                  <a:pt x="696166" y="1583031"/>
                </a:cubicBezTo>
                <a:cubicBezTo>
                  <a:pt x="695147" y="1581438"/>
                  <a:pt x="694868" y="1579764"/>
                  <a:pt x="695145" y="1578710"/>
                </a:cubicBezTo>
                <a:cubicBezTo>
                  <a:pt x="696066" y="1575200"/>
                  <a:pt x="697455" y="1575390"/>
                  <a:pt x="701036" y="1579089"/>
                </a:cubicBezTo>
                <a:cubicBezTo>
                  <a:pt x="700754" y="1574689"/>
                  <a:pt x="700875" y="1570586"/>
                  <a:pt x="702198" y="1567373"/>
                </a:cubicBezTo>
                <a:lnTo>
                  <a:pt x="712267" y="1559689"/>
                </a:lnTo>
                <a:lnTo>
                  <a:pt x="714901" y="1548103"/>
                </a:lnTo>
                <a:cubicBezTo>
                  <a:pt x="712690" y="1546439"/>
                  <a:pt x="714900" y="1544777"/>
                  <a:pt x="718214" y="1543114"/>
                </a:cubicBezTo>
                <a:lnTo>
                  <a:pt x="718962" y="1542739"/>
                </a:lnTo>
                <a:lnTo>
                  <a:pt x="717289" y="1541863"/>
                </a:lnTo>
                <a:cubicBezTo>
                  <a:pt x="716487" y="1541268"/>
                  <a:pt x="715282" y="1540378"/>
                  <a:pt x="714079" y="1539486"/>
                </a:cubicBezTo>
                <a:cubicBezTo>
                  <a:pt x="712073" y="1538000"/>
                  <a:pt x="710437" y="1537838"/>
                  <a:pt x="709730" y="1539621"/>
                </a:cubicBezTo>
                <a:cubicBezTo>
                  <a:pt x="708498" y="1542482"/>
                  <a:pt x="705784" y="1542778"/>
                  <a:pt x="702607" y="1542103"/>
                </a:cubicBezTo>
                <a:cubicBezTo>
                  <a:pt x="700232" y="1542021"/>
                  <a:pt x="698505" y="1542210"/>
                  <a:pt x="697148" y="1543722"/>
                </a:cubicBezTo>
                <a:cubicBezTo>
                  <a:pt x="696132" y="1544855"/>
                  <a:pt x="694526" y="1543668"/>
                  <a:pt x="693353" y="1541751"/>
                </a:cubicBezTo>
                <a:cubicBezTo>
                  <a:pt x="692488" y="1540481"/>
                  <a:pt x="692640" y="1538078"/>
                  <a:pt x="690512" y="1537971"/>
                </a:cubicBezTo>
                <a:cubicBezTo>
                  <a:pt x="688785" y="1538159"/>
                  <a:pt x="687521" y="1539320"/>
                  <a:pt x="688017" y="1541992"/>
                </a:cubicBezTo>
                <a:cubicBezTo>
                  <a:pt x="688203" y="1544017"/>
                  <a:pt x="689222" y="1545610"/>
                  <a:pt x="690304" y="1547878"/>
                </a:cubicBezTo>
                <a:cubicBezTo>
                  <a:pt x="686043" y="1542208"/>
                  <a:pt x="682835" y="1542558"/>
                  <a:pt x="679443" y="1543610"/>
                </a:cubicBezTo>
                <a:cubicBezTo>
                  <a:pt x="677377" y="1544176"/>
                  <a:pt x="675248" y="1544069"/>
                  <a:pt x="673429" y="1544608"/>
                </a:cubicBezTo>
                <a:cubicBezTo>
                  <a:pt x="669636" y="1545363"/>
                  <a:pt x="666553" y="1547064"/>
                  <a:pt x="665446" y="1551275"/>
                </a:cubicBezTo>
                <a:cubicBezTo>
                  <a:pt x="665139" y="1553354"/>
                  <a:pt x="663598" y="1552841"/>
                  <a:pt x="661683" y="1551005"/>
                </a:cubicBezTo>
                <a:cubicBezTo>
                  <a:pt x="654829" y="1544254"/>
                  <a:pt x="650974" y="1544334"/>
                  <a:pt x="649066" y="1550678"/>
                </a:cubicBezTo>
                <a:cubicBezTo>
                  <a:pt x="648606" y="1552432"/>
                  <a:pt x="647280" y="1552918"/>
                  <a:pt x="645953" y="1553404"/>
                </a:cubicBezTo>
                <a:cubicBezTo>
                  <a:pt x="643240" y="1553700"/>
                  <a:pt x="640772" y="1553970"/>
                  <a:pt x="640498" y="1557750"/>
                </a:cubicBezTo>
                <a:cubicBezTo>
                  <a:pt x="640684" y="1559775"/>
                  <a:pt x="638616" y="1557614"/>
                  <a:pt x="637412" y="1556723"/>
                </a:cubicBezTo>
                <a:cubicBezTo>
                  <a:pt x="636610" y="1556129"/>
                  <a:pt x="635992" y="1554833"/>
                  <a:pt x="635528" y="1553862"/>
                </a:cubicBezTo>
                <a:cubicBezTo>
                  <a:pt x="635466" y="1553186"/>
                  <a:pt x="634600" y="1551917"/>
                  <a:pt x="634107" y="1551971"/>
                </a:cubicBezTo>
                <a:cubicBezTo>
                  <a:pt x="631825" y="1551539"/>
                  <a:pt x="630407" y="1552375"/>
                  <a:pt x="629143" y="1553536"/>
                </a:cubicBezTo>
                <a:cubicBezTo>
                  <a:pt x="628465" y="1554292"/>
                  <a:pt x="628836" y="1555615"/>
                  <a:pt x="629609" y="1557235"/>
                </a:cubicBezTo>
                <a:cubicBezTo>
                  <a:pt x="631679" y="1562122"/>
                  <a:pt x="631065" y="1563553"/>
                  <a:pt x="627363" y="1563957"/>
                </a:cubicBezTo>
                <a:cubicBezTo>
                  <a:pt x="626222" y="1563740"/>
                  <a:pt x="625420" y="1563147"/>
                  <a:pt x="625449" y="1562120"/>
                </a:cubicBezTo>
                <a:cubicBezTo>
                  <a:pt x="625138" y="1558746"/>
                  <a:pt x="623100" y="1558286"/>
                  <a:pt x="621312" y="1557800"/>
                </a:cubicBezTo>
                <a:cubicBezTo>
                  <a:pt x="619275" y="1557341"/>
                  <a:pt x="617858" y="1558178"/>
                  <a:pt x="616532" y="1558664"/>
                </a:cubicBezTo>
                <a:cubicBezTo>
                  <a:pt x="614959" y="1559176"/>
                  <a:pt x="613232" y="1559365"/>
                  <a:pt x="611968" y="1560525"/>
                </a:cubicBezTo>
                <a:cubicBezTo>
                  <a:pt x="611198" y="1561632"/>
                  <a:pt x="609531" y="1559769"/>
                  <a:pt x="608666" y="1558500"/>
                </a:cubicBezTo>
                <a:cubicBezTo>
                  <a:pt x="607338" y="1556259"/>
                  <a:pt x="606443" y="1556016"/>
                  <a:pt x="605271" y="1556825"/>
                </a:cubicBezTo>
                <a:cubicBezTo>
                  <a:pt x="604932" y="1557203"/>
                  <a:pt x="604594" y="1557581"/>
                  <a:pt x="603854" y="1557662"/>
                </a:cubicBezTo>
                <a:cubicBezTo>
                  <a:pt x="603268" y="1558067"/>
                  <a:pt x="602435" y="1558499"/>
                  <a:pt x="601231" y="1557608"/>
                </a:cubicBezTo>
                <a:cubicBezTo>
                  <a:pt x="600274" y="1556689"/>
                  <a:pt x="600952" y="1555933"/>
                  <a:pt x="600735" y="1554935"/>
                </a:cubicBezTo>
                <a:cubicBezTo>
                  <a:pt x="600331" y="1551911"/>
                  <a:pt x="598818" y="1550372"/>
                  <a:pt x="595209" y="1550425"/>
                </a:cubicBezTo>
                <a:cubicBezTo>
                  <a:pt x="592274" y="1544269"/>
                  <a:pt x="589493" y="1538437"/>
                  <a:pt x="586557" y="1532281"/>
                </a:cubicBezTo>
                <a:cubicBezTo>
                  <a:pt x="588376" y="1531741"/>
                  <a:pt x="590227" y="1532902"/>
                  <a:pt x="592204" y="1535414"/>
                </a:cubicBezTo>
                <a:cubicBezTo>
                  <a:pt x="597269" y="1541678"/>
                  <a:pt x="600756" y="1543002"/>
                  <a:pt x="604145" y="1539223"/>
                </a:cubicBezTo>
                <a:cubicBezTo>
                  <a:pt x="605747" y="1537683"/>
                  <a:pt x="607166" y="1536846"/>
                  <a:pt x="609386" y="1536604"/>
                </a:cubicBezTo>
                <a:cubicBezTo>
                  <a:pt x="610528" y="1536820"/>
                  <a:pt x="611761" y="1536686"/>
                  <a:pt x="611390" y="1535363"/>
                </a:cubicBezTo>
                <a:cubicBezTo>
                  <a:pt x="611266" y="1534014"/>
                  <a:pt x="609723" y="1533499"/>
                  <a:pt x="608921" y="1532906"/>
                </a:cubicBezTo>
                <a:cubicBezTo>
                  <a:pt x="608118" y="1532312"/>
                  <a:pt x="607470" y="1532042"/>
                  <a:pt x="606667" y="1531447"/>
                </a:cubicBezTo>
                <a:cubicBezTo>
                  <a:pt x="605464" y="1530556"/>
                  <a:pt x="603766" y="1529719"/>
                  <a:pt x="603395" y="1528395"/>
                </a:cubicBezTo>
                <a:cubicBezTo>
                  <a:pt x="603116" y="1526722"/>
                  <a:pt x="604597" y="1526561"/>
                  <a:pt x="605583" y="1526453"/>
                </a:cubicBezTo>
                <a:cubicBezTo>
                  <a:pt x="607157" y="1525940"/>
                  <a:pt x="608883" y="1525751"/>
                  <a:pt x="610765" y="1525886"/>
                </a:cubicBezTo>
                <a:cubicBezTo>
                  <a:pt x="614621" y="1525807"/>
                  <a:pt x="617056" y="1523836"/>
                  <a:pt x="618070" y="1519976"/>
                </a:cubicBezTo>
                <a:cubicBezTo>
                  <a:pt x="618254" y="1519274"/>
                  <a:pt x="618748" y="1519219"/>
                  <a:pt x="619551" y="1519814"/>
                </a:cubicBezTo>
                <a:cubicBezTo>
                  <a:pt x="620353" y="1520407"/>
                  <a:pt x="620846" y="1520353"/>
                  <a:pt x="621586" y="1520274"/>
                </a:cubicBezTo>
                <a:cubicBezTo>
                  <a:pt x="622080" y="1520219"/>
                  <a:pt x="622974" y="1520462"/>
                  <a:pt x="622912" y="1519787"/>
                </a:cubicBezTo>
                <a:cubicBezTo>
                  <a:pt x="622696" y="1518789"/>
                  <a:pt x="622047" y="1518518"/>
                  <a:pt x="621399" y="1518248"/>
                </a:cubicBezTo>
                <a:cubicBezTo>
                  <a:pt x="619949" y="1517384"/>
                  <a:pt x="619084" y="1516116"/>
                  <a:pt x="617725" y="1514900"/>
                </a:cubicBezTo>
                <a:cubicBezTo>
                  <a:pt x="616523" y="1514009"/>
                  <a:pt x="615904" y="1512713"/>
                  <a:pt x="616181" y="1511659"/>
                </a:cubicBezTo>
                <a:cubicBezTo>
                  <a:pt x="616550" y="1510256"/>
                  <a:pt x="617444" y="1510499"/>
                  <a:pt x="618648" y="1511390"/>
                </a:cubicBezTo>
                <a:cubicBezTo>
                  <a:pt x="619543" y="1511634"/>
                  <a:pt x="620345" y="1512227"/>
                  <a:pt x="621148" y="1512822"/>
                </a:cubicBezTo>
                <a:cubicBezTo>
                  <a:pt x="624111" y="1515225"/>
                  <a:pt x="625808" y="1516062"/>
                  <a:pt x="627194" y="1513525"/>
                </a:cubicBezTo>
                <a:cubicBezTo>
                  <a:pt x="628240" y="1511365"/>
                  <a:pt x="631420" y="1512041"/>
                  <a:pt x="634350" y="1512743"/>
                </a:cubicBezTo>
                <a:cubicBezTo>
                  <a:pt x="635738" y="1512932"/>
                  <a:pt x="637590" y="1514094"/>
                  <a:pt x="637403" y="1512069"/>
                </a:cubicBezTo>
                <a:cubicBezTo>
                  <a:pt x="637463" y="1510017"/>
                  <a:pt x="636012" y="1509152"/>
                  <a:pt x="634408" y="1507965"/>
                </a:cubicBezTo>
                <a:cubicBezTo>
                  <a:pt x="633605" y="1507371"/>
                  <a:pt x="632802" y="1506776"/>
                  <a:pt x="632246" y="1506155"/>
                </a:cubicBezTo>
                <a:cubicBezTo>
                  <a:pt x="631134" y="1504914"/>
                  <a:pt x="630425" y="1503968"/>
                  <a:pt x="631750" y="1503482"/>
                </a:cubicBezTo>
                <a:cubicBezTo>
                  <a:pt x="637640" y="1501135"/>
                  <a:pt x="637757" y="1494304"/>
                  <a:pt x="637720" y="1487150"/>
                </a:cubicBezTo>
                <a:cubicBezTo>
                  <a:pt x="637657" y="1486475"/>
                  <a:pt x="637194" y="1485502"/>
                  <a:pt x="636730" y="1484531"/>
                </a:cubicBezTo>
                <a:cubicBezTo>
                  <a:pt x="635340" y="1481615"/>
                  <a:pt x="635771" y="1480885"/>
                  <a:pt x="638300" y="1481291"/>
                </a:cubicBezTo>
                <a:cubicBezTo>
                  <a:pt x="645303" y="1482913"/>
                  <a:pt x="649805" y="1480376"/>
                  <a:pt x="651619" y="1474382"/>
                </a:cubicBezTo>
                <a:cubicBezTo>
                  <a:pt x="652726" y="1470171"/>
                  <a:pt x="655098" y="1467526"/>
                  <a:pt x="659912" y="1468363"/>
                </a:cubicBezTo>
                <a:cubicBezTo>
                  <a:pt x="662194" y="1468796"/>
                  <a:pt x="662347" y="1466393"/>
                  <a:pt x="662406" y="1464341"/>
                </a:cubicBezTo>
                <a:cubicBezTo>
                  <a:pt x="662374" y="1462640"/>
                  <a:pt x="663052" y="1461885"/>
                  <a:pt x="664934" y="1462020"/>
                </a:cubicBezTo>
                <a:cubicBezTo>
                  <a:pt x="669838" y="1462506"/>
                  <a:pt x="673260" y="1460429"/>
                  <a:pt x="676527" y="1458026"/>
                </a:cubicBezTo>
                <a:cubicBezTo>
                  <a:pt x="680289" y="1455571"/>
                  <a:pt x="683741" y="1452466"/>
                  <a:pt x="688767" y="1451576"/>
                </a:cubicBezTo>
                <a:cubicBezTo>
                  <a:pt x="690249" y="1451414"/>
                  <a:pt x="690864" y="1449984"/>
                  <a:pt x="690924" y="1447932"/>
                </a:cubicBezTo>
                <a:cubicBezTo>
                  <a:pt x="691320" y="1442776"/>
                  <a:pt x="692399" y="1442317"/>
                  <a:pt x="697676" y="1444127"/>
                </a:cubicBezTo>
                <a:cubicBezTo>
                  <a:pt x="700267" y="1445207"/>
                  <a:pt x="702087" y="1444667"/>
                  <a:pt x="703443" y="1443155"/>
                </a:cubicBezTo>
                <a:cubicBezTo>
                  <a:pt x="707819" y="1439270"/>
                  <a:pt x="714172" y="1437894"/>
                  <a:pt x="718857" y="1434654"/>
                </a:cubicBezTo>
                <a:cubicBezTo>
                  <a:pt x="720368" y="1433467"/>
                  <a:pt x="722496" y="1433575"/>
                  <a:pt x="724688" y="1434358"/>
                </a:cubicBezTo>
                <a:cubicBezTo>
                  <a:pt x="726230" y="1434872"/>
                  <a:pt x="727063" y="1434440"/>
                  <a:pt x="727185" y="1433063"/>
                </a:cubicBezTo>
                <a:cubicBezTo>
                  <a:pt x="727706" y="1429256"/>
                  <a:pt x="729555" y="1427690"/>
                  <a:pt x="733473" y="1428285"/>
                </a:cubicBezTo>
                <a:cubicBezTo>
                  <a:pt x="738038" y="1429150"/>
                  <a:pt x="740813" y="1426802"/>
                  <a:pt x="744050" y="1425425"/>
                </a:cubicBezTo>
                <a:cubicBezTo>
                  <a:pt x="746209" y="1424508"/>
                  <a:pt x="748275" y="1423941"/>
                  <a:pt x="750959" y="1424671"/>
                </a:cubicBezTo>
                <a:cubicBezTo>
                  <a:pt x="755032" y="1425590"/>
                  <a:pt x="758331" y="1424889"/>
                  <a:pt x="759810" y="1422000"/>
                </a:cubicBezTo>
                <a:cubicBezTo>
                  <a:pt x="763473" y="1414441"/>
                  <a:pt x="770905" y="1412608"/>
                  <a:pt x="779294" y="1411690"/>
                </a:cubicBezTo>
                <a:cubicBezTo>
                  <a:pt x="786851" y="1411206"/>
                  <a:pt x="792709" y="1407158"/>
                  <a:pt x="799338" y="1404729"/>
                </a:cubicBezTo>
                <a:cubicBezTo>
                  <a:pt x="819750" y="1396363"/>
                  <a:pt x="839607" y="1387376"/>
                  <a:pt x="861038" y="1380604"/>
                </a:cubicBezTo>
                <a:cubicBezTo>
                  <a:pt x="869765" y="1377947"/>
                  <a:pt x="878531" y="1375370"/>
                  <a:pt x="887373" y="1372955"/>
                </a:cubicBezTo>
                <a:lnTo>
                  <a:pt x="898928" y="1370076"/>
                </a:lnTo>
                <a:lnTo>
                  <a:pt x="898878" y="1370025"/>
                </a:lnTo>
                <a:cubicBezTo>
                  <a:pt x="898046" y="1369344"/>
                  <a:pt x="897662" y="1368426"/>
                  <a:pt x="897918" y="1367731"/>
                </a:cubicBezTo>
                <a:cubicBezTo>
                  <a:pt x="898261" y="1366806"/>
                  <a:pt x="898902" y="1367028"/>
                  <a:pt x="899733" y="1367708"/>
                </a:cubicBezTo>
                <a:cubicBezTo>
                  <a:pt x="900375" y="1367931"/>
                  <a:pt x="900929" y="1368386"/>
                  <a:pt x="901485" y="1368840"/>
                </a:cubicBezTo>
                <a:lnTo>
                  <a:pt x="902127" y="1369279"/>
                </a:lnTo>
                <a:lnTo>
                  <a:pt x="906360" y="1368225"/>
                </a:lnTo>
                <a:lnTo>
                  <a:pt x="901886" y="1364261"/>
                </a:lnTo>
                <a:cubicBezTo>
                  <a:pt x="901669" y="1363805"/>
                  <a:pt x="901452" y="1363351"/>
                  <a:pt x="901105" y="1363388"/>
                </a:cubicBezTo>
                <a:cubicBezTo>
                  <a:pt x="899023" y="1361699"/>
                  <a:pt x="897797" y="1360277"/>
                  <a:pt x="897390" y="1358944"/>
                </a:cubicBezTo>
                <a:lnTo>
                  <a:pt x="897572" y="1358348"/>
                </a:lnTo>
                <a:lnTo>
                  <a:pt x="884957" y="1361629"/>
                </a:lnTo>
                <a:cubicBezTo>
                  <a:pt x="881042" y="1363761"/>
                  <a:pt x="876261" y="1364624"/>
                  <a:pt x="871265" y="1364489"/>
                </a:cubicBezTo>
                <a:cubicBezTo>
                  <a:pt x="865682" y="1364757"/>
                  <a:pt x="861118" y="1366619"/>
                  <a:pt x="857821" y="1370048"/>
                </a:cubicBezTo>
                <a:cubicBezTo>
                  <a:pt x="856127" y="1371937"/>
                  <a:pt x="854214" y="1372827"/>
                  <a:pt x="851129" y="1371801"/>
                </a:cubicBezTo>
                <a:cubicBezTo>
                  <a:pt x="843570" y="1369559"/>
                  <a:pt x="838266" y="1371502"/>
                  <a:pt x="833025" y="1374119"/>
                </a:cubicBezTo>
                <a:cubicBezTo>
                  <a:pt x="826272" y="1377924"/>
                  <a:pt x="819922" y="1382027"/>
                  <a:pt x="812151" y="1384239"/>
                </a:cubicBezTo>
                <a:cubicBezTo>
                  <a:pt x="805706" y="1385967"/>
                  <a:pt x="799015" y="1387721"/>
                  <a:pt x="792723" y="1389770"/>
                </a:cubicBezTo>
                <a:cubicBezTo>
                  <a:pt x="782948" y="1393224"/>
                  <a:pt x="772772" y="1396381"/>
                  <a:pt x="763306" y="1400483"/>
                </a:cubicBezTo>
                <a:cubicBezTo>
                  <a:pt x="761302" y="1401725"/>
                  <a:pt x="759852" y="1400860"/>
                  <a:pt x="757566" y="1397702"/>
                </a:cubicBezTo>
                <a:cubicBezTo>
                  <a:pt x="757412" y="1397378"/>
                  <a:pt x="757166" y="1397404"/>
                  <a:pt x="757166" y="1397404"/>
                </a:cubicBezTo>
                <a:cubicBezTo>
                  <a:pt x="751605" y="1388467"/>
                  <a:pt x="751174" y="1389197"/>
                  <a:pt x="744913" y="1390220"/>
                </a:cubicBezTo>
                <a:cubicBezTo>
                  <a:pt x="743185" y="1390409"/>
                  <a:pt x="741366" y="1390948"/>
                  <a:pt x="739393" y="1391165"/>
                </a:cubicBezTo>
                <a:cubicBezTo>
                  <a:pt x="737666" y="1391353"/>
                  <a:pt x="737605" y="1393405"/>
                  <a:pt x="737545" y="1395457"/>
                </a:cubicBezTo>
                <a:cubicBezTo>
                  <a:pt x="735940" y="1394268"/>
                  <a:pt x="734737" y="1393378"/>
                  <a:pt x="733286" y="1392513"/>
                </a:cubicBezTo>
                <a:cubicBezTo>
                  <a:pt x="729829" y="1390164"/>
                  <a:pt x="728504" y="1390650"/>
                  <a:pt x="728815" y="1394025"/>
                </a:cubicBezTo>
                <a:cubicBezTo>
                  <a:pt x="729127" y="1397399"/>
                  <a:pt x="728111" y="1398533"/>
                  <a:pt x="725117" y="1397156"/>
                </a:cubicBezTo>
                <a:cubicBezTo>
                  <a:pt x="724221" y="1396912"/>
                  <a:pt x="723481" y="1396993"/>
                  <a:pt x="723143" y="1397370"/>
                </a:cubicBezTo>
                <a:cubicBezTo>
                  <a:pt x="717532" y="1401393"/>
                  <a:pt x="710594" y="1403173"/>
                  <a:pt x="703346" y="1404306"/>
                </a:cubicBezTo>
                <a:cubicBezTo>
                  <a:pt x="701372" y="1404521"/>
                  <a:pt x="699954" y="1405358"/>
                  <a:pt x="700605" y="1408355"/>
                </a:cubicBezTo>
                <a:cubicBezTo>
                  <a:pt x="700667" y="1409030"/>
                  <a:pt x="700976" y="1409678"/>
                  <a:pt x="700236" y="1409759"/>
                </a:cubicBezTo>
                <a:cubicBezTo>
                  <a:pt x="696317" y="1409163"/>
                  <a:pt x="694376" y="1411081"/>
                  <a:pt x="691786" y="1412726"/>
                </a:cubicBezTo>
                <a:cubicBezTo>
                  <a:pt x="690460" y="1413212"/>
                  <a:pt x="689289" y="1414022"/>
                  <a:pt x="687809" y="1414184"/>
                </a:cubicBezTo>
                <a:cubicBezTo>
                  <a:pt x="686329" y="1414345"/>
                  <a:pt x="685279" y="1413779"/>
                  <a:pt x="685092" y="1411754"/>
                </a:cubicBezTo>
                <a:cubicBezTo>
                  <a:pt x="684721" y="1410431"/>
                  <a:pt x="684844" y="1409054"/>
                  <a:pt x="683238" y="1407866"/>
                </a:cubicBezTo>
                <a:cubicBezTo>
                  <a:pt x="681788" y="1407001"/>
                  <a:pt x="681418" y="1408405"/>
                  <a:pt x="680987" y="1409134"/>
                </a:cubicBezTo>
                <a:cubicBezTo>
                  <a:pt x="680062" y="1409917"/>
                  <a:pt x="679138" y="1410700"/>
                  <a:pt x="677194" y="1409889"/>
                </a:cubicBezTo>
                <a:cubicBezTo>
                  <a:pt x="664944" y="1405432"/>
                  <a:pt x="659212" y="1410831"/>
                  <a:pt x="656629" y="1420658"/>
                </a:cubicBezTo>
                <a:cubicBezTo>
                  <a:pt x="656076" y="1422764"/>
                  <a:pt x="655398" y="1423519"/>
                  <a:pt x="652744" y="1421764"/>
                </a:cubicBezTo>
                <a:cubicBezTo>
                  <a:pt x="648146" y="1419198"/>
                  <a:pt x="644445" y="1419603"/>
                  <a:pt x="641362" y="1421302"/>
                </a:cubicBezTo>
                <a:cubicBezTo>
                  <a:pt x="637785" y="1423057"/>
                  <a:pt x="634827" y="1426107"/>
                  <a:pt x="630848" y="1427564"/>
                </a:cubicBezTo>
                <a:cubicBezTo>
                  <a:pt x="628691" y="1428481"/>
                  <a:pt x="626655" y="1428022"/>
                  <a:pt x="623754" y="1426294"/>
                </a:cubicBezTo>
                <a:cubicBezTo>
                  <a:pt x="619494" y="1423350"/>
                  <a:pt x="618415" y="1423809"/>
                  <a:pt x="618049" y="1427940"/>
                </a:cubicBezTo>
                <a:cubicBezTo>
                  <a:pt x="617650" y="1430369"/>
                  <a:pt x="616139" y="1431557"/>
                  <a:pt x="614073" y="1432124"/>
                </a:cubicBezTo>
                <a:cubicBezTo>
                  <a:pt x="612162" y="1433014"/>
                  <a:pt x="610651" y="1434202"/>
                  <a:pt x="609759" y="1436686"/>
                </a:cubicBezTo>
                <a:cubicBezTo>
                  <a:pt x="608683" y="1439871"/>
                  <a:pt x="604856" y="1438925"/>
                  <a:pt x="601952" y="1434470"/>
                </a:cubicBezTo>
                <a:cubicBezTo>
                  <a:pt x="600933" y="1432877"/>
                  <a:pt x="600161" y="1431257"/>
                  <a:pt x="599635" y="1429609"/>
                </a:cubicBezTo>
                <a:cubicBezTo>
                  <a:pt x="598337" y="1426343"/>
                  <a:pt x="599354" y="1425210"/>
                  <a:pt x="602346" y="1426587"/>
                </a:cubicBezTo>
                <a:cubicBezTo>
                  <a:pt x="607778" y="1428721"/>
                  <a:pt x="610275" y="1427425"/>
                  <a:pt x="609621" y="1421702"/>
                </a:cubicBezTo>
                <a:cubicBezTo>
                  <a:pt x="609714" y="1421352"/>
                  <a:pt x="609652" y="1420676"/>
                  <a:pt x="609590" y="1420001"/>
                </a:cubicBezTo>
                <a:cubicBezTo>
                  <a:pt x="609400" y="1415249"/>
                  <a:pt x="609400" y="1415249"/>
                  <a:pt x="605171" y="1411280"/>
                </a:cubicBezTo>
                <a:cubicBezTo>
                  <a:pt x="605016" y="1410956"/>
                  <a:pt x="605263" y="1410929"/>
                  <a:pt x="605109" y="1410605"/>
                </a:cubicBezTo>
                <a:cubicBezTo>
                  <a:pt x="607145" y="1411064"/>
                  <a:pt x="609398" y="1412522"/>
                  <a:pt x="611496" y="1413657"/>
                </a:cubicBezTo>
                <a:cubicBezTo>
                  <a:pt x="614891" y="1415331"/>
                  <a:pt x="615229" y="1414953"/>
                  <a:pt x="614425" y="1411632"/>
                </a:cubicBezTo>
                <a:cubicBezTo>
                  <a:pt x="613899" y="1409985"/>
                  <a:pt x="613930" y="1408960"/>
                  <a:pt x="615410" y="1408798"/>
                </a:cubicBezTo>
                <a:cubicBezTo>
                  <a:pt x="616396" y="1408690"/>
                  <a:pt x="617166" y="1407583"/>
                  <a:pt x="617999" y="1407152"/>
                </a:cubicBezTo>
                <a:cubicBezTo>
                  <a:pt x="619016" y="1406017"/>
                  <a:pt x="620651" y="1406180"/>
                  <a:pt x="622656" y="1407665"/>
                </a:cubicBezTo>
                <a:cubicBezTo>
                  <a:pt x="624508" y="1408827"/>
                  <a:pt x="625495" y="1408718"/>
                  <a:pt x="625864" y="1407315"/>
                </a:cubicBezTo>
                <a:cubicBezTo>
                  <a:pt x="626974" y="1405830"/>
                  <a:pt x="628299" y="1405345"/>
                  <a:pt x="630892" y="1406425"/>
                </a:cubicBezTo>
                <a:cubicBezTo>
                  <a:pt x="634132" y="1407775"/>
                  <a:pt x="635178" y="1405615"/>
                  <a:pt x="633232" y="1402079"/>
                </a:cubicBezTo>
                <a:cubicBezTo>
                  <a:pt x="631347" y="1399216"/>
                  <a:pt x="631871" y="1398137"/>
                  <a:pt x="633135" y="1396977"/>
                </a:cubicBezTo>
                <a:cubicBezTo>
                  <a:pt x="635231" y="1395383"/>
                  <a:pt x="638099" y="1395411"/>
                  <a:pt x="640504" y="1394466"/>
                </a:cubicBezTo>
                <a:cubicBezTo>
                  <a:pt x="646825" y="1391390"/>
                  <a:pt x="653145" y="1388314"/>
                  <a:pt x="659466" y="1385236"/>
                </a:cubicBezTo>
                <a:cubicBezTo>
                  <a:pt x="661378" y="1384347"/>
                  <a:pt x="661438" y="1382294"/>
                  <a:pt x="659399" y="1379109"/>
                </a:cubicBezTo>
                <a:cubicBezTo>
                  <a:pt x="658380" y="1377516"/>
                  <a:pt x="657515" y="1376245"/>
                  <a:pt x="656496" y="1374653"/>
                </a:cubicBezTo>
                <a:cubicBezTo>
                  <a:pt x="657883" y="1374842"/>
                  <a:pt x="659149" y="1376409"/>
                  <a:pt x="660446" y="1376948"/>
                </a:cubicBezTo>
                <a:cubicBezTo>
                  <a:pt x="668284" y="1380865"/>
                  <a:pt x="675288" y="1382486"/>
                  <a:pt x="680713" y="1379166"/>
                </a:cubicBezTo>
                <a:cubicBezTo>
                  <a:pt x="682625" y="1378275"/>
                  <a:pt x="684290" y="1377412"/>
                  <a:pt x="686881" y="1378492"/>
                </a:cubicBezTo>
                <a:cubicBezTo>
                  <a:pt x="687777" y="1378736"/>
                  <a:pt x="688672" y="1378979"/>
                  <a:pt x="688701" y="1377953"/>
                </a:cubicBezTo>
                <a:cubicBezTo>
                  <a:pt x="689133" y="1377224"/>
                  <a:pt x="688176" y="1376306"/>
                  <a:pt x="687373" y="1375712"/>
                </a:cubicBezTo>
                <a:cubicBezTo>
                  <a:pt x="685458" y="1373875"/>
                  <a:pt x="685242" y="1372876"/>
                  <a:pt x="686969" y="1372687"/>
                </a:cubicBezTo>
                <a:cubicBezTo>
                  <a:pt x="687709" y="1372608"/>
                  <a:pt x="688140" y="1371878"/>
                  <a:pt x="688726" y="1371473"/>
                </a:cubicBezTo>
                <a:cubicBezTo>
                  <a:pt x="690546" y="1370933"/>
                  <a:pt x="690668" y="1369556"/>
                  <a:pt x="688198" y="1367100"/>
                </a:cubicBezTo>
                <a:cubicBezTo>
                  <a:pt x="687242" y="1366182"/>
                  <a:pt x="686129" y="1364939"/>
                  <a:pt x="686406" y="1363887"/>
                </a:cubicBezTo>
                <a:cubicBezTo>
                  <a:pt x="686682" y="1362833"/>
                  <a:pt x="687825" y="1363050"/>
                  <a:pt x="688966" y="1363267"/>
                </a:cubicBezTo>
                <a:cubicBezTo>
                  <a:pt x="691897" y="1363969"/>
                  <a:pt x="695229" y="1364969"/>
                  <a:pt x="698469" y="1366318"/>
                </a:cubicBezTo>
                <a:cubicBezTo>
                  <a:pt x="701462" y="1367696"/>
                  <a:pt x="701708" y="1367669"/>
                  <a:pt x="699762" y="1364133"/>
                </a:cubicBezTo>
                <a:cubicBezTo>
                  <a:pt x="699454" y="1363484"/>
                  <a:pt x="699144" y="1362835"/>
                  <a:pt x="698680" y="1361865"/>
                </a:cubicBezTo>
                <a:cubicBezTo>
                  <a:pt x="698062" y="1360568"/>
                  <a:pt x="698093" y="1359542"/>
                  <a:pt x="699635" y="1360055"/>
                </a:cubicBezTo>
                <a:cubicBezTo>
                  <a:pt x="702412" y="1360434"/>
                  <a:pt x="704014" y="1358895"/>
                  <a:pt x="705370" y="1357383"/>
                </a:cubicBezTo>
                <a:cubicBezTo>
                  <a:pt x="707927" y="1354037"/>
                  <a:pt x="711010" y="1352336"/>
                  <a:pt x="717151" y="1355415"/>
                </a:cubicBezTo>
                <a:cubicBezTo>
                  <a:pt x="720546" y="1357089"/>
                  <a:pt x="723382" y="1355416"/>
                  <a:pt x="724613" y="1352554"/>
                </a:cubicBezTo>
                <a:cubicBezTo>
                  <a:pt x="726800" y="1347884"/>
                  <a:pt x="730715" y="1345752"/>
                  <a:pt x="736051" y="1345509"/>
                </a:cubicBezTo>
                <a:cubicBezTo>
                  <a:pt x="739660" y="1345457"/>
                  <a:pt x="742312" y="1344486"/>
                  <a:pt x="743635" y="1341272"/>
                </a:cubicBezTo>
                <a:cubicBezTo>
                  <a:pt x="744373" y="1338466"/>
                  <a:pt x="747057" y="1339194"/>
                  <a:pt x="750051" y="1340572"/>
                </a:cubicBezTo>
                <a:cubicBezTo>
                  <a:pt x="751501" y="1341437"/>
                  <a:pt x="752240" y="1341355"/>
                  <a:pt x="752610" y="1339952"/>
                </a:cubicBezTo>
                <a:cubicBezTo>
                  <a:pt x="753717" y="1335740"/>
                  <a:pt x="756490" y="1333392"/>
                  <a:pt x="760685" y="1332933"/>
                </a:cubicBezTo>
                <a:cubicBezTo>
                  <a:pt x="769907" y="1331586"/>
                  <a:pt x="777399" y="1327699"/>
                  <a:pt x="785447" y="1324435"/>
                </a:cubicBezTo>
                <a:cubicBezTo>
                  <a:pt x="790256" y="1322545"/>
                  <a:pt x="795684" y="1321952"/>
                  <a:pt x="801269" y="1321684"/>
                </a:cubicBezTo>
                <a:cubicBezTo>
                  <a:pt x="807097" y="1321388"/>
                  <a:pt x="811970" y="1320173"/>
                  <a:pt x="813939" y="1314504"/>
                </a:cubicBezTo>
                <a:cubicBezTo>
                  <a:pt x="814215" y="1313451"/>
                  <a:pt x="814955" y="1313370"/>
                  <a:pt x="815943" y="1313263"/>
                </a:cubicBezTo>
                <a:cubicBezTo>
                  <a:pt x="826121" y="1312832"/>
                  <a:pt x="835064" y="1309811"/>
                  <a:pt x="843697" y="1306140"/>
                </a:cubicBezTo>
                <a:cubicBezTo>
                  <a:pt x="853071" y="1302389"/>
                  <a:pt x="863372" y="1300583"/>
                  <a:pt x="873673" y="1298776"/>
                </a:cubicBezTo>
                <a:lnTo>
                  <a:pt x="890259" y="1295054"/>
                </a:lnTo>
                <a:lnTo>
                  <a:pt x="895856" y="1292999"/>
                </a:lnTo>
                <a:cubicBezTo>
                  <a:pt x="899935" y="1290935"/>
                  <a:pt x="903639" y="1288375"/>
                  <a:pt x="906844" y="1285150"/>
                </a:cubicBezTo>
                <a:cubicBezTo>
                  <a:pt x="907667" y="1284582"/>
                  <a:pt x="908491" y="1284012"/>
                  <a:pt x="908402" y="1283063"/>
                </a:cubicBezTo>
                <a:cubicBezTo>
                  <a:pt x="908963" y="1279649"/>
                  <a:pt x="907748" y="1277865"/>
                  <a:pt x="904409" y="1277751"/>
                </a:cubicBezTo>
                <a:cubicBezTo>
                  <a:pt x="901071" y="1277636"/>
                  <a:pt x="898340" y="1276498"/>
                  <a:pt x="896644" y="1271413"/>
                </a:cubicBezTo>
                <a:cubicBezTo>
                  <a:pt x="896122" y="1269553"/>
                  <a:pt x="895081" y="1269666"/>
                  <a:pt x="894041" y="1269781"/>
                </a:cubicBezTo>
                <a:cubicBezTo>
                  <a:pt x="893218" y="1270350"/>
                  <a:pt x="891396" y="1269590"/>
                  <a:pt x="892482" y="1271867"/>
                </a:cubicBezTo>
                <a:cubicBezTo>
                  <a:pt x="893568" y="1274143"/>
                  <a:pt x="895435" y="1277294"/>
                  <a:pt x="893789" y="1278432"/>
                </a:cubicBezTo>
                <a:cubicBezTo>
                  <a:pt x="892143" y="1279570"/>
                  <a:pt x="889582" y="1276496"/>
                  <a:pt x="886980" y="1274864"/>
                </a:cubicBezTo>
                <a:cubicBezTo>
                  <a:pt x="885852" y="1274029"/>
                  <a:pt x="884160" y="1272777"/>
                  <a:pt x="882468" y="1271524"/>
                </a:cubicBezTo>
                <a:cubicBezTo>
                  <a:pt x="879649" y="1269437"/>
                  <a:pt x="877351" y="1269208"/>
                  <a:pt x="876357" y="1271713"/>
                </a:cubicBezTo>
                <a:cubicBezTo>
                  <a:pt x="874626" y="1275735"/>
                  <a:pt x="870811" y="1276151"/>
                  <a:pt x="866345" y="1275202"/>
                </a:cubicBezTo>
                <a:cubicBezTo>
                  <a:pt x="863007" y="1275088"/>
                  <a:pt x="860580" y="1275353"/>
                  <a:pt x="858674" y="1277477"/>
                </a:cubicBezTo>
                <a:cubicBezTo>
                  <a:pt x="857245" y="1279070"/>
                  <a:pt x="854990" y="1277400"/>
                  <a:pt x="853340" y="1274706"/>
                </a:cubicBezTo>
                <a:cubicBezTo>
                  <a:pt x="852124" y="1272923"/>
                  <a:pt x="852338" y="1269545"/>
                  <a:pt x="849346" y="1269393"/>
                </a:cubicBezTo>
                <a:cubicBezTo>
                  <a:pt x="846919" y="1269659"/>
                  <a:pt x="845143" y="1271290"/>
                  <a:pt x="845840" y="1275046"/>
                </a:cubicBezTo>
                <a:cubicBezTo>
                  <a:pt x="846103" y="1277892"/>
                  <a:pt x="847535" y="1280130"/>
                  <a:pt x="849056" y="1283318"/>
                </a:cubicBezTo>
                <a:cubicBezTo>
                  <a:pt x="843066" y="1275349"/>
                  <a:pt x="838558" y="1275841"/>
                  <a:pt x="833791" y="1277321"/>
                </a:cubicBezTo>
                <a:cubicBezTo>
                  <a:pt x="830887" y="1278116"/>
                  <a:pt x="827896" y="1277964"/>
                  <a:pt x="825339" y="1278723"/>
                </a:cubicBezTo>
                <a:cubicBezTo>
                  <a:pt x="820007" y="1279784"/>
                  <a:pt x="815674" y="1282173"/>
                  <a:pt x="814120" y="1288093"/>
                </a:cubicBezTo>
                <a:cubicBezTo>
                  <a:pt x="813689" y="1291015"/>
                  <a:pt x="811520" y="1290293"/>
                  <a:pt x="808830" y="1287711"/>
                </a:cubicBezTo>
                <a:cubicBezTo>
                  <a:pt x="799198" y="1278224"/>
                  <a:pt x="793778" y="1278336"/>
                  <a:pt x="791098" y="1287253"/>
                </a:cubicBezTo>
                <a:cubicBezTo>
                  <a:pt x="790451" y="1289719"/>
                  <a:pt x="788587" y="1290401"/>
                  <a:pt x="786724" y="1291084"/>
                </a:cubicBezTo>
                <a:cubicBezTo>
                  <a:pt x="782909" y="1291501"/>
                  <a:pt x="779441" y="1291880"/>
                  <a:pt x="779057" y="1297192"/>
                </a:cubicBezTo>
                <a:cubicBezTo>
                  <a:pt x="779318" y="1300037"/>
                  <a:pt x="776412" y="1297002"/>
                  <a:pt x="774720" y="1295749"/>
                </a:cubicBezTo>
                <a:cubicBezTo>
                  <a:pt x="773592" y="1294914"/>
                  <a:pt x="772723" y="1293093"/>
                  <a:pt x="772072" y="1291726"/>
                </a:cubicBezTo>
                <a:cubicBezTo>
                  <a:pt x="771984" y="1290778"/>
                  <a:pt x="770769" y="1288994"/>
                  <a:pt x="770075" y="1289070"/>
                </a:cubicBezTo>
                <a:cubicBezTo>
                  <a:pt x="766867" y="1288463"/>
                  <a:pt x="764873" y="1289638"/>
                  <a:pt x="763097" y="1291269"/>
                </a:cubicBezTo>
                <a:cubicBezTo>
                  <a:pt x="762145" y="1292332"/>
                  <a:pt x="762667" y="1294191"/>
                  <a:pt x="763753" y="1296468"/>
                </a:cubicBezTo>
                <a:cubicBezTo>
                  <a:pt x="766663" y="1303336"/>
                  <a:pt x="765799" y="1305347"/>
                  <a:pt x="760597" y="1305915"/>
                </a:cubicBezTo>
                <a:cubicBezTo>
                  <a:pt x="758993" y="1305611"/>
                  <a:pt x="757865" y="1304777"/>
                  <a:pt x="757907" y="1303335"/>
                </a:cubicBezTo>
                <a:cubicBezTo>
                  <a:pt x="757468" y="1298592"/>
                  <a:pt x="754607" y="1297946"/>
                  <a:pt x="752092" y="1297263"/>
                </a:cubicBezTo>
                <a:cubicBezTo>
                  <a:pt x="749230" y="1296617"/>
                  <a:pt x="747237" y="1297792"/>
                  <a:pt x="745374" y="1298476"/>
                </a:cubicBezTo>
                <a:cubicBezTo>
                  <a:pt x="743164" y="1299196"/>
                  <a:pt x="740736" y="1299461"/>
                  <a:pt x="738961" y="1301092"/>
                </a:cubicBezTo>
                <a:cubicBezTo>
                  <a:pt x="737877" y="1302648"/>
                  <a:pt x="735534" y="1300029"/>
                  <a:pt x="734319" y="1298246"/>
                </a:cubicBezTo>
                <a:cubicBezTo>
                  <a:pt x="732451" y="1295096"/>
                  <a:pt x="731194" y="1294755"/>
                  <a:pt x="729549" y="1295893"/>
                </a:cubicBezTo>
                <a:cubicBezTo>
                  <a:pt x="729072" y="1296422"/>
                  <a:pt x="728595" y="1296955"/>
                  <a:pt x="727556" y="1297068"/>
                </a:cubicBezTo>
                <a:cubicBezTo>
                  <a:pt x="726732" y="1297637"/>
                  <a:pt x="725563" y="1298244"/>
                  <a:pt x="723871" y="1296991"/>
                </a:cubicBezTo>
                <a:cubicBezTo>
                  <a:pt x="722526" y="1295702"/>
                  <a:pt x="723478" y="1294639"/>
                  <a:pt x="723173" y="1293235"/>
                </a:cubicBezTo>
                <a:cubicBezTo>
                  <a:pt x="722606" y="1288985"/>
                  <a:pt x="720480" y="1286822"/>
                  <a:pt x="715407" y="1286896"/>
                </a:cubicBezTo>
                <a:cubicBezTo>
                  <a:pt x="711282" y="1278245"/>
                  <a:pt x="707373" y="1270049"/>
                  <a:pt x="703246" y="1261397"/>
                </a:cubicBezTo>
                <a:cubicBezTo>
                  <a:pt x="705804" y="1260639"/>
                  <a:pt x="708406" y="1262271"/>
                  <a:pt x="711183" y="1265800"/>
                </a:cubicBezTo>
                <a:cubicBezTo>
                  <a:pt x="718301" y="1274604"/>
                  <a:pt x="723201" y="1276464"/>
                  <a:pt x="727965" y="1271153"/>
                </a:cubicBezTo>
                <a:cubicBezTo>
                  <a:pt x="730217" y="1268990"/>
                  <a:pt x="732211" y="1267815"/>
                  <a:pt x="735332" y="1267474"/>
                </a:cubicBezTo>
                <a:cubicBezTo>
                  <a:pt x="736936" y="1267778"/>
                  <a:pt x="738670" y="1267588"/>
                  <a:pt x="738148" y="1265729"/>
                </a:cubicBezTo>
                <a:cubicBezTo>
                  <a:pt x="737973" y="1263833"/>
                  <a:pt x="735805" y="1263111"/>
                  <a:pt x="734677" y="1262276"/>
                </a:cubicBezTo>
                <a:cubicBezTo>
                  <a:pt x="733549" y="1261440"/>
                  <a:pt x="732638" y="1261061"/>
                  <a:pt x="731510" y="1260226"/>
                </a:cubicBezTo>
                <a:cubicBezTo>
                  <a:pt x="729819" y="1258974"/>
                  <a:pt x="727433" y="1257797"/>
                  <a:pt x="726911" y="1255938"/>
                </a:cubicBezTo>
                <a:cubicBezTo>
                  <a:pt x="726519" y="1253585"/>
                  <a:pt x="728600" y="1253358"/>
                  <a:pt x="729987" y="1253206"/>
                </a:cubicBezTo>
                <a:cubicBezTo>
                  <a:pt x="732197" y="1252485"/>
                  <a:pt x="734624" y="1252220"/>
                  <a:pt x="737268" y="1252411"/>
                </a:cubicBezTo>
                <a:cubicBezTo>
                  <a:pt x="742688" y="1252298"/>
                  <a:pt x="746110" y="1249529"/>
                  <a:pt x="747536" y="1244103"/>
                </a:cubicBezTo>
                <a:cubicBezTo>
                  <a:pt x="747795" y="1243117"/>
                  <a:pt x="748489" y="1243041"/>
                  <a:pt x="749616" y="1243875"/>
                </a:cubicBezTo>
                <a:cubicBezTo>
                  <a:pt x="750744" y="1244711"/>
                  <a:pt x="751437" y="1244634"/>
                  <a:pt x="752478" y="1244521"/>
                </a:cubicBezTo>
                <a:cubicBezTo>
                  <a:pt x="753172" y="1244446"/>
                  <a:pt x="754429" y="1244787"/>
                  <a:pt x="754342" y="1243839"/>
                </a:cubicBezTo>
                <a:cubicBezTo>
                  <a:pt x="754037" y="1242435"/>
                  <a:pt x="753126" y="1242055"/>
                  <a:pt x="752216" y="1241676"/>
                </a:cubicBezTo>
                <a:cubicBezTo>
                  <a:pt x="750177" y="1240461"/>
                  <a:pt x="748962" y="1238678"/>
                  <a:pt x="747052" y="1236969"/>
                </a:cubicBezTo>
                <a:cubicBezTo>
                  <a:pt x="745360" y="1235718"/>
                  <a:pt x="744492" y="1233896"/>
                  <a:pt x="744881" y="1232416"/>
                </a:cubicBezTo>
                <a:cubicBezTo>
                  <a:pt x="745399" y="1230443"/>
                  <a:pt x="746656" y="1230785"/>
                  <a:pt x="748348" y="1232037"/>
                </a:cubicBezTo>
                <a:cubicBezTo>
                  <a:pt x="749606" y="1232379"/>
                  <a:pt x="750734" y="1233214"/>
                  <a:pt x="751862" y="1234049"/>
                </a:cubicBezTo>
                <a:cubicBezTo>
                  <a:pt x="756026" y="1237426"/>
                  <a:pt x="758412" y="1238604"/>
                  <a:pt x="760359" y="1235038"/>
                </a:cubicBezTo>
                <a:cubicBezTo>
                  <a:pt x="761830" y="1232001"/>
                  <a:pt x="766296" y="1232952"/>
                  <a:pt x="770415" y="1233939"/>
                </a:cubicBezTo>
                <a:cubicBezTo>
                  <a:pt x="772366" y="1234204"/>
                  <a:pt x="774970" y="1235838"/>
                  <a:pt x="774706" y="1232991"/>
                </a:cubicBezTo>
                <a:cubicBezTo>
                  <a:pt x="774791" y="1230107"/>
                  <a:pt x="772752" y="1228892"/>
                  <a:pt x="770496" y="1227223"/>
                </a:cubicBezTo>
                <a:cubicBezTo>
                  <a:pt x="769369" y="1226388"/>
                  <a:pt x="768241" y="1225553"/>
                  <a:pt x="767459" y="1224679"/>
                </a:cubicBezTo>
                <a:cubicBezTo>
                  <a:pt x="765897" y="1222934"/>
                  <a:pt x="764899" y="1221606"/>
                  <a:pt x="766762" y="1220923"/>
                </a:cubicBezTo>
                <a:cubicBezTo>
                  <a:pt x="775039" y="1217624"/>
                  <a:pt x="775204" y="1208025"/>
                  <a:pt x="775152" y="1197969"/>
                </a:cubicBezTo>
                <a:cubicBezTo>
                  <a:pt x="775064" y="1197021"/>
                  <a:pt x="774413" y="1195655"/>
                  <a:pt x="773762" y="1194289"/>
                </a:cubicBezTo>
                <a:cubicBezTo>
                  <a:pt x="771807" y="1190191"/>
                  <a:pt x="772413" y="1189166"/>
                  <a:pt x="775968" y="1189736"/>
                </a:cubicBezTo>
                <a:cubicBezTo>
                  <a:pt x="785811" y="1192015"/>
                  <a:pt x="792137" y="1188449"/>
                  <a:pt x="794686" y="1180025"/>
                </a:cubicBezTo>
                <a:cubicBezTo>
                  <a:pt x="796243" y="1174107"/>
                  <a:pt x="799577" y="1170390"/>
                  <a:pt x="806340" y="1171567"/>
                </a:cubicBezTo>
                <a:cubicBezTo>
                  <a:pt x="809549" y="1172175"/>
                  <a:pt x="809762" y="1168798"/>
                  <a:pt x="809847" y="1165914"/>
                </a:cubicBezTo>
                <a:cubicBezTo>
                  <a:pt x="809801" y="1163524"/>
                  <a:pt x="810754" y="1162462"/>
                  <a:pt x="813398" y="1162651"/>
                </a:cubicBezTo>
                <a:cubicBezTo>
                  <a:pt x="820292" y="1163336"/>
                  <a:pt x="825101" y="1160415"/>
                  <a:pt x="829693" y="1157039"/>
                </a:cubicBezTo>
                <a:cubicBezTo>
                  <a:pt x="834979" y="1153586"/>
                  <a:pt x="839830" y="1149225"/>
                  <a:pt x="846895" y="1147974"/>
                </a:cubicBezTo>
                <a:cubicBezTo>
                  <a:pt x="848977" y="1147747"/>
                  <a:pt x="849842" y="1145735"/>
                  <a:pt x="849925" y="1142852"/>
                </a:cubicBezTo>
                <a:cubicBezTo>
                  <a:pt x="850483" y="1135606"/>
                  <a:pt x="851999" y="1134960"/>
                  <a:pt x="859414" y="1137503"/>
                </a:cubicBezTo>
                <a:cubicBezTo>
                  <a:pt x="863058" y="1139023"/>
                  <a:pt x="865614" y="1138264"/>
                  <a:pt x="867520" y="1136139"/>
                </a:cubicBezTo>
                <a:cubicBezTo>
                  <a:pt x="873671" y="1130677"/>
                  <a:pt x="882599" y="1128743"/>
                  <a:pt x="889185" y="1124191"/>
                </a:cubicBezTo>
                <a:cubicBezTo>
                  <a:pt x="891308" y="1122522"/>
                  <a:pt x="894298" y="1122674"/>
                  <a:pt x="897377" y="1123775"/>
                </a:cubicBezTo>
                <a:cubicBezTo>
                  <a:pt x="899545" y="1124497"/>
                  <a:pt x="900716" y="1123890"/>
                  <a:pt x="900887" y="1121955"/>
                </a:cubicBezTo>
                <a:cubicBezTo>
                  <a:pt x="901620" y="1116606"/>
                  <a:pt x="904217" y="1114405"/>
                  <a:pt x="909725" y="1115241"/>
                </a:cubicBezTo>
                <a:cubicBezTo>
                  <a:pt x="916142" y="1116456"/>
                  <a:pt x="920040" y="1113156"/>
                  <a:pt x="924590" y="1111222"/>
                </a:cubicBezTo>
                <a:cubicBezTo>
                  <a:pt x="927624" y="1109932"/>
                  <a:pt x="930528" y="1109136"/>
                  <a:pt x="934300" y="1110161"/>
                </a:cubicBezTo>
                <a:cubicBezTo>
                  <a:pt x="940023" y="1111452"/>
                  <a:pt x="944661" y="1110467"/>
                  <a:pt x="946738" y="1106407"/>
                </a:cubicBezTo>
                <a:cubicBezTo>
                  <a:pt x="951886" y="1095784"/>
                  <a:pt x="962333" y="1093206"/>
                  <a:pt x="974123" y="1091919"/>
                </a:cubicBezTo>
                <a:cubicBezTo>
                  <a:pt x="984743" y="1091237"/>
                  <a:pt x="992975" y="1085547"/>
                  <a:pt x="1002292" y="1082134"/>
                </a:cubicBezTo>
                <a:cubicBezTo>
                  <a:pt x="1030979" y="1070376"/>
                  <a:pt x="1058886" y="1057747"/>
                  <a:pt x="1089006" y="1048229"/>
                </a:cubicBezTo>
                <a:cubicBezTo>
                  <a:pt x="1101271" y="1044494"/>
                  <a:pt x="1113590" y="1040872"/>
                  <a:pt x="1126018" y="1037479"/>
                </a:cubicBezTo>
                <a:lnTo>
                  <a:pt x="1142258" y="1033433"/>
                </a:lnTo>
                <a:lnTo>
                  <a:pt x="1142187" y="1033362"/>
                </a:lnTo>
                <a:cubicBezTo>
                  <a:pt x="1141017" y="1032404"/>
                  <a:pt x="1140477" y="1031114"/>
                  <a:pt x="1140838" y="1030137"/>
                </a:cubicBezTo>
                <a:cubicBezTo>
                  <a:pt x="1141319" y="1028835"/>
                  <a:pt x="1142220" y="1029149"/>
                  <a:pt x="1143389" y="1030106"/>
                </a:cubicBezTo>
                <a:cubicBezTo>
                  <a:pt x="1144290" y="1030420"/>
                  <a:pt x="1145071" y="1031057"/>
                  <a:pt x="1145850" y="1031695"/>
                </a:cubicBezTo>
                <a:lnTo>
                  <a:pt x="1146753" y="1032313"/>
                </a:lnTo>
                <a:lnTo>
                  <a:pt x="1160256" y="1028949"/>
                </a:lnTo>
                <a:lnTo>
                  <a:pt x="1159813" y="1028282"/>
                </a:lnTo>
                <a:cubicBezTo>
                  <a:pt x="1159032" y="1027643"/>
                  <a:pt x="1158253" y="1027005"/>
                  <a:pt x="1157728" y="1026364"/>
                </a:cubicBezTo>
                <a:cubicBezTo>
                  <a:pt x="1156678" y="1025080"/>
                  <a:pt x="1156017" y="1024115"/>
                  <a:pt x="1157415" y="1023775"/>
                </a:cubicBezTo>
                <a:cubicBezTo>
                  <a:pt x="1160522" y="1022926"/>
                  <a:pt x="1162231" y="1020879"/>
                  <a:pt x="1163224" y="1018193"/>
                </a:cubicBezTo>
                <a:lnTo>
                  <a:pt x="1164328" y="1011310"/>
                </a:lnTo>
                <a:lnTo>
                  <a:pt x="1151183" y="1014131"/>
                </a:lnTo>
                <a:cubicBezTo>
                  <a:pt x="1140781" y="1015266"/>
                  <a:pt x="1131376" y="1017731"/>
                  <a:pt x="1122622" y="1021562"/>
                </a:cubicBezTo>
                <a:cubicBezTo>
                  <a:pt x="1117119" y="1024558"/>
                  <a:pt x="1110401" y="1025771"/>
                  <a:pt x="1103379" y="1025580"/>
                </a:cubicBezTo>
                <a:cubicBezTo>
                  <a:pt x="1095532" y="1025958"/>
                  <a:pt x="1089118" y="1028574"/>
                  <a:pt x="1084484" y="1033392"/>
                </a:cubicBezTo>
                <a:cubicBezTo>
                  <a:pt x="1082102" y="1036049"/>
                  <a:pt x="1079416" y="1037300"/>
                  <a:pt x="1075080" y="1035857"/>
                </a:cubicBezTo>
                <a:cubicBezTo>
                  <a:pt x="1064456" y="1032706"/>
                  <a:pt x="1057002" y="1035437"/>
                  <a:pt x="1049635" y="1039115"/>
                </a:cubicBezTo>
                <a:cubicBezTo>
                  <a:pt x="1040147" y="1044464"/>
                  <a:pt x="1031221" y="1050229"/>
                  <a:pt x="1020300" y="1053338"/>
                </a:cubicBezTo>
                <a:cubicBezTo>
                  <a:pt x="1011242" y="1055765"/>
                  <a:pt x="1001836" y="1058229"/>
                  <a:pt x="992995" y="1061111"/>
                </a:cubicBezTo>
                <a:cubicBezTo>
                  <a:pt x="979257" y="1065965"/>
                  <a:pt x="964955" y="1070402"/>
                  <a:pt x="951653" y="1076167"/>
                </a:cubicBezTo>
                <a:cubicBezTo>
                  <a:pt x="948836" y="1077913"/>
                  <a:pt x="946799" y="1076698"/>
                  <a:pt x="943586" y="1072258"/>
                </a:cubicBezTo>
                <a:cubicBezTo>
                  <a:pt x="943368" y="1071802"/>
                  <a:pt x="943022" y="1071840"/>
                  <a:pt x="943022" y="1071840"/>
                </a:cubicBezTo>
                <a:cubicBezTo>
                  <a:pt x="941069" y="1068699"/>
                  <a:pt x="939565" y="1066409"/>
                  <a:pt x="938272" y="1064761"/>
                </a:cubicBezTo>
                <a:lnTo>
                  <a:pt x="935300" y="1062019"/>
                </a:lnTo>
                <a:lnTo>
                  <a:pt x="1382812" y="856259"/>
                </a:lnTo>
                <a:lnTo>
                  <a:pt x="1389355" y="855301"/>
                </a:lnTo>
                <a:cubicBezTo>
                  <a:pt x="1399249" y="852584"/>
                  <a:pt x="1409953" y="851802"/>
                  <a:pt x="1420655" y="851020"/>
                </a:cubicBezTo>
                <a:cubicBezTo>
                  <a:pt x="1434286" y="849879"/>
                  <a:pt x="1447527" y="848418"/>
                  <a:pt x="1460753" y="846309"/>
                </a:cubicBezTo>
                <a:cubicBezTo>
                  <a:pt x="1466727" y="845262"/>
                  <a:pt x="1473107" y="845183"/>
                  <a:pt x="1479216" y="844458"/>
                </a:cubicBezTo>
                <a:lnTo>
                  <a:pt x="1497832" y="843359"/>
                </a:lnTo>
                <a:lnTo>
                  <a:pt x="1499217" y="842861"/>
                </a:lnTo>
                <a:cubicBezTo>
                  <a:pt x="1499438" y="842789"/>
                  <a:pt x="1499472" y="842403"/>
                  <a:pt x="1499914" y="842260"/>
                </a:cubicBezTo>
                <a:cubicBezTo>
                  <a:pt x="1501237" y="841830"/>
                  <a:pt x="1502561" y="841399"/>
                  <a:pt x="1504106" y="840898"/>
                </a:cubicBezTo>
                <a:cubicBezTo>
                  <a:pt x="1508704" y="839777"/>
                  <a:pt x="1513338" y="838272"/>
                  <a:pt x="1517750" y="836839"/>
                </a:cubicBezTo>
                <a:cubicBezTo>
                  <a:pt x="1525403" y="835100"/>
                  <a:pt x="1532649" y="833121"/>
                  <a:pt x="1539895" y="831141"/>
                </a:cubicBezTo>
                <a:cubicBezTo>
                  <a:pt x="1550196" y="828542"/>
                  <a:pt x="1560869" y="826573"/>
                  <a:pt x="1571542" y="824603"/>
                </a:cubicBezTo>
                <a:cubicBezTo>
                  <a:pt x="1585489" y="821945"/>
                  <a:pt x="1599066" y="818658"/>
                  <a:pt x="1612083" y="814428"/>
                </a:cubicBezTo>
                <a:lnTo>
                  <a:pt x="1639148" y="808102"/>
                </a:lnTo>
                <a:lnTo>
                  <a:pt x="1709616" y="778036"/>
                </a:lnTo>
                <a:cubicBezTo>
                  <a:pt x="1815674" y="731105"/>
                  <a:pt x="1937443" y="695905"/>
                  <a:pt x="2055288" y="658753"/>
                </a:cubicBezTo>
                <a:cubicBezTo>
                  <a:pt x="2098498" y="645065"/>
                  <a:pt x="2145638" y="648974"/>
                  <a:pt x="2177062" y="666575"/>
                </a:cubicBezTo>
                <a:cubicBezTo>
                  <a:pt x="2204560" y="682219"/>
                  <a:pt x="2239913" y="680262"/>
                  <a:pt x="2263481" y="690040"/>
                </a:cubicBezTo>
                <a:cubicBezTo>
                  <a:pt x="2318474" y="715460"/>
                  <a:pt x="2306691" y="674396"/>
                  <a:pt x="2334187" y="674395"/>
                </a:cubicBezTo>
                <a:cubicBezTo>
                  <a:pt x="2345974" y="672441"/>
                  <a:pt x="2353831" y="668530"/>
                  <a:pt x="2365611" y="666574"/>
                </a:cubicBezTo>
                <a:cubicBezTo>
                  <a:pt x="2408822" y="656797"/>
                  <a:pt x="2448105" y="647020"/>
                  <a:pt x="2479531" y="627463"/>
                </a:cubicBezTo>
                <a:cubicBezTo>
                  <a:pt x="2491315" y="621599"/>
                  <a:pt x="2507028" y="619642"/>
                  <a:pt x="2518812" y="613776"/>
                </a:cubicBezTo>
                <a:cubicBezTo>
                  <a:pt x="2544344" y="602043"/>
                  <a:pt x="2579698" y="599110"/>
                  <a:pt x="2614069" y="594954"/>
                </a:cubicBezTo>
                <a:lnTo>
                  <a:pt x="2629989" y="592251"/>
                </a:lnTo>
                <a:lnTo>
                  <a:pt x="2279324" y="592911"/>
                </a:lnTo>
                <a:cubicBezTo>
                  <a:pt x="2258324" y="594160"/>
                  <a:pt x="2234545" y="593012"/>
                  <a:pt x="2210771" y="591864"/>
                </a:cubicBezTo>
                <a:cubicBezTo>
                  <a:pt x="2194582" y="591729"/>
                  <a:pt x="2170805" y="590581"/>
                  <a:pt x="2169319" y="578233"/>
                </a:cubicBezTo>
                <a:cubicBezTo>
                  <a:pt x="2170609" y="568281"/>
                  <a:pt x="2195402" y="567538"/>
                  <a:pt x="2207798" y="567168"/>
                </a:cubicBezTo>
                <a:lnTo>
                  <a:pt x="2522794" y="548445"/>
                </a:lnTo>
                <a:cubicBezTo>
                  <a:pt x="2673583" y="540214"/>
                  <a:pt x="2823085" y="541936"/>
                  <a:pt x="2970823" y="539374"/>
                </a:cubicBezTo>
                <a:cubicBezTo>
                  <a:pt x="2982205" y="540891"/>
                  <a:pt x="2994601" y="540520"/>
                  <a:pt x="3006997" y="540150"/>
                </a:cubicBezTo>
                <a:cubicBezTo>
                  <a:pt x="3015600" y="539272"/>
                  <a:pt x="3025220" y="536507"/>
                  <a:pt x="3023459" y="532221"/>
                </a:cubicBezTo>
                <a:cubicBezTo>
                  <a:pt x="3025491" y="528443"/>
                  <a:pt x="3016147" y="523146"/>
                  <a:pt x="3007544" y="524023"/>
                </a:cubicBezTo>
                <a:cubicBezTo>
                  <a:pt x="2907357" y="528880"/>
                  <a:pt x="2816862" y="500607"/>
                  <a:pt x="2719453" y="507860"/>
                </a:cubicBezTo>
                <a:cubicBezTo>
                  <a:pt x="2711866" y="506848"/>
                  <a:pt x="2703263" y="507725"/>
                  <a:pt x="2697710" y="502933"/>
                </a:cubicBezTo>
                <a:cubicBezTo>
                  <a:pt x="2693173" y="496252"/>
                  <a:pt x="2695205" y="492476"/>
                  <a:pt x="2704825" y="489707"/>
                </a:cubicBezTo>
                <a:cubicBezTo>
                  <a:pt x="2737480" y="481915"/>
                  <a:pt x="2767354" y="471726"/>
                  <a:pt x="2803528" y="472501"/>
                </a:cubicBezTo>
                <a:cubicBezTo>
                  <a:pt x="2835909" y="472773"/>
                  <a:pt x="2859958" y="465857"/>
                  <a:pt x="2874660" y="453643"/>
                </a:cubicBezTo>
                <a:cubicBezTo>
                  <a:pt x="2890382" y="439540"/>
                  <a:pt x="2909621" y="434007"/>
                  <a:pt x="2942744" y="440452"/>
                </a:cubicBezTo>
                <a:cubicBezTo>
                  <a:pt x="3001402" y="452328"/>
                  <a:pt x="3061899" y="438125"/>
                  <a:pt x="3119812" y="443826"/>
                </a:cubicBezTo>
                <a:cubicBezTo>
                  <a:pt x="3221488" y="451318"/>
                  <a:pt x="3323511" y="420380"/>
                  <a:pt x="3430196" y="448789"/>
                </a:cubicBezTo>
                <a:cubicBezTo>
                  <a:pt x="3396876" y="420043"/>
                  <a:pt x="3330630" y="407155"/>
                  <a:pt x="3259026" y="411776"/>
                </a:cubicBezTo>
                <a:cubicBezTo>
                  <a:pt x="3200838" y="414138"/>
                  <a:pt x="3143666" y="414610"/>
                  <a:pt x="3083717" y="412687"/>
                </a:cubicBezTo>
                <a:cubicBezTo>
                  <a:pt x="3067527" y="412551"/>
                  <a:pt x="3054114" y="414811"/>
                  <a:pt x="3044026" y="403339"/>
                </a:cubicBezTo>
                <a:cubicBezTo>
                  <a:pt x="3101471" y="394804"/>
                  <a:pt x="3161419" y="396727"/>
                  <a:pt x="3219607" y="394367"/>
                </a:cubicBezTo>
                <a:cubicBezTo>
                  <a:pt x="3195363" y="378981"/>
                  <a:pt x="3187777" y="377970"/>
                  <a:pt x="3154380" y="379588"/>
                </a:cubicBezTo>
                <a:cubicBezTo>
                  <a:pt x="3137173" y="381343"/>
                  <a:pt x="3120983" y="381209"/>
                  <a:pt x="3103777" y="382962"/>
                </a:cubicBezTo>
                <a:cubicBezTo>
                  <a:pt x="3086570" y="384717"/>
                  <a:pt x="3074177" y="385087"/>
                  <a:pt x="3070656" y="376517"/>
                </a:cubicBezTo>
                <a:cubicBezTo>
                  <a:pt x="3064356" y="365553"/>
                  <a:pt x="3080548" y="365688"/>
                  <a:pt x="3090169" y="362921"/>
                </a:cubicBezTo>
                <a:cubicBezTo>
                  <a:pt x="3059744" y="356499"/>
                  <a:pt x="2958453" y="347034"/>
                  <a:pt x="2888109" y="337986"/>
                </a:cubicBezTo>
                <a:cubicBezTo>
                  <a:pt x="2808648" y="349661"/>
                  <a:pt x="2741384" y="338661"/>
                  <a:pt x="2668101" y="308632"/>
                </a:cubicBezTo>
                <a:cubicBezTo>
                  <a:pt x="2859873" y="299794"/>
                  <a:pt x="3040541" y="281374"/>
                  <a:pt x="3221326" y="315621"/>
                </a:cubicBezTo>
                <a:cubicBezTo>
                  <a:pt x="3219840" y="303273"/>
                  <a:pt x="3182378" y="312449"/>
                  <a:pt x="3188478" y="301113"/>
                </a:cubicBezTo>
                <a:cubicBezTo>
                  <a:pt x="3194578" y="289778"/>
                  <a:pt x="3221132" y="293320"/>
                  <a:pt x="3236302" y="295344"/>
                </a:cubicBezTo>
                <a:cubicBezTo>
                  <a:pt x="3316978" y="304083"/>
                  <a:pt x="3399217" y="294805"/>
                  <a:pt x="3481182" y="293592"/>
                </a:cubicBezTo>
                <a:cubicBezTo>
                  <a:pt x="3546957" y="292244"/>
                  <a:pt x="3611442" y="300848"/>
                  <a:pt x="3672875" y="315118"/>
                </a:cubicBezTo>
                <a:cubicBezTo>
                  <a:pt x="3715348" y="326860"/>
                  <a:pt x="3758089" y="330537"/>
                  <a:pt x="3804155" y="320485"/>
                </a:cubicBezTo>
                <a:cubicBezTo>
                  <a:pt x="3841619" y="311307"/>
                  <a:pt x="3888154" y="315491"/>
                  <a:pt x="3931914" y="317280"/>
                </a:cubicBezTo>
                <a:cubicBezTo>
                  <a:pt x="3948102" y="317414"/>
                  <a:pt x="3980210" y="325749"/>
                  <a:pt x="3970391" y="306214"/>
                </a:cubicBezTo>
                <a:cubicBezTo>
                  <a:pt x="3965112" y="293359"/>
                  <a:pt x="3989708" y="270316"/>
                  <a:pt x="3933552" y="268900"/>
                </a:cubicBezTo>
                <a:cubicBezTo>
                  <a:pt x="3916346" y="270653"/>
                  <a:pt x="3901174" y="268629"/>
                  <a:pt x="3883225" y="264209"/>
                </a:cubicBezTo>
                <a:cubicBezTo>
                  <a:pt x="3843531" y="254863"/>
                  <a:pt x="3813733" y="234687"/>
                  <a:pt x="3773024" y="227230"/>
                </a:cubicBezTo>
                <a:cubicBezTo>
                  <a:pt x="3736108" y="220281"/>
                  <a:pt x="3689027" y="232222"/>
                  <a:pt x="3651366" y="219098"/>
                </a:cubicBezTo>
                <a:cubicBezTo>
                  <a:pt x="3651641" y="211034"/>
                  <a:pt x="3660242" y="210159"/>
                  <a:pt x="3672640" y="209787"/>
                </a:cubicBezTo>
                <a:cubicBezTo>
                  <a:pt x="3748779" y="211845"/>
                  <a:pt x="3830000" y="204458"/>
                  <a:pt x="3908170" y="202737"/>
                </a:cubicBezTo>
                <a:cubicBezTo>
                  <a:pt x="3936757" y="202500"/>
                  <a:pt x="3961552" y="201759"/>
                  <a:pt x="3961746" y="224060"/>
                </a:cubicBezTo>
                <a:cubicBezTo>
                  <a:pt x="3957407" y="239682"/>
                  <a:pt x="3986736" y="245620"/>
                  <a:pt x="4017082" y="249669"/>
                </a:cubicBezTo>
                <a:cubicBezTo>
                  <a:pt x="4028463" y="251188"/>
                  <a:pt x="4041874" y="248926"/>
                  <a:pt x="4057048" y="250951"/>
                </a:cubicBezTo>
                <a:cubicBezTo>
                  <a:pt x="4077032" y="251591"/>
                  <a:pt x="4090172" y="257395"/>
                  <a:pt x="4093691" y="265965"/>
                </a:cubicBezTo>
                <a:cubicBezTo>
                  <a:pt x="4099988" y="276929"/>
                  <a:pt x="4081764" y="280573"/>
                  <a:pt x="4068351" y="282833"/>
                </a:cubicBezTo>
                <a:cubicBezTo>
                  <a:pt x="4054936" y="285094"/>
                  <a:pt x="4041526" y="287355"/>
                  <a:pt x="4042267" y="293528"/>
                </a:cubicBezTo>
                <a:cubicBezTo>
                  <a:pt x="4044027" y="297814"/>
                  <a:pt x="4049580" y="302604"/>
                  <a:pt x="4057167" y="303617"/>
                </a:cubicBezTo>
                <a:cubicBezTo>
                  <a:pt x="4071323" y="307530"/>
                  <a:pt x="4072613" y="297578"/>
                  <a:pt x="4082232" y="294812"/>
                </a:cubicBezTo>
                <a:cubicBezTo>
                  <a:pt x="4092870" y="290156"/>
                  <a:pt x="4102490" y="287389"/>
                  <a:pt x="4113127" y="282733"/>
                </a:cubicBezTo>
                <a:cubicBezTo>
                  <a:pt x="4144018" y="270654"/>
                  <a:pt x="4168811" y="269914"/>
                  <a:pt x="4191023" y="289076"/>
                </a:cubicBezTo>
                <a:cubicBezTo>
                  <a:pt x="4210461" y="305845"/>
                  <a:pt x="4241824" y="308005"/>
                  <a:pt x="4273732" y="294036"/>
                </a:cubicBezTo>
                <a:lnTo>
                  <a:pt x="4274748" y="292148"/>
                </a:lnTo>
                <a:cubicBezTo>
                  <a:pt x="4353546" y="243936"/>
                  <a:pt x="4464917" y="218295"/>
                  <a:pt x="4570737" y="187864"/>
                </a:cubicBezTo>
                <a:cubicBezTo>
                  <a:pt x="4614023" y="175414"/>
                  <a:pt x="4643430" y="150988"/>
                  <a:pt x="4704125" y="159086"/>
                </a:cubicBezTo>
                <a:cubicBezTo>
                  <a:pt x="4715502" y="160606"/>
                  <a:pt x="4728174" y="152170"/>
                  <a:pt x="4735015" y="147007"/>
                </a:cubicBezTo>
                <a:cubicBezTo>
                  <a:pt x="4761647" y="120186"/>
                  <a:pt x="4804193" y="101563"/>
                  <a:pt x="4854054" y="92014"/>
                </a:cubicBezTo>
                <a:cubicBezTo>
                  <a:pt x="4907705" y="82973"/>
                  <a:pt x="4964679" y="60200"/>
                  <a:pt x="5020758" y="91983"/>
                </a:cubicBezTo>
                <a:cubicBezTo>
                  <a:pt x="5042228" y="104972"/>
                  <a:pt x="5058144" y="113171"/>
                  <a:pt x="5048995" y="130174"/>
                </a:cubicBezTo>
                <a:lnTo>
                  <a:pt x="5043090" y="137626"/>
                </a:lnTo>
                <a:lnTo>
                  <a:pt x="5039252" y="138622"/>
                </a:lnTo>
                <a:cubicBezTo>
                  <a:pt x="5038519" y="138237"/>
                  <a:pt x="4990055" y="156798"/>
                  <a:pt x="4988196" y="158409"/>
                </a:cubicBezTo>
                <a:cubicBezTo>
                  <a:pt x="4977433" y="165696"/>
                  <a:pt x="4959287" y="174287"/>
                  <a:pt x="4949258" y="181959"/>
                </a:cubicBezTo>
                <a:cubicBezTo>
                  <a:pt x="4943679" y="186791"/>
                  <a:pt x="4934043" y="192084"/>
                  <a:pt x="4924070" y="194615"/>
                </a:cubicBezTo>
                <a:cubicBezTo>
                  <a:pt x="4911502" y="198372"/>
                  <a:pt x="4897809" y="204125"/>
                  <a:pt x="4885580" y="210646"/>
                </a:cubicBezTo>
                <a:cubicBezTo>
                  <a:pt x="4880397" y="213099"/>
                  <a:pt x="4872620" y="216781"/>
                  <a:pt x="4864843" y="220464"/>
                </a:cubicBezTo>
                <a:cubicBezTo>
                  <a:pt x="4859659" y="222917"/>
                  <a:pt x="4857066" y="224144"/>
                  <a:pt x="4855206" y="225756"/>
                </a:cubicBezTo>
                <a:cubicBezTo>
                  <a:pt x="4849629" y="230588"/>
                  <a:pt x="4838528" y="235114"/>
                  <a:pt x="4828159" y="240023"/>
                </a:cubicBezTo>
                <a:cubicBezTo>
                  <a:pt x="4825567" y="241250"/>
                  <a:pt x="4819650" y="243321"/>
                  <a:pt x="4818523" y="245315"/>
                </a:cubicBezTo>
                <a:cubicBezTo>
                  <a:pt x="4809226" y="253371"/>
                  <a:pt x="4799928" y="261425"/>
                  <a:pt x="4802465" y="265340"/>
                </a:cubicBezTo>
                <a:cubicBezTo>
                  <a:pt x="4803537" y="268485"/>
                  <a:pt x="4808667" y="271171"/>
                  <a:pt x="4787930" y="280990"/>
                </a:cubicBezTo>
                <a:cubicBezTo>
                  <a:pt x="4780153" y="284671"/>
                  <a:pt x="4774575" y="289503"/>
                  <a:pt x="4776773" y="290656"/>
                </a:cubicBezTo>
                <a:cubicBezTo>
                  <a:pt x="4776378" y="293034"/>
                  <a:pt x="4775252" y="295028"/>
                  <a:pt x="4772266" y="298634"/>
                </a:cubicBezTo>
                <a:cubicBezTo>
                  <a:pt x="4772999" y="299018"/>
                  <a:pt x="4773732" y="299402"/>
                  <a:pt x="4773732" y="299402"/>
                </a:cubicBezTo>
                <a:cubicBezTo>
                  <a:pt x="4790356" y="295185"/>
                  <a:pt x="4804388" y="292194"/>
                  <a:pt x="4819942" y="284830"/>
                </a:cubicBezTo>
                <a:cubicBezTo>
                  <a:pt x="4866602" y="262740"/>
                  <a:pt x="4910668" y="241876"/>
                  <a:pt x="4954735" y="221014"/>
                </a:cubicBezTo>
                <a:cubicBezTo>
                  <a:pt x="4956030" y="220401"/>
                  <a:pt x="4958256" y="218980"/>
                  <a:pt x="4960525" y="217907"/>
                </a:cubicBezTo>
                <a:lnTo>
                  <a:pt x="4966428" y="216896"/>
                </a:lnTo>
                <a:lnTo>
                  <a:pt x="4965520" y="217658"/>
                </a:lnTo>
                <a:lnTo>
                  <a:pt x="4963271" y="219346"/>
                </a:lnTo>
                <a:cubicBezTo>
                  <a:pt x="4961003" y="220420"/>
                  <a:pt x="4958229" y="221550"/>
                  <a:pt x="4956931" y="222165"/>
                </a:cubicBezTo>
                <a:cubicBezTo>
                  <a:pt x="4946563" y="227073"/>
                  <a:pt x="4936194" y="231983"/>
                  <a:pt x="4928026" y="238042"/>
                </a:cubicBezTo>
                <a:cubicBezTo>
                  <a:pt x="4911289" y="252542"/>
                  <a:pt x="4882382" y="268420"/>
                  <a:pt x="4849417" y="284757"/>
                </a:cubicBezTo>
                <a:cubicBezTo>
                  <a:pt x="4833863" y="292121"/>
                  <a:pt x="4814987" y="300328"/>
                  <a:pt x="4798307" y="309688"/>
                </a:cubicBezTo>
                <a:cubicBezTo>
                  <a:pt x="4789403" y="315363"/>
                  <a:pt x="4775710" y="321116"/>
                  <a:pt x="4764609" y="325641"/>
                </a:cubicBezTo>
                <a:cubicBezTo>
                  <a:pt x="4754239" y="330550"/>
                  <a:pt x="4746069" y="336611"/>
                  <a:pt x="4734967" y="341137"/>
                </a:cubicBezTo>
                <a:cubicBezTo>
                  <a:pt x="4729784" y="343590"/>
                  <a:pt x="4717949" y="347732"/>
                  <a:pt x="4723473" y="348039"/>
                </a:cubicBezTo>
                <a:cubicBezTo>
                  <a:pt x="4725670" y="349191"/>
                  <a:pt x="4731982" y="344741"/>
                  <a:pt x="4737898" y="342671"/>
                </a:cubicBezTo>
                <a:cubicBezTo>
                  <a:pt x="4769737" y="328328"/>
                  <a:pt x="4796053" y="313677"/>
                  <a:pt x="4827158" y="298949"/>
                </a:cubicBezTo>
                <a:cubicBezTo>
                  <a:pt x="4842713" y="291587"/>
                  <a:pt x="4854151" y="289823"/>
                  <a:pt x="4870438" y="282843"/>
                </a:cubicBezTo>
                <a:cubicBezTo>
                  <a:pt x="4870438" y="282843"/>
                  <a:pt x="4871171" y="283226"/>
                  <a:pt x="4871903" y="283611"/>
                </a:cubicBezTo>
                <a:cubicBezTo>
                  <a:pt x="4872637" y="283994"/>
                  <a:pt x="4876694" y="283535"/>
                  <a:pt x="4872241" y="286374"/>
                </a:cubicBezTo>
                <a:cubicBezTo>
                  <a:pt x="4864465" y="290055"/>
                  <a:pt x="4856688" y="293737"/>
                  <a:pt x="4848912" y="297417"/>
                </a:cubicBezTo>
                <a:cubicBezTo>
                  <a:pt x="4841134" y="301099"/>
                  <a:pt x="4840009" y="303095"/>
                  <a:pt x="4834825" y="305549"/>
                </a:cubicBezTo>
                <a:cubicBezTo>
                  <a:pt x="4832233" y="306777"/>
                  <a:pt x="4832966" y="307161"/>
                  <a:pt x="4833697" y="307544"/>
                </a:cubicBezTo>
                <a:cubicBezTo>
                  <a:pt x="4834431" y="307927"/>
                  <a:pt x="4837023" y="306700"/>
                  <a:pt x="4839615" y="305474"/>
                </a:cubicBezTo>
                <a:cubicBezTo>
                  <a:pt x="4847392" y="301791"/>
                  <a:pt x="4855168" y="298111"/>
                  <a:pt x="4862945" y="294428"/>
                </a:cubicBezTo>
                <a:cubicBezTo>
                  <a:pt x="4865537" y="293200"/>
                  <a:pt x="4870721" y="290747"/>
                  <a:pt x="4872186" y="291513"/>
                </a:cubicBezTo>
                <a:cubicBezTo>
                  <a:pt x="4872921" y="291898"/>
                  <a:pt x="4867735" y="294353"/>
                  <a:pt x="4868469" y="294737"/>
                </a:cubicBezTo>
                <a:cubicBezTo>
                  <a:pt x="4860298" y="300796"/>
                  <a:pt x="4851394" y="306472"/>
                  <a:pt x="4841025" y="311381"/>
                </a:cubicBezTo>
                <a:cubicBezTo>
                  <a:pt x="4822881" y="319973"/>
                  <a:pt x="4813585" y="328027"/>
                  <a:pt x="4794706" y="336235"/>
                </a:cubicBezTo>
                <a:cubicBezTo>
                  <a:pt x="4794706" y="336235"/>
                  <a:pt x="4795438" y="336618"/>
                  <a:pt x="4795438" y="336618"/>
                </a:cubicBezTo>
                <a:cubicBezTo>
                  <a:pt x="4796172" y="337001"/>
                  <a:pt x="4796172" y="337001"/>
                  <a:pt x="4796905" y="337385"/>
                </a:cubicBezTo>
                <a:cubicBezTo>
                  <a:pt x="4799496" y="336159"/>
                  <a:pt x="4804681" y="333703"/>
                  <a:pt x="4807273" y="332478"/>
                </a:cubicBezTo>
                <a:cubicBezTo>
                  <a:pt x="4818373" y="327951"/>
                  <a:pt x="4819106" y="328335"/>
                  <a:pt x="4819446" y="331097"/>
                </a:cubicBezTo>
                <a:cubicBezTo>
                  <a:pt x="4817586" y="332708"/>
                  <a:pt x="4818320" y="333092"/>
                  <a:pt x="4824236" y="331021"/>
                </a:cubicBezTo>
                <a:cubicBezTo>
                  <a:pt x="4832746" y="327723"/>
                  <a:pt x="4840522" y="324041"/>
                  <a:pt x="4849763" y="321127"/>
                </a:cubicBezTo>
                <a:cubicBezTo>
                  <a:pt x="4841988" y="324809"/>
                  <a:pt x="4836802" y="327264"/>
                  <a:pt x="4831618" y="329718"/>
                </a:cubicBezTo>
                <a:cubicBezTo>
                  <a:pt x="4826434" y="332172"/>
                  <a:pt x="4827900" y="332940"/>
                  <a:pt x="4831224" y="332096"/>
                </a:cubicBezTo>
                <a:cubicBezTo>
                  <a:pt x="4831957" y="332480"/>
                  <a:pt x="4837141" y="330025"/>
                  <a:pt x="4832690" y="332863"/>
                </a:cubicBezTo>
                <a:cubicBezTo>
                  <a:pt x="4832690" y="332863"/>
                  <a:pt x="4830831" y="334474"/>
                  <a:pt x="4830097" y="334091"/>
                </a:cubicBezTo>
                <a:cubicBezTo>
                  <a:pt x="4820856" y="337005"/>
                  <a:pt x="4811219" y="342298"/>
                  <a:pt x="4803443" y="345980"/>
                </a:cubicBezTo>
                <a:cubicBezTo>
                  <a:pt x="4800851" y="347207"/>
                  <a:pt x="4798260" y="348434"/>
                  <a:pt x="4798992" y="348818"/>
                </a:cubicBezTo>
                <a:cubicBezTo>
                  <a:pt x="4799726" y="349201"/>
                  <a:pt x="4799726" y="349201"/>
                  <a:pt x="4803049" y="348358"/>
                </a:cubicBezTo>
                <a:cubicBezTo>
                  <a:pt x="4809700" y="346671"/>
                  <a:pt x="4817476" y="342990"/>
                  <a:pt x="4821534" y="342529"/>
                </a:cubicBezTo>
                <a:cubicBezTo>
                  <a:pt x="4825591" y="342070"/>
                  <a:pt x="4831509" y="339999"/>
                  <a:pt x="4827789" y="343221"/>
                </a:cubicBezTo>
                <a:cubicBezTo>
                  <a:pt x="4825930" y="344832"/>
                  <a:pt x="4827396" y="345600"/>
                  <a:pt x="4824803" y="346827"/>
                </a:cubicBezTo>
                <a:cubicBezTo>
                  <a:pt x="4819619" y="349281"/>
                  <a:pt x="4815167" y="352120"/>
                  <a:pt x="4811843" y="352964"/>
                </a:cubicBezTo>
                <a:cubicBezTo>
                  <a:pt x="4800009" y="357105"/>
                  <a:pt x="4788907" y="361630"/>
                  <a:pt x="4777806" y="366155"/>
                </a:cubicBezTo>
                <a:cubicBezTo>
                  <a:pt x="4768563" y="369070"/>
                  <a:pt x="4769295" y="369454"/>
                  <a:pt x="4766310" y="373059"/>
                </a:cubicBezTo>
                <a:cubicBezTo>
                  <a:pt x="4767775" y="373827"/>
                  <a:pt x="4767383" y="376205"/>
                  <a:pt x="4762931" y="379043"/>
                </a:cubicBezTo>
                <a:cubicBezTo>
                  <a:pt x="4755155" y="382726"/>
                  <a:pt x="4751436" y="385947"/>
                  <a:pt x="4741066" y="390857"/>
                </a:cubicBezTo>
                <a:cubicBezTo>
                  <a:pt x="4735150" y="392926"/>
                  <a:pt x="4728105" y="396992"/>
                  <a:pt x="4719596" y="400290"/>
                </a:cubicBezTo>
                <a:cubicBezTo>
                  <a:pt x="4714411" y="402744"/>
                  <a:pt x="4715878" y="403512"/>
                  <a:pt x="4716611" y="403896"/>
                </a:cubicBezTo>
                <a:cubicBezTo>
                  <a:pt x="4718076" y="404663"/>
                  <a:pt x="4721401" y="403820"/>
                  <a:pt x="4723994" y="402592"/>
                </a:cubicBezTo>
                <a:cubicBezTo>
                  <a:pt x="4729178" y="400138"/>
                  <a:pt x="4728445" y="399755"/>
                  <a:pt x="4731036" y="398527"/>
                </a:cubicBezTo>
                <a:cubicBezTo>
                  <a:pt x="4742531" y="391624"/>
                  <a:pt x="4753632" y="387098"/>
                  <a:pt x="4764341" y="384952"/>
                </a:cubicBezTo>
                <a:cubicBezTo>
                  <a:pt x="4768399" y="384491"/>
                  <a:pt x="4764679" y="387714"/>
                  <a:pt x="4771329" y="386027"/>
                </a:cubicBezTo>
                <a:cubicBezTo>
                  <a:pt x="4779106" y="382346"/>
                  <a:pt x="4786882" y="378664"/>
                  <a:pt x="4794659" y="374981"/>
                </a:cubicBezTo>
                <a:cubicBezTo>
                  <a:pt x="4800577" y="372911"/>
                  <a:pt x="4806887" y="368462"/>
                  <a:pt x="4816129" y="365548"/>
                </a:cubicBezTo>
                <a:cubicBezTo>
                  <a:pt x="4826104" y="363016"/>
                  <a:pt x="4825765" y="360255"/>
                  <a:pt x="4833541" y="356573"/>
                </a:cubicBezTo>
                <a:cubicBezTo>
                  <a:pt x="4857604" y="345911"/>
                  <a:pt x="4876142" y="334942"/>
                  <a:pt x="4897613" y="325507"/>
                </a:cubicBezTo>
                <a:cubicBezTo>
                  <a:pt x="4907981" y="320599"/>
                  <a:pt x="4915759" y="316917"/>
                  <a:pt x="4926127" y="312008"/>
                </a:cubicBezTo>
                <a:cubicBezTo>
                  <a:pt x="4941680" y="304644"/>
                  <a:pt x="4954640" y="298508"/>
                  <a:pt x="4966531" y="289226"/>
                </a:cubicBezTo>
                <a:cubicBezTo>
                  <a:pt x="4969854" y="288382"/>
                  <a:pt x="4971321" y="289150"/>
                  <a:pt x="4973912" y="287923"/>
                </a:cubicBezTo>
                <a:cubicBezTo>
                  <a:pt x="4987945" y="284933"/>
                  <a:pt x="4990536" y="283705"/>
                  <a:pt x="5003159" y="274808"/>
                </a:cubicBezTo>
                <a:cubicBezTo>
                  <a:pt x="5006878" y="271585"/>
                  <a:pt x="5013190" y="267137"/>
                  <a:pt x="5020965" y="263454"/>
                </a:cubicBezTo>
                <a:cubicBezTo>
                  <a:pt x="5028009" y="259390"/>
                  <a:pt x="5031728" y="256167"/>
                  <a:pt x="5037644" y="254096"/>
                </a:cubicBezTo>
                <a:cubicBezTo>
                  <a:pt x="5052072" y="248727"/>
                  <a:pt x="5067624" y="241363"/>
                  <a:pt x="5079797" y="239984"/>
                </a:cubicBezTo>
                <a:cubicBezTo>
                  <a:pt x="5087181" y="238682"/>
                  <a:pt x="5096422" y="235766"/>
                  <a:pt x="5103465" y="231701"/>
                </a:cubicBezTo>
                <a:cubicBezTo>
                  <a:pt x="5107185" y="228480"/>
                  <a:pt x="5112368" y="226024"/>
                  <a:pt x="5117555" y="223570"/>
                </a:cubicBezTo>
                <a:cubicBezTo>
                  <a:pt x="5125330" y="219888"/>
                  <a:pt x="5129781" y="217051"/>
                  <a:pt x="5128315" y="216282"/>
                </a:cubicBezTo>
                <a:cubicBezTo>
                  <a:pt x="5129443" y="214287"/>
                  <a:pt x="5131304" y="212677"/>
                  <a:pt x="5129837" y="211909"/>
                </a:cubicBezTo>
                <a:cubicBezTo>
                  <a:pt x="5132091" y="207920"/>
                  <a:pt x="5143190" y="203394"/>
                  <a:pt x="5150572" y="202092"/>
                </a:cubicBezTo>
                <a:cubicBezTo>
                  <a:pt x="5154630" y="201632"/>
                  <a:pt x="5159422" y="201556"/>
                  <a:pt x="5164605" y="199101"/>
                </a:cubicBezTo>
                <a:cubicBezTo>
                  <a:pt x="5172382" y="195420"/>
                  <a:pt x="5177566" y="192965"/>
                  <a:pt x="5182018" y="190127"/>
                </a:cubicBezTo>
                <a:cubicBezTo>
                  <a:pt x="5188329" y="185677"/>
                  <a:pt x="5202756" y="180310"/>
                  <a:pt x="5208333" y="175475"/>
                </a:cubicBezTo>
                <a:cubicBezTo>
                  <a:pt x="5210927" y="174248"/>
                  <a:pt x="5213517" y="173021"/>
                  <a:pt x="5216842" y="172178"/>
                </a:cubicBezTo>
                <a:cubicBezTo>
                  <a:pt x="5226086" y="169263"/>
                  <a:pt x="5230142" y="168804"/>
                  <a:pt x="5232340" y="169955"/>
                </a:cubicBezTo>
                <a:cubicBezTo>
                  <a:pt x="5233073" y="170339"/>
                  <a:pt x="5237132" y="169879"/>
                  <a:pt x="5241582" y="167041"/>
                </a:cubicBezTo>
                <a:cubicBezTo>
                  <a:pt x="5249020" y="160598"/>
                  <a:pt x="5260515" y="153693"/>
                  <a:pt x="5272011" y="146789"/>
                </a:cubicBezTo>
                <a:cubicBezTo>
                  <a:pt x="5274603" y="145562"/>
                  <a:pt x="5276463" y="143951"/>
                  <a:pt x="5275729" y="143567"/>
                </a:cubicBezTo>
                <a:cubicBezTo>
                  <a:pt x="5274997" y="143183"/>
                  <a:pt x="5272406" y="144411"/>
                  <a:pt x="5269080" y="145254"/>
                </a:cubicBezTo>
                <a:cubicBezTo>
                  <a:pt x="5258712" y="150164"/>
                  <a:pt x="5242820" y="154764"/>
                  <a:pt x="5232058" y="162053"/>
                </a:cubicBezTo>
                <a:cubicBezTo>
                  <a:pt x="5229464" y="163279"/>
                  <a:pt x="5224280" y="165734"/>
                  <a:pt x="5223548" y="165351"/>
                </a:cubicBezTo>
                <a:cubicBezTo>
                  <a:pt x="5221350" y="164199"/>
                  <a:pt x="5213574" y="167881"/>
                  <a:pt x="5208389" y="170335"/>
                </a:cubicBezTo>
                <a:cubicBezTo>
                  <a:pt x="5203204" y="172790"/>
                  <a:pt x="5199146" y="173250"/>
                  <a:pt x="5200274" y="171255"/>
                </a:cubicBezTo>
                <a:cubicBezTo>
                  <a:pt x="5199540" y="170870"/>
                  <a:pt x="5203991" y="168032"/>
                  <a:pt x="5205119" y="166038"/>
                </a:cubicBezTo>
                <a:cubicBezTo>
                  <a:pt x="5199934" y="168492"/>
                  <a:pt x="5196609" y="169336"/>
                  <a:pt x="5194751" y="170947"/>
                </a:cubicBezTo>
                <a:cubicBezTo>
                  <a:pt x="5191031" y="174169"/>
                  <a:pt x="5182523" y="177467"/>
                  <a:pt x="5177337" y="179921"/>
                </a:cubicBezTo>
                <a:cubicBezTo>
                  <a:pt x="5170293" y="183987"/>
                  <a:pt x="5162911" y="185289"/>
                  <a:pt x="5155868" y="189356"/>
                </a:cubicBezTo>
                <a:cubicBezTo>
                  <a:pt x="5146232" y="194648"/>
                  <a:pt x="5145894" y="191886"/>
                  <a:pt x="5139243" y="193573"/>
                </a:cubicBezTo>
                <a:cubicBezTo>
                  <a:pt x="5135919" y="194416"/>
                  <a:pt x="5130734" y="196870"/>
                  <a:pt x="5128143" y="198098"/>
                </a:cubicBezTo>
                <a:cubicBezTo>
                  <a:pt x="5115181" y="204234"/>
                  <a:pt x="5102220" y="210371"/>
                  <a:pt x="5086668" y="217734"/>
                </a:cubicBezTo>
                <a:cubicBezTo>
                  <a:pt x="5073706" y="223872"/>
                  <a:pt x="5058155" y="231234"/>
                  <a:pt x="5042601" y="238598"/>
                </a:cubicBezTo>
                <a:cubicBezTo>
                  <a:pt x="5042601" y="238598"/>
                  <a:pt x="5041867" y="238215"/>
                  <a:pt x="5041867" y="238215"/>
                </a:cubicBezTo>
                <a:cubicBezTo>
                  <a:pt x="5054828" y="232077"/>
                  <a:pt x="5070382" y="224714"/>
                  <a:pt x="5085202" y="216967"/>
                </a:cubicBezTo>
                <a:cubicBezTo>
                  <a:pt x="5079286" y="219037"/>
                  <a:pt x="5075228" y="219497"/>
                  <a:pt x="5072635" y="220724"/>
                </a:cubicBezTo>
                <a:cubicBezTo>
                  <a:pt x="5045980" y="232613"/>
                  <a:pt x="5017861" y="243734"/>
                  <a:pt x="4992672" y="256390"/>
                </a:cubicBezTo>
                <a:cubicBezTo>
                  <a:pt x="4987487" y="258846"/>
                  <a:pt x="4982302" y="261300"/>
                  <a:pt x="4977118" y="263754"/>
                </a:cubicBezTo>
                <a:cubicBezTo>
                  <a:pt x="4961566" y="271119"/>
                  <a:pt x="4949731" y="275259"/>
                  <a:pt x="4939024" y="277406"/>
                </a:cubicBezTo>
                <a:cubicBezTo>
                  <a:pt x="4931248" y="281088"/>
                  <a:pt x="4923472" y="284770"/>
                  <a:pt x="4915696" y="288451"/>
                </a:cubicBezTo>
                <a:cubicBezTo>
                  <a:pt x="4910511" y="290906"/>
                  <a:pt x="4909776" y="290522"/>
                  <a:pt x="4906452" y="291366"/>
                </a:cubicBezTo>
                <a:cubicBezTo>
                  <a:pt x="4903129" y="292209"/>
                  <a:pt x="4904986" y="290598"/>
                  <a:pt x="4906846" y="288987"/>
                </a:cubicBezTo>
                <a:cubicBezTo>
                  <a:pt x="4911691" y="283770"/>
                  <a:pt x="4911691" y="283770"/>
                  <a:pt x="4924258" y="280012"/>
                </a:cubicBezTo>
                <a:cubicBezTo>
                  <a:pt x="4927584" y="279169"/>
                  <a:pt x="4937558" y="276638"/>
                  <a:pt x="4938290" y="277022"/>
                </a:cubicBezTo>
                <a:cubicBezTo>
                  <a:pt x="4947194" y="271346"/>
                  <a:pt x="4957169" y="268815"/>
                  <a:pt x="4964945" y="265134"/>
                </a:cubicBezTo>
                <a:cubicBezTo>
                  <a:pt x="4973850" y="259457"/>
                  <a:pt x="4986809" y="253322"/>
                  <a:pt x="4996052" y="250407"/>
                </a:cubicBezTo>
                <a:cubicBezTo>
                  <a:pt x="5001238" y="247952"/>
                  <a:pt x="5004561" y="247109"/>
                  <a:pt x="5009013" y="244270"/>
                </a:cubicBezTo>
                <a:cubicBezTo>
                  <a:pt x="5014197" y="241816"/>
                  <a:pt x="5020114" y="239745"/>
                  <a:pt x="5026426" y="235295"/>
                </a:cubicBezTo>
                <a:cubicBezTo>
                  <a:pt x="5030876" y="232457"/>
                  <a:pt x="5040850" y="229926"/>
                  <a:pt x="5045303" y="227088"/>
                </a:cubicBezTo>
                <a:cubicBezTo>
                  <a:pt x="5046430" y="225094"/>
                  <a:pt x="5052346" y="223023"/>
                  <a:pt x="5054940" y="221796"/>
                </a:cubicBezTo>
                <a:cubicBezTo>
                  <a:pt x="5060123" y="219341"/>
                  <a:pt x="5058997" y="221336"/>
                  <a:pt x="5062322" y="220492"/>
                </a:cubicBezTo>
                <a:cubicBezTo>
                  <a:pt x="5064913" y="219265"/>
                  <a:pt x="5070098" y="216811"/>
                  <a:pt x="5075282" y="214356"/>
                </a:cubicBezTo>
                <a:lnTo>
                  <a:pt x="5078057" y="211953"/>
                </a:lnTo>
                <a:lnTo>
                  <a:pt x="5080661" y="210864"/>
                </a:lnTo>
                <a:lnTo>
                  <a:pt x="5083706" y="210367"/>
                </a:lnTo>
                <a:cubicBezTo>
                  <a:pt x="5084257" y="210656"/>
                  <a:pt x="5084157" y="211250"/>
                  <a:pt x="5084524" y="211442"/>
                </a:cubicBezTo>
                <a:cubicBezTo>
                  <a:pt x="5089709" y="208987"/>
                  <a:pt x="5094894" y="206533"/>
                  <a:pt x="5100077" y="204079"/>
                </a:cubicBezTo>
                <a:cubicBezTo>
                  <a:pt x="5096020" y="204538"/>
                  <a:pt x="5101204" y="202083"/>
                  <a:pt x="5103796" y="200856"/>
                </a:cubicBezTo>
                <a:cubicBezTo>
                  <a:pt x="5109713" y="198787"/>
                  <a:pt x="5107854" y="200398"/>
                  <a:pt x="5109319" y="201164"/>
                </a:cubicBezTo>
                <a:cubicBezTo>
                  <a:pt x="5122280" y="195028"/>
                  <a:pt x="5136368" y="186896"/>
                  <a:pt x="5151526" y="181912"/>
                </a:cubicBezTo>
                <a:cubicBezTo>
                  <a:pt x="5154851" y="181069"/>
                  <a:pt x="5157445" y="179842"/>
                  <a:pt x="5159303" y="178231"/>
                </a:cubicBezTo>
                <a:cubicBezTo>
                  <a:pt x="5160429" y="176236"/>
                  <a:pt x="5165613" y="173781"/>
                  <a:pt x="5168938" y="172938"/>
                </a:cubicBezTo>
                <a:lnTo>
                  <a:pt x="5178164" y="168223"/>
                </a:lnTo>
                <a:lnTo>
                  <a:pt x="5272703" y="134711"/>
                </a:lnTo>
                <a:lnTo>
                  <a:pt x="5364946" y="104627"/>
                </a:lnTo>
                <a:lnTo>
                  <a:pt x="5356033" y="110663"/>
                </a:lnTo>
                <a:lnTo>
                  <a:pt x="5377757" y="100377"/>
                </a:lnTo>
                <a:lnTo>
                  <a:pt x="5473131" y="67289"/>
                </a:lnTo>
                <a:cubicBezTo>
                  <a:pt x="5483258" y="63578"/>
                  <a:pt x="5495977" y="60719"/>
                  <a:pt x="5509042" y="58159"/>
                </a:cubicBezTo>
                <a:lnTo>
                  <a:pt x="5516318" y="56755"/>
                </a:lnTo>
                <a:lnTo>
                  <a:pt x="5466882" y="80833"/>
                </a:lnTo>
                <a:cubicBezTo>
                  <a:pt x="5445017" y="92646"/>
                  <a:pt x="5423547" y="102080"/>
                  <a:pt x="5399484" y="112741"/>
                </a:cubicBezTo>
                <a:cubicBezTo>
                  <a:pt x="5378748" y="122560"/>
                  <a:pt x="5359475" y="133146"/>
                  <a:pt x="5336540" y="141812"/>
                </a:cubicBezTo>
                <a:cubicBezTo>
                  <a:pt x="5333215" y="142655"/>
                  <a:pt x="5330622" y="143882"/>
                  <a:pt x="5328763" y="145495"/>
                </a:cubicBezTo>
                <a:cubicBezTo>
                  <a:pt x="5310223" y="156462"/>
                  <a:pt x="5288021" y="165514"/>
                  <a:pt x="5268017" y="175716"/>
                </a:cubicBezTo>
                <a:cubicBezTo>
                  <a:pt x="5255056" y="181851"/>
                  <a:pt x="5238770" y="188831"/>
                  <a:pt x="5226935" y="192974"/>
                </a:cubicBezTo>
                <a:cubicBezTo>
                  <a:pt x="5213243" y="198725"/>
                  <a:pt x="5199548" y="204477"/>
                  <a:pt x="5189914" y="209771"/>
                </a:cubicBezTo>
                <a:cubicBezTo>
                  <a:pt x="5181010" y="215446"/>
                  <a:pt x="5167317" y="221199"/>
                  <a:pt x="5158414" y="226875"/>
                </a:cubicBezTo>
                <a:cubicBezTo>
                  <a:pt x="5134296" y="242678"/>
                  <a:pt x="5105388" y="258556"/>
                  <a:pt x="5074281" y="273283"/>
                </a:cubicBezTo>
                <a:cubicBezTo>
                  <a:pt x="5056137" y="281874"/>
                  <a:pt x="5040584" y="289237"/>
                  <a:pt x="5022439" y="297828"/>
                </a:cubicBezTo>
                <a:cubicBezTo>
                  <a:pt x="5019846" y="299055"/>
                  <a:pt x="5013928" y="301126"/>
                  <a:pt x="5012804" y="303121"/>
                </a:cubicBezTo>
                <a:cubicBezTo>
                  <a:pt x="5011677" y="305115"/>
                  <a:pt x="5018327" y="303429"/>
                  <a:pt x="5020919" y="302202"/>
                </a:cubicBezTo>
                <a:cubicBezTo>
                  <a:pt x="5032020" y="297676"/>
                  <a:pt x="5041261" y="294763"/>
                  <a:pt x="5052364" y="290237"/>
                </a:cubicBezTo>
                <a:cubicBezTo>
                  <a:pt x="5066056" y="284483"/>
                  <a:pt x="5079016" y="278348"/>
                  <a:pt x="5094177" y="273363"/>
                </a:cubicBezTo>
                <a:cubicBezTo>
                  <a:pt x="5089725" y="276201"/>
                  <a:pt x="5091191" y="276969"/>
                  <a:pt x="5086006" y="279422"/>
                </a:cubicBezTo>
                <a:cubicBezTo>
                  <a:pt x="5075637" y="284332"/>
                  <a:pt x="5070059" y="289165"/>
                  <a:pt x="5063016" y="293232"/>
                </a:cubicBezTo>
                <a:cubicBezTo>
                  <a:pt x="5060423" y="294458"/>
                  <a:pt x="5059297" y="296452"/>
                  <a:pt x="5060030" y="296836"/>
                </a:cubicBezTo>
                <a:cubicBezTo>
                  <a:pt x="5064087" y="296376"/>
                  <a:pt x="5065945" y="294765"/>
                  <a:pt x="5068538" y="293538"/>
                </a:cubicBezTo>
                <a:cubicBezTo>
                  <a:pt x="5071129" y="292311"/>
                  <a:pt x="5073722" y="291085"/>
                  <a:pt x="5078907" y="288629"/>
                </a:cubicBezTo>
                <a:cubicBezTo>
                  <a:pt x="5093333" y="283261"/>
                  <a:pt x="5103364" y="275590"/>
                  <a:pt x="5119648" y="268609"/>
                </a:cubicBezTo>
                <a:cubicBezTo>
                  <a:pt x="5127426" y="264928"/>
                  <a:pt x="5137794" y="260019"/>
                  <a:pt x="5145570" y="256337"/>
                </a:cubicBezTo>
                <a:cubicBezTo>
                  <a:pt x="5152615" y="252272"/>
                  <a:pt x="5159998" y="250968"/>
                  <a:pt x="5170367" y="246060"/>
                </a:cubicBezTo>
                <a:cubicBezTo>
                  <a:pt x="5194822" y="233019"/>
                  <a:pt x="5223673" y="222282"/>
                  <a:pt x="5248863" y="209626"/>
                </a:cubicBezTo>
                <a:cubicBezTo>
                  <a:pt x="5251455" y="208398"/>
                  <a:pt x="5254048" y="207172"/>
                  <a:pt x="5257372" y="206328"/>
                </a:cubicBezTo>
                <a:cubicBezTo>
                  <a:pt x="5260698" y="205484"/>
                  <a:pt x="5263289" y="204257"/>
                  <a:pt x="5263289" y="204257"/>
                </a:cubicBezTo>
                <a:cubicBezTo>
                  <a:pt x="5271461" y="198196"/>
                  <a:pt x="5282561" y="193672"/>
                  <a:pt x="5291465" y="187995"/>
                </a:cubicBezTo>
                <a:cubicBezTo>
                  <a:pt x="5302960" y="181091"/>
                  <a:pt x="5315189" y="174571"/>
                  <a:pt x="5329220" y="171580"/>
                </a:cubicBezTo>
                <a:cubicBezTo>
                  <a:pt x="5331813" y="170353"/>
                  <a:pt x="5331813" y="170353"/>
                  <a:pt x="5334404" y="169126"/>
                </a:cubicBezTo>
                <a:cubicBezTo>
                  <a:pt x="5344772" y="164217"/>
                  <a:pt x="5355874" y="159692"/>
                  <a:pt x="5362919" y="155626"/>
                </a:cubicBezTo>
                <a:cubicBezTo>
                  <a:pt x="5375879" y="149491"/>
                  <a:pt x="5385853" y="146960"/>
                  <a:pt x="5395490" y="141667"/>
                </a:cubicBezTo>
                <a:cubicBezTo>
                  <a:pt x="5407718" y="135147"/>
                  <a:pt x="5422143" y="129779"/>
                  <a:pt x="5436965" y="122031"/>
                </a:cubicBezTo>
                <a:cubicBezTo>
                  <a:pt x="5449192" y="115511"/>
                  <a:pt x="5461422" y="108991"/>
                  <a:pt x="5473650" y="102471"/>
                </a:cubicBezTo>
                <a:cubicBezTo>
                  <a:pt x="5490328" y="93112"/>
                  <a:pt x="5510333" y="82911"/>
                  <a:pt x="5530338" y="72710"/>
                </a:cubicBezTo>
                <a:cubicBezTo>
                  <a:pt x="5545891" y="65346"/>
                  <a:pt x="5556653" y="58060"/>
                  <a:pt x="5575530" y="49851"/>
                </a:cubicBezTo>
                <a:cubicBezTo>
                  <a:pt x="5571473" y="50311"/>
                  <a:pt x="5568149" y="51156"/>
                  <a:pt x="5560373" y="54836"/>
                </a:cubicBezTo>
                <a:cubicBezTo>
                  <a:pt x="5557779" y="56064"/>
                  <a:pt x="5552596" y="58519"/>
                  <a:pt x="5547411" y="60973"/>
                </a:cubicBezTo>
                <a:cubicBezTo>
                  <a:pt x="5529661" y="67185"/>
                  <a:pt x="5510782" y="75392"/>
                  <a:pt x="5495229" y="82755"/>
                </a:cubicBezTo>
                <a:cubicBezTo>
                  <a:pt x="5482269" y="88893"/>
                  <a:pt x="5466717" y="96255"/>
                  <a:pt x="5453755" y="102391"/>
                </a:cubicBezTo>
                <a:cubicBezTo>
                  <a:pt x="5440794" y="108528"/>
                  <a:pt x="5428565" y="115049"/>
                  <a:pt x="5418535" y="122719"/>
                </a:cubicBezTo>
                <a:cubicBezTo>
                  <a:pt x="5416677" y="124330"/>
                  <a:pt x="5412226" y="127168"/>
                  <a:pt x="5407041" y="129624"/>
                </a:cubicBezTo>
                <a:cubicBezTo>
                  <a:pt x="5389629" y="138598"/>
                  <a:pt x="5370749" y="146804"/>
                  <a:pt x="5354125" y="151021"/>
                </a:cubicBezTo>
                <a:cubicBezTo>
                  <a:pt x="5344884" y="153936"/>
                  <a:pt x="5339699" y="156390"/>
                  <a:pt x="5332655" y="160456"/>
                </a:cubicBezTo>
                <a:cubicBezTo>
                  <a:pt x="5323753" y="166132"/>
                  <a:pt x="5315977" y="169814"/>
                  <a:pt x="5304141" y="173956"/>
                </a:cubicBezTo>
                <a:cubicBezTo>
                  <a:pt x="5298224" y="176028"/>
                  <a:pt x="5293040" y="178481"/>
                  <a:pt x="5288588" y="181320"/>
                </a:cubicBezTo>
                <a:cubicBezTo>
                  <a:pt x="5282278" y="185769"/>
                  <a:pt x="5267852" y="191137"/>
                  <a:pt x="5259680" y="197198"/>
                </a:cubicBezTo>
                <a:cubicBezTo>
                  <a:pt x="5257821" y="198808"/>
                  <a:pt x="5246719" y="203335"/>
                  <a:pt x="5240805" y="205404"/>
                </a:cubicBezTo>
                <a:cubicBezTo>
                  <a:pt x="5223051" y="211616"/>
                  <a:pt x="5210090" y="217753"/>
                  <a:pt x="5194539" y="225117"/>
                </a:cubicBezTo>
                <a:cubicBezTo>
                  <a:pt x="5186762" y="228798"/>
                  <a:pt x="5177126" y="234091"/>
                  <a:pt x="5167884" y="237006"/>
                </a:cubicBezTo>
                <a:cubicBezTo>
                  <a:pt x="5164558" y="237848"/>
                  <a:pt x="5161967" y="239075"/>
                  <a:pt x="5160840" y="241071"/>
                </a:cubicBezTo>
                <a:cubicBezTo>
                  <a:pt x="5160052" y="245827"/>
                  <a:pt x="5154868" y="248282"/>
                  <a:pt x="5137849" y="254878"/>
                </a:cubicBezTo>
                <a:cubicBezTo>
                  <a:pt x="5134524" y="255722"/>
                  <a:pt x="5129339" y="258176"/>
                  <a:pt x="5125282" y="258637"/>
                </a:cubicBezTo>
                <a:cubicBezTo>
                  <a:pt x="5129396" y="253035"/>
                  <a:pt x="5141623" y="246515"/>
                  <a:pt x="5157176" y="239152"/>
                </a:cubicBezTo>
                <a:cubicBezTo>
                  <a:pt x="5203835" y="217061"/>
                  <a:pt x="5253085" y="193744"/>
                  <a:pt x="5299745" y="171654"/>
                </a:cubicBezTo>
                <a:cubicBezTo>
                  <a:pt x="5315297" y="164290"/>
                  <a:pt x="5326060" y="157002"/>
                  <a:pt x="5342347" y="150022"/>
                </a:cubicBezTo>
                <a:cubicBezTo>
                  <a:pt x="5344938" y="148795"/>
                  <a:pt x="5346065" y="146801"/>
                  <a:pt x="5348658" y="145573"/>
                </a:cubicBezTo>
                <a:cubicBezTo>
                  <a:pt x="5351983" y="144730"/>
                  <a:pt x="5350517" y="143962"/>
                  <a:pt x="5349785" y="143579"/>
                </a:cubicBezTo>
                <a:cubicBezTo>
                  <a:pt x="5349785" y="143579"/>
                  <a:pt x="5349052" y="143195"/>
                  <a:pt x="5346460" y="144422"/>
                </a:cubicBezTo>
                <a:cubicBezTo>
                  <a:pt x="5341275" y="146876"/>
                  <a:pt x="5339417" y="148488"/>
                  <a:pt x="5335358" y="148948"/>
                </a:cubicBezTo>
                <a:cubicBezTo>
                  <a:pt x="5337951" y="147720"/>
                  <a:pt x="5337218" y="147336"/>
                  <a:pt x="5337218" y="147336"/>
                </a:cubicBezTo>
                <a:cubicBezTo>
                  <a:pt x="5376832" y="129311"/>
                  <a:pt x="5411658" y="111362"/>
                  <a:pt x="5452738" y="94104"/>
                </a:cubicBezTo>
                <a:cubicBezTo>
                  <a:pt x="5466432" y="88353"/>
                  <a:pt x="5479392" y="82216"/>
                  <a:pt x="5491620" y="75696"/>
                </a:cubicBezTo>
                <a:cubicBezTo>
                  <a:pt x="5503849" y="69176"/>
                  <a:pt x="5519740" y="64574"/>
                  <a:pt x="5530504" y="57287"/>
                </a:cubicBezTo>
                <a:cubicBezTo>
                  <a:pt x="5533096" y="56059"/>
                  <a:pt x="5535687" y="54833"/>
                  <a:pt x="5535687" y="54833"/>
                </a:cubicBezTo>
                <a:lnTo>
                  <a:pt x="5546021" y="51023"/>
                </a:lnTo>
                <a:lnTo>
                  <a:pt x="5547039" y="50825"/>
                </a:lnTo>
                <a:cubicBezTo>
                  <a:pt x="5565262" y="47182"/>
                  <a:pt x="5583487" y="43538"/>
                  <a:pt x="5588765" y="56392"/>
                </a:cubicBezTo>
                <a:cubicBezTo>
                  <a:pt x="5593302" y="63073"/>
                  <a:pt x="5606715" y="60814"/>
                  <a:pt x="5615319" y="59936"/>
                </a:cubicBezTo>
                <a:cubicBezTo>
                  <a:pt x="5667954" y="52783"/>
                  <a:pt x="5687663" y="61489"/>
                  <a:pt x="5685825" y="87568"/>
                </a:cubicBezTo>
                <a:cubicBezTo>
                  <a:pt x="5684808" y="89457"/>
                  <a:pt x="5686571" y="93742"/>
                  <a:pt x="5690364" y="94248"/>
                </a:cubicBezTo>
                <a:cubicBezTo>
                  <a:pt x="5750507" y="118473"/>
                  <a:pt x="5699358" y="137975"/>
                  <a:pt x="5679570" y="159634"/>
                </a:cubicBezTo>
                <a:lnTo>
                  <a:pt x="5662094" y="169452"/>
                </a:lnTo>
                <a:cubicBezTo>
                  <a:pt x="5623065" y="196645"/>
                  <a:pt x="5632138" y="210005"/>
                  <a:pt x="5692831" y="218105"/>
                </a:cubicBezTo>
                <a:cubicBezTo>
                  <a:pt x="5696623" y="218609"/>
                  <a:pt x="5700417" y="219115"/>
                  <a:pt x="5701434" y="217226"/>
                </a:cubicBezTo>
                <a:cubicBezTo>
                  <a:pt x="5729825" y="194690"/>
                  <a:pt x="5799864" y="208083"/>
                  <a:pt x="5826491" y="181261"/>
                </a:cubicBezTo>
                <a:cubicBezTo>
                  <a:pt x="5844246" y="163380"/>
                  <a:pt x="5873104" y="155081"/>
                  <a:pt x="5916864" y="156869"/>
                </a:cubicBezTo>
                <a:cubicBezTo>
                  <a:pt x="5878461" y="137571"/>
                  <a:pt x="5879010" y="121443"/>
                  <a:pt x="5912208" y="97523"/>
                </a:cubicBezTo>
                <a:cubicBezTo>
                  <a:pt x="5918035" y="94250"/>
                  <a:pt x="5924876" y="89088"/>
                  <a:pt x="5935241" y="92497"/>
                </a:cubicBezTo>
                <a:cubicBezTo>
                  <a:pt x="5945605" y="95905"/>
                  <a:pt x="5938761" y="101066"/>
                  <a:pt x="5932934" y="104338"/>
                </a:cubicBezTo>
                <a:cubicBezTo>
                  <a:pt x="5926090" y="109501"/>
                  <a:pt x="5919248" y="114663"/>
                  <a:pt x="5922765" y="123232"/>
                </a:cubicBezTo>
                <a:cubicBezTo>
                  <a:pt x="5941734" y="125764"/>
                  <a:pt x="5949594" y="118712"/>
                  <a:pt x="5952643" y="113044"/>
                </a:cubicBezTo>
                <a:cubicBezTo>
                  <a:pt x="5963829" y="92259"/>
                  <a:pt x="5990184" y="73501"/>
                  <a:pt x="6008954" y="53731"/>
                </a:cubicBezTo>
                <a:cubicBezTo>
                  <a:pt x="6033549" y="30688"/>
                  <a:pt x="6065462" y="16720"/>
                  <a:pt x="6120597" y="20028"/>
                </a:cubicBezTo>
                <a:cubicBezTo>
                  <a:pt x="6132996" y="19656"/>
                  <a:pt x="6144375" y="21174"/>
                  <a:pt x="6152235" y="14123"/>
                </a:cubicBezTo>
                <a:cubicBezTo>
                  <a:pt x="6162500" y="6380"/>
                  <a:pt x="6175727" y="2576"/>
                  <a:pt x="6190309" y="97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10721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자유형: 도형 15">
            <a:extLst>
              <a:ext uri="{FF2B5EF4-FFF2-40B4-BE49-F238E27FC236}">
                <a16:creationId xmlns:a16="http://schemas.microsoft.com/office/drawing/2014/main" id="{B9F4F3D4-D24C-4E15-8937-AEA37D536F0F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48954" y="163150"/>
            <a:ext cx="11294090" cy="6531700"/>
          </a:xfrm>
          <a:custGeom>
            <a:avLst/>
            <a:gdLst>
              <a:gd name="connsiteX0" fmla="*/ 9499264 w 11294090"/>
              <a:gd name="connsiteY0" fmla="*/ 6116949 h 6531700"/>
              <a:gd name="connsiteX1" fmla="*/ 9503397 w 11294090"/>
              <a:gd name="connsiteY1" fmla="*/ 6120360 h 6531700"/>
              <a:gd name="connsiteX2" fmla="*/ 9498529 w 11294090"/>
              <a:gd name="connsiteY2" fmla="*/ 6120360 h 6531700"/>
              <a:gd name="connsiteX3" fmla="*/ 7134704 w 11294090"/>
              <a:gd name="connsiteY3" fmla="*/ 0 h 6531700"/>
              <a:gd name="connsiteX4" fmla="*/ 7178514 w 11294090"/>
              <a:gd name="connsiteY4" fmla="*/ 175119 h 6531700"/>
              <a:gd name="connsiteX5" fmla="*/ 7207719 w 11294090"/>
              <a:gd name="connsiteY5" fmla="*/ 135576 h 6531700"/>
              <a:gd name="connsiteX6" fmla="*/ 7275868 w 11294090"/>
              <a:gd name="connsiteY6" fmla="*/ 129928 h 6531700"/>
              <a:gd name="connsiteX7" fmla="*/ 7344016 w 11294090"/>
              <a:gd name="connsiteY7" fmla="*/ 175119 h 6531700"/>
              <a:gd name="connsiteX8" fmla="*/ 7382958 w 11294090"/>
              <a:gd name="connsiteY8" fmla="*/ 67788 h 6531700"/>
              <a:gd name="connsiteX9" fmla="*/ 7455973 w 11294090"/>
              <a:gd name="connsiteY9" fmla="*/ 67788 h 6531700"/>
              <a:gd name="connsiteX10" fmla="*/ 7480312 w 11294090"/>
              <a:gd name="connsiteY10" fmla="*/ 28245 h 6531700"/>
              <a:gd name="connsiteX11" fmla="*/ 7524122 w 11294090"/>
              <a:gd name="connsiteY11" fmla="*/ 45192 h 6531700"/>
              <a:gd name="connsiteX12" fmla="*/ 7553328 w 11294090"/>
              <a:gd name="connsiteY12" fmla="*/ 163822 h 6531700"/>
              <a:gd name="connsiteX13" fmla="*/ 7606873 w 11294090"/>
              <a:gd name="connsiteY13" fmla="*/ 107331 h 6531700"/>
              <a:gd name="connsiteX14" fmla="*/ 7592270 w 11294090"/>
              <a:gd name="connsiteY14" fmla="*/ 305046 h 6531700"/>
              <a:gd name="connsiteX15" fmla="*/ 7694492 w 11294090"/>
              <a:gd name="connsiteY15" fmla="*/ 220311 h 6531700"/>
              <a:gd name="connsiteX16" fmla="*/ 7709095 w 11294090"/>
              <a:gd name="connsiteY16" fmla="*/ 180768 h 6531700"/>
              <a:gd name="connsiteX17" fmla="*/ 7743169 w 11294090"/>
              <a:gd name="connsiteY17" fmla="*/ 135576 h 6531700"/>
              <a:gd name="connsiteX18" fmla="*/ 7772375 w 11294090"/>
              <a:gd name="connsiteY18" fmla="*/ 152523 h 6531700"/>
              <a:gd name="connsiteX19" fmla="*/ 7772375 w 11294090"/>
              <a:gd name="connsiteY19" fmla="*/ 259854 h 6531700"/>
              <a:gd name="connsiteX20" fmla="*/ 7733433 w 11294090"/>
              <a:gd name="connsiteY20" fmla="*/ 271152 h 6531700"/>
              <a:gd name="connsiteX21" fmla="*/ 7806450 w 11294090"/>
              <a:gd name="connsiteY21" fmla="*/ 378483 h 6531700"/>
              <a:gd name="connsiteX22" fmla="*/ 7811318 w 11294090"/>
              <a:gd name="connsiteY22" fmla="*/ 231609 h 6531700"/>
              <a:gd name="connsiteX23" fmla="*/ 7898937 w 11294090"/>
              <a:gd name="connsiteY23" fmla="*/ 220311 h 6531700"/>
              <a:gd name="connsiteX24" fmla="*/ 7957348 w 11294090"/>
              <a:gd name="connsiteY24" fmla="*/ 203364 h 6531700"/>
              <a:gd name="connsiteX25" fmla="*/ 8001158 w 11294090"/>
              <a:gd name="connsiteY25" fmla="*/ 129928 h 6531700"/>
              <a:gd name="connsiteX26" fmla="*/ 8049836 w 11294090"/>
              <a:gd name="connsiteY26" fmla="*/ 56490 h 6531700"/>
              <a:gd name="connsiteX27" fmla="*/ 8083910 w 11294090"/>
              <a:gd name="connsiteY27" fmla="*/ 45192 h 6531700"/>
              <a:gd name="connsiteX28" fmla="*/ 8205603 w 11294090"/>
              <a:gd name="connsiteY28" fmla="*/ 118629 h 6531700"/>
              <a:gd name="connsiteX29" fmla="*/ 8234810 w 11294090"/>
              <a:gd name="connsiteY29" fmla="*/ 135576 h 6531700"/>
              <a:gd name="connsiteX30" fmla="*/ 8264016 w 11294090"/>
              <a:gd name="connsiteY30" fmla="*/ 141225 h 6531700"/>
              <a:gd name="connsiteX31" fmla="*/ 8375972 w 11294090"/>
              <a:gd name="connsiteY31" fmla="*/ 271152 h 6531700"/>
              <a:gd name="connsiteX32" fmla="*/ 8424651 w 11294090"/>
              <a:gd name="connsiteY32" fmla="*/ 242907 h 6531700"/>
              <a:gd name="connsiteX33" fmla="*/ 8453857 w 11294090"/>
              <a:gd name="connsiteY33" fmla="*/ 305046 h 6531700"/>
              <a:gd name="connsiteX34" fmla="*/ 8492798 w 11294090"/>
              <a:gd name="connsiteY34" fmla="*/ 333290 h 6531700"/>
              <a:gd name="connsiteX35" fmla="*/ 8497666 w 11294090"/>
              <a:gd name="connsiteY35" fmla="*/ 276801 h 6531700"/>
              <a:gd name="connsiteX36" fmla="*/ 8483063 w 11294090"/>
              <a:gd name="connsiteY36" fmla="*/ 248555 h 6531700"/>
              <a:gd name="connsiteX37" fmla="*/ 8531740 w 11294090"/>
              <a:gd name="connsiteY37" fmla="*/ 310695 h 6531700"/>
              <a:gd name="connsiteX38" fmla="*/ 8643698 w 11294090"/>
              <a:gd name="connsiteY38" fmla="*/ 265504 h 6531700"/>
              <a:gd name="connsiteX39" fmla="*/ 8741052 w 11294090"/>
              <a:gd name="connsiteY39" fmla="*/ 209013 h 6531700"/>
              <a:gd name="connsiteX40" fmla="*/ 8848142 w 11294090"/>
              <a:gd name="connsiteY40" fmla="*/ 209013 h 6531700"/>
              <a:gd name="connsiteX41" fmla="*/ 8877348 w 11294090"/>
              <a:gd name="connsiteY41" fmla="*/ 231609 h 6531700"/>
              <a:gd name="connsiteX42" fmla="*/ 8891952 w 11294090"/>
              <a:gd name="connsiteY42" fmla="*/ 259854 h 6531700"/>
              <a:gd name="connsiteX43" fmla="*/ 8896820 w 11294090"/>
              <a:gd name="connsiteY43" fmla="*/ 372834 h 6531700"/>
              <a:gd name="connsiteX44" fmla="*/ 8989307 w 11294090"/>
              <a:gd name="connsiteY44" fmla="*/ 434972 h 6531700"/>
              <a:gd name="connsiteX45" fmla="*/ 8989307 w 11294090"/>
              <a:gd name="connsiteY45" fmla="*/ 446271 h 6531700"/>
              <a:gd name="connsiteX46" fmla="*/ 8994174 w 11294090"/>
              <a:gd name="connsiteY46" fmla="*/ 440622 h 6531700"/>
              <a:gd name="connsiteX47" fmla="*/ 9042851 w 11294090"/>
              <a:gd name="connsiteY47" fmla="*/ 338940 h 6531700"/>
              <a:gd name="connsiteX48" fmla="*/ 9067190 w 11294090"/>
              <a:gd name="connsiteY48" fmla="*/ 192066 h 6531700"/>
              <a:gd name="connsiteX49" fmla="*/ 9140206 w 11294090"/>
              <a:gd name="connsiteY49" fmla="*/ 350237 h 6531700"/>
              <a:gd name="connsiteX50" fmla="*/ 9232693 w 11294090"/>
              <a:gd name="connsiteY50" fmla="*/ 265504 h 6531700"/>
              <a:gd name="connsiteX51" fmla="*/ 9257031 w 11294090"/>
              <a:gd name="connsiteY51" fmla="*/ 288099 h 6531700"/>
              <a:gd name="connsiteX52" fmla="*/ 9247296 w 11294090"/>
              <a:gd name="connsiteY52" fmla="*/ 350237 h 6531700"/>
              <a:gd name="connsiteX53" fmla="*/ 9184015 w 11294090"/>
              <a:gd name="connsiteY53" fmla="*/ 463218 h 6531700"/>
              <a:gd name="connsiteX54" fmla="*/ 9193751 w 11294090"/>
              <a:gd name="connsiteY54" fmla="*/ 514059 h 6531700"/>
              <a:gd name="connsiteX55" fmla="*/ 9232693 w 11294090"/>
              <a:gd name="connsiteY55" fmla="*/ 474516 h 6531700"/>
              <a:gd name="connsiteX56" fmla="*/ 9305708 w 11294090"/>
              <a:gd name="connsiteY56" fmla="*/ 451920 h 6531700"/>
              <a:gd name="connsiteX57" fmla="*/ 9320311 w 11294090"/>
              <a:gd name="connsiteY57" fmla="*/ 474516 h 6531700"/>
              <a:gd name="connsiteX58" fmla="*/ 9359254 w 11294090"/>
              <a:gd name="connsiteY58" fmla="*/ 502761 h 6531700"/>
              <a:gd name="connsiteX59" fmla="*/ 9383592 w 11294090"/>
              <a:gd name="connsiteY59" fmla="*/ 384131 h 6531700"/>
              <a:gd name="connsiteX60" fmla="*/ 9412798 w 11294090"/>
              <a:gd name="connsiteY60" fmla="*/ 389781 h 6531700"/>
              <a:gd name="connsiteX61" fmla="*/ 9471211 w 11294090"/>
              <a:gd name="connsiteY61" fmla="*/ 350237 h 6531700"/>
              <a:gd name="connsiteX62" fmla="*/ 9480947 w 11294090"/>
              <a:gd name="connsiteY62" fmla="*/ 344589 h 6531700"/>
              <a:gd name="connsiteX63" fmla="*/ 9524756 w 11294090"/>
              <a:gd name="connsiteY63" fmla="*/ 276801 h 6531700"/>
              <a:gd name="connsiteX64" fmla="*/ 9558830 w 11294090"/>
              <a:gd name="connsiteY64" fmla="*/ 276801 h 6531700"/>
              <a:gd name="connsiteX65" fmla="*/ 9617243 w 11294090"/>
              <a:gd name="connsiteY65" fmla="*/ 271152 h 6531700"/>
              <a:gd name="connsiteX66" fmla="*/ 9631846 w 11294090"/>
              <a:gd name="connsiteY66" fmla="*/ 254205 h 6531700"/>
              <a:gd name="connsiteX67" fmla="*/ 9656184 w 11294090"/>
              <a:gd name="connsiteY67" fmla="*/ 321993 h 6531700"/>
              <a:gd name="connsiteX68" fmla="*/ 9734068 w 11294090"/>
              <a:gd name="connsiteY68" fmla="*/ 316344 h 6531700"/>
              <a:gd name="connsiteX69" fmla="*/ 9743804 w 11294090"/>
              <a:gd name="connsiteY69" fmla="*/ 276801 h 6531700"/>
              <a:gd name="connsiteX70" fmla="*/ 9748671 w 11294090"/>
              <a:gd name="connsiteY70" fmla="*/ 237258 h 6531700"/>
              <a:gd name="connsiteX71" fmla="*/ 9816820 w 11294090"/>
              <a:gd name="connsiteY71" fmla="*/ 225960 h 6531700"/>
              <a:gd name="connsiteX72" fmla="*/ 9811951 w 11294090"/>
              <a:gd name="connsiteY72" fmla="*/ 271152 h 6531700"/>
              <a:gd name="connsiteX73" fmla="*/ 9826555 w 11294090"/>
              <a:gd name="connsiteY73" fmla="*/ 423675 h 6531700"/>
              <a:gd name="connsiteX74" fmla="*/ 9870364 w 11294090"/>
              <a:gd name="connsiteY74" fmla="*/ 429324 h 6531700"/>
              <a:gd name="connsiteX75" fmla="*/ 9884968 w 11294090"/>
              <a:gd name="connsiteY75" fmla="*/ 271152 h 6531700"/>
              <a:gd name="connsiteX76" fmla="*/ 10074809 w 11294090"/>
              <a:gd name="connsiteY76" fmla="*/ 474516 h 6531700"/>
              <a:gd name="connsiteX77" fmla="*/ 10060206 w 11294090"/>
              <a:gd name="connsiteY77" fmla="*/ 395430 h 6531700"/>
              <a:gd name="connsiteX78" fmla="*/ 10099147 w 11294090"/>
              <a:gd name="connsiteY78" fmla="*/ 446271 h 6531700"/>
              <a:gd name="connsiteX79" fmla="*/ 10104016 w 11294090"/>
              <a:gd name="connsiteY79" fmla="*/ 389781 h 6531700"/>
              <a:gd name="connsiteX80" fmla="*/ 10104016 w 11294090"/>
              <a:gd name="connsiteY80" fmla="*/ 367185 h 6531700"/>
              <a:gd name="connsiteX81" fmla="*/ 10138090 w 11294090"/>
              <a:gd name="connsiteY81" fmla="*/ 344589 h 6531700"/>
              <a:gd name="connsiteX82" fmla="*/ 10123486 w 11294090"/>
              <a:gd name="connsiteY82" fmla="*/ 282450 h 6531700"/>
              <a:gd name="connsiteX83" fmla="*/ 10147825 w 11294090"/>
              <a:gd name="connsiteY83" fmla="*/ 276801 h 6531700"/>
              <a:gd name="connsiteX84" fmla="*/ 10162428 w 11294090"/>
              <a:gd name="connsiteY84" fmla="*/ 327642 h 6531700"/>
              <a:gd name="connsiteX85" fmla="*/ 10211106 w 11294090"/>
              <a:gd name="connsiteY85" fmla="*/ 429324 h 6531700"/>
              <a:gd name="connsiteX86" fmla="*/ 10381476 w 11294090"/>
              <a:gd name="connsiteY86" fmla="*/ 519707 h 6531700"/>
              <a:gd name="connsiteX87" fmla="*/ 10420417 w 11294090"/>
              <a:gd name="connsiteY87" fmla="*/ 542304 h 6531700"/>
              <a:gd name="connsiteX88" fmla="*/ 10473963 w 11294090"/>
              <a:gd name="connsiteY88" fmla="*/ 536655 h 6531700"/>
              <a:gd name="connsiteX89" fmla="*/ 10537243 w 11294090"/>
              <a:gd name="connsiteY89" fmla="*/ 536655 h 6531700"/>
              <a:gd name="connsiteX90" fmla="*/ 10581053 w 11294090"/>
              <a:gd name="connsiteY90" fmla="*/ 627039 h 6531700"/>
              <a:gd name="connsiteX91" fmla="*/ 10624862 w 11294090"/>
              <a:gd name="connsiteY91" fmla="*/ 666582 h 6531700"/>
              <a:gd name="connsiteX92" fmla="*/ 10634597 w 11294090"/>
              <a:gd name="connsiteY92" fmla="*/ 683529 h 6531700"/>
              <a:gd name="connsiteX93" fmla="*/ 10659545 w 11294090"/>
              <a:gd name="connsiteY93" fmla="*/ 937734 h 6531700"/>
              <a:gd name="connsiteX94" fmla="*/ 10669237 w 11294090"/>
              <a:gd name="connsiteY94" fmla="*/ 1023894 h 6531700"/>
              <a:gd name="connsiteX95" fmla="*/ 10714370 w 11294090"/>
              <a:gd name="connsiteY95" fmla="*/ 1030471 h 6531700"/>
              <a:gd name="connsiteX96" fmla="*/ 10753311 w 11294090"/>
              <a:gd name="connsiteY96" fmla="*/ 1053068 h 6531700"/>
              <a:gd name="connsiteX97" fmla="*/ 10806856 w 11294090"/>
              <a:gd name="connsiteY97" fmla="*/ 1047419 h 6531700"/>
              <a:gd name="connsiteX98" fmla="*/ 10870137 w 11294090"/>
              <a:gd name="connsiteY98" fmla="*/ 1047419 h 6531700"/>
              <a:gd name="connsiteX99" fmla="*/ 10913946 w 11294090"/>
              <a:gd name="connsiteY99" fmla="*/ 1137802 h 6531700"/>
              <a:gd name="connsiteX100" fmla="*/ 10957756 w 11294090"/>
              <a:gd name="connsiteY100" fmla="*/ 1177346 h 6531700"/>
              <a:gd name="connsiteX101" fmla="*/ 10967491 w 11294090"/>
              <a:gd name="connsiteY101" fmla="*/ 1194293 h 6531700"/>
              <a:gd name="connsiteX102" fmla="*/ 10992438 w 11294090"/>
              <a:gd name="connsiteY102" fmla="*/ 1448498 h 6531700"/>
              <a:gd name="connsiteX103" fmla="*/ 11010167 w 11294090"/>
              <a:gd name="connsiteY103" fmla="*/ 1606082 h 6531700"/>
              <a:gd name="connsiteX104" fmla="*/ 11012887 w 11294090"/>
              <a:gd name="connsiteY104" fmla="*/ 1607350 h 6531700"/>
              <a:gd name="connsiteX105" fmla="*/ 11014531 w 11294090"/>
              <a:gd name="connsiteY105" fmla="*/ 1618283 h 6531700"/>
              <a:gd name="connsiteX106" fmla="*/ 11013189 w 11294090"/>
              <a:gd name="connsiteY106" fmla="*/ 1632952 h 6531700"/>
              <a:gd name="connsiteX107" fmla="*/ 11013682 w 11294090"/>
              <a:gd name="connsiteY107" fmla="*/ 1637328 h 6531700"/>
              <a:gd name="connsiteX108" fmla="*/ 11027338 w 11294090"/>
              <a:gd name="connsiteY108" fmla="*/ 1640978 h 6531700"/>
              <a:gd name="connsiteX109" fmla="*/ 11066356 w 11294090"/>
              <a:gd name="connsiteY109" fmla="*/ 1631446 h 6531700"/>
              <a:gd name="connsiteX110" fmla="*/ 11129636 w 11294090"/>
              <a:gd name="connsiteY110" fmla="*/ 1631446 h 6531700"/>
              <a:gd name="connsiteX111" fmla="*/ 11173446 w 11294090"/>
              <a:gd name="connsiteY111" fmla="*/ 1721830 h 6531700"/>
              <a:gd name="connsiteX112" fmla="*/ 11217255 w 11294090"/>
              <a:gd name="connsiteY112" fmla="*/ 1761373 h 6531700"/>
              <a:gd name="connsiteX113" fmla="*/ 11226990 w 11294090"/>
              <a:gd name="connsiteY113" fmla="*/ 1778320 h 6531700"/>
              <a:gd name="connsiteX114" fmla="*/ 11280536 w 11294090"/>
              <a:gd name="connsiteY114" fmla="*/ 2286730 h 6531700"/>
              <a:gd name="connsiteX115" fmla="*/ 11290271 w 11294090"/>
              <a:gd name="connsiteY115" fmla="*/ 2399709 h 6531700"/>
              <a:gd name="connsiteX116" fmla="*/ 11270800 w 11294090"/>
              <a:gd name="connsiteY116" fmla="*/ 2456200 h 6531700"/>
              <a:gd name="connsiteX117" fmla="*/ 11241594 w 11294090"/>
              <a:gd name="connsiteY117" fmla="*/ 2512689 h 6531700"/>
              <a:gd name="connsiteX118" fmla="*/ 11270800 w 11294090"/>
              <a:gd name="connsiteY118" fmla="*/ 2925066 h 6531700"/>
              <a:gd name="connsiteX119" fmla="*/ 11275667 w 11294090"/>
              <a:gd name="connsiteY119" fmla="*/ 2953311 h 6531700"/>
              <a:gd name="connsiteX120" fmla="*/ 11251329 w 11294090"/>
              <a:gd name="connsiteY120" fmla="*/ 3015450 h 6531700"/>
              <a:gd name="connsiteX121" fmla="*/ 11207520 w 11294090"/>
              <a:gd name="connsiteY121" fmla="*/ 3033103 h 6531700"/>
              <a:gd name="connsiteX122" fmla="*/ 11197399 w 11294090"/>
              <a:gd name="connsiteY122" fmla="*/ 3054229 h 6531700"/>
              <a:gd name="connsiteX123" fmla="*/ 11218463 w 11294090"/>
              <a:gd name="connsiteY123" fmla="*/ 3268866 h 6531700"/>
              <a:gd name="connsiteX124" fmla="*/ 11247061 w 11294090"/>
              <a:gd name="connsiteY124" fmla="*/ 3523071 h 6531700"/>
              <a:gd name="connsiteX125" fmla="*/ 11256795 w 11294090"/>
              <a:gd name="connsiteY125" fmla="*/ 3636051 h 6531700"/>
              <a:gd name="connsiteX126" fmla="*/ 11237325 w 11294090"/>
              <a:gd name="connsiteY126" fmla="*/ 3692541 h 6531700"/>
              <a:gd name="connsiteX127" fmla="*/ 11208118 w 11294090"/>
              <a:gd name="connsiteY127" fmla="*/ 3749031 h 6531700"/>
              <a:gd name="connsiteX128" fmla="*/ 11237325 w 11294090"/>
              <a:gd name="connsiteY128" fmla="*/ 4161408 h 6531700"/>
              <a:gd name="connsiteX129" fmla="*/ 11242192 w 11294090"/>
              <a:gd name="connsiteY129" fmla="*/ 4189653 h 6531700"/>
              <a:gd name="connsiteX130" fmla="*/ 11217854 w 11294090"/>
              <a:gd name="connsiteY130" fmla="*/ 4251792 h 6531700"/>
              <a:gd name="connsiteX131" fmla="*/ 11159441 w 11294090"/>
              <a:gd name="connsiteY131" fmla="*/ 4325228 h 6531700"/>
              <a:gd name="connsiteX132" fmla="*/ 11071822 w 11294090"/>
              <a:gd name="connsiteY132" fmla="*/ 4184003 h 6531700"/>
              <a:gd name="connsiteX133" fmla="*/ 11028012 w 11294090"/>
              <a:gd name="connsiteY133" fmla="*/ 4387368 h 6531700"/>
              <a:gd name="connsiteX134" fmla="*/ 10984204 w 11294090"/>
              <a:gd name="connsiteY134" fmla="*/ 4308281 h 6531700"/>
              <a:gd name="connsiteX135" fmla="*/ 10936232 w 11294090"/>
              <a:gd name="connsiteY135" fmla="*/ 4264500 h 6531700"/>
              <a:gd name="connsiteX136" fmla="*/ 10949790 w 11294090"/>
              <a:gd name="connsiteY136" fmla="*/ 4385025 h 6531700"/>
              <a:gd name="connsiteX137" fmla="*/ 10959525 w 11294090"/>
              <a:gd name="connsiteY137" fmla="*/ 4498005 h 6531700"/>
              <a:gd name="connsiteX138" fmla="*/ 10940055 w 11294090"/>
              <a:gd name="connsiteY138" fmla="*/ 4554495 h 6531700"/>
              <a:gd name="connsiteX139" fmla="*/ 10910848 w 11294090"/>
              <a:gd name="connsiteY139" fmla="*/ 4610985 h 6531700"/>
              <a:gd name="connsiteX140" fmla="*/ 10940055 w 11294090"/>
              <a:gd name="connsiteY140" fmla="*/ 5023362 h 6531700"/>
              <a:gd name="connsiteX141" fmla="*/ 10944922 w 11294090"/>
              <a:gd name="connsiteY141" fmla="*/ 5051607 h 6531700"/>
              <a:gd name="connsiteX142" fmla="*/ 10920584 w 11294090"/>
              <a:gd name="connsiteY142" fmla="*/ 5113746 h 6531700"/>
              <a:gd name="connsiteX143" fmla="*/ 10862171 w 11294090"/>
              <a:gd name="connsiteY143" fmla="*/ 5187182 h 6531700"/>
              <a:gd name="connsiteX144" fmla="*/ 10774552 w 11294090"/>
              <a:gd name="connsiteY144" fmla="*/ 5045957 h 6531700"/>
              <a:gd name="connsiteX145" fmla="*/ 10730742 w 11294090"/>
              <a:gd name="connsiteY145" fmla="*/ 5249322 h 6531700"/>
              <a:gd name="connsiteX146" fmla="*/ 10707013 w 11294090"/>
              <a:gd name="connsiteY146" fmla="*/ 5211898 h 6531700"/>
              <a:gd name="connsiteX147" fmla="*/ 10699585 w 11294090"/>
              <a:gd name="connsiteY147" fmla="*/ 5196486 h 6531700"/>
              <a:gd name="connsiteX148" fmla="*/ 10699095 w 11294090"/>
              <a:gd name="connsiteY148" fmla="*/ 5199865 h 6531700"/>
              <a:gd name="connsiteX149" fmla="*/ 10678407 w 11294090"/>
              <a:gd name="connsiteY149" fmla="*/ 5228110 h 6531700"/>
              <a:gd name="connsiteX150" fmla="*/ 10649200 w 11294090"/>
              <a:gd name="connsiteY150" fmla="*/ 5284600 h 6531700"/>
              <a:gd name="connsiteX151" fmla="*/ 10678407 w 11294090"/>
              <a:gd name="connsiteY151" fmla="*/ 5696977 h 6531700"/>
              <a:gd name="connsiteX152" fmla="*/ 10683274 w 11294090"/>
              <a:gd name="connsiteY152" fmla="*/ 5725222 h 6531700"/>
              <a:gd name="connsiteX153" fmla="*/ 10658936 w 11294090"/>
              <a:gd name="connsiteY153" fmla="*/ 5787360 h 6531700"/>
              <a:gd name="connsiteX154" fmla="*/ 10600523 w 11294090"/>
              <a:gd name="connsiteY154" fmla="*/ 5860797 h 6531700"/>
              <a:gd name="connsiteX155" fmla="*/ 10512904 w 11294090"/>
              <a:gd name="connsiteY155" fmla="*/ 5719572 h 6531700"/>
              <a:gd name="connsiteX156" fmla="*/ 10469094 w 11294090"/>
              <a:gd name="connsiteY156" fmla="*/ 5922936 h 6531700"/>
              <a:gd name="connsiteX157" fmla="*/ 10425286 w 11294090"/>
              <a:gd name="connsiteY157" fmla="*/ 5843850 h 6531700"/>
              <a:gd name="connsiteX158" fmla="*/ 10371512 w 11294090"/>
              <a:gd name="connsiteY158" fmla="*/ 5794775 h 6531700"/>
              <a:gd name="connsiteX159" fmla="*/ 10334513 w 11294090"/>
              <a:gd name="connsiteY159" fmla="*/ 5775889 h 6531700"/>
              <a:gd name="connsiteX160" fmla="*/ 10343688 w 11294090"/>
              <a:gd name="connsiteY160" fmla="*/ 5844266 h 6531700"/>
              <a:gd name="connsiteX161" fmla="*/ 10345513 w 11294090"/>
              <a:gd name="connsiteY161" fmla="*/ 6052572 h 6531700"/>
              <a:gd name="connsiteX162" fmla="*/ 10350381 w 11294090"/>
              <a:gd name="connsiteY162" fmla="*/ 6080818 h 6531700"/>
              <a:gd name="connsiteX163" fmla="*/ 10326042 w 11294090"/>
              <a:gd name="connsiteY163" fmla="*/ 6142956 h 6531700"/>
              <a:gd name="connsiteX164" fmla="*/ 10267630 w 11294090"/>
              <a:gd name="connsiteY164" fmla="*/ 6216393 h 6531700"/>
              <a:gd name="connsiteX165" fmla="*/ 10180010 w 11294090"/>
              <a:gd name="connsiteY165" fmla="*/ 6075168 h 6531700"/>
              <a:gd name="connsiteX166" fmla="*/ 10136201 w 11294090"/>
              <a:gd name="connsiteY166" fmla="*/ 6278532 h 6531700"/>
              <a:gd name="connsiteX167" fmla="*/ 10092392 w 11294090"/>
              <a:gd name="connsiteY167" fmla="*/ 6199446 h 6531700"/>
              <a:gd name="connsiteX168" fmla="*/ 9849006 w 11294090"/>
              <a:gd name="connsiteY168" fmla="*/ 6109062 h 6531700"/>
              <a:gd name="connsiteX169" fmla="*/ 9688370 w 11294090"/>
              <a:gd name="connsiteY169" fmla="*/ 6126009 h 6531700"/>
              <a:gd name="connsiteX170" fmla="*/ 9518000 w 11294090"/>
              <a:gd name="connsiteY170" fmla="*/ 6046924 h 6531700"/>
              <a:gd name="connsiteX171" fmla="*/ 9506439 w 11294090"/>
              <a:gd name="connsiteY171" fmla="*/ 6083643 h 6531700"/>
              <a:gd name="connsiteX172" fmla="*/ 9499264 w 11294090"/>
              <a:gd name="connsiteY172" fmla="*/ 6116949 h 6531700"/>
              <a:gd name="connsiteX173" fmla="*/ 9492065 w 11294090"/>
              <a:gd name="connsiteY173" fmla="*/ 6111005 h 6531700"/>
              <a:gd name="connsiteX174" fmla="*/ 9479058 w 11294090"/>
              <a:gd name="connsiteY174" fmla="*/ 6131659 h 6531700"/>
              <a:gd name="connsiteX175" fmla="*/ 9454720 w 11294090"/>
              <a:gd name="connsiteY175" fmla="*/ 6261585 h 6531700"/>
              <a:gd name="connsiteX176" fmla="*/ 9401174 w 11294090"/>
              <a:gd name="connsiteY176" fmla="*/ 6035625 h 6531700"/>
              <a:gd name="connsiteX177" fmla="*/ 9391439 w 11294090"/>
              <a:gd name="connsiteY177" fmla="*/ 6154254 h 6531700"/>
              <a:gd name="connsiteX178" fmla="*/ 9342762 w 11294090"/>
              <a:gd name="connsiteY178" fmla="*/ 6205095 h 6531700"/>
              <a:gd name="connsiteX179" fmla="*/ 9240540 w 11294090"/>
              <a:gd name="connsiteY179" fmla="*/ 6154254 h 6531700"/>
              <a:gd name="connsiteX180" fmla="*/ 9099376 w 11294090"/>
              <a:gd name="connsiteY180" fmla="*/ 6137307 h 6531700"/>
              <a:gd name="connsiteX181" fmla="*/ 9065301 w 11294090"/>
              <a:gd name="connsiteY181" fmla="*/ 6075168 h 6531700"/>
              <a:gd name="connsiteX182" fmla="*/ 8977683 w 11294090"/>
              <a:gd name="connsiteY182" fmla="*/ 6154254 h 6531700"/>
              <a:gd name="connsiteX183" fmla="*/ 8865725 w 11294090"/>
              <a:gd name="connsiteY183" fmla="*/ 5809666 h 6531700"/>
              <a:gd name="connsiteX184" fmla="*/ 8836518 w 11294090"/>
              <a:gd name="connsiteY184" fmla="*/ 5928295 h 6531700"/>
              <a:gd name="connsiteX185" fmla="*/ 8797577 w 11294090"/>
              <a:gd name="connsiteY185" fmla="*/ 5984784 h 6531700"/>
              <a:gd name="connsiteX186" fmla="*/ 8753767 w 11294090"/>
              <a:gd name="connsiteY186" fmla="*/ 6001731 h 6531700"/>
              <a:gd name="connsiteX187" fmla="*/ 8680751 w 11294090"/>
              <a:gd name="connsiteY187" fmla="*/ 6052572 h 6531700"/>
              <a:gd name="connsiteX188" fmla="*/ 8568794 w 11294090"/>
              <a:gd name="connsiteY188" fmla="*/ 6052572 h 6531700"/>
              <a:gd name="connsiteX189" fmla="*/ 8466571 w 11294090"/>
              <a:gd name="connsiteY189" fmla="*/ 5996083 h 6531700"/>
              <a:gd name="connsiteX190" fmla="*/ 8442233 w 11294090"/>
              <a:gd name="connsiteY190" fmla="*/ 5996083 h 6531700"/>
              <a:gd name="connsiteX191" fmla="*/ 8398423 w 11294090"/>
              <a:gd name="connsiteY191" fmla="*/ 6080818 h 6531700"/>
              <a:gd name="connsiteX192" fmla="*/ 8422762 w 11294090"/>
              <a:gd name="connsiteY192" fmla="*/ 6199446 h 6531700"/>
              <a:gd name="connsiteX193" fmla="*/ 8330275 w 11294090"/>
              <a:gd name="connsiteY193" fmla="*/ 6114712 h 6531700"/>
              <a:gd name="connsiteX194" fmla="*/ 8305936 w 11294090"/>
              <a:gd name="connsiteY194" fmla="*/ 6058221 h 6531700"/>
              <a:gd name="connsiteX195" fmla="*/ 8252392 w 11294090"/>
              <a:gd name="connsiteY195" fmla="*/ 6142956 h 6531700"/>
              <a:gd name="connsiteX196" fmla="*/ 8223185 w 11294090"/>
              <a:gd name="connsiteY196" fmla="*/ 6024327 h 6531700"/>
              <a:gd name="connsiteX197" fmla="*/ 8189111 w 11294090"/>
              <a:gd name="connsiteY197" fmla="*/ 6154254 h 6531700"/>
              <a:gd name="connsiteX198" fmla="*/ 8125830 w 11294090"/>
              <a:gd name="connsiteY198" fmla="*/ 6007380 h 6531700"/>
              <a:gd name="connsiteX199" fmla="*/ 8135566 w 11294090"/>
              <a:gd name="connsiteY199" fmla="*/ 6131659 h 6531700"/>
              <a:gd name="connsiteX200" fmla="*/ 8086888 w 11294090"/>
              <a:gd name="connsiteY200" fmla="*/ 6176850 h 6531700"/>
              <a:gd name="connsiteX201" fmla="*/ 7794826 w 11294090"/>
              <a:gd name="connsiteY201" fmla="*/ 6075168 h 6531700"/>
              <a:gd name="connsiteX202" fmla="*/ 7716942 w 11294090"/>
              <a:gd name="connsiteY202" fmla="*/ 6120360 h 6531700"/>
              <a:gd name="connsiteX203" fmla="*/ 7662180 w 11294090"/>
              <a:gd name="connsiteY203" fmla="*/ 6023445 h 6531700"/>
              <a:gd name="connsiteX204" fmla="*/ 7648894 w 11294090"/>
              <a:gd name="connsiteY204" fmla="*/ 5985074 h 6531700"/>
              <a:gd name="connsiteX205" fmla="*/ 7641099 w 11294090"/>
              <a:gd name="connsiteY205" fmla="*/ 6018970 h 6531700"/>
              <a:gd name="connsiteX206" fmla="*/ 7640946 w 11294090"/>
              <a:gd name="connsiteY206" fmla="*/ 6075459 h 6531700"/>
              <a:gd name="connsiteX207" fmla="*/ 7603222 w 11294090"/>
              <a:gd name="connsiteY207" fmla="*/ 6067692 h 6531700"/>
              <a:gd name="connsiteX208" fmla="*/ 7586619 w 11294090"/>
              <a:gd name="connsiteY208" fmla="*/ 6056516 h 6531700"/>
              <a:gd name="connsiteX209" fmla="*/ 7587339 w 11294090"/>
              <a:gd name="connsiteY209" fmla="*/ 6125303 h 6531700"/>
              <a:gd name="connsiteX210" fmla="*/ 7600116 w 11294090"/>
              <a:gd name="connsiteY210" fmla="*/ 6312426 h 6531700"/>
              <a:gd name="connsiteX211" fmla="*/ 7546572 w 11294090"/>
              <a:gd name="connsiteY211" fmla="*/ 6148606 h 6531700"/>
              <a:gd name="connsiteX212" fmla="*/ 7522234 w 11294090"/>
              <a:gd name="connsiteY212" fmla="*/ 6114712 h 6531700"/>
              <a:gd name="connsiteX213" fmla="*/ 7493027 w 11294090"/>
              <a:gd name="connsiteY213" fmla="*/ 6148606 h 6531700"/>
              <a:gd name="connsiteX214" fmla="*/ 7458953 w 11294090"/>
              <a:gd name="connsiteY214" fmla="*/ 6216393 h 6531700"/>
              <a:gd name="connsiteX215" fmla="*/ 7361598 w 11294090"/>
              <a:gd name="connsiteY215" fmla="*/ 6222042 h 6531700"/>
              <a:gd name="connsiteX216" fmla="*/ 7308054 w 11294090"/>
              <a:gd name="connsiteY216" fmla="*/ 6431055 h 6531700"/>
              <a:gd name="connsiteX217" fmla="*/ 7239905 w 11294090"/>
              <a:gd name="connsiteY217" fmla="*/ 6402810 h 6531700"/>
              <a:gd name="connsiteX218" fmla="*/ 7230170 w 11294090"/>
              <a:gd name="connsiteY218" fmla="*/ 6346320 h 6531700"/>
              <a:gd name="connsiteX219" fmla="*/ 7215567 w 11294090"/>
              <a:gd name="connsiteY219" fmla="*/ 6250287 h 6531700"/>
              <a:gd name="connsiteX220" fmla="*/ 7210699 w 11294090"/>
              <a:gd name="connsiteY220" fmla="*/ 6222042 h 6531700"/>
              <a:gd name="connsiteX221" fmla="*/ 7137683 w 11294090"/>
              <a:gd name="connsiteY221" fmla="*/ 6137307 h 6531700"/>
              <a:gd name="connsiteX222" fmla="*/ 7030593 w 11294090"/>
              <a:gd name="connsiteY222" fmla="*/ 6041274 h 6531700"/>
              <a:gd name="connsiteX223" fmla="*/ 7015990 w 11294090"/>
              <a:gd name="connsiteY223" fmla="*/ 6176850 h 6531700"/>
              <a:gd name="connsiteX224" fmla="*/ 6923504 w 11294090"/>
              <a:gd name="connsiteY224" fmla="*/ 6120360 h 6531700"/>
              <a:gd name="connsiteX225" fmla="*/ 6899165 w 11294090"/>
              <a:gd name="connsiteY225" fmla="*/ 6103413 h 6531700"/>
              <a:gd name="connsiteX226" fmla="*/ 6845620 w 11294090"/>
              <a:gd name="connsiteY226" fmla="*/ 6080818 h 6531700"/>
              <a:gd name="connsiteX227" fmla="*/ 6835884 w 11294090"/>
              <a:gd name="connsiteY227" fmla="*/ 6080818 h 6531700"/>
              <a:gd name="connsiteX228" fmla="*/ 6753133 w 11294090"/>
              <a:gd name="connsiteY228" fmla="*/ 6154254 h 6531700"/>
              <a:gd name="connsiteX229" fmla="*/ 6689852 w 11294090"/>
              <a:gd name="connsiteY229" fmla="*/ 6165553 h 6531700"/>
              <a:gd name="connsiteX230" fmla="*/ 6636308 w 11294090"/>
              <a:gd name="connsiteY230" fmla="*/ 6176850 h 6531700"/>
              <a:gd name="connsiteX231" fmla="*/ 6621704 w 11294090"/>
              <a:gd name="connsiteY231" fmla="*/ 6013030 h 6531700"/>
              <a:gd name="connsiteX232" fmla="*/ 6616837 w 11294090"/>
              <a:gd name="connsiteY232" fmla="*/ 6013030 h 6531700"/>
              <a:gd name="connsiteX233" fmla="*/ 6607101 w 11294090"/>
              <a:gd name="connsiteY233" fmla="*/ 6024327 h 6531700"/>
              <a:gd name="connsiteX234" fmla="*/ 6597365 w 11294090"/>
              <a:gd name="connsiteY234" fmla="*/ 6024327 h 6531700"/>
              <a:gd name="connsiteX235" fmla="*/ 6568159 w 11294090"/>
              <a:gd name="connsiteY235" fmla="*/ 6001731 h 6531700"/>
              <a:gd name="connsiteX236" fmla="*/ 6553556 w 11294090"/>
              <a:gd name="connsiteY236" fmla="*/ 6018678 h 6531700"/>
              <a:gd name="connsiteX237" fmla="*/ 6417260 w 11294090"/>
              <a:gd name="connsiteY237" fmla="*/ 6080818 h 6531700"/>
              <a:gd name="connsiteX238" fmla="*/ 6300435 w 11294090"/>
              <a:gd name="connsiteY238" fmla="*/ 6137307 h 6531700"/>
              <a:gd name="connsiteX239" fmla="*/ 6222551 w 11294090"/>
              <a:gd name="connsiteY239" fmla="*/ 6126009 h 6531700"/>
              <a:gd name="connsiteX240" fmla="*/ 6183609 w 11294090"/>
              <a:gd name="connsiteY240" fmla="*/ 6041274 h 6531700"/>
              <a:gd name="connsiteX241" fmla="*/ 6164138 w 11294090"/>
              <a:gd name="connsiteY241" fmla="*/ 6154254 h 6531700"/>
              <a:gd name="connsiteX242" fmla="*/ 6154402 w 11294090"/>
              <a:gd name="connsiteY242" fmla="*/ 6193797 h 6531700"/>
              <a:gd name="connsiteX243" fmla="*/ 6061916 w 11294090"/>
              <a:gd name="connsiteY243" fmla="*/ 6267234 h 6531700"/>
              <a:gd name="connsiteX244" fmla="*/ 6003504 w 11294090"/>
              <a:gd name="connsiteY244" fmla="*/ 6346320 h 6531700"/>
              <a:gd name="connsiteX245" fmla="*/ 5979165 w 11294090"/>
              <a:gd name="connsiteY245" fmla="*/ 6238989 h 6531700"/>
              <a:gd name="connsiteX246" fmla="*/ 5979165 w 11294090"/>
              <a:gd name="connsiteY246" fmla="*/ 6120360 h 6531700"/>
              <a:gd name="connsiteX247" fmla="*/ 5930488 w 11294090"/>
              <a:gd name="connsiteY247" fmla="*/ 6346320 h 6531700"/>
              <a:gd name="connsiteX248" fmla="*/ 5774721 w 11294090"/>
              <a:gd name="connsiteY248" fmla="*/ 5888751 h 6531700"/>
              <a:gd name="connsiteX249" fmla="*/ 5764985 w 11294090"/>
              <a:gd name="connsiteY249" fmla="*/ 6013030 h 6531700"/>
              <a:gd name="connsiteX250" fmla="*/ 5726043 w 11294090"/>
              <a:gd name="connsiteY250" fmla="*/ 5962189 h 6531700"/>
              <a:gd name="connsiteX251" fmla="*/ 5614086 w 11294090"/>
              <a:gd name="connsiteY251" fmla="*/ 6205095 h 6531700"/>
              <a:gd name="connsiteX252" fmla="*/ 5609218 w 11294090"/>
              <a:gd name="connsiteY252" fmla="*/ 6092115 h 6531700"/>
              <a:gd name="connsiteX253" fmla="*/ 5567842 w 11294090"/>
              <a:gd name="connsiteY253" fmla="*/ 6114712 h 6531700"/>
              <a:gd name="connsiteX254" fmla="*/ 5559486 w 11294090"/>
              <a:gd name="connsiteY254" fmla="*/ 6104614 h 6531700"/>
              <a:gd name="connsiteX255" fmla="*/ 5547826 w 11294090"/>
              <a:gd name="connsiteY255" fmla="*/ 6120652 h 6531700"/>
              <a:gd name="connsiteX256" fmla="*/ 5541936 w 11294090"/>
              <a:gd name="connsiteY256" fmla="*/ 6071494 h 6531700"/>
              <a:gd name="connsiteX257" fmla="*/ 5541069 w 11294090"/>
              <a:gd name="connsiteY257" fmla="*/ 6069519 h 6531700"/>
              <a:gd name="connsiteX258" fmla="*/ 5492392 w 11294090"/>
              <a:gd name="connsiteY258" fmla="*/ 5990433 h 6531700"/>
              <a:gd name="connsiteX259" fmla="*/ 5448583 w 11294090"/>
              <a:gd name="connsiteY259" fmla="*/ 6097765 h 6531700"/>
              <a:gd name="connsiteX260" fmla="*/ 5433979 w 11294090"/>
              <a:gd name="connsiteY260" fmla="*/ 6165553 h 6531700"/>
              <a:gd name="connsiteX261" fmla="*/ 5390170 w 11294090"/>
              <a:gd name="connsiteY261" fmla="*/ 6131659 h 6531700"/>
              <a:gd name="connsiteX262" fmla="*/ 5322022 w 11294090"/>
              <a:gd name="connsiteY262" fmla="*/ 6233340 h 6531700"/>
              <a:gd name="connsiteX263" fmla="*/ 5268479 w 11294090"/>
              <a:gd name="connsiteY263" fmla="*/ 6255936 h 6531700"/>
              <a:gd name="connsiteX264" fmla="*/ 5214933 w 11294090"/>
              <a:gd name="connsiteY264" fmla="*/ 6318075 h 6531700"/>
              <a:gd name="connsiteX265" fmla="*/ 5229536 w 11294090"/>
              <a:gd name="connsiteY265" fmla="*/ 6431055 h 6531700"/>
              <a:gd name="connsiteX266" fmla="*/ 5214933 w 11294090"/>
              <a:gd name="connsiteY266" fmla="*/ 6476248 h 6531700"/>
              <a:gd name="connsiteX267" fmla="*/ 5161388 w 11294090"/>
              <a:gd name="connsiteY267" fmla="*/ 6216393 h 6531700"/>
              <a:gd name="connsiteX268" fmla="*/ 5112710 w 11294090"/>
              <a:gd name="connsiteY268" fmla="*/ 6414108 h 6531700"/>
              <a:gd name="connsiteX269" fmla="*/ 5102974 w 11294090"/>
              <a:gd name="connsiteY269" fmla="*/ 6318075 h 6531700"/>
              <a:gd name="connsiteX270" fmla="*/ 5049430 w 11294090"/>
              <a:gd name="connsiteY270" fmla="*/ 6261585 h 6531700"/>
              <a:gd name="connsiteX271" fmla="*/ 5000752 w 11294090"/>
              <a:gd name="connsiteY271" fmla="*/ 6238989 h 6531700"/>
              <a:gd name="connsiteX272" fmla="*/ 4947207 w 11294090"/>
              <a:gd name="connsiteY272" fmla="*/ 6193797 h 6531700"/>
              <a:gd name="connsiteX273" fmla="*/ 4947207 w 11294090"/>
              <a:gd name="connsiteY273" fmla="*/ 6255936 h 6531700"/>
              <a:gd name="connsiteX274" fmla="*/ 4874191 w 11294090"/>
              <a:gd name="connsiteY274" fmla="*/ 6335022 h 6531700"/>
              <a:gd name="connsiteX275" fmla="*/ 4869323 w 11294090"/>
              <a:gd name="connsiteY275" fmla="*/ 6182499 h 6531700"/>
              <a:gd name="connsiteX276" fmla="*/ 4844985 w 11294090"/>
              <a:gd name="connsiteY276" fmla="*/ 6137307 h 6531700"/>
              <a:gd name="connsiteX277" fmla="*/ 4820646 w 11294090"/>
              <a:gd name="connsiteY277" fmla="*/ 6154254 h 6531700"/>
              <a:gd name="connsiteX278" fmla="*/ 4742764 w 11294090"/>
              <a:gd name="connsiteY278" fmla="*/ 6176850 h 6531700"/>
              <a:gd name="connsiteX279" fmla="*/ 4694086 w 11294090"/>
              <a:gd name="connsiteY279" fmla="*/ 6210744 h 6531700"/>
              <a:gd name="connsiteX280" fmla="*/ 4694086 w 11294090"/>
              <a:gd name="connsiteY280" fmla="*/ 6205095 h 6531700"/>
              <a:gd name="connsiteX281" fmla="*/ 4650278 w 11294090"/>
              <a:gd name="connsiteY281" fmla="*/ 6131659 h 6531700"/>
              <a:gd name="connsiteX282" fmla="*/ 4611334 w 11294090"/>
              <a:gd name="connsiteY282" fmla="*/ 6205095 h 6531700"/>
              <a:gd name="connsiteX283" fmla="*/ 4591864 w 11294090"/>
              <a:gd name="connsiteY283" fmla="*/ 6323725 h 6531700"/>
              <a:gd name="connsiteX284" fmla="*/ 4572393 w 11294090"/>
              <a:gd name="connsiteY284" fmla="*/ 6357619 h 6531700"/>
              <a:gd name="connsiteX285" fmla="*/ 4562656 w 11294090"/>
              <a:gd name="connsiteY285" fmla="*/ 6318075 h 6531700"/>
              <a:gd name="connsiteX286" fmla="*/ 4552922 w 11294090"/>
              <a:gd name="connsiteY286" fmla="*/ 6261585 h 6531700"/>
              <a:gd name="connsiteX287" fmla="*/ 4538319 w 11294090"/>
              <a:gd name="connsiteY287" fmla="*/ 6306778 h 6531700"/>
              <a:gd name="connsiteX288" fmla="*/ 4436097 w 11294090"/>
              <a:gd name="connsiteY288" fmla="*/ 6448002 h 6531700"/>
              <a:gd name="connsiteX289" fmla="*/ 4411758 w 11294090"/>
              <a:gd name="connsiteY289" fmla="*/ 6464949 h 6531700"/>
              <a:gd name="connsiteX290" fmla="*/ 4402023 w 11294090"/>
              <a:gd name="connsiteY290" fmla="*/ 6464949 h 6531700"/>
              <a:gd name="connsiteX291" fmla="*/ 4397155 w 11294090"/>
              <a:gd name="connsiteY291" fmla="*/ 6306778 h 6531700"/>
              <a:gd name="connsiteX292" fmla="*/ 4406890 w 11294090"/>
              <a:gd name="connsiteY292" fmla="*/ 6278532 h 6531700"/>
              <a:gd name="connsiteX293" fmla="*/ 4426360 w 11294090"/>
              <a:gd name="connsiteY293" fmla="*/ 6244638 h 6531700"/>
              <a:gd name="connsiteX294" fmla="*/ 4397155 w 11294090"/>
              <a:gd name="connsiteY294" fmla="*/ 6199446 h 6531700"/>
              <a:gd name="connsiteX295" fmla="*/ 4358213 w 11294090"/>
              <a:gd name="connsiteY295" fmla="*/ 6227691 h 6531700"/>
              <a:gd name="connsiteX296" fmla="*/ 4304668 w 11294090"/>
              <a:gd name="connsiteY296" fmla="*/ 6368916 h 6531700"/>
              <a:gd name="connsiteX297" fmla="*/ 4294933 w 11294090"/>
              <a:gd name="connsiteY297" fmla="*/ 6216393 h 6531700"/>
              <a:gd name="connsiteX298" fmla="*/ 4280329 w 11294090"/>
              <a:gd name="connsiteY298" fmla="*/ 6171201 h 6531700"/>
              <a:gd name="connsiteX299" fmla="*/ 4241388 w 11294090"/>
              <a:gd name="connsiteY299" fmla="*/ 6205095 h 6531700"/>
              <a:gd name="connsiteX300" fmla="*/ 4231653 w 11294090"/>
              <a:gd name="connsiteY300" fmla="*/ 6335022 h 6531700"/>
              <a:gd name="connsiteX301" fmla="*/ 4236520 w 11294090"/>
              <a:gd name="connsiteY301" fmla="*/ 6476248 h 6531700"/>
              <a:gd name="connsiteX302" fmla="*/ 4187842 w 11294090"/>
              <a:gd name="connsiteY302" fmla="*/ 6306778 h 6531700"/>
              <a:gd name="connsiteX303" fmla="*/ 4061280 w 11294090"/>
              <a:gd name="connsiteY303" fmla="*/ 6318075 h 6531700"/>
              <a:gd name="connsiteX304" fmla="*/ 4027207 w 11294090"/>
              <a:gd name="connsiteY304" fmla="*/ 6301128 h 6531700"/>
              <a:gd name="connsiteX305" fmla="*/ 3978529 w 11294090"/>
              <a:gd name="connsiteY305" fmla="*/ 6368916 h 6531700"/>
              <a:gd name="connsiteX306" fmla="*/ 3978529 w 11294090"/>
              <a:gd name="connsiteY306" fmla="*/ 6459301 h 6531700"/>
              <a:gd name="connsiteX307" fmla="*/ 3944456 w 11294090"/>
              <a:gd name="connsiteY307" fmla="*/ 6363267 h 6531700"/>
              <a:gd name="connsiteX308" fmla="*/ 3890911 w 11294090"/>
              <a:gd name="connsiteY308" fmla="*/ 6442354 h 6531700"/>
              <a:gd name="connsiteX309" fmla="*/ 3861704 w 11294090"/>
              <a:gd name="connsiteY309" fmla="*/ 6464949 h 6531700"/>
              <a:gd name="connsiteX310" fmla="*/ 3847101 w 11294090"/>
              <a:gd name="connsiteY310" fmla="*/ 6431055 h 6531700"/>
              <a:gd name="connsiteX311" fmla="*/ 3817895 w 11294090"/>
              <a:gd name="connsiteY311" fmla="*/ 6312426 h 6531700"/>
              <a:gd name="connsiteX312" fmla="*/ 3764350 w 11294090"/>
              <a:gd name="connsiteY312" fmla="*/ 6346320 h 6531700"/>
              <a:gd name="connsiteX313" fmla="*/ 3769218 w 11294090"/>
              <a:gd name="connsiteY313" fmla="*/ 6244638 h 6531700"/>
              <a:gd name="connsiteX314" fmla="*/ 3652393 w 11294090"/>
              <a:gd name="connsiteY314" fmla="*/ 6335022 h 6531700"/>
              <a:gd name="connsiteX315" fmla="*/ 3603715 w 11294090"/>
              <a:gd name="connsiteY315" fmla="*/ 6335022 h 6531700"/>
              <a:gd name="connsiteX316" fmla="*/ 3589112 w 11294090"/>
              <a:gd name="connsiteY316" fmla="*/ 6272884 h 6531700"/>
              <a:gd name="connsiteX317" fmla="*/ 3587742 w 11294090"/>
              <a:gd name="connsiteY317" fmla="*/ 6189473 h 6531700"/>
              <a:gd name="connsiteX318" fmla="*/ 3570039 w 11294090"/>
              <a:gd name="connsiteY318" fmla="*/ 6174259 h 6531700"/>
              <a:gd name="connsiteX319" fmla="*/ 3559906 w 11294090"/>
              <a:gd name="connsiteY319" fmla="*/ 6175345 h 6531700"/>
              <a:gd name="connsiteX320" fmla="*/ 3559906 w 11294090"/>
              <a:gd name="connsiteY320" fmla="*/ 6207214 h 6531700"/>
              <a:gd name="connsiteX321" fmla="*/ 3559906 w 11294090"/>
              <a:gd name="connsiteY321" fmla="*/ 6244638 h 6531700"/>
              <a:gd name="connsiteX322" fmla="*/ 3535568 w 11294090"/>
              <a:gd name="connsiteY322" fmla="*/ 6233340 h 6531700"/>
              <a:gd name="connsiteX323" fmla="*/ 3496626 w 11294090"/>
              <a:gd name="connsiteY323" fmla="*/ 6244638 h 6531700"/>
              <a:gd name="connsiteX324" fmla="*/ 3409007 w 11294090"/>
              <a:gd name="connsiteY324" fmla="*/ 6351969 h 6531700"/>
              <a:gd name="connsiteX325" fmla="*/ 3370066 w 11294090"/>
              <a:gd name="connsiteY325" fmla="*/ 6419757 h 6531700"/>
              <a:gd name="connsiteX326" fmla="*/ 3316520 w 11294090"/>
              <a:gd name="connsiteY326" fmla="*/ 6504492 h 6531700"/>
              <a:gd name="connsiteX327" fmla="*/ 3262975 w 11294090"/>
              <a:gd name="connsiteY327" fmla="*/ 6527088 h 6531700"/>
              <a:gd name="connsiteX328" fmla="*/ 3194827 w 11294090"/>
              <a:gd name="connsiteY328" fmla="*/ 6510141 h 6531700"/>
              <a:gd name="connsiteX329" fmla="*/ 3087737 w 11294090"/>
              <a:gd name="connsiteY329" fmla="*/ 6414108 h 6531700"/>
              <a:gd name="connsiteX330" fmla="*/ 3048795 w 11294090"/>
              <a:gd name="connsiteY330" fmla="*/ 6363267 h 6531700"/>
              <a:gd name="connsiteX331" fmla="*/ 2961176 w 11294090"/>
              <a:gd name="connsiteY331" fmla="*/ 6323725 h 6531700"/>
              <a:gd name="connsiteX332" fmla="*/ 2951441 w 11294090"/>
              <a:gd name="connsiteY332" fmla="*/ 6318075 h 6531700"/>
              <a:gd name="connsiteX333" fmla="*/ 2790806 w 11294090"/>
              <a:gd name="connsiteY333" fmla="*/ 6289831 h 6531700"/>
              <a:gd name="connsiteX334" fmla="*/ 2712923 w 11294090"/>
              <a:gd name="connsiteY334" fmla="*/ 6312426 h 6531700"/>
              <a:gd name="connsiteX335" fmla="*/ 2630171 w 11294090"/>
              <a:gd name="connsiteY335" fmla="*/ 6385863 h 6531700"/>
              <a:gd name="connsiteX336" fmla="*/ 2523081 w 11294090"/>
              <a:gd name="connsiteY336" fmla="*/ 6391513 h 6531700"/>
              <a:gd name="connsiteX337" fmla="*/ 2484139 w 11294090"/>
              <a:gd name="connsiteY337" fmla="*/ 6255936 h 6531700"/>
              <a:gd name="connsiteX338" fmla="*/ 2479271 w 11294090"/>
              <a:gd name="connsiteY338" fmla="*/ 6233340 h 6531700"/>
              <a:gd name="connsiteX339" fmla="*/ 2454933 w 11294090"/>
              <a:gd name="connsiteY339" fmla="*/ 6159903 h 6531700"/>
              <a:gd name="connsiteX340" fmla="*/ 2372182 w 11294090"/>
              <a:gd name="connsiteY340" fmla="*/ 6154254 h 6531700"/>
              <a:gd name="connsiteX341" fmla="*/ 2333240 w 11294090"/>
              <a:gd name="connsiteY341" fmla="*/ 6244638 h 6531700"/>
              <a:gd name="connsiteX342" fmla="*/ 2308901 w 11294090"/>
              <a:gd name="connsiteY342" fmla="*/ 6425407 h 6531700"/>
              <a:gd name="connsiteX343" fmla="*/ 2231018 w 11294090"/>
              <a:gd name="connsiteY343" fmla="*/ 6289831 h 6531700"/>
              <a:gd name="connsiteX344" fmla="*/ 2143398 w 11294090"/>
              <a:gd name="connsiteY344" fmla="*/ 6368916 h 6531700"/>
              <a:gd name="connsiteX345" fmla="*/ 2143398 w 11294090"/>
              <a:gd name="connsiteY345" fmla="*/ 6255936 h 6531700"/>
              <a:gd name="connsiteX346" fmla="*/ 2177472 w 11294090"/>
              <a:gd name="connsiteY346" fmla="*/ 6018678 h 6531700"/>
              <a:gd name="connsiteX347" fmla="*/ 2046044 w 11294090"/>
              <a:gd name="connsiteY347" fmla="*/ 6046924 h 6531700"/>
              <a:gd name="connsiteX348" fmla="*/ 2002235 w 11294090"/>
              <a:gd name="connsiteY348" fmla="*/ 6029977 h 6531700"/>
              <a:gd name="connsiteX349" fmla="*/ 1987631 w 11294090"/>
              <a:gd name="connsiteY349" fmla="*/ 6075168 h 6531700"/>
              <a:gd name="connsiteX350" fmla="*/ 1977896 w 11294090"/>
              <a:gd name="connsiteY350" fmla="*/ 6255936 h 6531700"/>
              <a:gd name="connsiteX351" fmla="*/ 1963293 w 11294090"/>
              <a:gd name="connsiteY351" fmla="*/ 6142956 h 6531700"/>
              <a:gd name="connsiteX352" fmla="*/ 1836732 w 11294090"/>
              <a:gd name="connsiteY352" fmla="*/ 6267234 h 6531700"/>
              <a:gd name="connsiteX353" fmla="*/ 1822129 w 11294090"/>
              <a:gd name="connsiteY353" fmla="*/ 6267234 h 6531700"/>
              <a:gd name="connsiteX354" fmla="*/ 1768584 w 11294090"/>
              <a:gd name="connsiteY354" fmla="*/ 6222042 h 6531700"/>
              <a:gd name="connsiteX355" fmla="*/ 1671229 w 11294090"/>
              <a:gd name="connsiteY355" fmla="*/ 6250287 h 6531700"/>
              <a:gd name="connsiteX356" fmla="*/ 1642022 w 11294090"/>
              <a:gd name="connsiteY356" fmla="*/ 6301128 h 6531700"/>
              <a:gd name="connsiteX357" fmla="*/ 1627419 w 11294090"/>
              <a:gd name="connsiteY357" fmla="*/ 6323725 h 6531700"/>
              <a:gd name="connsiteX358" fmla="*/ 1593345 w 11294090"/>
              <a:gd name="connsiteY358" fmla="*/ 6419757 h 6531700"/>
              <a:gd name="connsiteX359" fmla="*/ 1559271 w 11294090"/>
              <a:gd name="connsiteY359" fmla="*/ 6176850 h 6531700"/>
              <a:gd name="connsiteX360" fmla="*/ 1534932 w 11294090"/>
              <a:gd name="connsiteY360" fmla="*/ 6131659 h 6531700"/>
              <a:gd name="connsiteX361" fmla="*/ 1520329 w 11294090"/>
              <a:gd name="connsiteY361" fmla="*/ 6159903 h 6531700"/>
              <a:gd name="connsiteX362" fmla="*/ 1495991 w 11294090"/>
              <a:gd name="connsiteY362" fmla="*/ 6222042 h 6531700"/>
              <a:gd name="connsiteX363" fmla="*/ 1481388 w 11294090"/>
              <a:gd name="connsiteY363" fmla="*/ 6284181 h 6531700"/>
              <a:gd name="connsiteX364" fmla="*/ 1471652 w 11294090"/>
              <a:gd name="connsiteY364" fmla="*/ 6233340 h 6531700"/>
              <a:gd name="connsiteX365" fmla="*/ 1379166 w 11294090"/>
              <a:gd name="connsiteY365" fmla="*/ 6137307 h 6531700"/>
              <a:gd name="connsiteX366" fmla="*/ 1267208 w 11294090"/>
              <a:gd name="connsiteY366" fmla="*/ 6029977 h 6531700"/>
              <a:gd name="connsiteX367" fmla="*/ 1296414 w 11294090"/>
              <a:gd name="connsiteY367" fmla="*/ 6126009 h 6531700"/>
              <a:gd name="connsiteX368" fmla="*/ 1315885 w 11294090"/>
              <a:gd name="connsiteY368" fmla="*/ 6199446 h 6531700"/>
              <a:gd name="connsiteX369" fmla="*/ 1276943 w 11294090"/>
              <a:gd name="connsiteY369" fmla="*/ 6154254 h 6531700"/>
              <a:gd name="connsiteX370" fmla="*/ 1272075 w 11294090"/>
              <a:gd name="connsiteY370" fmla="*/ 6148606 h 6531700"/>
              <a:gd name="connsiteX371" fmla="*/ 1272075 w 11294090"/>
              <a:gd name="connsiteY371" fmla="*/ 6154254 h 6531700"/>
              <a:gd name="connsiteX372" fmla="*/ 1276943 w 11294090"/>
              <a:gd name="connsiteY372" fmla="*/ 6154254 h 6531700"/>
              <a:gd name="connsiteX373" fmla="*/ 1272075 w 11294090"/>
              <a:gd name="connsiteY373" fmla="*/ 6255936 h 6531700"/>
              <a:gd name="connsiteX374" fmla="*/ 960541 w 11294090"/>
              <a:gd name="connsiteY374" fmla="*/ 6182499 h 6531700"/>
              <a:gd name="connsiteX375" fmla="*/ 950806 w 11294090"/>
              <a:gd name="connsiteY375" fmla="*/ 6103413 h 6531700"/>
              <a:gd name="connsiteX376" fmla="*/ 926467 w 11294090"/>
              <a:gd name="connsiteY376" fmla="*/ 6142956 h 6531700"/>
              <a:gd name="connsiteX377" fmla="*/ 921599 w 11294090"/>
              <a:gd name="connsiteY377" fmla="*/ 6092115 h 6531700"/>
              <a:gd name="connsiteX378" fmla="*/ 906996 w 11294090"/>
              <a:gd name="connsiteY378" fmla="*/ 6114712 h 6531700"/>
              <a:gd name="connsiteX379" fmla="*/ 838848 w 11294090"/>
              <a:gd name="connsiteY379" fmla="*/ 6120360 h 6531700"/>
              <a:gd name="connsiteX380" fmla="*/ 804773 w 11294090"/>
              <a:gd name="connsiteY380" fmla="*/ 6052572 h 6531700"/>
              <a:gd name="connsiteX381" fmla="*/ 756096 w 11294090"/>
              <a:gd name="connsiteY381" fmla="*/ 6013030 h 6531700"/>
              <a:gd name="connsiteX382" fmla="*/ 741493 w 11294090"/>
              <a:gd name="connsiteY382" fmla="*/ 5996083 h 6531700"/>
              <a:gd name="connsiteX383" fmla="*/ 678213 w 11294090"/>
              <a:gd name="connsiteY383" fmla="*/ 5442480 h 6531700"/>
              <a:gd name="connsiteX384" fmla="*/ 673345 w 11294090"/>
              <a:gd name="connsiteY384" fmla="*/ 5408586 h 6531700"/>
              <a:gd name="connsiteX385" fmla="*/ 692816 w 11294090"/>
              <a:gd name="connsiteY385" fmla="*/ 5329501 h 6531700"/>
              <a:gd name="connsiteX386" fmla="*/ 722023 w 11294090"/>
              <a:gd name="connsiteY386" fmla="*/ 5261713 h 6531700"/>
              <a:gd name="connsiteX387" fmla="*/ 683080 w 11294090"/>
              <a:gd name="connsiteY387" fmla="*/ 5097892 h 6531700"/>
              <a:gd name="connsiteX388" fmla="*/ 679362 w 11294090"/>
              <a:gd name="connsiteY388" fmla="*/ 5035740 h 6531700"/>
              <a:gd name="connsiteX389" fmla="*/ 659663 w 11294090"/>
              <a:gd name="connsiteY389" fmla="*/ 5033546 h 6531700"/>
              <a:gd name="connsiteX390" fmla="*/ 569915 w 11294090"/>
              <a:gd name="connsiteY390" fmla="*/ 5087211 h 6531700"/>
              <a:gd name="connsiteX391" fmla="*/ 560179 w 11294090"/>
              <a:gd name="connsiteY391" fmla="*/ 5008126 h 6531700"/>
              <a:gd name="connsiteX392" fmla="*/ 535840 w 11294090"/>
              <a:gd name="connsiteY392" fmla="*/ 5047668 h 6531700"/>
              <a:gd name="connsiteX393" fmla="*/ 530972 w 11294090"/>
              <a:gd name="connsiteY393" fmla="*/ 4996827 h 6531700"/>
              <a:gd name="connsiteX394" fmla="*/ 516369 w 11294090"/>
              <a:gd name="connsiteY394" fmla="*/ 5019424 h 6531700"/>
              <a:gd name="connsiteX395" fmla="*/ 448221 w 11294090"/>
              <a:gd name="connsiteY395" fmla="*/ 5025073 h 6531700"/>
              <a:gd name="connsiteX396" fmla="*/ 414148 w 11294090"/>
              <a:gd name="connsiteY396" fmla="*/ 4957285 h 6531700"/>
              <a:gd name="connsiteX397" fmla="*/ 365470 w 11294090"/>
              <a:gd name="connsiteY397" fmla="*/ 4917742 h 6531700"/>
              <a:gd name="connsiteX398" fmla="*/ 350866 w 11294090"/>
              <a:gd name="connsiteY398" fmla="*/ 4900795 h 6531700"/>
              <a:gd name="connsiteX399" fmla="*/ 287586 w 11294090"/>
              <a:gd name="connsiteY399" fmla="*/ 4347193 h 6531700"/>
              <a:gd name="connsiteX400" fmla="*/ 282719 w 11294090"/>
              <a:gd name="connsiteY400" fmla="*/ 4313299 h 6531700"/>
              <a:gd name="connsiteX401" fmla="*/ 302189 w 11294090"/>
              <a:gd name="connsiteY401" fmla="*/ 4234213 h 6531700"/>
              <a:gd name="connsiteX402" fmla="*/ 331396 w 11294090"/>
              <a:gd name="connsiteY402" fmla="*/ 4166425 h 6531700"/>
              <a:gd name="connsiteX403" fmla="*/ 292454 w 11294090"/>
              <a:gd name="connsiteY403" fmla="*/ 4002604 h 6531700"/>
              <a:gd name="connsiteX404" fmla="*/ 290300 w 11294090"/>
              <a:gd name="connsiteY404" fmla="*/ 3966610 h 6531700"/>
              <a:gd name="connsiteX405" fmla="*/ 283568 w 11294090"/>
              <a:gd name="connsiteY405" fmla="*/ 3969583 h 6531700"/>
              <a:gd name="connsiteX406" fmla="*/ 267824 w 11294090"/>
              <a:gd name="connsiteY406" fmla="*/ 4005331 h 6531700"/>
              <a:gd name="connsiteX407" fmla="*/ 262956 w 11294090"/>
              <a:gd name="connsiteY407" fmla="*/ 3954490 h 6531700"/>
              <a:gd name="connsiteX408" fmla="*/ 248353 w 11294090"/>
              <a:gd name="connsiteY408" fmla="*/ 3977087 h 6531700"/>
              <a:gd name="connsiteX409" fmla="*/ 180204 w 11294090"/>
              <a:gd name="connsiteY409" fmla="*/ 3982735 h 6531700"/>
              <a:gd name="connsiteX410" fmla="*/ 146131 w 11294090"/>
              <a:gd name="connsiteY410" fmla="*/ 3914947 h 6531700"/>
              <a:gd name="connsiteX411" fmla="*/ 97453 w 11294090"/>
              <a:gd name="connsiteY411" fmla="*/ 3875405 h 6531700"/>
              <a:gd name="connsiteX412" fmla="*/ 82850 w 11294090"/>
              <a:gd name="connsiteY412" fmla="*/ 3858458 h 6531700"/>
              <a:gd name="connsiteX413" fmla="*/ 19570 w 11294090"/>
              <a:gd name="connsiteY413" fmla="*/ 3304855 h 6531700"/>
              <a:gd name="connsiteX414" fmla="*/ 14702 w 11294090"/>
              <a:gd name="connsiteY414" fmla="*/ 3270961 h 6531700"/>
              <a:gd name="connsiteX415" fmla="*/ 34173 w 11294090"/>
              <a:gd name="connsiteY415" fmla="*/ 3191876 h 6531700"/>
              <a:gd name="connsiteX416" fmla="*/ 63380 w 11294090"/>
              <a:gd name="connsiteY416" fmla="*/ 3124088 h 6531700"/>
              <a:gd name="connsiteX417" fmla="*/ 24437 w 11294090"/>
              <a:gd name="connsiteY417" fmla="*/ 2960267 h 6531700"/>
              <a:gd name="connsiteX418" fmla="*/ 19570 w 11294090"/>
              <a:gd name="connsiteY418" fmla="*/ 2756904 h 6531700"/>
              <a:gd name="connsiteX419" fmla="*/ 4967 w 11294090"/>
              <a:gd name="connsiteY419" fmla="*/ 2694764 h 6531700"/>
              <a:gd name="connsiteX420" fmla="*/ 39041 w 11294090"/>
              <a:gd name="connsiteY420" fmla="*/ 2632626 h 6531700"/>
              <a:gd name="connsiteX421" fmla="*/ 102321 w 11294090"/>
              <a:gd name="connsiteY421" fmla="*/ 2542241 h 6531700"/>
              <a:gd name="connsiteX422" fmla="*/ 189939 w 11294090"/>
              <a:gd name="connsiteY422" fmla="*/ 2683466 h 6531700"/>
              <a:gd name="connsiteX423" fmla="*/ 228882 w 11294090"/>
              <a:gd name="connsiteY423" fmla="*/ 2463155 h 6531700"/>
              <a:gd name="connsiteX424" fmla="*/ 234052 w 11294090"/>
              <a:gd name="connsiteY424" fmla="*/ 2471286 h 6531700"/>
              <a:gd name="connsiteX425" fmla="*/ 229854 w 11294090"/>
              <a:gd name="connsiteY425" fmla="*/ 2381051 h 6531700"/>
              <a:gd name="connsiteX426" fmla="*/ 224986 w 11294090"/>
              <a:gd name="connsiteY426" fmla="*/ 2347158 h 6531700"/>
              <a:gd name="connsiteX427" fmla="*/ 244457 w 11294090"/>
              <a:gd name="connsiteY427" fmla="*/ 2268072 h 6531700"/>
              <a:gd name="connsiteX428" fmla="*/ 273664 w 11294090"/>
              <a:gd name="connsiteY428" fmla="*/ 2200285 h 6531700"/>
              <a:gd name="connsiteX429" fmla="*/ 234721 w 11294090"/>
              <a:gd name="connsiteY429" fmla="*/ 2036463 h 6531700"/>
              <a:gd name="connsiteX430" fmla="*/ 229854 w 11294090"/>
              <a:gd name="connsiteY430" fmla="*/ 1833099 h 6531700"/>
              <a:gd name="connsiteX431" fmla="*/ 215251 w 11294090"/>
              <a:gd name="connsiteY431" fmla="*/ 1770960 h 6531700"/>
              <a:gd name="connsiteX432" fmla="*/ 249325 w 11294090"/>
              <a:gd name="connsiteY432" fmla="*/ 1708822 h 6531700"/>
              <a:gd name="connsiteX433" fmla="*/ 312605 w 11294090"/>
              <a:gd name="connsiteY433" fmla="*/ 1618438 h 6531700"/>
              <a:gd name="connsiteX434" fmla="*/ 400224 w 11294090"/>
              <a:gd name="connsiteY434" fmla="*/ 1759663 h 6531700"/>
              <a:gd name="connsiteX435" fmla="*/ 439166 w 11294090"/>
              <a:gd name="connsiteY435" fmla="*/ 1539352 h 6531700"/>
              <a:gd name="connsiteX436" fmla="*/ 602235 w 11294090"/>
              <a:gd name="connsiteY436" fmla="*/ 1674221 h 6531700"/>
              <a:gd name="connsiteX437" fmla="*/ 623772 w 11294090"/>
              <a:gd name="connsiteY437" fmla="*/ 1676176 h 6531700"/>
              <a:gd name="connsiteX438" fmla="*/ 620481 w 11294090"/>
              <a:gd name="connsiteY438" fmla="*/ 1641360 h 6531700"/>
              <a:gd name="connsiteX439" fmla="*/ 615612 w 11294090"/>
              <a:gd name="connsiteY439" fmla="*/ 1607466 h 6531700"/>
              <a:gd name="connsiteX440" fmla="*/ 635084 w 11294090"/>
              <a:gd name="connsiteY440" fmla="*/ 1528380 h 6531700"/>
              <a:gd name="connsiteX441" fmla="*/ 664290 w 11294090"/>
              <a:gd name="connsiteY441" fmla="*/ 1460593 h 6531700"/>
              <a:gd name="connsiteX442" fmla="*/ 625348 w 11294090"/>
              <a:gd name="connsiteY442" fmla="*/ 1296771 h 6531700"/>
              <a:gd name="connsiteX443" fmla="*/ 620481 w 11294090"/>
              <a:gd name="connsiteY443" fmla="*/ 1093407 h 6531700"/>
              <a:gd name="connsiteX444" fmla="*/ 605878 w 11294090"/>
              <a:gd name="connsiteY444" fmla="*/ 1031269 h 6531700"/>
              <a:gd name="connsiteX445" fmla="*/ 639951 w 11294090"/>
              <a:gd name="connsiteY445" fmla="*/ 969130 h 6531700"/>
              <a:gd name="connsiteX446" fmla="*/ 703232 w 11294090"/>
              <a:gd name="connsiteY446" fmla="*/ 878746 h 6531700"/>
              <a:gd name="connsiteX447" fmla="*/ 790851 w 11294090"/>
              <a:gd name="connsiteY447" fmla="*/ 1019971 h 6531700"/>
              <a:gd name="connsiteX448" fmla="*/ 829792 w 11294090"/>
              <a:gd name="connsiteY448" fmla="*/ 799660 h 6531700"/>
              <a:gd name="connsiteX449" fmla="*/ 992861 w 11294090"/>
              <a:gd name="connsiteY449" fmla="*/ 934530 h 6531700"/>
              <a:gd name="connsiteX450" fmla="*/ 1028297 w 11294090"/>
              <a:gd name="connsiteY450" fmla="*/ 937745 h 6531700"/>
              <a:gd name="connsiteX451" fmla="*/ 1015975 w 11294090"/>
              <a:gd name="connsiteY451" fmla="*/ 875595 h 6531700"/>
              <a:gd name="connsiteX452" fmla="*/ 1011108 w 11294090"/>
              <a:gd name="connsiteY452" fmla="*/ 672231 h 6531700"/>
              <a:gd name="connsiteX453" fmla="*/ 996504 w 11294090"/>
              <a:gd name="connsiteY453" fmla="*/ 610092 h 6531700"/>
              <a:gd name="connsiteX454" fmla="*/ 1030578 w 11294090"/>
              <a:gd name="connsiteY454" fmla="*/ 547953 h 6531700"/>
              <a:gd name="connsiteX455" fmla="*/ 1093859 w 11294090"/>
              <a:gd name="connsiteY455" fmla="*/ 457569 h 6531700"/>
              <a:gd name="connsiteX456" fmla="*/ 1181478 w 11294090"/>
              <a:gd name="connsiteY456" fmla="*/ 598794 h 6531700"/>
              <a:gd name="connsiteX457" fmla="*/ 1220420 w 11294090"/>
              <a:gd name="connsiteY457" fmla="*/ 378483 h 6531700"/>
              <a:gd name="connsiteX458" fmla="*/ 1590367 w 11294090"/>
              <a:gd name="connsiteY458" fmla="*/ 491462 h 6531700"/>
              <a:gd name="connsiteX459" fmla="*/ 1848356 w 11294090"/>
              <a:gd name="connsiteY459" fmla="*/ 525357 h 6531700"/>
              <a:gd name="connsiteX460" fmla="*/ 1858092 w 11294090"/>
              <a:gd name="connsiteY460" fmla="*/ 468866 h 6531700"/>
              <a:gd name="connsiteX461" fmla="*/ 1887299 w 11294090"/>
              <a:gd name="connsiteY461" fmla="*/ 418026 h 6531700"/>
              <a:gd name="connsiteX462" fmla="*/ 1901902 w 11294090"/>
              <a:gd name="connsiteY462" fmla="*/ 321993 h 6531700"/>
              <a:gd name="connsiteX463" fmla="*/ 1940843 w 11294090"/>
              <a:gd name="connsiteY463" fmla="*/ 423675 h 6531700"/>
              <a:gd name="connsiteX464" fmla="*/ 1974918 w 11294090"/>
              <a:gd name="connsiteY464" fmla="*/ 531006 h 6531700"/>
              <a:gd name="connsiteX465" fmla="*/ 1974918 w 11294090"/>
              <a:gd name="connsiteY465" fmla="*/ 395430 h 6531700"/>
              <a:gd name="connsiteX466" fmla="*/ 2013859 w 11294090"/>
              <a:gd name="connsiteY466" fmla="*/ 350237 h 6531700"/>
              <a:gd name="connsiteX467" fmla="*/ 2125816 w 11294090"/>
              <a:gd name="connsiteY467" fmla="*/ 395430 h 6531700"/>
              <a:gd name="connsiteX468" fmla="*/ 2271849 w 11294090"/>
              <a:gd name="connsiteY468" fmla="*/ 389781 h 6531700"/>
              <a:gd name="connsiteX469" fmla="*/ 2393541 w 11294090"/>
              <a:gd name="connsiteY469" fmla="*/ 372834 h 6531700"/>
              <a:gd name="connsiteX470" fmla="*/ 2486029 w 11294090"/>
              <a:gd name="connsiteY470" fmla="*/ 525357 h 6531700"/>
              <a:gd name="connsiteX471" fmla="*/ 2500631 w 11294090"/>
              <a:gd name="connsiteY471" fmla="*/ 711773 h 6531700"/>
              <a:gd name="connsiteX472" fmla="*/ 2529838 w 11294090"/>
              <a:gd name="connsiteY472" fmla="*/ 621390 h 6531700"/>
              <a:gd name="connsiteX473" fmla="*/ 2583383 w 11294090"/>
              <a:gd name="connsiteY473" fmla="*/ 531006 h 6531700"/>
              <a:gd name="connsiteX474" fmla="*/ 2627192 w 11294090"/>
              <a:gd name="connsiteY474" fmla="*/ 502761 h 6531700"/>
              <a:gd name="connsiteX475" fmla="*/ 2671002 w 11294090"/>
              <a:gd name="connsiteY475" fmla="*/ 446271 h 6531700"/>
              <a:gd name="connsiteX476" fmla="*/ 2904653 w 11294090"/>
              <a:gd name="connsiteY476" fmla="*/ 519707 h 6531700"/>
              <a:gd name="connsiteX477" fmla="*/ 2943594 w 11294090"/>
              <a:gd name="connsiteY477" fmla="*/ 288099 h 6531700"/>
              <a:gd name="connsiteX478" fmla="*/ 3040949 w 11294090"/>
              <a:gd name="connsiteY478" fmla="*/ 395430 h 6531700"/>
              <a:gd name="connsiteX479" fmla="*/ 3065287 w 11294090"/>
              <a:gd name="connsiteY479" fmla="*/ 429324 h 6531700"/>
              <a:gd name="connsiteX480" fmla="*/ 3094495 w 11294090"/>
              <a:gd name="connsiteY480" fmla="*/ 406728 h 6531700"/>
              <a:gd name="connsiteX481" fmla="*/ 3109098 w 11294090"/>
              <a:gd name="connsiteY481" fmla="*/ 361536 h 6531700"/>
              <a:gd name="connsiteX482" fmla="*/ 3113965 w 11294090"/>
              <a:gd name="connsiteY482" fmla="*/ 361536 h 6531700"/>
              <a:gd name="connsiteX483" fmla="*/ 3118833 w 11294090"/>
              <a:gd name="connsiteY483" fmla="*/ 361536 h 6531700"/>
              <a:gd name="connsiteX484" fmla="*/ 3133436 w 11294090"/>
              <a:gd name="connsiteY484" fmla="*/ 451920 h 6531700"/>
              <a:gd name="connsiteX485" fmla="*/ 3162641 w 11294090"/>
              <a:gd name="connsiteY485" fmla="*/ 389781 h 6531700"/>
              <a:gd name="connsiteX486" fmla="*/ 3182113 w 11294090"/>
              <a:gd name="connsiteY486" fmla="*/ 389781 h 6531700"/>
              <a:gd name="connsiteX487" fmla="*/ 3186980 w 11294090"/>
              <a:gd name="connsiteY487" fmla="*/ 457569 h 6531700"/>
              <a:gd name="connsiteX488" fmla="*/ 3225922 w 11294090"/>
              <a:gd name="connsiteY488" fmla="*/ 491462 h 6531700"/>
              <a:gd name="connsiteX489" fmla="*/ 3240525 w 11294090"/>
              <a:gd name="connsiteY489" fmla="*/ 451920 h 6531700"/>
              <a:gd name="connsiteX490" fmla="*/ 3235657 w 11294090"/>
              <a:gd name="connsiteY490" fmla="*/ 389781 h 6531700"/>
              <a:gd name="connsiteX491" fmla="*/ 3303806 w 11294090"/>
              <a:gd name="connsiteY491" fmla="*/ 321993 h 6531700"/>
              <a:gd name="connsiteX492" fmla="*/ 3610472 w 11294090"/>
              <a:gd name="connsiteY492" fmla="*/ 418026 h 6531700"/>
              <a:gd name="connsiteX493" fmla="*/ 3659149 w 11294090"/>
              <a:gd name="connsiteY493" fmla="*/ 423675 h 6531700"/>
              <a:gd name="connsiteX494" fmla="*/ 3712693 w 11294090"/>
              <a:gd name="connsiteY494" fmla="*/ 474516 h 6531700"/>
              <a:gd name="connsiteX495" fmla="*/ 3780843 w 11294090"/>
              <a:gd name="connsiteY495" fmla="*/ 531006 h 6531700"/>
              <a:gd name="connsiteX496" fmla="*/ 3771106 w 11294090"/>
              <a:gd name="connsiteY496" fmla="*/ 254205 h 6531700"/>
              <a:gd name="connsiteX497" fmla="*/ 3824651 w 11294090"/>
              <a:gd name="connsiteY497" fmla="*/ 406728 h 6531700"/>
              <a:gd name="connsiteX498" fmla="*/ 3873329 w 11294090"/>
              <a:gd name="connsiteY498" fmla="*/ 401079 h 6531700"/>
              <a:gd name="connsiteX499" fmla="*/ 3902535 w 11294090"/>
              <a:gd name="connsiteY499" fmla="*/ 321993 h 6531700"/>
              <a:gd name="connsiteX500" fmla="*/ 4024227 w 11294090"/>
              <a:gd name="connsiteY500" fmla="*/ 265504 h 6531700"/>
              <a:gd name="connsiteX501" fmla="*/ 4063170 w 11294090"/>
              <a:gd name="connsiteY501" fmla="*/ 107331 h 6531700"/>
              <a:gd name="connsiteX502" fmla="*/ 4155657 w 11294090"/>
              <a:gd name="connsiteY502" fmla="*/ 158172 h 6531700"/>
              <a:gd name="connsiteX503" fmla="*/ 4126451 w 11294090"/>
              <a:gd name="connsiteY503" fmla="*/ 271152 h 6531700"/>
              <a:gd name="connsiteX504" fmla="*/ 4253013 w 11294090"/>
              <a:gd name="connsiteY504" fmla="*/ 333290 h 6531700"/>
              <a:gd name="connsiteX505" fmla="*/ 4282218 w 11294090"/>
              <a:gd name="connsiteY505" fmla="*/ 180768 h 6531700"/>
              <a:gd name="connsiteX506" fmla="*/ 4301689 w 11294090"/>
              <a:gd name="connsiteY506" fmla="*/ 186417 h 6531700"/>
              <a:gd name="connsiteX507" fmla="*/ 4296822 w 11294090"/>
              <a:gd name="connsiteY507" fmla="*/ 333290 h 6531700"/>
              <a:gd name="connsiteX508" fmla="*/ 4350366 w 11294090"/>
              <a:gd name="connsiteY508" fmla="*/ 429324 h 6531700"/>
              <a:gd name="connsiteX509" fmla="*/ 4360101 w 11294090"/>
              <a:gd name="connsiteY509" fmla="*/ 350237 h 6531700"/>
              <a:gd name="connsiteX510" fmla="*/ 4564545 w 11294090"/>
              <a:gd name="connsiteY510" fmla="*/ 418026 h 6531700"/>
              <a:gd name="connsiteX511" fmla="*/ 4652164 w 11294090"/>
              <a:gd name="connsiteY511" fmla="*/ 333290 h 6531700"/>
              <a:gd name="connsiteX512" fmla="*/ 4734916 w 11294090"/>
              <a:gd name="connsiteY512" fmla="*/ 367185 h 6531700"/>
              <a:gd name="connsiteX513" fmla="*/ 4749520 w 11294090"/>
              <a:gd name="connsiteY513" fmla="*/ 474516 h 6531700"/>
              <a:gd name="connsiteX514" fmla="*/ 4778725 w 11294090"/>
              <a:gd name="connsiteY514" fmla="*/ 412377 h 6531700"/>
              <a:gd name="connsiteX515" fmla="*/ 4778725 w 11294090"/>
              <a:gd name="connsiteY515" fmla="*/ 485813 h 6531700"/>
              <a:gd name="connsiteX516" fmla="*/ 4851741 w 11294090"/>
              <a:gd name="connsiteY516" fmla="*/ 406728 h 6531700"/>
              <a:gd name="connsiteX517" fmla="*/ 4910153 w 11294090"/>
              <a:gd name="connsiteY517" fmla="*/ 412377 h 6531700"/>
              <a:gd name="connsiteX518" fmla="*/ 4988038 w 11294090"/>
              <a:gd name="connsiteY518" fmla="*/ 412377 h 6531700"/>
              <a:gd name="connsiteX519" fmla="*/ 5046451 w 11294090"/>
              <a:gd name="connsiteY519" fmla="*/ 355887 h 6531700"/>
              <a:gd name="connsiteX520" fmla="*/ 5143805 w 11294090"/>
              <a:gd name="connsiteY520" fmla="*/ 361536 h 6531700"/>
              <a:gd name="connsiteX521" fmla="*/ 5192483 w 11294090"/>
              <a:gd name="connsiteY521" fmla="*/ 423675 h 6531700"/>
              <a:gd name="connsiteX522" fmla="*/ 5202218 w 11294090"/>
              <a:gd name="connsiteY522" fmla="*/ 372834 h 6531700"/>
              <a:gd name="connsiteX523" fmla="*/ 5255762 w 11294090"/>
              <a:gd name="connsiteY523" fmla="*/ 282450 h 6531700"/>
              <a:gd name="connsiteX524" fmla="*/ 5289837 w 11294090"/>
              <a:gd name="connsiteY524" fmla="*/ 242907 h 6531700"/>
              <a:gd name="connsiteX525" fmla="*/ 5362853 w 11294090"/>
              <a:gd name="connsiteY525" fmla="*/ 118629 h 6531700"/>
              <a:gd name="connsiteX526" fmla="*/ 5392059 w 11294090"/>
              <a:gd name="connsiteY526" fmla="*/ 231609 h 6531700"/>
              <a:gd name="connsiteX527" fmla="*/ 5396927 w 11294090"/>
              <a:gd name="connsiteY527" fmla="*/ 355887 h 6531700"/>
              <a:gd name="connsiteX528" fmla="*/ 5426134 w 11294090"/>
              <a:gd name="connsiteY528" fmla="*/ 141225 h 6531700"/>
              <a:gd name="connsiteX529" fmla="*/ 5455339 w 11294090"/>
              <a:gd name="connsiteY529" fmla="*/ 175119 h 6531700"/>
              <a:gd name="connsiteX530" fmla="*/ 5513752 w 11294090"/>
              <a:gd name="connsiteY530" fmla="*/ 412377 h 6531700"/>
              <a:gd name="connsiteX531" fmla="*/ 5518620 w 11294090"/>
              <a:gd name="connsiteY531" fmla="*/ 429324 h 6531700"/>
              <a:gd name="connsiteX532" fmla="*/ 5596503 w 11294090"/>
              <a:gd name="connsiteY532" fmla="*/ 593145 h 6531700"/>
              <a:gd name="connsiteX533" fmla="*/ 5601371 w 11294090"/>
              <a:gd name="connsiteY533" fmla="*/ 485813 h 6531700"/>
              <a:gd name="connsiteX534" fmla="*/ 5645180 w 11294090"/>
              <a:gd name="connsiteY534" fmla="*/ 542304 h 6531700"/>
              <a:gd name="connsiteX535" fmla="*/ 5757138 w 11294090"/>
              <a:gd name="connsiteY535" fmla="*/ 276801 h 6531700"/>
              <a:gd name="connsiteX536" fmla="*/ 5757138 w 11294090"/>
              <a:gd name="connsiteY536" fmla="*/ 406728 h 6531700"/>
              <a:gd name="connsiteX537" fmla="*/ 5830153 w 11294090"/>
              <a:gd name="connsiteY537" fmla="*/ 418026 h 6531700"/>
              <a:gd name="connsiteX538" fmla="*/ 5849625 w 11294090"/>
              <a:gd name="connsiteY538" fmla="*/ 474516 h 6531700"/>
              <a:gd name="connsiteX539" fmla="*/ 5858752 w 11294090"/>
              <a:gd name="connsiteY539" fmla="*/ 495699 h 6531700"/>
              <a:gd name="connsiteX540" fmla="*/ 5865291 w 11294090"/>
              <a:gd name="connsiteY540" fmla="*/ 503073 h 6531700"/>
              <a:gd name="connsiteX541" fmla="*/ 5867886 w 11294090"/>
              <a:gd name="connsiteY541" fmla="*/ 494614 h 6531700"/>
              <a:gd name="connsiteX542" fmla="*/ 5870295 w 11294090"/>
              <a:gd name="connsiteY542" fmla="*/ 505793 h 6531700"/>
              <a:gd name="connsiteX543" fmla="*/ 5878831 w 11294090"/>
              <a:gd name="connsiteY543" fmla="*/ 508410 h 6531700"/>
              <a:gd name="connsiteX544" fmla="*/ 5908038 w 11294090"/>
              <a:gd name="connsiteY544" fmla="*/ 468866 h 6531700"/>
              <a:gd name="connsiteX545" fmla="*/ 5922640 w 11294090"/>
              <a:gd name="connsiteY545" fmla="*/ 355887 h 6531700"/>
              <a:gd name="connsiteX546" fmla="*/ 5961582 w 11294090"/>
              <a:gd name="connsiteY546" fmla="*/ 327642 h 6531700"/>
              <a:gd name="connsiteX547" fmla="*/ 6010259 w 11294090"/>
              <a:gd name="connsiteY547" fmla="*/ 305046 h 6531700"/>
              <a:gd name="connsiteX548" fmla="*/ 6054069 w 11294090"/>
              <a:gd name="connsiteY548" fmla="*/ 242907 h 6531700"/>
              <a:gd name="connsiteX549" fmla="*/ 6093011 w 11294090"/>
              <a:gd name="connsiteY549" fmla="*/ 225960 h 6531700"/>
              <a:gd name="connsiteX550" fmla="*/ 6151423 w 11294090"/>
              <a:gd name="connsiteY550" fmla="*/ 163822 h 6531700"/>
              <a:gd name="connsiteX551" fmla="*/ 6136820 w 11294090"/>
              <a:gd name="connsiteY551" fmla="*/ 62139 h 6531700"/>
              <a:gd name="connsiteX552" fmla="*/ 6151423 w 11294090"/>
              <a:gd name="connsiteY552" fmla="*/ 11298 h 6531700"/>
              <a:gd name="connsiteX553" fmla="*/ 6166026 w 11294090"/>
              <a:gd name="connsiteY553" fmla="*/ 135576 h 6531700"/>
              <a:gd name="connsiteX554" fmla="*/ 6204968 w 11294090"/>
              <a:gd name="connsiteY554" fmla="*/ 259854 h 6531700"/>
              <a:gd name="connsiteX555" fmla="*/ 6258513 w 11294090"/>
              <a:gd name="connsiteY555" fmla="*/ 73437 h 6531700"/>
              <a:gd name="connsiteX556" fmla="*/ 6268249 w 11294090"/>
              <a:gd name="connsiteY556" fmla="*/ 186417 h 6531700"/>
              <a:gd name="connsiteX557" fmla="*/ 6331529 w 11294090"/>
              <a:gd name="connsiteY557" fmla="*/ 242907 h 6531700"/>
              <a:gd name="connsiteX558" fmla="*/ 6492164 w 11294090"/>
              <a:gd name="connsiteY558" fmla="*/ 152523 h 6531700"/>
              <a:gd name="connsiteX559" fmla="*/ 6487296 w 11294090"/>
              <a:gd name="connsiteY559" fmla="*/ 316344 h 6531700"/>
              <a:gd name="connsiteX560" fmla="*/ 6482429 w 11294090"/>
              <a:gd name="connsiteY560" fmla="*/ 423675 h 6531700"/>
              <a:gd name="connsiteX561" fmla="*/ 6492164 w 11294090"/>
              <a:gd name="connsiteY561" fmla="*/ 350237 h 6531700"/>
              <a:gd name="connsiteX562" fmla="*/ 6545709 w 11294090"/>
              <a:gd name="connsiteY562" fmla="*/ 333290 h 6531700"/>
              <a:gd name="connsiteX563" fmla="*/ 6618725 w 11294090"/>
              <a:gd name="connsiteY563" fmla="*/ 265504 h 6531700"/>
              <a:gd name="connsiteX564" fmla="*/ 6633328 w 11294090"/>
              <a:gd name="connsiteY564" fmla="*/ 316344 h 6531700"/>
              <a:gd name="connsiteX565" fmla="*/ 6667402 w 11294090"/>
              <a:gd name="connsiteY565" fmla="*/ 254205 h 6531700"/>
              <a:gd name="connsiteX566" fmla="*/ 6677138 w 11294090"/>
              <a:gd name="connsiteY566" fmla="*/ 259854 h 6531700"/>
              <a:gd name="connsiteX567" fmla="*/ 6716079 w 11294090"/>
              <a:gd name="connsiteY567" fmla="*/ 350237 h 6531700"/>
              <a:gd name="connsiteX568" fmla="*/ 6755021 w 11294090"/>
              <a:gd name="connsiteY568" fmla="*/ 259854 h 6531700"/>
              <a:gd name="connsiteX569" fmla="*/ 6789095 w 11294090"/>
              <a:gd name="connsiteY569" fmla="*/ 101682 h 6531700"/>
              <a:gd name="connsiteX570" fmla="*/ 6818302 w 11294090"/>
              <a:gd name="connsiteY570" fmla="*/ 203364 h 6531700"/>
              <a:gd name="connsiteX571" fmla="*/ 6828037 w 11294090"/>
              <a:gd name="connsiteY571" fmla="*/ 186417 h 6531700"/>
              <a:gd name="connsiteX572" fmla="*/ 6935127 w 11294090"/>
              <a:gd name="connsiteY572" fmla="*/ 28245 h 6531700"/>
              <a:gd name="connsiteX573" fmla="*/ 6964334 w 11294090"/>
              <a:gd name="connsiteY573" fmla="*/ 11298 h 6531700"/>
              <a:gd name="connsiteX574" fmla="*/ 6969201 w 11294090"/>
              <a:gd name="connsiteY574" fmla="*/ 16947 h 6531700"/>
              <a:gd name="connsiteX575" fmla="*/ 6969201 w 11294090"/>
              <a:gd name="connsiteY575" fmla="*/ 169470 h 6531700"/>
              <a:gd name="connsiteX576" fmla="*/ 6959465 w 11294090"/>
              <a:gd name="connsiteY576" fmla="*/ 203364 h 6531700"/>
              <a:gd name="connsiteX577" fmla="*/ 6939995 w 11294090"/>
              <a:gd name="connsiteY577" fmla="*/ 231609 h 6531700"/>
              <a:gd name="connsiteX578" fmla="*/ 6969201 w 11294090"/>
              <a:gd name="connsiteY578" fmla="*/ 265504 h 6531700"/>
              <a:gd name="connsiteX579" fmla="*/ 7003275 w 11294090"/>
              <a:gd name="connsiteY579" fmla="*/ 248555 h 6531700"/>
              <a:gd name="connsiteX580" fmla="*/ 7076291 w 11294090"/>
              <a:gd name="connsiteY580" fmla="*/ 107331 h 6531700"/>
              <a:gd name="connsiteX581" fmla="*/ 7076291 w 11294090"/>
              <a:gd name="connsiteY581" fmla="*/ 209013 h 6531700"/>
              <a:gd name="connsiteX582" fmla="*/ 7090894 w 11294090"/>
              <a:gd name="connsiteY582" fmla="*/ 310695 h 6531700"/>
              <a:gd name="connsiteX583" fmla="*/ 7134704 w 11294090"/>
              <a:gd name="connsiteY583" fmla="*/ 0 h 653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</a:cxnLst>
            <a:rect l="l" t="t" r="r" b="b"/>
            <a:pathLst>
              <a:path w="11294090" h="6531700">
                <a:moveTo>
                  <a:pt x="9499264" y="6116949"/>
                </a:moveTo>
                <a:lnTo>
                  <a:pt x="9503397" y="6120360"/>
                </a:lnTo>
                <a:cubicBezTo>
                  <a:pt x="9503397" y="6120360"/>
                  <a:pt x="9503397" y="6120360"/>
                  <a:pt x="9498529" y="6120360"/>
                </a:cubicBezTo>
                <a:close/>
                <a:moveTo>
                  <a:pt x="7134704" y="0"/>
                </a:moveTo>
                <a:cubicBezTo>
                  <a:pt x="7163910" y="62139"/>
                  <a:pt x="7163910" y="118629"/>
                  <a:pt x="7178514" y="175119"/>
                </a:cubicBezTo>
                <a:cubicBezTo>
                  <a:pt x="7188249" y="158172"/>
                  <a:pt x="7197984" y="146874"/>
                  <a:pt x="7207719" y="135576"/>
                </a:cubicBezTo>
                <a:cubicBezTo>
                  <a:pt x="7227191" y="96033"/>
                  <a:pt x="7251529" y="101682"/>
                  <a:pt x="7275868" y="129928"/>
                </a:cubicBezTo>
                <a:cubicBezTo>
                  <a:pt x="7295339" y="152523"/>
                  <a:pt x="7319677" y="192066"/>
                  <a:pt x="7344016" y="175119"/>
                </a:cubicBezTo>
                <a:cubicBezTo>
                  <a:pt x="7368354" y="158172"/>
                  <a:pt x="7417032" y="135576"/>
                  <a:pt x="7382958" y="67788"/>
                </a:cubicBezTo>
                <a:cubicBezTo>
                  <a:pt x="7417032" y="124278"/>
                  <a:pt x="7436502" y="107331"/>
                  <a:pt x="7455973" y="67788"/>
                </a:cubicBezTo>
                <a:cubicBezTo>
                  <a:pt x="7460841" y="56490"/>
                  <a:pt x="7470577" y="39543"/>
                  <a:pt x="7480312" y="28245"/>
                </a:cubicBezTo>
                <a:cubicBezTo>
                  <a:pt x="7499784" y="5649"/>
                  <a:pt x="7519253" y="-5649"/>
                  <a:pt x="7524122" y="45192"/>
                </a:cubicBezTo>
                <a:cubicBezTo>
                  <a:pt x="7528989" y="84735"/>
                  <a:pt x="7543592" y="124278"/>
                  <a:pt x="7553328" y="163822"/>
                </a:cubicBezTo>
                <a:cubicBezTo>
                  <a:pt x="7582534" y="158172"/>
                  <a:pt x="7577666" y="118629"/>
                  <a:pt x="7606873" y="107331"/>
                </a:cubicBezTo>
                <a:cubicBezTo>
                  <a:pt x="7602005" y="175119"/>
                  <a:pt x="7597138" y="242907"/>
                  <a:pt x="7592270" y="305046"/>
                </a:cubicBezTo>
                <a:cubicBezTo>
                  <a:pt x="7616608" y="265504"/>
                  <a:pt x="7645815" y="231609"/>
                  <a:pt x="7694492" y="220311"/>
                </a:cubicBezTo>
                <a:cubicBezTo>
                  <a:pt x="7704227" y="214661"/>
                  <a:pt x="7718831" y="197714"/>
                  <a:pt x="7709095" y="180768"/>
                </a:cubicBezTo>
                <a:cubicBezTo>
                  <a:pt x="7694492" y="135576"/>
                  <a:pt x="7728566" y="146874"/>
                  <a:pt x="7743169" y="135576"/>
                </a:cubicBezTo>
                <a:cubicBezTo>
                  <a:pt x="7752905" y="118629"/>
                  <a:pt x="7767508" y="141225"/>
                  <a:pt x="7772375" y="152523"/>
                </a:cubicBezTo>
                <a:cubicBezTo>
                  <a:pt x="7801582" y="186417"/>
                  <a:pt x="7777244" y="225960"/>
                  <a:pt x="7772375" y="259854"/>
                </a:cubicBezTo>
                <a:cubicBezTo>
                  <a:pt x="7757772" y="248555"/>
                  <a:pt x="7743169" y="231609"/>
                  <a:pt x="7733433" y="271152"/>
                </a:cubicBezTo>
                <a:cubicBezTo>
                  <a:pt x="7718831" y="338940"/>
                  <a:pt x="7772375" y="338940"/>
                  <a:pt x="7806450" y="378483"/>
                </a:cubicBezTo>
                <a:cubicBezTo>
                  <a:pt x="7806450" y="321993"/>
                  <a:pt x="7806450" y="282450"/>
                  <a:pt x="7811318" y="231609"/>
                </a:cubicBezTo>
                <a:cubicBezTo>
                  <a:pt x="7840524" y="248555"/>
                  <a:pt x="7874598" y="271152"/>
                  <a:pt x="7898937" y="220311"/>
                </a:cubicBezTo>
                <a:cubicBezTo>
                  <a:pt x="7898937" y="220311"/>
                  <a:pt x="7937878" y="203364"/>
                  <a:pt x="7957348" y="203364"/>
                </a:cubicBezTo>
                <a:cubicBezTo>
                  <a:pt x="7996291" y="192066"/>
                  <a:pt x="8006026" y="169470"/>
                  <a:pt x="8001158" y="129928"/>
                </a:cubicBezTo>
                <a:cubicBezTo>
                  <a:pt x="7996291" y="90384"/>
                  <a:pt x="8006026" y="56490"/>
                  <a:pt x="8049836" y="56490"/>
                </a:cubicBezTo>
                <a:cubicBezTo>
                  <a:pt x="8059571" y="56490"/>
                  <a:pt x="8074174" y="50841"/>
                  <a:pt x="8083910" y="45192"/>
                </a:cubicBezTo>
                <a:cubicBezTo>
                  <a:pt x="8156925" y="16947"/>
                  <a:pt x="8186132" y="33894"/>
                  <a:pt x="8205603" y="118629"/>
                </a:cubicBezTo>
                <a:cubicBezTo>
                  <a:pt x="8210470" y="146874"/>
                  <a:pt x="8210470" y="158172"/>
                  <a:pt x="8234810" y="135576"/>
                </a:cubicBezTo>
                <a:cubicBezTo>
                  <a:pt x="8239677" y="135576"/>
                  <a:pt x="8254280" y="141225"/>
                  <a:pt x="8264016" y="141225"/>
                </a:cubicBezTo>
                <a:cubicBezTo>
                  <a:pt x="8302958" y="152523"/>
                  <a:pt x="8371105" y="231609"/>
                  <a:pt x="8375972" y="271152"/>
                </a:cubicBezTo>
                <a:cubicBezTo>
                  <a:pt x="8395444" y="276801"/>
                  <a:pt x="8405179" y="248555"/>
                  <a:pt x="8424651" y="242907"/>
                </a:cubicBezTo>
                <a:cubicBezTo>
                  <a:pt x="8434385" y="265504"/>
                  <a:pt x="8439253" y="288099"/>
                  <a:pt x="8453857" y="305046"/>
                </a:cubicBezTo>
                <a:cubicBezTo>
                  <a:pt x="8463592" y="321993"/>
                  <a:pt x="8473328" y="338940"/>
                  <a:pt x="8492798" y="333290"/>
                </a:cubicBezTo>
                <a:cubicBezTo>
                  <a:pt x="8512270" y="321993"/>
                  <a:pt x="8502534" y="293748"/>
                  <a:pt x="8497666" y="276801"/>
                </a:cubicBezTo>
                <a:cubicBezTo>
                  <a:pt x="8492798" y="265504"/>
                  <a:pt x="8487931" y="259854"/>
                  <a:pt x="8483063" y="248555"/>
                </a:cubicBezTo>
                <a:cubicBezTo>
                  <a:pt x="8526872" y="242907"/>
                  <a:pt x="8522005" y="282450"/>
                  <a:pt x="8531740" y="310695"/>
                </a:cubicBezTo>
                <a:cubicBezTo>
                  <a:pt x="8556079" y="248555"/>
                  <a:pt x="8614491" y="259854"/>
                  <a:pt x="8643698" y="265504"/>
                </a:cubicBezTo>
                <a:cubicBezTo>
                  <a:pt x="8692375" y="271152"/>
                  <a:pt x="8716714" y="237258"/>
                  <a:pt x="8741052" y="209013"/>
                </a:cubicBezTo>
                <a:cubicBezTo>
                  <a:pt x="8789730" y="152523"/>
                  <a:pt x="8799465" y="152523"/>
                  <a:pt x="8848142" y="209013"/>
                </a:cubicBezTo>
                <a:cubicBezTo>
                  <a:pt x="8857878" y="220311"/>
                  <a:pt x="8862745" y="231609"/>
                  <a:pt x="8877348" y="231609"/>
                </a:cubicBezTo>
                <a:cubicBezTo>
                  <a:pt x="8891952" y="231609"/>
                  <a:pt x="8896820" y="237258"/>
                  <a:pt x="8891952" y="259854"/>
                </a:cubicBezTo>
                <a:cubicBezTo>
                  <a:pt x="8877348" y="310695"/>
                  <a:pt x="8882217" y="316344"/>
                  <a:pt x="8896820" y="372834"/>
                </a:cubicBezTo>
                <a:cubicBezTo>
                  <a:pt x="8960100" y="344589"/>
                  <a:pt x="8984438" y="361536"/>
                  <a:pt x="8989307" y="434972"/>
                </a:cubicBezTo>
                <a:cubicBezTo>
                  <a:pt x="8989307" y="440622"/>
                  <a:pt x="8984438" y="446271"/>
                  <a:pt x="8989307" y="446271"/>
                </a:cubicBezTo>
                <a:cubicBezTo>
                  <a:pt x="8994174" y="451920"/>
                  <a:pt x="8994174" y="446271"/>
                  <a:pt x="8994174" y="440622"/>
                </a:cubicBezTo>
                <a:cubicBezTo>
                  <a:pt x="9028248" y="418026"/>
                  <a:pt x="9042851" y="384131"/>
                  <a:pt x="9042851" y="338940"/>
                </a:cubicBezTo>
                <a:cubicBezTo>
                  <a:pt x="9037984" y="288099"/>
                  <a:pt x="8999042" y="225960"/>
                  <a:pt x="9067190" y="192066"/>
                </a:cubicBezTo>
                <a:cubicBezTo>
                  <a:pt x="9081793" y="237258"/>
                  <a:pt x="9130471" y="271152"/>
                  <a:pt x="9140206" y="350237"/>
                </a:cubicBezTo>
                <a:cubicBezTo>
                  <a:pt x="9154809" y="276801"/>
                  <a:pt x="9208354" y="299396"/>
                  <a:pt x="9232693" y="265504"/>
                </a:cubicBezTo>
                <a:cubicBezTo>
                  <a:pt x="9237560" y="254205"/>
                  <a:pt x="9257031" y="276801"/>
                  <a:pt x="9257031" y="288099"/>
                </a:cubicBezTo>
                <a:cubicBezTo>
                  <a:pt x="9252164" y="305046"/>
                  <a:pt x="9281370" y="333290"/>
                  <a:pt x="9247296" y="350237"/>
                </a:cubicBezTo>
                <a:cubicBezTo>
                  <a:pt x="9208354" y="367185"/>
                  <a:pt x="9184015" y="412377"/>
                  <a:pt x="9184015" y="463218"/>
                </a:cubicBezTo>
                <a:cubicBezTo>
                  <a:pt x="9184015" y="480165"/>
                  <a:pt x="9169412" y="508410"/>
                  <a:pt x="9193751" y="514059"/>
                </a:cubicBezTo>
                <a:cubicBezTo>
                  <a:pt x="9213221" y="519707"/>
                  <a:pt x="9227825" y="497112"/>
                  <a:pt x="9232693" y="474516"/>
                </a:cubicBezTo>
                <a:cubicBezTo>
                  <a:pt x="9247296" y="423675"/>
                  <a:pt x="9276502" y="434972"/>
                  <a:pt x="9305708" y="451920"/>
                </a:cubicBezTo>
                <a:cubicBezTo>
                  <a:pt x="9310577" y="457569"/>
                  <a:pt x="9315444" y="468866"/>
                  <a:pt x="9320311" y="474516"/>
                </a:cubicBezTo>
                <a:cubicBezTo>
                  <a:pt x="9325180" y="485813"/>
                  <a:pt x="9334915" y="502761"/>
                  <a:pt x="9359254" y="502761"/>
                </a:cubicBezTo>
                <a:cubicBezTo>
                  <a:pt x="9344650" y="457569"/>
                  <a:pt x="9378724" y="423675"/>
                  <a:pt x="9383592" y="384131"/>
                </a:cubicBezTo>
                <a:cubicBezTo>
                  <a:pt x="9393327" y="355887"/>
                  <a:pt x="9398195" y="406728"/>
                  <a:pt x="9412798" y="389781"/>
                </a:cubicBezTo>
                <a:cubicBezTo>
                  <a:pt x="9432270" y="372834"/>
                  <a:pt x="9446873" y="355887"/>
                  <a:pt x="9471211" y="350237"/>
                </a:cubicBezTo>
                <a:cubicBezTo>
                  <a:pt x="9476079" y="350237"/>
                  <a:pt x="9480947" y="350237"/>
                  <a:pt x="9480947" y="344589"/>
                </a:cubicBezTo>
                <a:cubicBezTo>
                  <a:pt x="9480947" y="310695"/>
                  <a:pt x="9505285" y="293748"/>
                  <a:pt x="9524756" y="276801"/>
                </a:cubicBezTo>
                <a:cubicBezTo>
                  <a:pt x="9539360" y="265504"/>
                  <a:pt x="9553963" y="265504"/>
                  <a:pt x="9558830" y="276801"/>
                </a:cubicBezTo>
                <a:cubicBezTo>
                  <a:pt x="9583169" y="350237"/>
                  <a:pt x="9597772" y="299396"/>
                  <a:pt x="9617243" y="271152"/>
                </a:cubicBezTo>
                <a:cubicBezTo>
                  <a:pt x="9622111" y="265504"/>
                  <a:pt x="9626978" y="259854"/>
                  <a:pt x="9631846" y="254205"/>
                </a:cubicBezTo>
                <a:cubicBezTo>
                  <a:pt x="9661053" y="271152"/>
                  <a:pt x="9626978" y="316344"/>
                  <a:pt x="9656184" y="321993"/>
                </a:cubicBezTo>
                <a:cubicBezTo>
                  <a:pt x="9680523" y="327642"/>
                  <a:pt x="9709730" y="321993"/>
                  <a:pt x="9734068" y="316344"/>
                </a:cubicBezTo>
                <a:cubicBezTo>
                  <a:pt x="9753540" y="305046"/>
                  <a:pt x="9758407" y="293748"/>
                  <a:pt x="9743804" y="276801"/>
                </a:cubicBezTo>
                <a:cubicBezTo>
                  <a:pt x="9734068" y="265504"/>
                  <a:pt x="9719465" y="254205"/>
                  <a:pt x="9748671" y="237258"/>
                </a:cubicBezTo>
                <a:cubicBezTo>
                  <a:pt x="9768143" y="225960"/>
                  <a:pt x="9787613" y="203364"/>
                  <a:pt x="9816820" y="225960"/>
                </a:cubicBezTo>
                <a:cubicBezTo>
                  <a:pt x="9836290" y="242907"/>
                  <a:pt x="9816820" y="254205"/>
                  <a:pt x="9811951" y="271152"/>
                </a:cubicBezTo>
                <a:cubicBezTo>
                  <a:pt x="9792481" y="321993"/>
                  <a:pt x="9811951" y="367185"/>
                  <a:pt x="9826555" y="423675"/>
                </a:cubicBezTo>
                <a:cubicBezTo>
                  <a:pt x="9850894" y="367185"/>
                  <a:pt x="9865497" y="384131"/>
                  <a:pt x="9870364" y="429324"/>
                </a:cubicBezTo>
                <a:cubicBezTo>
                  <a:pt x="9904439" y="378483"/>
                  <a:pt x="9846026" y="316344"/>
                  <a:pt x="9884968" y="271152"/>
                </a:cubicBezTo>
                <a:cubicBezTo>
                  <a:pt x="9923910" y="429324"/>
                  <a:pt x="9977454" y="480165"/>
                  <a:pt x="10074809" y="474516"/>
                </a:cubicBezTo>
                <a:cubicBezTo>
                  <a:pt x="10045603" y="451920"/>
                  <a:pt x="10060206" y="423675"/>
                  <a:pt x="10060206" y="395430"/>
                </a:cubicBezTo>
                <a:cubicBezTo>
                  <a:pt x="10084544" y="401079"/>
                  <a:pt x="10079677" y="434972"/>
                  <a:pt x="10099147" y="446271"/>
                </a:cubicBezTo>
                <a:cubicBezTo>
                  <a:pt x="10108883" y="429324"/>
                  <a:pt x="10099147" y="406728"/>
                  <a:pt x="10104016" y="389781"/>
                </a:cubicBezTo>
                <a:cubicBezTo>
                  <a:pt x="10104016" y="384131"/>
                  <a:pt x="10104016" y="372834"/>
                  <a:pt x="10104016" y="367185"/>
                </a:cubicBezTo>
                <a:cubicBezTo>
                  <a:pt x="10099147" y="327642"/>
                  <a:pt x="10142957" y="384131"/>
                  <a:pt x="10138090" y="344589"/>
                </a:cubicBezTo>
                <a:cubicBezTo>
                  <a:pt x="10133221" y="321993"/>
                  <a:pt x="10123486" y="305046"/>
                  <a:pt x="10123486" y="282450"/>
                </a:cubicBezTo>
                <a:cubicBezTo>
                  <a:pt x="10123486" y="265504"/>
                  <a:pt x="10138090" y="271152"/>
                  <a:pt x="10147825" y="276801"/>
                </a:cubicBezTo>
                <a:cubicBezTo>
                  <a:pt x="10162428" y="288099"/>
                  <a:pt x="10162428" y="310695"/>
                  <a:pt x="10162428" y="327642"/>
                </a:cubicBezTo>
                <a:cubicBezTo>
                  <a:pt x="10147825" y="384131"/>
                  <a:pt x="10181899" y="401079"/>
                  <a:pt x="10211106" y="429324"/>
                </a:cubicBezTo>
                <a:cubicBezTo>
                  <a:pt x="10264650" y="480165"/>
                  <a:pt x="10313327" y="519707"/>
                  <a:pt x="10381476" y="519707"/>
                </a:cubicBezTo>
                <a:cubicBezTo>
                  <a:pt x="10396079" y="519707"/>
                  <a:pt x="10430153" y="480165"/>
                  <a:pt x="10420417" y="542304"/>
                </a:cubicBezTo>
                <a:cubicBezTo>
                  <a:pt x="10439889" y="542304"/>
                  <a:pt x="10459359" y="570549"/>
                  <a:pt x="10473963" y="536655"/>
                </a:cubicBezTo>
                <a:cubicBezTo>
                  <a:pt x="10493433" y="491462"/>
                  <a:pt x="10517772" y="502761"/>
                  <a:pt x="10537243" y="536655"/>
                </a:cubicBezTo>
                <a:cubicBezTo>
                  <a:pt x="10551846" y="564900"/>
                  <a:pt x="10561581" y="598794"/>
                  <a:pt x="10581053" y="627039"/>
                </a:cubicBezTo>
                <a:cubicBezTo>
                  <a:pt x="10590787" y="649635"/>
                  <a:pt x="10585920" y="694827"/>
                  <a:pt x="10624862" y="666582"/>
                </a:cubicBezTo>
                <a:cubicBezTo>
                  <a:pt x="10634597" y="660932"/>
                  <a:pt x="10634597" y="677879"/>
                  <a:pt x="10634597" y="683529"/>
                </a:cubicBezTo>
                <a:cubicBezTo>
                  <a:pt x="10637031" y="768264"/>
                  <a:pt x="10647984" y="852999"/>
                  <a:pt x="10659545" y="937734"/>
                </a:cubicBezTo>
                <a:lnTo>
                  <a:pt x="10669237" y="1023894"/>
                </a:lnTo>
                <a:lnTo>
                  <a:pt x="10714370" y="1030471"/>
                </a:lnTo>
                <a:cubicBezTo>
                  <a:pt x="10728973" y="1030471"/>
                  <a:pt x="10763047" y="990929"/>
                  <a:pt x="10753311" y="1053068"/>
                </a:cubicBezTo>
                <a:cubicBezTo>
                  <a:pt x="10772783" y="1053068"/>
                  <a:pt x="10792253" y="1081312"/>
                  <a:pt x="10806856" y="1047419"/>
                </a:cubicBezTo>
                <a:cubicBezTo>
                  <a:pt x="10826327" y="1002227"/>
                  <a:pt x="10850666" y="1013524"/>
                  <a:pt x="10870137" y="1047419"/>
                </a:cubicBezTo>
                <a:cubicBezTo>
                  <a:pt x="10884740" y="1075664"/>
                  <a:pt x="10894475" y="1109558"/>
                  <a:pt x="10913946" y="1137802"/>
                </a:cubicBezTo>
                <a:cubicBezTo>
                  <a:pt x="10923681" y="1160399"/>
                  <a:pt x="10918814" y="1205591"/>
                  <a:pt x="10957756" y="1177346"/>
                </a:cubicBezTo>
                <a:cubicBezTo>
                  <a:pt x="10967491" y="1171696"/>
                  <a:pt x="10967491" y="1188644"/>
                  <a:pt x="10967491" y="1194293"/>
                </a:cubicBezTo>
                <a:cubicBezTo>
                  <a:pt x="10969925" y="1279028"/>
                  <a:pt x="10980878" y="1363763"/>
                  <a:pt x="10992438" y="1448498"/>
                </a:cubicBezTo>
                <a:lnTo>
                  <a:pt x="11010167" y="1606082"/>
                </a:lnTo>
                <a:lnTo>
                  <a:pt x="11012887" y="1607350"/>
                </a:lnTo>
                <a:cubicBezTo>
                  <a:pt x="11013913" y="1609865"/>
                  <a:pt x="11014503" y="1613417"/>
                  <a:pt x="11014531" y="1618283"/>
                </a:cubicBezTo>
                <a:lnTo>
                  <a:pt x="11013189" y="1632952"/>
                </a:lnTo>
                <a:lnTo>
                  <a:pt x="11013682" y="1637328"/>
                </a:lnTo>
                <a:lnTo>
                  <a:pt x="11027338" y="1640978"/>
                </a:lnTo>
                <a:cubicBezTo>
                  <a:pt x="11041713" y="1647333"/>
                  <a:pt x="11055404" y="1656867"/>
                  <a:pt x="11066356" y="1631446"/>
                </a:cubicBezTo>
                <a:cubicBezTo>
                  <a:pt x="11085826" y="1586254"/>
                  <a:pt x="11110165" y="1597552"/>
                  <a:pt x="11129636" y="1631446"/>
                </a:cubicBezTo>
                <a:cubicBezTo>
                  <a:pt x="11144239" y="1659691"/>
                  <a:pt x="11153974" y="1693585"/>
                  <a:pt x="11173446" y="1721830"/>
                </a:cubicBezTo>
                <a:cubicBezTo>
                  <a:pt x="11183181" y="1744425"/>
                  <a:pt x="11178313" y="1789618"/>
                  <a:pt x="11217255" y="1761373"/>
                </a:cubicBezTo>
                <a:cubicBezTo>
                  <a:pt x="11226990" y="1755724"/>
                  <a:pt x="11226990" y="1772671"/>
                  <a:pt x="11226990" y="1778320"/>
                </a:cubicBezTo>
                <a:cubicBezTo>
                  <a:pt x="11231859" y="1947790"/>
                  <a:pt x="11270800" y="2117260"/>
                  <a:pt x="11280536" y="2286730"/>
                </a:cubicBezTo>
                <a:cubicBezTo>
                  <a:pt x="11280536" y="2320624"/>
                  <a:pt x="11251329" y="2360166"/>
                  <a:pt x="11290271" y="2399709"/>
                </a:cubicBezTo>
                <a:cubicBezTo>
                  <a:pt x="11300006" y="2405359"/>
                  <a:pt x="11290271" y="2450550"/>
                  <a:pt x="11270800" y="2456200"/>
                </a:cubicBezTo>
                <a:cubicBezTo>
                  <a:pt x="11231859" y="2461848"/>
                  <a:pt x="11236726" y="2484444"/>
                  <a:pt x="11241594" y="2512689"/>
                </a:cubicBezTo>
                <a:cubicBezTo>
                  <a:pt x="11256197" y="2648265"/>
                  <a:pt x="11290271" y="2783841"/>
                  <a:pt x="11270800" y="2925066"/>
                </a:cubicBezTo>
                <a:cubicBezTo>
                  <a:pt x="11270800" y="2936365"/>
                  <a:pt x="11270800" y="2942013"/>
                  <a:pt x="11275667" y="2953311"/>
                </a:cubicBezTo>
                <a:cubicBezTo>
                  <a:pt x="11295139" y="2992854"/>
                  <a:pt x="11290271" y="3009801"/>
                  <a:pt x="11251329" y="3015450"/>
                </a:cubicBezTo>
                <a:cubicBezTo>
                  <a:pt x="11231858" y="3015450"/>
                  <a:pt x="11217255" y="3021099"/>
                  <a:pt x="11207520" y="3033103"/>
                </a:cubicBezTo>
                <a:lnTo>
                  <a:pt x="11197399" y="3054229"/>
                </a:lnTo>
                <a:lnTo>
                  <a:pt x="11218463" y="3268866"/>
                </a:lnTo>
                <a:cubicBezTo>
                  <a:pt x="11230024" y="3353601"/>
                  <a:pt x="11242193" y="3438336"/>
                  <a:pt x="11247061" y="3523071"/>
                </a:cubicBezTo>
                <a:cubicBezTo>
                  <a:pt x="11247061" y="3556965"/>
                  <a:pt x="11217854" y="3596508"/>
                  <a:pt x="11256795" y="3636051"/>
                </a:cubicBezTo>
                <a:cubicBezTo>
                  <a:pt x="11266531" y="3641700"/>
                  <a:pt x="11256795" y="3686892"/>
                  <a:pt x="11237325" y="3692541"/>
                </a:cubicBezTo>
                <a:cubicBezTo>
                  <a:pt x="11198384" y="3698190"/>
                  <a:pt x="11203251" y="3720786"/>
                  <a:pt x="11208118" y="3749031"/>
                </a:cubicBezTo>
                <a:cubicBezTo>
                  <a:pt x="11222722" y="3884607"/>
                  <a:pt x="11256795" y="4020183"/>
                  <a:pt x="11237325" y="4161408"/>
                </a:cubicBezTo>
                <a:cubicBezTo>
                  <a:pt x="11237325" y="4172706"/>
                  <a:pt x="11237325" y="4178355"/>
                  <a:pt x="11242192" y="4189653"/>
                </a:cubicBezTo>
                <a:cubicBezTo>
                  <a:pt x="11261664" y="4229196"/>
                  <a:pt x="11256795" y="4246143"/>
                  <a:pt x="11217854" y="4251792"/>
                </a:cubicBezTo>
                <a:cubicBezTo>
                  <a:pt x="11178912" y="4251792"/>
                  <a:pt x="11159441" y="4274388"/>
                  <a:pt x="11159441" y="4325228"/>
                </a:cubicBezTo>
                <a:cubicBezTo>
                  <a:pt x="11120499" y="4280037"/>
                  <a:pt x="11105897" y="4229196"/>
                  <a:pt x="11071822" y="4184003"/>
                </a:cubicBezTo>
                <a:cubicBezTo>
                  <a:pt x="11052351" y="4251792"/>
                  <a:pt x="11076690" y="4330878"/>
                  <a:pt x="11028012" y="4387368"/>
                </a:cubicBezTo>
                <a:cubicBezTo>
                  <a:pt x="11003674" y="4370421"/>
                  <a:pt x="11003674" y="4330878"/>
                  <a:pt x="10984204" y="4308281"/>
                </a:cubicBezTo>
                <a:lnTo>
                  <a:pt x="10936232" y="4264500"/>
                </a:lnTo>
                <a:lnTo>
                  <a:pt x="10949790" y="4385025"/>
                </a:lnTo>
                <a:cubicBezTo>
                  <a:pt x="10949790" y="4418919"/>
                  <a:pt x="10920584" y="4458462"/>
                  <a:pt x="10959525" y="4498005"/>
                </a:cubicBezTo>
                <a:cubicBezTo>
                  <a:pt x="10969261" y="4503654"/>
                  <a:pt x="10959525" y="4548846"/>
                  <a:pt x="10940055" y="4554495"/>
                </a:cubicBezTo>
                <a:cubicBezTo>
                  <a:pt x="10901113" y="4560144"/>
                  <a:pt x="10905981" y="4582740"/>
                  <a:pt x="10910848" y="4610985"/>
                </a:cubicBezTo>
                <a:cubicBezTo>
                  <a:pt x="10925451" y="4746561"/>
                  <a:pt x="10959525" y="4882137"/>
                  <a:pt x="10940055" y="5023362"/>
                </a:cubicBezTo>
                <a:cubicBezTo>
                  <a:pt x="10940055" y="5034660"/>
                  <a:pt x="10940055" y="5040309"/>
                  <a:pt x="10944922" y="5051607"/>
                </a:cubicBezTo>
                <a:cubicBezTo>
                  <a:pt x="10964394" y="5091150"/>
                  <a:pt x="10959525" y="5108097"/>
                  <a:pt x="10920584" y="5113746"/>
                </a:cubicBezTo>
                <a:cubicBezTo>
                  <a:pt x="10881642" y="5113746"/>
                  <a:pt x="10862171" y="5136342"/>
                  <a:pt x="10862171" y="5187182"/>
                </a:cubicBezTo>
                <a:cubicBezTo>
                  <a:pt x="10823229" y="5141991"/>
                  <a:pt x="10808627" y="5091150"/>
                  <a:pt x="10774552" y="5045957"/>
                </a:cubicBezTo>
                <a:cubicBezTo>
                  <a:pt x="10755081" y="5113746"/>
                  <a:pt x="10779420" y="5192832"/>
                  <a:pt x="10730742" y="5249322"/>
                </a:cubicBezTo>
                <a:cubicBezTo>
                  <a:pt x="10718573" y="5240848"/>
                  <a:pt x="10712489" y="5226726"/>
                  <a:pt x="10707013" y="5211898"/>
                </a:cubicBezTo>
                <a:lnTo>
                  <a:pt x="10699585" y="5196486"/>
                </a:lnTo>
                <a:lnTo>
                  <a:pt x="10699095" y="5199865"/>
                </a:lnTo>
                <a:cubicBezTo>
                  <a:pt x="10695444" y="5212575"/>
                  <a:pt x="10688143" y="5225285"/>
                  <a:pt x="10678407" y="5228110"/>
                </a:cubicBezTo>
                <a:cubicBezTo>
                  <a:pt x="10639465" y="5233759"/>
                  <a:pt x="10644333" y="5256355"/>
                  <a:pt x="10649200" y="5284600"/>
                </a:cubicBezTo>
                <a:cubicBezTo>
                  <a:pt x="10663804" y="5420176"/>
                  <a:pt x="10697877" y="5555752"/>
                  <a:pt x="10678407" y="5696977"/>
                </a:cubicBezTo>
                <a:cubicBezTo>
                  <a:pt x="10678407" y="5708275"/>
                  <a:pt x="10678407" y="5713924"/>
                  <a:pt x="10683274" y="5725222"/>
                </a:cubicBezTo>
                <a:cubicBezTo>
                  <a:pt x="10702746" y="5764765"/>
                  <a:pt x="10697877" y="5781712"/>
                  <a:pt x="10658936" y="5787360"/>
                </a:cubicBezTo>
                <a:cubicBezTo>
                  <a:pt x="10619994" y="5787360"/>
                  <a:pt x="10600523" y="5809957"/>
                  <a:pt x="10600523" y="5860797"/>
                </a:cubicBezTo>
                <a:cubicBezTo>
                  <a:pt x="10561581" y="5815606"/>
                  <a:pt x="10546979" y="5764765"/>
                  <a:pt x="10512904" y="5719572"/>
                </a:cubicBezTo>
                <a:cubicBezTo>
                  <a:pt x="10493433" y="5787360"/>
                  <a:pt x="10517772" y="5866447"/>
                  <a:pt x="10469094" y="5922936"/>
                </a:cubicBezTo>
                <a:cubicBezTo>
                  <a:pt x="10444756" y="5905989"/>
                  <a:pt x="10444756" y="5866447"/>
                  <a:pt x="10425286" y="5843850"/>
                </a:cubicBezTo>
                <a:cubicBezTo>
                  <a:pt x="10408249" y="5824079"/>
                  <a:pt x="10390299" y="5807838"/>
                  <a:pt x="10371512" y="5794775"/>
                </a:cubicBezTo>
                <a:lnTo>
                  <a:pt x="10334513" y="5775889"/>
                </a:lnTo>
                <a:lnTo>
                  <a:pt x="10343688" y="5844266"/>
                </a:lnTo>
                <a:cubicBezTo>
                  <a:pt x="10351598" y="5912760"/>
                  <a:pt x="10355248" y="5981960"/>
                  <a:pt x="10345513" y="6052572"/>
                </a:cubicBezTo>
                <a:cubicBezTo>
                  <a:pt x="10345513" y="6063871"/>
                  <a:pt x="10345513" y="6069519"/>
                  <a:pt x="10350381" y="6080818"/>
                </a:cubicBezTo>
                <a:cubicBezTo>
                  <a:pt x="10369852" y="6120360"/>
                  <a:pt x="10364984" y="6137307"/>
                  <a:pt x="10326042" y="6142956"/>
                </a:cubicBezTo>
                <a:cubicBezTo>
                  <a:pt x="10287100" y="6142956"/>
                  <a:pt x="10267630" y="6165553"/>
                  <a:pt x="10267630" y="6216393"/>
                </a:cubicBezTo>
                <a:cubicBezTo>
                  <a:pt x="10228687" y="6171201"/>
                  <a:pt x="10214085" y="6120360"/>
                  <a:pt x="10180010" y="6075168"/>
                </a:cubicBezTo>
                <a:cubicBezTo>
                  <a:pt x="10160540" y="6142956"/>
                  <a:pt x="10184879" y="6222042"/>
                  <a:pt x="10136201" y="6278532"/>
                </a:cubicBezTo>
                <a:cubicBezTo>
                  <a:pt x="10111863" y="6261585"/>
                  <a:pt x="10111863" y="6222042"/>
                  <a:pt x="10092392" y="6199446"/>
                </a:cubicBezTo>
                <a:cubicBezTo>
                  <a:pt x="10024243" y="6120360"/>
                  <a:pt x="9941492" y="6097765"/>
                  <a:pt x="9849006" y="6109062"/>
                </a:cubicBezTo>
                <a:cubicBezTo>
                  <a:pt x="9795460" y="6114712"/>
                  <a:pt x="9741916" y="6126009"/>
                  <a:pt x="9688370" y="6126009"/>
                </a:cubicBezTo>
                <a:cubicBezTo>
                  <a:pt x="9620222" y="6126009"/>
                  <a:pt x="9561810" y="6109062"/>
                  <a:pt x="9518000" y="6046924"/>
                </a:cubicBezTo>
                <a:cubicBezTo>
                  <a:pt x="9508264" y="6058222"/>
                  <a:pt x="9507048" y="6070932"/>
                  <a:pt x="9506439" y="6083643"/>
                </a:cubicBezTo>
                <a:lnTo>
                  <a:pt x="9499264" y="6116949"/>
                </a:lnTo>
                <a:lnTo>
                  <a:pt x="9492065" y="6111005"/>
                </a:lnTo>
                <a:cubicBezTo>
                  <a:pt x="9483622" y="6108357"/>
                  <a:pt x="9482709" y="6123185"/>
                  <a:pt x="9479058" y="6131659"/>
                </a:cubicBezTo>
                <a:cubicBezTo>
                  <a:pt x="9474190" y="6171201"/>
                  <a:pt x="9464455" y="6210744"/>
                  <a:pt x="9454720" y="6261585"/>
                </a:cubicBezTo>
                <a:cubicBezTo>
                  <a:pt x="9435249" y="6182499"/>
                  <a:pt x="9420646" y="6114712"/>
                  <a:pt x="9401174" y="6035625"/>
                </a:cubicBezTo>
                <a:cubicBezTo>
                  <a:pt x="9381704" y="6080818"/>
                  <a:pt x="9381704" y="6120360"/>
                  <a:pt x="9391439" y="6154254"/>
                </a:cubicBezTo>
                <a:cubicBezTo>
                  <a:pt x="9396307" y="6205095"/>
                  <a:pt x="9376836" y="6216393"/>
                  <a:pt x="9342762" y="6205095"/>
                </a:cubicBezTo>
                <a:cubicBezTo>
                  <a:pt x="9303820" y="6199446"/>
                  <a:pt x="9274614" y="6171201"/>
                  <a:pt x="9240540" y="6154254"/>
                </a:cubicBezTo>
                <a:cubicBezTo>
                  <a:pt x="9196730" y="6126009"/>
                  <a:pt x="9157788" y="6103413"/>
                  <a:pt x="9099376" y="6137307"/>
                </a:cubicBezTo>
                <a:cubicBezTo>
                  <a:pt x="9075037" y="6154254"/>
                  <a:pt x="9079904" y="6103413"/>
                  <a:pt x="9065301" y="6075168"/>
                </a:cubicBezTo>
                <a:cubicBezTo>
                  <a:pt x="9040963" y="6114712"/>
                  <a:pt x="8992286" y="6114712"/>
                  <a:pt x="8977683" y="6154254"/>
                </a:cubicBezTo>
                <a:cubicBezTo>
                  <a:pt x="8909534" y="6058221"/>
                  <a:pt x="8836518" y="5962189"/>
                  <a:pt x="8865725" y="5809666"/>
                </a:cubicBezTo>
                <a:cubicBezTo>
                  <a:pt x="8821916" y="5843560"/>
                  <a:pt x="8836518" y="5888751"/>
                  <a:pt x="8836518" y="5928295"/>
                </a:cubicBezTo>
                <a:cubicBezTo>
                  <a:pt x="8841386" y="5967837"/>
                  <a:pt x="8841386" y="5996083"/>
                  <a:pt x="8797577" y="5984784"/>
                </a:cubicBezTo>
                <a:cubicBezTo>
                  <a:pt x="8782974" y="5984784"/>
                  <a:pt x="8768370" y="6001731"/>
                  <a:pt x="8753767" y="6001731"/>
                </a:cubicBezTo>
                <a:cubicBezTo>
                  <a:pt x="8719693" y="6001731"/>
                  <a:pt x="8744031" y="6092115"/>
                  <a:pt x="8680751" y="6052572"/>
                </a:cubicBezTo>
                <a:cubicBezTo>
                  <a:pt x="8651545" y="6035625"/>
                  <a:pt x="8607736" y="6052572"/>
                  <a:pt x="8568794" y="6052572"/>
                </a:cubicBezTo>
                <a:cubicBezTo>
                  <a:pt x="8524984" y="6052572"/>
                  <a:pt x="8490910" y="6035625"/>
                  <a:pt x="8466571" y="5996083"/>
                </a:cubicBezTo>
                <a:cubicBezTo>
                  <a:pt x="8456836" y="5990433"/>
                  <a:pt x="8447101" y="5979136"/>
                  <a:pt x="8442233" y="5996083"/>
                </a:cubicBezTo>
                <a:cubicBezTo>
                  <a:pt x="8437365" y="6029977"/>
                  <a:pt x="8388688" y="6035625"/>
                  <a:pt x="8398423" y="6080818"/>
                </a:cubicBezTo>
                <a:cubicBezTo>
                  <a:pt x="8408158" y="6120360"/>
                  <a:pt x="8413027" y="6159903"/>
                  <a:pt x="8422762" y="6199446"/>
                </a:cubicBezTo>
                <a:cubicBezTo>
                  <a:pt x="8364350" y="6199446"/>
                  <a:pt x="8320540" y="6199446"/>
                  <a:pt x="8330275" y="6114712"/>
                </a:cubicBezTo>
                <a:cubicBezTo>
                  <a:pt x="8330275" y="6092115"/>
                  <a:pt x="8315672" y="6075168"/>
                  <a:pt x="8305936" y="6058221"/>
                </a:cubicBezTo>
                <a:cubicBezTo>
                  <a:pt x="8276730" y="6080818"/>
                  <a:pt x="8266994" y="6114712"/>
                  <a:pt x="8252392" y="6142956"/>
                </a:cubicBezTo>
                <a:cubicBezTo>
                  <a:pt x="8247524" y="6103413"/>
                  <a:pt x="8252392" y="6058221"/>
                  <a:pt x="8223185" y="6024327"/>
                </a:cubicBezTo>
                <a:cubicBezTo>
                  <a:pt x="8213450" y="6069519"/>
                  <a:pt x="8213450" y="6109062"/>
                  <a:pt x="8189111" y="6154254"/>
                </a:cubicBezTo>
                <a:cubicBezTo>
                  <a:pt x="8174508" y="6092115"/>
                  <a:pt x="8213450" y="6013030"/>
                  <a:pt x="8125830" y="6007380"/>
                </a:cubicBezTo>
                <a:cubicBezTo>
                  <a:pt x="8125830" y="6046924"/>
                  <a:pt x="8125830" y="6092115"/>
                  <a:pt x="8135566" y="6131659"/>
                </a:cubicBezTo>
                <a:cubicBezTo>
                  <a:pt x="8145302" y="6188148"/>
                  <a:pt x="8125830" y="6193797"/>
                  <a:pt x="8086888" y="6176850"/>
                </a:cubicBezTo>
                <a:cubicBezTo>
                  <a:pt x="7989534" y="6148606"/>
                  <a:pt x="7892180" y="6109062"/>
                  <a:pt x="7794826" y="6075168"/>
                </a:cubicBezTo>
                <a:cubicBezTo>
                  <a:pt x="7741281" y="6058221"/>
                  <a:pt x="7741281" y="6058221"/>
                  <a:pt x="7716942" y="6120360"/>
                </a:cubicBezTo>
                <a:cubicBezTo>
                  <a:pt x="7720593" y="6073756"/>
                  <a:pt x="7683172" y="6055750"/>
                  <a:pt x="7662180" y="6023445"/>
                </a:cubicBezTo>
                <a:lnTo>
                  <a:pt x="7648894" y="5985074"/>
                </a:lnTo>
                <a:lnTo>
                  <a:pt x="7641099" y="6018970"/>
                </a:lnTo>
                <a:cubicBezTo>
                  <a:pt x="7638817" y="6036975"/>
                  <a:pt x="7638513" y="6055687"/>
                  <a:pt x="7640946" y="6075459"/>
                </a:cubicBezTo>
                <a:cubicBezTo>
                  <a:pt x="7626343" y="6075459"/>
                  <a:pt x="7614174" y="6072634"/>
                  <a:pt x="7603222" y="6067692"/>
                </a:cubicBezTo>
                <a:lnTo>
                  <a:pt x="7586619" y="6056516"/>
                </a:lnTo>
                <a:lnTo>
                  <a:pt x="7587339" y="6125303"/>
                </a:lnTo>
                <a:cubicBezTo>
                  <a:pt x="7590381" y="6185324"/>
                  <a:pt x="7595249" y="6247463"/>
                  <a:pt x="7600116" y="6312426"/>
                </a:cubicBezTo>
                <a:cubicBezTo>
                  <a:pt x="7566042" y="6250287"/>
                  <a:pt x="7570910" y="6193797"/>
                  <a:pt x="7546572" y="6148606"/>
                </a:cubicBezTo>
                <a:cubicBezTo>
                  <a:pt x="7536836" y="6137307"/>
                  <a:pt x="7536836" y="6120360"/>
                  <a:pt x="7522234" y="6114712"/>
                </a:cubicBezTo>
                <a:cubicBezTo>
                  <a:pt x="7502762" y="6114712"/>
                  <a:pt x="7497895" y="6137307"/>
                  <a:pt x="7493027" y="6148606"/>
                </a:cubicBezTo>
                <a:cubicBezTo>
                  <a:pt x="7483291" y="6171201"/>
                  <a:pt x="7473556" y="6193797"/>
                  <a:pt x="7458953" y="6216393"/>
                </a:cubicBezTo>
                <a:cubicBezTo>
                  <a:pt x="7429747" y="6272884"/>
                  <a:pt x="7405408" y="6272884"/>
                  <a:pt x="7361598" y="6222042"/>
                </a:cubicBezTo>
                <a:cubicBezTo>
                  <a:pt x="7332392" y="6289831"/>
                  <a:pt x="7298318" y="6351969"/>
                  <a:pt x="7308054" y="6431055"/>
                </a:cubicBezTo>
                <a:cubicBezTo>
                  <a:pt x="7278847" y="6431055"/>
                  <a:pt x="7259377" y="6419757"/>
                  <a:pt x="7239905" y="6402810"/>
                </a:cubicBezTo>
                <a:cubicBezTo>
                  <a:pt x="7225302" y="6397161"/>
                  <a:pt x="7205831" y="6380214"/>
                  <a:pt x="7230170" y="6346320"/>
                </a:cubicBezTo>
                <a:cubicBezTo>
                  <a:pt x="7244773" y="6323725"/>
                  <a:pt x="7264244" y="6278532"/>
                  <a:pt x="7215567" y="6250287"/>
                </a:cubicBezTo>
                <a:cubicBezTo>
                  <a:pt x="7210699" y="6250287"/>
                  <a:pt x="7210699" y="6233340"/>
                  <a:pt x="7210699" y="6222042"/>
                </a:cubicBezTo>
                <a:cubicBezTo>
                  <a:pt x="7200964" y="6176850"/>
                  <a:pt x="7191228" y="6142956"/>
                  <a:pt x="7137683" y="6137307"/>
                </a:cubicBezTo>
                <a:cubicBezTo>
                  <a:pt x="7093874" y="6137307"/>
                  <a:pt x="7064667" y="6092115"/>
                  <a:pt x="7030593" y="6041274"/>
                </a:cubicBezTo>
                <a:cubicBezTo>
                  <a:pt x="7035461" y="6097765"/>
                  <a:pt x="6962445" y="6114712"/>
                  <a:pt x="7015990" y="6176850"/>
                </a:cubicBezTo>
                <a:cubicBezTo>
                  <a:pt x="6967313" y="6176850"/>
                  <a:pt x="6923504" y="6193797"/>
                  <a:pt x="6923504" y="6120360"/>
                </a:cubicBezTo>
                <a:cubicBezTo>
                  <a:pt x="6923504" y="6103413"/>
                  <a:pt x="6913768" y="6103413"/>
                  <a:pt x="6899165" y="6103413"/>
                </a:cubicBezTo>
                <a:cubicBezTo>
                  <a:pt x="6879694" y="6103413"/>
                  <a:pt x="6855355" y="6114712"/>
                  <a:pt x="6845620" y="6080818"/>
                </a:cubicBezTo>
                <a:cubicBezTo>
                  <a:pt x="6845620" y="6080818"/>
                  <a:pt x="6840752" y="6075168"/>
                  <a:pt x="6835884" y="6080818"/>
                </a:cubicBezTo>
                <a:cubicBezTo>
                  <a:pt x="6811545" y="6103413"/>
                  <a:pt x="6767736" y="6103413"/>
                  <a:pt x="6753133" y="6154254"/>
                </a:cubicBezTo>
                <a:cubicBezTo>
                  <a:pt x="6738530" y="6205095"/>
                  <a:pt x="6723927" y="6210744"/>
                  <a:pt x="6689852" y="6165553"/>
                </a:cubicBezTo>
                <a:cubicBezTo>
                  <a:pt x="6665514" y="6137307"/>
                  <a:pt x="6665514" y="6137307"/>
                  <a:pt x="6636308" y="6176850"/>
                </a:cubicBezTo>
                <a:cubicBezTo>
                  <a:pt x="6631440" y="6126009"/>
                  <a:pt x="6626572" y="6069519"/>
                  <a:pt x="6621704" y="6013030"/>
                </a:cubicBezTo>
                <a:cubicBezTo>
                  <a:pt x="6621704" y="6013030"/>
                  <a:pt x="6616837" y="6013030"/>
                  <a:pt x="6616837" y="6013030"/>
                </a:cubicBezTo>
                <a:cubicBezTo>
                  <a:pt x="6611969" y="6018678"/>
                  <a:pt x="6611969" y="6018678"/>
                  <a:pt x="6607101" y="6024327"/>
                </a:cubicBezTo>
                <a:cubicBezTo>
                  <a:pt x="6602234" y="6024327"/>
                  <a:pt x="6602234" y="6024327"/>
                  <a:pt x="6597365" y="6024327"/>
                </a:cubicBezTo>
                <a:cubicBezTo>
                  <a:pt x="6587630" y="6013030"/>
                  <a:pt x="6607101" y="5967837"/>
                  <a:pt x="6568159" y="6001731"/>
                </a:cubicBezTo>
                <a:cubicBezTo>
                  <a:pt x="6563291" y="6007380"/>
                  <a:pt x="6558424" y="6013030"/>
                  <a:pt x="6553556" y="6018678"/>
                </a:cubicBezTo>
                <a:cubicBezTo>
                  <a:pt x="6524350" y="6086466"/>
                  <a:pt x="6475672" y="6097765"/>
                  <a:pt x="6417260" y="6080818"/>
                </a:cubicBezTo>
                <a:cubicBezTo>
                  <a:pt x="6363715" y="6058221"/>
                  <a:pt x="6334508" y="6114712"/>
                  <a:pt x="6300435" y="6137307"/>
                </a:cubicBezTo>
                <a:cubicBezTo>
                  <a:pt x="6266361" y="6159903"/>
                  <a:pt x="6242022" y="6165553"/>
                  <a:pt x="6222551" y="6126009"/>
                </a:cubicBezTo>
                <a:cubicBezTo>
                  <a:pt x="6212815" y="6097765"/>
                  <a:pt x="6198212" y="6075168"/>
                  <a:pt x="6183609" y="6041274"/>
                </a:cubicBezTo>
                <a:cubicBezTo>
                  <a:pt x="6164138" y="6080818"/>
                  <a:pt x="6164138" y="6120360"/>
                  <a:pt x="6164138" y="6154254"/>
                </a:cubicBezTo>
                <a:cubicBezTo>
                  <a:pt x="6164138" y="6171201"/>
                  <a:pt x="6169006" y="6199446"/>
                  <a:pt x="6154402" y="6193797"/>
                </a:cubicBezTo>
                <a:cubicBezTo>
                  <a:pt x="6091122" y="6165553"/>
                  <a:pt x="6086255" y="6233340"/>
                  <a:pt x="6061916" y="6267234"/>
                </a:cubicBezTo>
                <a:cubicBezTo>
                  <a:pt x="6042445" y="6295479"/>
                  <a:pt x="6037578" y="6357619"/>
                  <a:pt x="6003504" y="6346320"/>
                </a:cubicBezTo>
                <a:cubicBezTo>
                  <a:pt x="5964561" y="6335022"/>
                  <a:pt x="5979165" y="6278532"/>
                  <a:pt x="5979165" y="6238989"/>
                </a:cubicBezTo>
                <a:cubicBezTo>
                  <a:pt x="5974297" y="6199446"/>
                  <a:pt x="5979165" y="6165553"/>
                  <a:pt x="5979165" y="6120360"/>
                </a:cubicBezTo>
                <a:cubicBezTo>
                  <a:pt x="5930488" y="6193797"/>
                  <a:pt x="5959694" y="6272884"/>
                  <a:pt x="5930488" y="6346320"/>
                </a:cubicBezTo>
                <a:cubicBezTo>
                  <a:pt x="5940222" y="6171201"/>
                  <a:pt x="5838001" y="6046924"/>
                  <a:pt x="5774721" y="5888751"/>
                </a:cubicBezTo>
                <a:cubicBezTo>
                  <a:pt x="5760117" y="5939592"/>
                  <a:pt x="5764985" y="5973486"/>
                  <a:pt x="5764985" y="6013030"/>
                </a:cubicBezTo>
                <a:cubicBezTo>
                  <a:pt x="5745514" y="6001731"/>
                  <a:pt x="5745514" y="5973486"/>
                  <a:pt x="5726043" y="5962189"/>
                </a:cubicBezTo>
                <a:cubicBezTo>
                  <a:pt x="5691969" y="6041274"/>
                  <a:pt x="5672498" y="6131659"/>
                  <a:pt x="5614086" y="6205095"/>
                </a:cubicBezTo>
                <a:cubicBezTo>
                  <a:pt x="5599482" y="6165553"/>
                  <a:pt x="5618953" y="6131659"/>
                  <a:pt x="5609218" y="6092115"/>
                </a:cubicBezTo>
                <a:cubicBezTo>
                  <a:pt x="5592181" y="6117536"/>
                  <a:pt x="5578794" y="6121773"/>
                  <a:pt x="5567842" y="6114712"/>
                </a:cubicBezTo>
                <a:lnTo>
                  <a:pt x="5559486" y="6104614"/>
                </a:lnTo>
                <a:lnTo>
                  <a:pt x="5547826" y="6120652"/>
                </a:lnTo>
                <a:lnTo>
                  <a:pt x="5541936" y="6071494"/>
                </a:lnTo>
                <a:lnTo>
                  <a:pt x="5541069" y="6069519"/>
                </a:lnTo>
                <a:cubicBezTo>
                  <a:pt x="5526466" y="6041274"/>
                  <a:pt x="5521598" y="5984784"/>
                  <a:pt x="5492392" y="5990433"/>
                </a:cubicBezTo>
                <a:cubicBezTo>
                  <a:pt x="5448583" y="5996083"/>
                  <a:pt x="5453451" y="6052572"/>
                  <a:pt x="5448583" y="6097765"/>
                </a:cubicBezTo>
                <a:cubicBezTo>
                  <a:pt x="5443715" y="6120360"/>
                  <a:pt x="5453451" y="6142956"/>
                  <a:pt x="5433979" y="6165553"/>
                </a:cubicBezTo>
                <a:cubicBezTo>
                  <a:pt x="5404773" y="6193797"/>
                  <a:pt x="5399906" y="6159903"/>
                  <a:pt x="5390170" y="6131659"/>
                </a:cubicBezTo>
                <a:cubicBezTo>
                  <a:pt x="5365831" y="6171201"/>
                  <a:pt x="5341492" y="6199446"/>
                  <a:pt x="5322022" y="6233340"/>
                </a:cubicBezTo>
                <a:cubicBezTo>
                  <a:pt x="5307419" y="6255936"/>
                  <a:pt x="5287948" y="6267234"/>
                  <a:pt x="5268479" y="6255936"/>
                </a:cubicBezTo>
                <a:cubicBezTo>
                  <a:pt x="5205196" y="6227691"/>
                  <a:pt x="5214933" y="6284181"/>
                  <a:pt x="5214933" y="6318075"/>
                </a:cubicBezTo>
                <a:cubicBezTo>
                  <a:pt x="5214933" y="6357619"/>
                  <a:pt x="5224669" y="6391513"/>
                  <a:pt x="5229536" y="6431055"/>
                </a:cubicBezTo>
                <a:cubicBezTo>
                  <a:pt x="5234403" y="6448002"/>
                  <a:pt x="5234403" y="6459301"/>
                  <a:pt x="5214933" y="6476248"/>
                </a:cubicBezTo>
                <a:cubicBezTo>
                  <a:pt x="5195462" y="6391513"/>
                  <a:pt x="5210064" y="6295479"/>
                  <a:pt x="5161388" y="6216393"/>
                </a:cubicBezTo>
                <a:cubicBezTo>
                  <a:pt x="5137049" y="6278532"/>
                  <a:pt x="5137049" y="6351969"/>
                  <a:pt x="5112710" y="6414108"/>
                </a:cubicBezTo>
                <a:cubicBezTo>
                  <a:pt x="5098106" y="6380214"/>
                  <a:pt x="5098106" y="6351969"/>
                  <a:pt x="5102974" y="6318075"/>
                </a:cubicBezTo>
                <a:cubicBezTo>
                  <a:pt x="5112710" y="6272884"/>
                  <a:pt x="5068901" y="6267234"/>
                  <a:pt x="5049430" y="6261585"/>
                </a:cubicBezTo>
                <a:cubicBezTo>
                  <a:pt x="5034826" y="6250287"/>
                  <a:pt x="5015356" y="6250287"/>
                  <a:pt x="5000752" y="6238989"/>
                </a:cubicBezTo>
                <a:cubicBezTo>
                  <a:pt x="5000752" y="6199446"/>
                  <a:pt x="4952075" y="6227691"/>
                  <a:pt x="4947207" y="6193797"/>
                </a:cubicBezTo>
                <a:cubicBezTo>
                  <a:pt x="4947207" y="6210744"/>
                  <a:pt x="4947207" y="6233340"/>
                  <a:pt x="4947207" y="6255936"/>
                </a:cubicBezTo>
                <a:cubicBezTo>
                  <a:pt x="4908265" y="6250287"/>
                  <a:pt x="4903399" y="6295479"/>
                  <a:pt x="4874191" y="6335022"/>
                </a:cubicBezTo>
                <a:cubicBezTo>
                  <a:pt x="4864456" y="6278532"/>
                  <a:pt x="4840118" y="6233340"/>
                  <a:pt x="4869323" y="6182499"/>
                </a:cubicBezTo>
                <a:cubicBezTo>
                  <a:pt x="4883927" y="6154254"/>
                  <a:pt x="4859589" y="6142956"/>
                  <a:pt x="4844985" y="6137307"/>
                </a:cubicBezTo>
                <a:cubicBezTo>
                  <a:pt x="4825514" y="6120360"/>
                  <a:pt x="4825514" y="6142956"/>
                  <a:pt x="4820646" y="6154254"/>
                </a:cubicBezTo>
                <a:cubicBezTo>
                  <a:pt x="4801175" y="6205095"/>
                  <a:pt x="4781705" y="6205095"/>
                  <a:pt x="4742764" y="6176850"/>
                </a:cubicBezTo>
                <a:cubicBezTo>
                  <a:pt x="4713557" y="6154254"/>
                  <a:pt x="4718425" y="6205095"/>
                  <a:pt x="4694086" y="6210744"/>
                </a:cubicBezTo>
                <a:cubicBezTo>
                  <a:pt x="4694086" y="6210744"/>
                  <a:pt x="4694086" y="6210744"/>
                  <a:pt x="4694086" y="6205095"/>
                </a:cubicBezTo>
                <a:cubicBezTo>
                  <a:pt x="4684350" y="6176850"/>
                  <a:pt x="4684350" y="6126009"/>
                  <a:pt x="4650278" y="6131659"/>
                </a:cubicBezTo>
                <a:cubicBezTo>
                  <a:pt x="4616202" y="6131659"/>
                  <a:pt x="4616202" y="6176850"/>
                  <a:pt x="4611334" y="6205095"/>
                </a:cubicBezTo>
                <a:cubicBezTo>
                  <a:pt x="4606467" y="6244638"/>
                  <a:pt x="4601599" y="6284181"/>
                  <a:pt x="4591864" y="6323725"/>
                </a:cubicBezTo>
                <a:cubicBezTo>
                  <a:pt x="4591864" y="6340672"/>
                  <a:pt x="4591864" y="6363267"/>
                  <a:pt x="4572393" y="6357619"/>
                </a:cubicBezTo>
                <a:cubicBezTo>
                  <a:pt x="4557790" y="6357619"/>
                  <a:pt x="4557790" y="6335022"/>
                  <a:pt x="4562656" y="6318075"/>
                </a:cubicBezTo>
                <a:cubicBezTo>
                  <a:pt x="4572393" y="6301128"/>
                  <a:pt x="4557790" y="6289831"/>
                  <a:pt x="4552922" y="6261585"/>
                </a:cubicBezTo>
                <a:cubicBezTo>
                  <a:pt x="4543186" y="6284181"/>
                  <a:pt x="4543186" y="6295479"/>
                  <a:pt x="4538319" y="6306778"/>
                </a:cubicBezTo>
                <a:cubicBezTo>
                  <a:pt x="4533451" y="6380214"/>
                  <a:pt x="4513980" y="6442354"/>
                  <a:pt x="4436097" y="6448002"/>
                </a:cubicBezTo>
                <a:cubicBezTo>
                  <a:pt x="4426360" y="6448002"/>
                  <a:pt x="4421494" y="6459301"/>
                  <a:pt x="4411758" y="6464949"/>
                </a:cubicBezTo>
                <a:cubicBezTo>
                  <a:pt x="4406890" y="6464949"/>
                  <a:pt x="4406890" y="6464949"/>
                  <a:pt x="4402023" y="6464949"/>
                </a:cubicBezTo>
                <a:cubicBezTo>
                  <a:pt x="4421494" y="6408460"/>
                  <a:pt x="4436097" y="6357619"/>
                  <a:pt x="4397155" y="6306778"/>
                </a:cubicBezTo>
                <a:cubicBezTo>
                  <a:pt x="4392287" y="6295479"/>
                  <a:pt x="4387420" y="6278532"/>
                  <a:pt x="4406890" y="6278532"/>
                </a:cubicBezTo>
                <a:cubicBezTo>
                  <a:pt x="4426360" y="6278532"/>
                  <a:pt x="4431228" y="6267234"/>
                  <a:pt x="4426360" y="6244638"/>
                </a:cubicBezTo>
                <a:cubicBezTo>
                  <a:pt x="4421494" y="6222042"/>
                  <a:pt x="4416626" y="6205095"/>
                  <a:pt x="4397155" y="6199446"/>
                </a:cubicBezTo>
                <a:cubicBezTo>
                  <a:pt x="4377683" y="6193797"/>
                  <a:pt x="4367949" y="6210744"/>
                  <a:pt x="4358213" y="6227691"/>
                </a:cubicBezTo>
                <a:cubicBezTo>
                  <a:pt x="4343609" y="6272884"/>
                  <a:pt x="4324139" y="6318075"/>
                  <a:pt x="4304668" y="6368916"/>
                </a:cubicBezTo>
                <a:cubicBezTo>
                  <a:pt x="4285198" y="6312426"/>
                  <a:pt x="4299800" y="6267234"/>
                  <a:pt x="4294933" y="6216393"/>
                </a:cubicBezTo>
                <a:cubicBezTo>
                  <a:pt x="4290065" y="6199446"/>
                  <a:pt x="4294933" y="6176850"/>
                  <a:pt x="4280329" y="6171201"/>
                </a:cubicBezTo>
                <a:cubicBezTo>
                  <a:pt x="4260859" y="6165553"/>
                  <a:pt x="4246255" y="6188148"/>
                  <a:pt x="4241388" y="6205095"/>
                </a:cubicBezTo>
                <a:cubicBezTo>
                  <a:pt x="4221916" y="6244638"/>
                  <a:pt x="4221916" y="6289831"/>
                  <a:pt x="4231653" y="6335022"/>
                </a:cubicBezTo>
                <a:cubicBezTo>
                  <a:pt x="4236520" y="6380214"/>
                  <a:pt x="4241388" y="6425407"/>
                  <a:pt x="4236520" y="6476248"/>
                </a:cubicBezTo>
                <a:cubicBezTo>
                  <a:pt x="4202445" y="6425407"/>
                  <a:pt x="4212181" y="6363267"/>
                  <a:pt x="4187842" y="6306778"/>
                </a:cubicBezTo>
                <a:cubicBezTo>
                  <a:pt x="4148901" y="6385863"/>
                  <a:pt x="4105091" y="6363267"/>
                  <a:pt x="4061280" y="6318075"/>
                </a:cubicBezTo>
                <a:cubicBezTo>
                  <a:pt x="4051546" y="6306778"/>
                  <a:pt x="4032077" y="6284181"/>
                  <a:pt x="4027207" y="6301128"/>
                </a:cubicBezTo>
                <a:cubicBezTo>
                  <a:pt x="4017472" y="6329373"/>
                  <a:pt x="3968795" y="6323725"/>
                  <a:pt x="3978529" y="6368916"/>
                </a:cubicBezTo>
                <a:cubicBezTo>
                  <a:pt x="3983397" y="6397161"/>
                  <a:pt x="3978529" y="6425407"/>
                  <a:pt x="3978529" y="6459301"/>
                </a:cubicBezTo>
                <a:cubicBezTo>
                  <a:pt x="3954191" y="6436704"/>
                  <a:pt x="3963926" y="6391513"/>
                  <a:pt x="3944456" y="6363267"/>
                </a:cubicBezTo>
                <a:cubicBezTo>
                  <a:pt x="3915250" y="6380214"/>
                  <a:pt x="3915250" y="6425407"/>
                  <a:pt x="3890911" y="6442354"/>
                </a:cubicBezTo>
                <a:cubicBezTo>
                  <a:pt x="3881175" y="6453651"/>
                  <a:pt x="3876308" y="6470598"/>
                  <a:pt x="3861704" y="6464949"/>
                </a:cubicBezTo>
                <a:cubicBezTo>
                  <a:pt x="3842233" y="6464949"/>
                  <a:pt x="3851970" y="6442354"/>
                  <a:pt x="3847101" y="6431055"/>
                </a:cubicBezTo>
                <a:cubicBezTo>
                  <a:pt x="3837367" y="6391513"/>
                  <a:pt x="3827630" y="6351969"/>
                  <a:pt x="3817895" y="6312426"/>
                </a:cubicBezTo>
                <a:cubicBezTo>
                  <a:pt x="3793557" y="6318075"/>
                  <a:pt x="3793557" y="6357619"/>
                  <a:pt x="3764350" y="6346320"/>
                </a:cubicBezTo>
                <a:cubicBezTo>
                  <a:pt x="3769218" y="6318075"/>
                  <a:pt x="3774085" y="6284181"/>
                  <a:pt x="3769218" y="6244638"/>
                </a:cubicBezTo>
                <a:cubicBezTo>
                  <a:pt x="3735143" y="6289831"/>
                  <a:pt x="3701070" y="6323725"/>
                  <a:pt x="3652393" y="6335022"/>
                </a:cubicBezTo>
                <a:cubicBezTo>
                  <a:pt x="3637790" y="6340672"/>
                  <a:pt x="3618319" y="6351969"/>
                  <a:pt x="3603715" y="6335022"/>
                </a:cubicBezTo>
                <a:cubicBezTo>
                  <a:pt x="3584245" y="6318075"/>
                  <a:pt x="3584245" y="6301128"/>
                  <a:pt x="3589112" y="6272884"/>
                </a:cubicBezTo>
                <a:cubicBezTo>
                  <a:pt x="3592763" y="6247463"/>
                  <a:pt x="3604628" y="6215688"/>
                  <a:pt x="3587742" y="6189473"/>
                </a:cubicBezTo>
                <a:lnTo>
                  <a:pt x="3570039" y="6174259"/>
                </a:lnTo>
                <a:lnTo>
                  <a:pt x="3559906" y="6175345"/>
                </a:lnTo>
                <a:lnTo>
                  <a:pt x="3559906" y="6207214"/>
                </a:lnTo>
                <a:cubicBezTo>
                  <a:pt x="3559906" y="6220630"/>
                  <a:pt x="3559906" y="6233340"/>
                  <a:pt x="3559906" y="6244638"/>
                </a:cubicBezTo>
                <a:cubicBezTo>
                  <a:pt x="3545303" y="6250287"/>
                  <a:pt x="3540435" y="6238989"/>
                  <a:pt x="3535568" y="6233340"/>
                </a:cubicBezTo>
                <a:cubicBezTo>
                  <a:pt x="3516097" y="6210744"/>
                  <a:pt x="3496626" y="6205095"/>
                  <a:pt x="3496626" y="6244638"/>
                </a:cubicBezTo>
                <a:cubicBezTo>
                  <a:pt x="3496626" y="6312426"/>
                  <a:pt x="3447949" y="6335022"/>
                  <a:pt x="3409007" y="6351969"/>
                </a:cubicBezTo>
                <a:cubicBezTo>
                  <a:pt x="3374933" y="6368916"/>
                  <a:pt x="3370066" y="6385863"/>
                  <a:pt x="3370066" y="6419757"/>
                </a:cubicBezTo>
                <a:cubicBezTo>
                  <a:pt x="3379801" y="6470598"/>
                  <a:pt x="3365197" y="6498843"/>
                  <a:pt x="3316520" y="6504492"/>
                </a:cubicBezTo>
                <a:cubicBezTo>
                  <a:pt x="3297049" y="6504492"/>
                  <a:pt x="3282446" y="6521439"/>
                  <a:pt x="3262975" y="6527088"/>
                </a:cubicBezTo>
                <a:cubicBezTo>
                  <a:pt x="3238637" y="6532737"/>
                  <a:pt x="3204562" y="6538386"/>
                  <a:pt x="3194827" y="6510141"/>
                </a:cubicBezTo>
                <a:cubicBezTo>
                  <a:pt x="3180224" y="6448002"/>
                  <a:pt x="3136414" y="6431055"/>
                  <a:pt x="3087737" y="6414108"/>
                </a:cubicBezTo>
                <a:cubicBezTo>
                  <a:pt x="3068267" y="6402810"/>
                  <a:pt x="3053663" y="6397161"/>
                  <a:pt x="3048795" y="6363267"/>
                </a:cubicBezTo>
                <a:cubicBezTo>
                  <a:pt x="3039059" y="6278532"/>
                  <a:pt x="3024456" y="6272884"/>
                  <a:pt x="2961176" y="6323725"/>
                </a:cubicBezTo>
                <a:cubicBezTo>
                  <a:pt x="2956308" y="6323725"/>
                  <a:pt x="2951441" y="6323725"/>
                  <a:pt x="2951441" y="6318075"/>
                </a:cubicBezTo>
                <a:cubicBezTo>
                  <a:pt x="2888161" y="6233340"/>
                  <a:pt x="2873557" y="6233340"/>
                  <a:pt x="2790806" y="6289831"/>
                </a:cubicBezTo>
                <a:cubicBezTo>
                  <a:pt x="2766467" y="6306778"/>
                  <a:pt x="2746997" y="6329373"/>
                  <a:pt x="2712923" y="6312426"/>
                </a:cubicBezTo>
                <a:cubicBezTo>
                  <a:pt x="2688584" y="6301128"/>
                  <a:pt x="2649642" y="6346320"/>
                  <a:pt x="2630171" y="6385863"/>
                </a:cubicBezTo>
                <a:cubicBezTo>
                  <a:pt x="2586361" y="6453651"/>
                  <a:pt x="2576626" y="6436704"/>
                  <a:pt x="2523081" y="6391513"/>
                </a:cubicBezTo>
                <a:cubicBezTo>
                  <a:pt x="2474404" y="6346320"/>
                  <a:pt x="2493874" y="6301128"/>
                  <a:pt x="2484139" y="6255936"/>
                </a:cubicBezTo>
                <a:cubicBezTo>
                  <a:pt x="2484139" y="6250287"/>
                  <a:pt x="2484139" y="6238989"/>
                  <a:pt x="2479271" y="6233340"/>
                </a:cubicBezTo>
                <a:cubicBezTo>
                  <a:pt x="2469535" y="6205095"/>
                  <a:pt x="2469535" y="6142956"/>
                  <a:pt x="2454933" y="6159903"/>
                </a:cubicBezTo>
                <a:cubicBezTo>
                  <a:pt x="2415991" y="6188148"/>
                  <a:pt x="2401388" y="6103413"/>
                  <a:pt x="2372182" y="6154254"/>
                </a:cubicBezTo>
                <a:cubicBezTo>
                  <a:pt x="2352711" y="6182499"/>
                  <a:pt x="2333240" y="6210744"/>
                  <a:pt x="2333240" y="6244638"/>
                </a:cubicBezTo>
                <a:cubicBezTo>
                  <a:pt x="2328372" y="6306778"/>
                  <a:pt x="2372182" y="6374566"/>
                  <a:pt x="2308901" y="6425407"/>
                </a:cubicBezTo>
                <a:cubicBezTo>
                  <a:pt x="2299165" y="6374566"/>
                  <a:pt x="2255357" y="6340672"/>
                  <a:pt x="2231018" y="6289831"/>
                </a:cubicBezTo>
                <a:cubicBezTo>
                  <a:pt x="2216414" y="6340672"/>
                  <a:pt x="2143398" y="6289831"/>
                  <a:pt x="2143398" y="6368916"/>
                </a:cubicBezTo>
                <a:cubicBezTo>
                  <a:pt x="2114192" y="6323725"/>
                  <a:pt x="2099589" y="6301128"/>
                  <a:pt x="2143398" y="6255936"/>
                </a:cubicBezTo>
                <a:cubicBezTo>
                  <a:pt x="2201811" y="6199446"/>
                  <a:pt x="2216414" y="6103413"/>
                  <a:pt x="2177472" y="6018678"/>
                </a:cubicBezTo>
                <a:cubicBezTo>
                  <a:pt x="2148266" y="6109062"/>
                  <a:pt x="2109325" y="6120360"/>
                  <a:pt x="2046044" y="6046924"/>
                </a:cubicBezTo>
                <a:cubicBezTo>
                  <a:pt x="2031440" y="6029977"/>
                  <a:pt x="2021705" y="6018678"/>
                  <a:pt x="2002235" y="6029977"/>
                </a:cubicBezTo>
                <a:cubicBezTo>
                  <a:pt x="1982763" y="6041274"/>
                  <a:pt x="1977896" y="6058221"/>
                  <a:pt x="1987631" y="6075168"/>
                </a:cubicBezTo>
                <a:cubicBezTo>
                  <a:pt x="2036308" y="6137307"/>
                  <a:pt x="1997367" y="6193797"/>
                  <a:pt x="1977896" y="6255936"/>
                </a:cubicBezTo>
                <a:cubicBezTo>
                  <a:pt x="1973028" y="6222042"/>
                  <a:pt x="1968161" y="6188148"/>
                  <a:pt x="1963293" y="6142956"/>
                </a:cubicBezTo>
                <a:cubicBezTo>
                  <a:pt x="1929218" y="6205095"/>
                  <a:pt x="1841600" y="6176850"/>
                  <a:pt x="1836732" y="6267234"/>
                </a:cubicBezTo>
                <a:cubicBezTo>
                  <a:pt x="1831864" y="6267234"/>
                  <a:pt x="1826997" y="6267234"/>
                  <a:pt x="1822129" y="6267234"/>
                </a:cubicBezTo>
                <a:cubicBezTo>
                  <a:pt x="1822129" y="6222042"/>
                  <a:pt x="1802658" y="6216393"/>
                  <a:pt x="1768584" y="6222042"/>
                </a:cubicBezTo>
                <a:cubicBezTo>
                  <a:pt x="1734509" y="6227691"/>
                  <a:pt x="1705304" y="6244638"/>
                  <a:pt x="1671229" y="6250287"/>
                </a:cubicBezTo>
                <a:cubicBezTo>
                  <a:pt x="1661493" y="6250287"/>
                  <a:pt x="1603081" y="6238989"/>
                  <a:pt x="1642022" y="6301128"/>
                </a:cubicBezTo>
                <a:cubicBezTo>
                  <a:pt x="1646891" y="6306778"/>
                  <a:pt x="1637155" y="6318075"/>
                  <a:pt x="1627419" y="6323725"/>
                </a:cubicBezTo>
                <a:cubicBezTo>
                  <a:pt x="1598213" y="6340672"/>
                  <a:pt x="1573875" y="6357619"/>
                  <a:pt x="1593345" y="6419757"/>
                </a:cubicBezTo>
                <a:cubicBezTo>
                  <a:pt x="1539800" y="6335022"/>
                  <a:pt x="1583610" y="6250287"/>
                  <a:pt x="1559271" y="6176850"/>
                </a:cubicBezTo>
                <a:cubicBezTo>
                  <a:pt x="1554403" y="6159903"/>
                  <a:pt x="1549536" y="6137307"/>
                  <a:pt x="1534932" y="6131659"/>
                </a:cubicBezTo>
                <a:cubicBezTo>
                  <a:pt x="1515462" y="6120360"/>
                  <a:pt x="1525198" y="6148606"/>
                  <a:pt x="1520329" y="6159903"/>
                </a:cubicBezTo>
                <a:cubicBezTo>
                  <a:pt x="1495991" y="6193797"/>
                  <a:pt x="1495991" y="6188148"/>
                  <a:pt x="1495991" y="6222042"/>
                </a:cubicBezTo>
                <a:cubicBezTo>
                  <a:pt x="1495991" y="6244638"/>
                  <a:pt x="1505726" y="6261585"/>
                  <a:pt x="1481388" y="6284181"/>
                </a:cubicBezTo>
                <a:cubicBezTo>
                  <a:pt x="1481388" y="6267234"/>
                  <a:pt x="1476520" y="6250287"/>
                  <a:pt x="1471652" y="6233340"/>
                </a:cubicBezTo>
                <a:cubicBezTo>
                  <a:pt x="1466785" y="6171201"/>
                  <a:pt x="1432710" y="6131659"/>
                  <a:pt x="1379166" y="6137307"/>
                </a:cubicBezTo>
                <a:cubicBezTo>
                  <a:pt x="1315885" y="6137307"/>
                  <a:pt x="1276943" y="6109062"/>
                  <a:pt x="1267208" y="6029977"/>
                </a:cubicBezTo>
                <a:cubicBezTo>
                  <a:pt x="1262340" y="6075168"/>
                  <a:pt x="1252604" y="6109062"/>
                  <a:pt x="1296414" y="6126009"/>
                </a:cubicBezTo>
                <a:cubicBezTo>
                  <a:pt x="1335356" y="6137307"/>
                  <a:pt x="1320753" y="6171201"/>
                  <a:pt x="1315885" y="6199446"/>
                </a:cubicBezTo>
                <a:cubicBezTo>
                  <a:pt x="1291546" y="6193797"/>
                  <a:pt x="1301282" y="6154254"/>
                  <a:pt x="1276943" y="6154254"/>
                </a:cubicBezTo>
                <a:cubicBezTo>
                  <a:pt x="1276943" y="6154254"/>
                  <a:pt x="1272075" y="6148606"/>
                  <a:pt x="1272075" y="6148606"/>
                </a:cubicBezTo>
                <a:cubicBezTo>
                  <a:pt x="1272075" y="6148606"/>
                  <a:pt x="1267208" y="6148606"/>
                  <a:pt x="1272075" y="6154254"/>
                </a:cubicBezTo>
                <a:cubicBezTo>
                  <a:pt x="1272075" y="6159903"/>
                  <a:pt x="1272075" y="6159903"/>
                  <a:pt x="1276943" y="6154254"/>
                </a:cubicBezTo>
                <a:cubicBezTo>
                  <a:pt x="1262340" y="6188148"/>
                  <a:pt x="1286679" y="6222042"/>
                  <a:pt x="1272075" y="6255936"/>
                </a:cubicBezTo>
                <a:cubicBezTo>
                  <a:pt x="1169853" y="6216393"/>
                  <a:pt x="1091969" y="6041274"/>
                  <a:pt x="960541" y="6182499"/>
                </a:cubicBezTo>
                <a:cubicBezTo>
                  <a:pt x="945938" y="6154254"/>
                  <a:pt x="960541" y="6126009"/>
                  <a:pt x="950806" y="6103413"/>
                </a:cubicBezTo>
                <a:cubicBezTo>
                  <a:pt x="936202" y="6103413"/>
                  <a:pt x="936202" y="6126009"/>
                  <a:pt x="926467" y="6142956"/>
                </a:cubicBezTo>
                <a:cubicBezTo>
                  <a:pt x="911863" y="6126009"/>
                  <a:pt x="936202" y="6109062"/>
                  <a:pt x="921599" y="6092115"/>
                </a:cubicBezTo>
                <a:cubicBezTo>
                  <a:pt x="906996" y="6097765"/>
                  <a:pt x="911863" y="6109062"/>
                  <a:pt x="906996" y="6114712"/>
                </a:cubicBezTo>
                <a:cubicBezTo>
                  <a:pt x="882658" y="6165553"/>
                  <a:pt x="868054" y="6171201"/>
                  <a:pt x="838848" y="6120360"/>
                </a:cubicBezTo>
                <a:cubicBezTo>
                  <a:pt x="824245" y="6097765"/>
                  <a:pt x="814509" y="6075168"/>
                  <a:pt x="804773" y="6052572"/>
                </a:cubicBezTo>
                <a:cubicBezTo>
                  <a:pt x="795039" y="6035625"/>
                  <a:pt x="790170" y="5990433"/>
                  <a:pt x="756096" y="6013030"/>
                </a:cubicBezTo>
                <a:cubicBezTo>
                  <a:pt x="736626" y="6018678"/>
                  <a:pt x="741493" y="6001731"/>
                  <a:pt x="741493" y="5996083"/>
                </a:cubicBezTo>
                <a:cubicBezTo>
                  <a:pt x="731758" y="5809666"/>
                  <a:pt x="673345" y="5628897"/>
                  <a:pt x="678213" y="5442480"/>
                </a:cubicBezTo>
                <a:cubicBezTo>
                  <a:pt x="678213" y="5431183"/>
                  <a:pt x="683080" y="5419885"/>
                  <a:pt x="673345" y="5408586"/>
                </a:cubicBezTo>
                <a:cubicBezTo>
                  <a:pt x="644139" y="5369044"/>
                  <a:pt x="663610" y="5340799"/>
                  <a:pt x="692816" y="5329501"/>
                </a:cubicBezTo>
                <a:cubicBezTo>
                  <a:pt x="731758" y="5318203"/>
                  <a:pt x="726890" y="5295607"/>
                  <a:pt x="722023" y="5261713"/>
                </a:cubicBezTo>
                <a:cubicBezTo>
                  <a:pt x="707419" y="5205223"/>
                  <a:pt x="687949" y="5148733"/>
                  <a:pt x="683080" y="5097892"/>
                </a:cubicBezTo>
                <a:lnTo>
                  <a:pt x="679362" y="5035740"/>
                </a:lnTo>
                <a:lnTo>
                  <a:pt x="659663" y="5033546"/>
                </a:lnTo>
                <a:cubicBezTo>
                  <a:pt x="632282" y="5036370"/>
                  <a:pt x="602771" y="5051905"/>
                  <a:pt x="569915" y="5087211"/>
                </a:cubicBezTo>
                <a:cubicBezTo>
                  <a:pt x="555311" y="5058967"/>
                  <a:pt x="569915" y="5030721"/>
                  <a:pt x="560179" y="5008126"/>
                </a:cubicBezTo>
                <a:cubicBezTo>
                  <a:pt x="545576" y="5008126"/>
                  <a:pt x="545576" y="5030721"/>
                  <a:pt x="535840" y="5047668"/>
                </a:cubicBezTo>
                <a:cubicBezTo>
                  <a:pt x="521238" y="5030721"/>
                  <a:pt x="545576" y="5013774"/>
                  <a:pt x="530972" y="4996827"/>
                </a:cubicBezTo>
                <a:cubicBezTo>
                  <a:pt x="516369" y="5002477"/>
                  <a:pt x="521238" y="5013774"/>
                  <a:pt x="516369" y="5019424"/>
                </a:cubicBezTo>
                <a:cubicBezTo>
                  <a:pt x="492031" y="5070265"/>
                  <a:pt x="477428" y="5075914"/>
                  <a:pt x="448221" y="5025073"/>
                </a:cubicBezTo>
                <a:cubicBezTo>
                  <a:pt x="433618" y="5002477"/>
                  <a:pt x="423882" y="4979880"/>
                  <a:pt x="414148" y="4957285"/>
                </a:cubicBezTo>
                <a:cubicBezTo>
                  <a:pt x="404412" y="4940338"/>
                  <a:pt x="399544" y="4895145"/>
                  <a:pt x="365470" y="4917742"/>
                </a:cubicBezTo>
                <a:cubicBezTo>
                  <a:pt x="345999" y="4923391"/>
                  <a:pt x="350866" y="4906444"/>
                  <a:pt x="350866" y="4900795"/>
                </a:cubicBezTo>
                <a:cubicBezTo>
                  <a:pt x="341132" y="4714378"/>
                  <a:pt x="282719" y="4533610"/>
                  <a:pt x="287586" y="4347193"/>
                </a:cubicBezTo>
                <a:cubicBezTo>
                  <a:pt x="287586" y="4335895"/>
                  <a:pt x="292454" y="4324597"/>
                  <a:pt x="282719" y="4313299"/>
                </a:cubicBezTo>
                <a:cubicBezTo>
                  <a:pt x="253512" y="4273756"/>
                  <a:pt x="272983" y="4245512"/>
                  <a:pt x="302189" y="4234213"/>
                </a:cubicBezTo>
                <a:cubicBezTo>
                  <a:pt x="341132" y="4222915"/>
                  <a:pt x="336263" y="4200319"/>
                  <a:pt x="331396" y="4166425"/>
                </a:cubicBezTo>
                <a:cubicBezTo>
                  <a:pt x="316793" y="4109935"/>
                  <a:pt x="297322" y="4053445"/>
                  <a:pt x="292454" y="4002604"/>
                </a:cubicBezTo>
                <a:lnTo>
                  <a:pt x="290300" y="3966610"/>
                </a:lnTo>
                <a:lnTo>
                  <a:pt x="283568" y="3969583"/>
                </a:lnTo>
                <a:cubicBezTo>
                  <a:pt x="276951" y="3976733"/>
                  <a:pt x="275125" y="3992621"/>
                  <a:pt x="267824" y="4005331"/>
                </a:cubicBezTo>
                <a:cubicBezTo>
                  <a:pt x="253220" y="3988384"/>
                  <a:pt x="277559" y="3971437"/>
                  <a:pt x="262956" y="3954490"/>
                </a:cubicBezTo>
                <a:cubicBezTo>
                  <a:pt x="248353" y="3960140"/>
                  <a:pt x="253220" y="3971437"/>
                  <a:pt x="248353" y="3977087"/>
                </a:cubicBezTo>
                <a:cubicBezTo>
                  <a:pt x="224014" y="4027928"/>
                  <a:pt x="209411" y="4033576"/>
                  <a:pt x="180204" y="3982735"/>
                </a:cubicBezTo>
                <a:cubicBezTo>
                  <a:pt x="165601" y="3960140"/>
                  <a:pt x="155865" y="3937543"/>
                  <a:pt x="146131" y="3914947"/>
                </a:cubicBezTo>
                <a:cubicBezTo>
                  <a:pt x="136395" y="3898000"/>
                  <a:pt x="131527" y="3852808"/>
                  <a:pt x="97453" y="3875405"/>
                </a:cubicBezTo>
                <a:cubicBezTo>
                  <a:pt x="77982" y="3881053"/>
                  <a:pt x="82850" y="3864106"/>
                  <a:pt x="82850" y="3858458"/>
                </a:cubicBezTo>
                <a:cubicBezTo>
                  <a:pt x="73114" y="3672040"/>
                  <a:pt x="14702" y="3491272"/>
                  <a:pt x="19570" y="3304855"/>
                </a:cubicBezTo>
                <a:cubicBezTo>
                  <a:pt x="19570" y="3293558"/>
                  <a:pt x="24437" y="3282259"/>
                  <a:pt x="14702" y="3270961"/>
                </a:cubicBezTo>
                <a:cubicBezTo>
                  <a:pt x="-14505" y="3231419"/>
                  <a:pt x="4967" y="3203174"/>
                  <a:pt x="34173" y="3191876"/>
                </a:cubicBezTo>
                <a:cubicBezTo>
                  <a:pt x="73114" y="3180578"/>
                  <a:pt x="68247" y="3157982"/>
                  <a:pt x="63380" y="3124088"/>
                </a:cubicBezTo>
                <a:cubicBezTo>
                  <a:pt x="48775" y="3067598"/>
                  <a:pt x="29305" y="3011108"/>
                  <a:pt x="24437" y="2960267"/>
                </a:cubicBezTo>
                <a:cubicBezTo>
                  <a:pt x="24437" y="2892478"/>
                  <a:pt x="9834" y="2824691"/>
                  <a:pt x="19570" y="2756904"/>
                </a:cubicBezTo>
                <a:cubicBezTo>
                  <a:pt x="19570" y="2739956"/>
                  <a:pt x="29305" y="2717361"/>
                  <a:pt x="4967" y="2694764"/>
                </a:cubicBezTo>
                <a:cubicBezTo>
                  <a:pt x="-9637" y="2683466"/>
                  <a:pt x="9834" y="2643924"/>
                  <a:pt x="39041" y="2632626"/>
                </a:cubicBezTo>
                <a:cubicBezTo>
                  <a:pt x="92585" y="2610030"/>
                  <a:pt x="92585" y="2610030"/>
                  <a:pt x="102321" y="2542241"/>
                </a:cubicBezTo>
                <a:cubicBezTo>
                  <a:pt x="131527" y="2587433"/>
                  <a:pt x="160733" y="2632626"/>
                  <a:pt x="189939" y="2683466"/>
                </a:cubicBezTo>
                <a:cubicBezTo>
                  <a:pt x="204543" y="2604380"/>
                  <a:pt x="180204" y="2525294"/>
                  <a:pt x="228882" y="2463155"/>
                </a:cubicBezTo>
                <a:lnTo>
                  <a:pt x="234052" y="2471286"/>
                </a:lnTo>
                <a:lnTo>
                  <a:pt x="229854" y="2381051"/>
                </a:lnTo>
                <a:cubicBezTo>
                  <a:pt x="229854" y="2369754"/>
                  <a:pt x="234721" y="2358455"/>
                  <a:pt x="224986" y="2347158"/>
                </a:cubicBezTo>
                <a:cubicBezTo>
                  <a:pt x="195779" y="2307615"/>
                  <a:pt x="215251" y="2279370"/>
                  <a:pt x="244457" y="2268072"/>
                </a:cubicBezTo>
                <a:cubicBezTo>
                  <a:pt x="283398" y="2256774"/>
                  <a:pt x="278531" y="2234179"/>
                  <a:pt x="273664" y="2200285"/>
                </a:cubicBezTo>
                <a:cubicBezTo>
                  <a:pt x="259060" y="2143795"/>
                  <a:pt x="239589" y="2087304"/>
                  <a:pt x="234721" y="2036463"/>
                </a:cubicBezTo>
                <a:cubicBezTo>
                  <a:pt x="234721" y="1968675"/>
                  <a:pt x="220118" y="1900887"/>
                  <a:pt x="229854" y="1833099"/>
                </a:cubicBezTo>
                <a:cubicBezTo>
                  <a:pt x="229854" y="1816152"/>
                  <a:pt x="239589" y="1793557"/>
                  <a:pt x="215251" y="1770960"/>
                </a:cubicBezTo>
                <a:cubicBezTo>
                  <a:pt x="200648" y="1759663"/>
                  <a:pt x="220118" y="1720120"/>
                  <a:pt x="249325" y="1708822"/>
                </a:cubicBezTo>
                <a:cubicBezTo>
                  <a:pt x="302870" y="1686226"/>
                  <a:pt x="302870" y="1686226"/>
                  <a:pt x="312605" y="1618438"/>
                </a:cubicBezTo>
                <a:cubicBezTo>
                  <a:pt x="341811" y="1663629"/>
                  <a:pt x="371018" y="1708822"/>
                  <a:pt x="400224" y="1759663"/>
                </a:cubicBezTo>
                <a:cubicBezTo>
                  <a:pt x="414827" y="1680576"/>
                  <a:pt x="390488" y="1601491"/>
                  <a:pt x="439166" y="1539352"/>
                </a:cubicBezTo>
                <a:cubicBezTo>
                  <a:pt x="482975" y="1624087"/>
                  <a:pt x="538954" y="1662218"/>
                  <a:pt x="602235" y="1674221"/>
                </a:cubicBezTo>
                <a:lnTo>
                  <a:pt x="623772" y="1676176"/>
                </a:lnTo>
                <a:lnTo>
                  <a:pt x="620481" y="1641360"/>
                </a:lnTo>
                <a:cubicBezTo>
                  <a:pt x="620481" y="1630062"/>
                  <a:pt x="625348" y="1618764"/>
                  <a:pt x="615612" y="1607466"/>
                </a:cubicBezTo>
                <a:cubicBezTo>
                  <a:pt x="586406" y="1567924"/>
                  <a:pt x="605878" y="1539678"/>
                  <a:pt x="635084" y="1528380"/>
                </a:cubicBezTo>
                <a:cubicBezTo>
                  <a:pt x="674025" y="1517081"/>
                  <a:pt x="669158" y="1494486"/>
                  <a:pt x="664290" y="1460593"/>
                </a:cubicBezTo>
                <a:cubicBezTo>
                  <a:pt x="649687" y="1404102"/>
                  <a:pt x="630216" y="1347612"/>
                  <a:pt x="625348" y="1296771"/>
                </a:cubicBezTo>
                <a:cubicBezTo>
                  <a:pt x="625348" y="1228983"/>
                  <a:pt x="610745" y="1161195"/>
                  <a:pt x="620481" y="1093407"/>
                </a:cubicBezTo>
                <a:cubicBezTo>
                  <a:pt x="620481" y="1076460"/>
                  <a:pt x="630216" y="1053865"/>
                  <a:pt x="605878" y="1031269"/>
                </a:cubicBezTo>
                <a:cubicBezTo>
                  <a:pt x="591274" y="1019971"/>
                  <a:pt x="610745" y="980428"/>
                  <a:pt x="639951" y="969130"/>
                </a:cubicBezTo>
                <a:cubicBezTo>
                  <a:pt x="693497" y="946534"/>
                  <a:pt x="693497" y="946534"/>
                  <a:pt x="703232" y="878746"/>
                </a:cubicBezTo>
                <a:cubicBezTo>
                  <a:pt x="732438" y="923937"/>
                  <a:pt x="761644" y="969130"/>
                  <a:pt x="790851" y="1019971"/>
                </a:cubicBezTo>
                <a:cubicBezTo>
                  <a:pt x="805454" y="940884"/>
                  <a:pt x="781115" y="861799"/>
                  <a:pt x="829792" y="799660"/>
                </a:cubicBezTo>
                <a:cubicBezTo>
                  <a:pt x="873602" y="884395"/>
                  <a:pt x="929581" y="922526"/>
                  <a:pt x="992861" y="934530"/>
                </a:cubicBezTo>
                <a:lnTo>
                  <a:pt x="1028297" y="937745"/>
                </a:lnTo>
                <a:lnTo>
                  <a:pt x="1015975" y="875595"/>
                </a:lnTo>
                <a:cubicBezTo>
                  <a:pt x="1015975" y="807807"/>
                  <a:pt x="1001372" y="740019"/>
                  <a:pt x="1011108" y="672231"/>
                </a:cubicBezTo>
                <a:cubicBezTo>
                  <a:pt x="1011108" y="655284"/>
                  <a:pt x="1020843" y="632688"/>
                  <a:pt x="996504" y="610092"/>
                </a:cubicBezTo>
                <a:cubicBezTo>
                  <a:pt x="981901" y="598794"/>
                  <a:pt x="1001372" y="559251"/>
                  <a:pt x="1030578" y="547953"/>
                </a:cubicBezTo>
                <a:cubicBezTo>
                  <a:pt x="1084124" y="525357"/>
                  <a:pt x="1084124" y="525357"/>
                  <a:pt x="1093859" y="457569"/>
                </a:cubicBezTo>
                <a:cubicBezTo>
                  <a:pt x="1123065" y="502761"/>
                  <a:pt x="1152271" y="547953"/>
                  <a:pt x="1181478" y="598794"/>
                </a:cubicBezTo>
                <a:cubicBezTo>
                  <a:pt x="1196081" y="519707"/>
                  <a:pt x="1171742" y="440622"/>
                  <a:pt x="1220420" y="378483"/>
                </a:cubicBezTo>
                <a:cubicBezTo>
                  <a:pt x="1308038" y="547953"/>
                  <a:pt x="1444335" y="531006"/>
                  <a:pt x="1590367" y="491462"/>
                </a:cubicBezTo>
                <a:cubicBezTo>
                  <a:pt x="1712061" y="457569"/>
                  <a:pt x="1751001" y="468866"/>
                  <a:pt x="1848356" y="525357"/>
                </a:cubicBezTo>
                <a:cubicBezTo>
                  <a:pt x="1862960" y="508410"/>
                  <a:pt x="1848356" y="468866"/>
                  <a:pt x="1858092" y="468866"/>
                </a:cubicBezTo>
                <a:cubicBezTo>
                  <a:pt x="1882431" y="457569"/>
                  <a:pt x="1882431" y="440622"/>
                  <a:pt x="1887299" y="418026"/>
                </a:cubicBezTo>
                <a:cubicBezTo>
                  <a:pt x="1892166" y="389781"/>
                  <a:pt x="1897034" y="361536"/>
                  <a:pt x="1901902" y="321993"/>
                </a:cubicBezTo>
                <a:cubicBezTo>
                  <a:pt x="1926240" y="355887"/>
                  <a:pt x="1926240" y="395430"/>
                  <a:pt x="1940843" y="423675"/>
                </a:cubicBezTo>
                <a:cubicBezTo>
                  <a:pt x="1950579" y="451920"/>
                  <a:pt x="1945712" y="491462"/>
                  <a:pt x="1974918" y="531006"/>
                </a:cubicBezTo>
                <a:cubicBezTo>
                  <a:pt x="1974918" y="474516"/>
                  <a:pt x="1979785" y="434972"/>
                  <a:pt x="1974918" y="395430"/>
                </a:cubicBezTo>
                <a:cubicBezTo>
                  <a:pt x="1970050" y="355887"/>
                  <a:pt x="1984653" y="344589"/>
                  <a:pt x="2013859" y="350237"/>
                </a:cubicBezTo>
                <a:cubicBezTo>
                  <a:pt x="2057668" y="350237"/>
                  <a:pt x="2091743" y="378483"/>
                  <a:pt x="2125816" y="395430"/>
                </a:cubicBezTo>
                <a:cubicBezTo>
                  <a:pt x="2179362" y="423675"/>
                  <a:pt x="2228039" y="446271"/>
                  <a:pt x="2271849" y="389781"/>
                </a:cubicBezTo>
                <a:cubicBezTo>
                  <a:pt x="2296187" y="468866"/>
                  <a:pt x="2325393" y="463218"/>
                  <a:pt x="2393541" y="372834"/>
                </a:cubicBezTo>
                <a:cubicBezTo>
                  <a:pt x="2408144" y="434972"/>
                  <a:pt x="2461690" y="468866"/>
                  <a:pt x="2486029" y="525357"/>
                </a:cubicBezTo>
                <a:cubicBezTo>
                  <a:pt x="2510367" y="581847"/>
                  <a:pt x="2495764" y="643986"/>
                  <a:pt x="2500631" y="711773"/>
                </a:cubicBezTo>
                <a:cubicBezTo>
                  <a:pt x="2544442" y="694827"/>
                  <a:pt x="2529838" y="649635"/>
                  <a:pt x="2529838" y="621390"/>
                </a:cubicBezTo>
                <a:cubicBezTo>
                  <a:pt x="2529838" y="570549"/>
                  <a:pt x="2520103" y="525357"/>
                  <a:pt x="2583383" y="531006"/>
                </a:cubicBezTo>
                <a:cubicBezTo>
                  <a:pt x="2602854" y="536655"/>
                  <a:pt x="2612589" y="514059"/>
                  <a:pt x="2627192" y="502761"/>
                </a:cubicBezTo>
                <a:cubicBezTo>
                  <a:pt x="2646663" y="491462"/>
                  <a:pt x="2632060" y="434972"/>
                  <a:pt x="2671002" y="446271"/>
                </a:cubicBezTo>
                <a:cubicBezTo>
                  <a:pt x="2748886" y="468866"/>
                  <a:pt x="2855976" y="395430"/>
                  <a:pt x="2904653" y="519707"/>
                </a:cubicBezTo>
                <a:cubicBezTo>
                  <a:pt x="3006875" y="463218"/>
                  <a:pt x="2948462" y="372834"/>
                  <a:pt x="2943594" y="288099"/>
                </a:cubicBezTo>
                <a:cubicBezTo>
                  <a:pt x="2997140" y="305046"/>
                  <a:pt x="3050685" y="310695"/>
                  <a:pt x="3040949" y="395430"/>
                </a:cubicBezTo>
                <a:cubicBezTo>
                  <a:pt x="3036082" y="406728"/>
                  <a:pt x="3045817" y="429324"/>
                  <a:pt x="3065287" y="429324"/>
                </a:cubicBezTo>
                <a:cubicBezTo>
                  <a:pt x="3079891" y="429324"/>
                  <a:pt x="3089627" y="418026"/>
                  <a:pt x="3094495" y="406728"/>
                </a:cubicBezTo>
                <a:cubicBezTo>
                  <a:pt x="3099362" y="389781"/>
                  <a:pt x="3104229" y="378483"/>
                  <a:pt x="3109098" y="361536"/>
                </a:cubicBezTo>
                <a:cubicBezTo>
                  <a:pt x="3113965" y="361536"/>
                  <a:pt x="3113965" y="361536"/>
                  <a:pt x="3113965" y="361536"/>
                </a:cubicBezTo>
                <a:cubicBezTo>
                  <a:pt x="3118833" y="361536"/>
                  <a:pt x="3118833" y="361536"/>
                  <a:pt x="3118833" y="361536"/>
                </a:cubicBezTo>
                <a:cubicBezTo>
                  <a:pt x="3118833" y="389781"/>
                  <a:pt x="3113965" y="423675"/>
                  <a:pt x="3133436" y="451920"/>
                </a:cubicBezTo>
                <a:cubicBezTo>
                  <a:pt x="3157775" y="440622"/>
                  <a:pt x="3152907" y="406728"/>
                  <a:pt x="3162641" y="389781"/>
                </a:cubicBezTo>
                <a:cubicBezTo>
                  <a:pt x="3167510" y="389781"/>
                  <a:pt x="3177246" y="389781"/>
                  <a:pt x="3182113" y="389781"/>
                </a:cubicBezTo>
                <a:cubicBezTo>
                  <a:pt x="3182113" y="412377"/>
                  <a:pt x="3186980" y="434972"/>
                  <a:pt x="3186980" y="457569"/>
                </a:cubicBezTo>
                <a:cubicBezTo>
                  <a:pt x="3186980" y="491462"/>
                  <a:pt x="3206452" y="491462"/>
                  <a:pt x="3225922" y="491462"/>
                </a:cubicBezTo>
                <a:cubicBezTo>
                  <a:pt x="3250262" y="491462"/>
                  <a:pt x="3240525" y="468866"/>
                  <a:pt x="3240525" y="451920"/>
                </a:cubicBezTo>
                <a:cubicBezTo>
                  <a:pt x="3240525" y="434972"/>
                  <a:pt x="3240525" y="412377"/>
                  <a:pt x="3235657" y="389781"/>
                </a:cubicBezTo>
                <a:cubicBezTo>
                  <a:pt x="3225922" y="305046"/>
                  <a:pt x="3225922" y="305046"/>
                  <a:pt x="3303806" y="321993"/>
                </a:cubicBezTo>
                <a:cubicBezTo>
                  <a:pt x="3406028" y="344589"/>
                  <a:pt x="3503383" y="401079"/>
                  <a:pt x="3610472" y="418026"/>
                </a:cubicBezTo>
                <a:cubicBezTo>
                  <a:pt x="3625075" y="423675"/>
                  <a:pt x="3644547" y="429324"/>
                  <a:pt x="3659149" y="423675"/>
                </a:cubicBezTo>
                <a:cubicBezTo>
                  <a:pt x="3693223" y="423675"/>
                  <a:pt x="3707826" y="429324"/>
                  <a:pt x="3712693" y="474516"/>
                </a:cubicBezTo>
                <a:cubicBezTo>
                  <a:pt x="3712693" y="519707"/>
                  <a:pt x="3746768" y="531006"/>
                  <a:pt x="3780843" y="531006"/>
                </a:cubicBezTo>
                <a:cubicBezTo>
                  <a:pt x="3785709" y="440622"/>
                  <a:pt x="3766239" y="350237"/>
                  <a:pt x="3771106" y="254205"/>
                </a:cubicBezTo>
                <a:cubicBezTo>
                  <a:pt x="3795445" y="305046"/>
                  <a:pt x="3800313" y="355887"/>
                  <a:pt x="3824651" y="406728"/>
                </a:cubicBezTo>
                <a:cubicBezTo>
                  <a:pt x="3844123" y="446271"/>
                  <a:pt x="3858725" y="440622"/>
                  <a:pt x="3873329" y="401079"/>
                </a:cubicBezTo>
                <a:cubicBezTo>
                  <a:pt x="3883064" y="378483"/>
                  <a:pt x="3897668" y="350237"/>
                  <a:pt x="3902535" y="321993"/>
                </a:cubicBezTo>
                <a:cubicBezTo>
                  <a:pt x="3926874" y="203364"/>
                  <a:pt x="3936610" y="197714"/>
                  <a:pt x="4024227" y="265504"/>
                </a:cubicBezTo>
                <a:cubicBezTo>
                  <a:pt x="4053434" y="214661"/>
                  <a:pt x="4058303" y="209013"/>
                  <a:pt x="4063170" y="107331"/>
                </a:cubicBezTo>
                <a:cubicBezTo>
                  <a:pt x="4102112" y="107331"/>
                  <a:pt x="4121583" y="152523"/>
                  <a:pt x="4155657" y="158172"/>
                </a:cubicBezTo>
                <a:cubicBezTo>
                  <a:pt x="4131318" y="192066"/>
                  <a:pt x="4111847" y="231609"/>
                  <a:pt x="4126451" y="271152"/>
                </a:cubicBezTo>
                <a:cubicBezTo>
                  <a:pt x="4155657" y="321993"/>
                  <a:pt x="4199466" y="350237"/>
                  <a:pt x="4253013" y="333290"/>
                </a:cubicBezTo>
                <a:cubicBezTo>
                  <a:pt x="4233540" y="276801"/>
                  <a:pt x="4282218" y="231609"/>
                  <a:pt x="4282218" y="180768"/>
                </a:cubicBezTo>
                <a:cubicBezTo>
                  <a:pt x="4282218" y="163822"/>
                  <a:pt x="4301689" y="169470"/>
                  <a:pt x="4301689" y="186417"/>
                </a:cubicBezTo>
                <a:cubicBezTo>
                  <a:pt x="4306557" y="237258"/>
                  <a:pt x="4316292" y="282450"/>
                  <a:pt x="4296822" y="333290"/>
                </a:cubicBezTo>
                <a:cubicBezTo>
                  <a:pt x="4287085" y="367185"/>
                  <a:pt x="4316292" y="429324"/>
                  <a:pt x="4350366" y="429324"/>
                </a:cubicBezTo>
                <a:cubicBezTo>
                  <a:pt x="4403911" y="418026"/>
                  <a:pt x="4360101" y="384131"/>
                  <a:pt x="4360101" y="350237"/>
                </a:cubicBezTo>
                <a:cubicBezTo>
                  <a:pt x="4433118" y="350237"/>
                  <a:pt x="4501265" y="384131"/>
                  <a:pt x="4564545" y="418026"/>
                </a:cubicBezTo>
                <a:cubicBezTo>
                  <a:pt x="4579149" y="372834"/>
                  <a:pt x="4603487" y="327642"/>
                  <a:pt x="4652164" y="333290"/>
                </a:cubicBezTo>
                <a:cubicBezTo>
                  <a:pt x="4676503" y="333290"/>
                  <a:pt x="4700842" y="378483"/>
                  <a:pt x="4734916" y="367185"/>
                </a:cubicBezTo>
                <a:cubicBezTo>
                  <a:pt x="4739783" y="401079"/>
                  <a:pt x="4744652" y="434972"/>
                  <a:pt x="4749520" y="474516"/>
                </a:cubicBezTo>
                <a:cubicBezTo>
                  <a:pt x="4773857" y="463218"/>
                  <a:pt x="4764122" y="434972"/>
                  <a:pt x="4778725" y="412377"/>
                </a:cubicBezTo>
                <a:cubicBezTo>
                  <a:pt x="4778725" y="440622"/>
                  <a:pt x="4778725" y="463218"/>
                  <a:pt x="4778725" y="485813"/>
                </a:cubicBezTo>
                <a:cubicBezTo>
                  <a:pt x="4803065" y="457569"/>
                  <a:pt x="4827404" y="429324"/>
                  <a:pt x="4851741" y="406728"/>
                </a:cubicBezTo>
                <a:cubicBezTo>
                  <a:pt x="4871212" y="389781"/>
                  <a:pt x="4890684" y="378483"/>
                  <a:pt x="4910153" y="412377"/>
                </a:cubicBezTo>
                <a:cubicBezTo>
                  <a:pt x="4934492" y="446271"/>
                  <a:pt x="4963699" y="434972"/>
                  <a:pt x="4988038" y="412377"/>
                </a:cubicBezTo>
                <a:cubicBezTo>
                  <a:pt x="5007508" y="395430"/>
                  <a:pt x="5026979" y="378483"/>
                  <a:pt x="5046451" y="355887"/>
                </a:cubicBezTo>
                <a:cubicBezTo>
                  <a:pt x="5099996" y="305046"/>
                  <a:pt x="5099996" y="305046"/>
                  <a:pt x="5143805" y="361536"/>
                </a:cubicBezTo>
                <a:cubicBezTo>
                  <a:pt x="5158408" y="384131"/>
                  <a:pt x="5168144" y="412377"/>
                  <a:pt x="5192483" y="423675"/>
                </a:cubicBezTo>
                <a:cubicBezTo>
                  <a:pt x="5207085" y="412377"/>
                  <a:pt x="5197350" y="389781"/>
                  <a:pt x="5202218" y="372834"/>
                </a:cubicBezTo>
                <a:cubicBezTo>
                  <a:pt x="5207085" y="333290"/>
                  <a:pt x="5192483" y="276801"/>
                  <a:pt x="5255762" y="282450"/>
                </a:cubicBezTo>
                <a:cubicBezTo>
                  <a:pt x="5265498" y="282450"/>
                  <a:pt x="5280101" y="259854"/>
                  <a:pt x="5289837" y="242907"/>
                </a:cubicBezTo>
                <a:cubicBezTo>
                  <a:pt x="5314176" y="203364"/>
                  <a:pt x="5338513" y="163822"/>
                  <a:pt x="5362853" y="118629"/>
                </a:cubicBezTo>
                <a:cubicBezTo>
                  <a:pt x="5392059" y="152523"/>
                  <a:pt x="5392059" y="192066"/>
                  <a:pt x="5392059" y="231609"/>
                </a:cubicBezTo>
                <a:cubicBezTo>
                  <a:pt x="5392059" y="276801"/>
                  <a:pt x="5392059" y="316344"/>
                  <a:pt x="5396927" y="355887"/>
                </a:cubicBezTo>
                <a:cubicBezTo>
                  <a:pt x="5435869" y="288099"/>
                  <a:pt x="5411529" y="209013"/>
                  <a:pt x="5426134" y="141225"/>
                </a:cubicBezTo>
                <a:cubicBezTo>
                  <a:pt x="5445603" y="141225"/>
                  <a:pt x="5460208" y="158172"/>
                  <a:pt x="5455339" y="175119"/>
                </a:cubicBezTo>
                <a:cubicBezTo>
                  <a:pt x="5445603" y="265504"/>
                  <a:pt x="5460208" y="344589"/>
                  <a:pt x="5513752" y="412377"/>
                </a:cubicBezTo>
                <a:cubicBezTo>
                  <a:pt x="5518620" y="418026"/>
                  <a:pt x="5518620" y="423675"/>
                  <a:pt x="5518620" y="429324"/>
                </a:cubicBezTo>
                <a:cubicBezTo>
                  <a:pt x="5518620" y="497112"/>
                  <a:pt x="5562429" y="536655"/>
                  <a:pt x="5596503" y="593145"/>
                </a:cubicBezTo>
                <a:cubicBezTo>
                  <a:pt x="5606238" y="553602"/>
                  <a:pt x="5601371" y="519707"/>
                  <a:pt x="5601371" y="485813"/>
                </a:cubicBezTo>
                <a:cubicBezTo>
                  <a:pt x="5625710" y="497112"/>
                  <a:pt x="5625710" y="525357"/>
                  <a:pt x="5645180" y="542304"/>
                </a:cubicBezTo>
                <a:cubicBezTo>
                  <a:pt x="5669519" y="446271"/>
                  <a:pt x="5703593" y="361536"/>
                  <a:pt x="5757138" y="276801"/>
                </a:cubicBezTo>
                <a:cubicBezTo>
                  <a:pt x="5757138" y="321993"/>
                  <a:pt x="5757138" y="361536"/>
                  <a:pt x="5757138" y="406728"/>
                </a:cubicBezTo>
                <a:cubicBezTo>
                  <a:pt x="5796079" y="344589"/>
                  <a:pt x="5810683" y="384131"/>
                  <a:pt x="5830153" y="418026"/>
                </a:cubicBezTo>
                <a:cubicBezTo>
                  <a:pt x="5839889" y="434972"/>
                  <a:pt x="5839889" y="457569"/>
                  <a:pt x="5849625" y="474516"/>
                </a:cubicBezTo>
                <a:cubicBezTo>
                  <a:pt x="5852058" y="480165"/>
                  <a:pt x="5854492" y="488638"/>
                  <a:pt x="5858752" y="495699"/>
                </a:cubicBezTo>
                <a:lnTo>
                  <a:pt x="5865291" y="503073"/>
                </a:lnTo>
                <a:lnTo>
                  <a:pt x="5867886" y="494614"/>
                </a:lnTo>
                <a:lnTo>
                  <a:pt x="5870295" y="505793"/>
                </a:lnTo>
                <a:lnTo>
                  <a:pt x="5878831" y="508410"/>
                </a:lnTo>
                <a:cubicBezTo>
                  <a:pt x="5893434" y="502761"/>
                  <a:pt x="5903169" y="485813"/>
                  <a:pt x="5908038" y="468866"/>
                </a:cubicBezTo>
                <a:cubicBezTo>
                  <a:pt x="5917772" y="434972"/>
                  <a:pt x="5927508" y="395430"/>
                  <a:pt x="5922640" y="355887"/>
                </a:cubicBezTo>
                <a:cubicBezTo>
                  <a:pt x="5922640" y="321993"/>
                  <a:pt x="5951846" y="316344"/>
                  <a:pt x="5961582" y="327642"/>
                </a:cubicBezTo>
                <a:cubicBezTo>
                  <a:pt x="5995656" y="378483"/>
                  <a:pt x="6005392" y="321993"/>
                  <a:pt x="6010259" y="305046"/>
                </a:cubicBezTo>
                <a:cubicBezTo>
                  <a:pt x="6019995" y="282450"/>
                  <a:pt x="6034598" y="259854"/>
                  <a:pt x="6054069" y="242907"/>
                </a:cubicBezTo>
                <a:cubicBezTo>
                  <a:pt x="6063805" y="231609"/>
                  <a:pt x="6078408" y="225960"/>
                  <a:pt x="6093011" y="225960"/>
                </a:cubicBezTo>
                <a:cubicBezTo>
                  <a:pt x="6146556" y="237258"/>
                  <a:pt x="6156291" y="225960"/>
                  <a:pt x="6151423" y="163822"/>
                </a:cubicBezTo>
                <a:cubicBezTo>
                  <a:pt x="6146556" y="129928"/>
                  <a:pt x="6141688" y="96033"/>
                  <a:pt x="6136820" y="62139"/>
                </a:cubicBezTo>
                <a:cubicBezTo>
                  <a:pt x="6136820" y="45192"/>
                  <a:pt x="6127085" y="28245"/>
                  <a:pt x="6151423" y="11298"/>
                </a:cubicBezTo>
                <a:cubicBezTo>
                  <a:pt x="6156291" y="56490"/>
                  <a:pt x="6161159" y="96033"/>
                  <a:pt x="6166026" y="135576"/>
                </a:cubicBezTo>
                <a:cubicBezTo>
                  <a:pt x="6170895" y="180768"/>
                  <a:pt x="6175762" y="225960"/>
                  <a:pt x="6204968" y="259854"/>
                </a:cubicBezTo>
                <a:cubicBezTo>
                  <a:pt x="6239042" y="203364"/>
                  <a:pt x="6219572" y="129928"/>
                  <a:pt x="6258513" y="73437"/>
                </a:cubicBezTo>
                <a:cubicBezTo>
                  <a:pt x="6268249" y="112980"/>
                  <a:pt x="6277985" y="146874"/>
                  <a:pt x="6268249" y="186417"/>
                </a:cubicBezTo>
                <a:cubicBezTo>
                  <a:pt x="6258513" y="231609"/>
                  <a:pt x="6312058" y="231609"/>
                  <a:pt x="6331529" y="242907"/>
                </a:cubicBezTo>
                <a:cubicBezTo>
                  <a:pt x="6414281" y="276801"/>
                  <a:pt x="6424016" y="271152"/>
                  <a:pt x="6492164" y="152523"/>
                </a:cubicBezTo>
                <a:cubicBezTo>
                  <a:pt x="6511635" y="214661"/>
                  <a:pt x="6526238" y="259854"/>
                  <a:pt x="6487296" y="316344"/>
                </a:cubicBezTo>
                <a:cubicBezTo>
                  <a:pt x="6467825" y="344589"/>
                  <a:pt x="6453222" y="384131"/>
                  <a:pt x="6482429" y="423675"/>
                </a:cubicBezTo>
                <a:cubicBezTo>
                  <a:pt x="6501899" y="401079"/>
                  <a:pt x="6492164" y="378483"/>
                  <a:pt x="6492164" y="350237"/>
                </a:cubicBezTo>
                <a:cubicBezTo>
                  <a:pt x="6511635" y="361536"/>
                  <a:pt x="6540841" y="389781"/>
                  <a:pt x="6545709" y="333290"/>
                </a:cubicBezTo>
                <a:cubicBezTo>
                  <a:pt x="6545709" y="282450"/>
                  <a:pt x="6574915" y="265504"/>
                  <a:pt x="6618725" y="265504"/>
                </a:cubicBezTo>
                <a:cubicBezTo>
                  <a:pt x="6633328" y="276801"/>
                  <a:pt x="6613858" y="299396"/>
                  <a:pt x="6633328" y="316344"/>
                </a:cubicBezTo>
                <a:cubicBezTo>
                  <a:pt x="6643064" y="293748"/>
                  <a:pt x="6657667" y="276801"/>
                  <a:pt x="6667402" y="254205"/>
                </a:cubicBezTo>
                <a:cubicBezTo>
                  <a:pt x="6672270" y="259854"/>
                  <a:pt x="6677138" y="259854"/>
                  <a:pt x="6677138" y="259854"/>
                </a:cubicBezTo>
                <a:cubicBezTo>
                  <a:pt x="6686873" y="293748"/>
                  <a:pt x="6682005" y="350237"/>
                  <a:pt x="6716079" y="350237"/>
                </a:cubicBezTo>
                <a:cubicBezTo>
                  <a:pt x="6759889" y="350237"/>
                  <a:pt x="6750154" y="293748"/>
                  <a:pt x="6755021" y="259854"/>
                </a:cubicBezTo>
                <a:cubicBezTo>
                  <a:pt x="6769625" y="209013"/>
                  <a:pt x="6769625" y="152523"/>
                  <a:pt x="6789095" y="101682"/>
                </a:cubicBezTo>
                <a:cubicBezTo>
                  <a:pt x="6832905" y="124278"/>
                  <a:pt x="6779359" y="180768"/>
                  <a:pt x="6818302" y="203364"/>
                </a:cubicBezTo>
                <a:cubicBezTo>
                  <a:pt x="6828037" y="203364"/>
                  <a:pt x="6828037" y="192066"/>
                  <a:pt x="6828037" y="186417"/>
                </a:cubicBezTo>
                <a:cubicBezTo>
                  <a:pt x="6828037" y="101682"/>
                  <a:pt x="6852376" y="39543"/>
                  <a:pt x="6935127" y="28245"/>
                </a:cubicBezTo>
                <a:cubicBezTo>
                  <a:pt x="6944862" y="28245"/>
                  <a:pt x="6954598" y="16947"/>
                  <a:pt x="6964334" y="11298"/>
                </a:cubicBezTo>
                <a:cubicBezTo>
                  <a:pt x="6964334" y="16947"/>
                  <a:pt x="6964334" y="16947"/>
                  <a:pt x="6969201" y="16947"/>
                </a:cubicBezTo>
                <a:cubicBezTo>
                  <a:pt x="6939995" y="67788"/>
                  <a:pt x="6944862" y="118629"/>
                  <a:pt x="6969201" y="169470"/>
                </a:cubicBezTo>
                <a:cubicBezTo>
                  <a:pt x="6978937" y="186417"/>
                  <a:pt x="6983804" y="203364"/>
                  <a:pt x="6959465" y="203364"/>
                </a:cubicBezTo>
                <a:cubicBezTo>
                  <a:pt x="6944862" y="203364"/>
                  <a:pt x="6935127" y="209013"/>
                  <a:pt x="6939995" y="231609"/>
                </a:cubicBezTo>
                <a:cubicBezTo>
                  <a:pt x="6944862" y="248555"/>
                  <a:pt x="6954598" y="259854"/>
                  <a:pt x="6969201" y="265504"/>
                </a:cubicBezTo>
                <a:cubicBezTo>
                  <a:pt x="6983804" y="271152"/>
                  <a:pt x="6993539" y="259854"/>
                  <a:pt x="7003275" y="248555"/>
                </a:cubicBezTo>
                <a:cubicBezTo>
                  <a:pt x="7032482" y="209013"/>
                  <a:pt x="7047085" y="152523"/>
                  <a:pt x="7076291" y="107331"/>
                </a:cubicBezTo>
                <a:cubicBezTo>
                  <a:pt x="7076291" y="141225"/>
                  <a:pt x="7076291" y="175119"/>
                  <a:pt x="7076291" y="209013"/>
                </a:cubicBezTo>
                <a:cubicBezTo>
                  <a:pt x="7076291" y="242907"/>
                  <a:pt x="7071424" y="276801"/>
                  <a:pt x="7090894" y="310695"/>
                </a:cubicBezTo>
                <a:cubicBezTo>
                  <a:pt x="7188249" y="225960"/>
                  <a:pt x="7110365" y="107331"/>
                  <a:pt x="713470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28578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4255410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8" r:id="rId2"/>
    <p:sldLayoutId id="2147483654" r:id="rId3"/>
    <p:sldLayoutId id="2147483689" r:id="rId4"/>
    <p:sldLayoutId id="2147483690" r:id="rId5"/>
    <p:sldLayoutId id="2147483707" r:id="rId6"/>
    <p:sldLayoutId id="2147483708" r:id="rId7"/>
    <p:sldLayoutId id="2147483709" r:id="rId8"/>
    <p:sldLayoutId id="2147483687" r:id="rId9"/>
    <p:sldLayoutId id="2147483719" r:id="rId10"/>
    <p:sldLayoutId id="214748372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541F4-A152-4D53-BBBE-81E86B071B71}" type="datetime1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Logo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8DBAD-472B-4D31-8670-5164AECB06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06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51" r:id="rId11"/>
    <p:sldLayoutId id="2147483864" r:id="rId12"/>
    <p:sldLayoutId id="2147483865" r:id="rId13"/>
    <p:sldLayoutId id="2147483866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C5E5D2-F8B2-4387-82E1-FF41D18FD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550DBC-3081-486A-95EE-B70A05AB6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9993F-3A58-4E5E-8ACE-54B7563405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0E09E-8A79-429C-B57A-4CE73BA10E33}" type="datetimeFigureOut">
              <a:rPr lang="en-ID" smtClean="0"/>
              <a:t>11/10/2021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F211D-2222-42A0-B4BE-E71EF8FF01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97EEB-B8CF-4BF8-A8B3-D8CA59366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48789-9A99-48F6-B802-805689D1626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7849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19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7" r:id="rId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37E83-356B-433F-A03A-79ABE350039B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2E03D-0EA3-4EC7-9326-146521C5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08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l" defTabSz="870966" rtl="0" eaLnBrk="1" latinLnBrk="0" hangingPunct="1">
        <a:lnSpc>
          <a:spcPct val="90000"/>
        </a:lnSpc>
        <a:spcBef>
          <a:spcPct val="0"/>
        </a:spcBef>
        <a:buNone/>
        <a:defRPr sz="41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7742" indent="-217742" algn="l" defTabSz="870966" rtl="0" eaLnBrk="1" latinLnBrk="0" hangingPunct="1">
        <a:lnSpc>
          <a:spcPct val="90000"/>
        </a:lnSpc>
        <a:spcBef>
          <a:spcPts val="953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53225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2286" kern="1200">
          <a:solidFill>
            <a:schemeClr val="tx1"/>
          </a:solidFill>
          <a:latin typeface="+mn-lt"/>
          <a:ea typeface="+mn-ea"/>
          <a:cs typeface="+mn-cs"/>
        </a:defRPr>
      </a:lvl2pPr>
      <a:lvl3pPr marL="1088708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524191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4pPr>
      <a:lvl5pPr marL="1959674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5pPr>
      <a:lvl6pPr marL="2395157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830640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3266123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701606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1pPr>
      <a:lvl2pPr marL="435483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2pPr>
      <a:lvl3pPr marL="870966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3pPr>
      <a:lvl4pPr marL="1306449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4pPr>
      <a:lvl5pPr marL="1741932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5pPr>
      <a:lvl6pPr marL="2177415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612898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3048381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483864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3.png"/><Relationship Id="rId7" Type="http://schemas.openxmlformats.org/officeDocument/2006/relationships/image" Target="../media/image3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8.jpeg"/><Relationship Id="rId4" Type="http://schemas.openxmlformats.org/officeDocument/2006/relationships/image" Target="../media/image33.jpeg"/><Relationship Id="rId9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44.png"/><Relationship Id="rId18" Type="http://schemas.microsoft.com/office/2007/relationships/hdphoto" Target="../media/hdphoto17.wdp"/><Relationship Id="rId26" Type="http://schemas.microsoft.com/office/2007/relationships/hdphoto" Target="../media/hdphoto21.wdp"/><Relationship Id="rId3" Type="http://schemas.openxmlformats.org/officeDocument/2006/relationships/image" Target="../media/image39.png"/><Relationship Id="rId21" Type="http://schemas.openxmlformats.org/officeDocument/2006/relationships/image" Target="../media/image48.png"/><Relationship Id="rId7" Type="http://schemas.openxmlformats.org/officeDocument/2006/relationships/image" Target="../media/image41.png"/><Relationship Id="rId12" Type="http://schemas.microsoft.com/office/2007/relationships/hdphoto" Target="../media/hdphoto14.wdp"/><Relationship Id="rId17" Type="http://schemas.openxmlformats.org/officeDocument/2006/relationships/image" Target="../media/image46.png"/><Relationship Id="rId25" Type="http://schemas.openxmlformats.org/officeDocument/2006/relationships/image" Target="../media/image50.png"/><Relationship Id="rId2" Type="http://schemas.openxmlformats.org/officeDocument/2006/relationships/image" Target="../media/image8.png"/><Relationship Id="rId16" Type="http://schemas.microsoft.com/office/2007/relationships/hdphoto" Target="../media/hdphoto16.wdp"/><Relationship Id="rId20" Type="http://schemas.microsoft.com/office/2007/relationships/hdphoto" Target="../media/hdphoto18.wdp"/><Relationship Id="rId1" Type="http://schemas.openxmlformats.org/officeDocument/2006/relationships/slideLayout" Target="../slideLayouts/slideLayout4.xml"/><Relationship Id="rId6" Type="http://schemas.microsoft.com/office/2007/relationships/hdphoto" Target="../media/hdphoto11.wdp"/><Relationship Id="rId11" Type="http://schemas.openxmlformats.org/officeDocument/2006/relationships/image" Target="../media/image43.png"/><Relationship Id="rId24" Type="http://schemas.microsoft.com/office/2007/relationships/hdphoto" Target="../media/hdphoto20.wdp"/><Relationship Id="rId5" Type="http://schemas.openxmlformats.org/officeDocument/2006/relationships/image" Target="../media/image40.png"/><Relationship Id="rId15" Type="http://schemas.openxmlformats.org/officeDocument/2006/relationships/image" Target="../media/image45.png"/><Relationship Id="rId23" Type="http://schemas.openxmlformats.org/officeDocument/2006/relationships/image" Target="../media/image49.png"/><Relationship Id="rId28" Type="http://schemas.microsoft.com/office/2007/relationships/hdphoto" Target="../media/hdphoto22.wdp"/><Relationship Id="rId10" Type="http://schemas.microsoft.com/office/2007/relationships/hdphoto" Target="../media/hdphoto13.wdp"/><Relationship Id="rId19" Type="http://schemas.openxmlformats.org/officeDocument/2006/relationships/image" Target="../media/image47.png"/><Relationship Id="rId4" Type="http://schemas.microsoft.com/office/2007/relationships/hdphoto" Target="../media/hdphoto10.wdp"/><Relationship Id="rId9" Type="http://schemas.openxmlformats.org/officeDocument/2006/relationships/image" Target="../media/image42.png"/><Relationship Id="rId14" Type="http://schemas.microsoft.com/office/2007/relationships/hdphoto" Target="../media/hdphoto15.wdp"/><Relationship Id="rId22" Type="http://schemas.microsoft.com/office/2007/relationships/hdphoto" Target="../media/hdphoto19.wdp"/><Relationship Id="rId27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openxmlformats.org/officeDocument/2006/relationships/image" Target="../media/image7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microsoft.com/office/2007/relationships/hdphoto" Target="../media/hdphoto23.wdp"/><Relationship Id="rId9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5.wdp"/><Relationship Id="rId18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17" Type="http://schemas.microsoft.com/office/2007/relationships/hdphoto" Target="../media/hdphoto7.wdp"/><Relationship Id="rId2" Type="http://schemas.openxmlformats.org/officeDocument/2006/relationships/image" Target="../media/image8.png"/><Relationship Id="rId16" Type="http://schemas.openxmlformats.org/officeDocument/2006/relationships/image" Target="../media/image29.png"/><Relationship Id="rId20" Type="http://schemas.microsoft.com/office/2007/relationships/hdphoto" Target="../media/hdphoto8.wdp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11" Type="http://schemas.microsoft.com/office/2007/relationships/hdphoto" Target="../media/hdphoto4.wdp"/><Relationship Id="rId5" Type="http://schemas.openxmlformats.org/officeDocument/2006/relationships/image" Target="../media/image22.png"/><Relationship Id="rId15" Type="http://schemas.microsoft.com/office/2007/relationships/hdphoto" Target="../media/hdphoto6.wdp"/><Relationship Id="rId10" Type="http://schemas.openxmlformats.org/officeDocument/2006/relationships/image" Target="../media/image26.png"/><Relationship Id="rId19" Type="http://schemas.openxmlformats.org/officeDocument/2006/relationships/image" Target="../media/image31.png"/><Relationship Id="rId4" Type="http://schemas.microsoft.com/office/2007/relationships/hdphoto" Target="../media/hdphoto2.wdp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52A3FA-73DC-403E-9B3E-A11F5A3BA0A8}"/>
              </a:ext>
            </a:extLst>
          </p:cNvPr>
          <p:cNvSpPr/>
          <p:nvPr/>
        </p:nvSpPr>
        <p:spPr>
          <a:xfrm>
            <a:off x="5553610" y="5525040"/>
            <a:ext cx="6059833" cy="660290"/>
          </a:xfrm>
          <a:prstGeom prst="rect">
            <a:avLst/>
          </a:prstGeom>
          <a:solidFill>
            <a:srgbClr val="1C3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41C533-4935-4F3B-B281-37B6AAA2638B}"/>
              </a:ext>
            </a:extLst>
          </p:cNvPr>
          <p:cNvSpPr txBox="1"/>
          <p:nvPr/>
        </p:nvSpPr>
        <p:spPr>
          <a:xfrm>
            <a:off x="7106384" y="6252369"/>
            <a:ext cx="4507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dirty="0">
                <a:solidFill>
                  <a:srgbClr val="000000"/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12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-13 OKTOBER 2021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B9F213-1210-4AE8-84E7-0CBCA63232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55" y="175009"/>
            <a:ext cx="785840" cy="785840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FFD8BAD-B77E-4171-B61B-440294F1B75F}"/>
              </a:ext>
            </a:extLst>
          </p:cNvPr>
          <p:cNvSpPr txBox="1">
            <a:spLocks/>
          </p:cNvSpPr>
          <p:nvPr/>
        </p:nvSpPr>
        <p:spPr>
          <a:xfrm>
            <a:off x="3933610" y="3857598"/>
            <a:ext cx="7679833" cy="181809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SINKRONISASI PROGRAM</a:t>
            </a:r>
          </a:p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sz="4000" dirty="0">
                <a:solidFill>
                  <a:schemeClr val="accent1"/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BANTUAN RUMAH SUSUN </a:t>
            </a:r>
          </a:p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sz="4000" dirty="0">
                <a:solidFill>
                  <a:schemeClr val="accent1"/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TAHUN ANGGARAN 2023</a:t>
            </a:r>
          </a:p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D20541-8BE1-4515-B3CD-FDA79738EE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4164" y="0"/>
            <a:ext cx="2627836" cy="742950"/>
          </a:xfrm>
          <a:prstGeom prst="rect">
            <a:avLst/>
          </a:prstGeom>
        </p:spPr>
      </p:pic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78CC4852-4E5A-4E41-85D9-154C3CF9246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70" r="12470"/>
          <a:stretch>
            <a:fillRect/>
          </a:stretch>
        </p:blipFill>
        <p:spPr/>
      </p:pic>
      <p:pic>
        <p:nvPicPr>
          <p:cNvPr id="61" name="Picture Placeholder 60">
            <a:extLst>
              <a:ext uri="{FF2B5EF4-FFF2-40B4-BE49-F238E27FC236}">
                <a16:creationId xmlns:a16="http://schemas.microsoft.com/office/drawing/2014/main" id="{14EF23CC-B0BB-45C9-BB1D-0D23FA5B47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87" r="21887"/>
          <a:stretch>
            <a:fillRect/>
          </a:stretch>
        </p:blipFill>
        <p:spPr/>
      </p:pic>
      <p:pic>
        <p:nvPicPr>
          <p:cNvPr id="39" name="Picture Placeholder 38">
            <a:extLst>
              <a:ext uri="{FF2B5EF4-FFF2-40B4-BE49-F238E27FC236}">
                <a16:creationId xmlns:a16="http://schemas.microsoft.com/office/drawing/2014/main" id="{6F1E0667-CCCD-4360-BA66-6D3B4C65FE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15" r="13115"/>
          <a:stretch>
            <a:fillRect/>
          </a:stretch>
        </p:blipFill>
        <p:spPr/>
      </p:pic>
      <p:pic>
        <p:nvPicPr>
          <p:cNvPr id="67" name="Picture Placeholder 66">
            <a:extLst>
              <a:ext uri="{FF2B5EF4-FFF2-40B4-BE49-F238E27FC236}">
                <a16:creationId xmlns:a16="http://schemas.microsoft.com/office/drawing/2014/main" id="{AC349AAD-64C8-4A13-94BA-A94C4378D6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39" r="21839"/>
          <a:stretch>
            <a:fillRect/>
          </a:stretch>
        </p:blipFill>
        <p:spPr/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3324698E-E29C-4603-928B-4DFAD265CEBE}"/>
              </a:ext>
            </a:extLst>
          </p:cNvPr>
          <p:cNvSpPr txBox="1"/>
          <p:nvPr/>
        </p:nvSpPr>
        <p:spPr>
          <a:xfrm>
            <a:off x="1035353" y="175009"/>
            <a:ext cx="5070619" cy="76963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id-ID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KEMENTERIAN PEKERJAAN UMUM DAN PERUMAHAN RAKYAT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id-ID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DIREKTORAT JENDERAL PERUMAHAN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id-ID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DIREKTORAT RUMAH SUSUN</a:t>
            </a:r>
            <a:endParaRPr kumimoji="0" lang="en-US" sz="14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B34C78-061D-46D8-83AD-991134DB12FD}"/>
              </a:ext>
            </a:extLst>
          </p:cNvPr>
          <p:cNvSpPr txBox="1"/>
          <p:nvPr/>
        </p:nvSpPr>
        <p:spPr>
          <a:xfrm>
            <a:off x="5990008" y="5600589"/>
            <a:ext cx="5565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BALAI P2P </a:t>
            </a:r>
            <a:r>
              <a:rPr lang="en-US" altLang="ko-KR" sz="2800" b="1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JAWA III</a:t>
            </a: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78220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C635F3AF-1BBB-4A8A-BAB7-E6BA569E91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4164" y="0"/>
            <a:ext cx="2627836" cy="74295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6C070FC1-9F14-4D56-881D-CF3D4B130B83}"/>
              </a:ext>
            </a:extLst>
          </p:cNvPr>
          <p:cNvGrpSpPr/>
          <p:nvPr/>
        </p:nvGrpSpPr>
        <p:grpSpPr>
          <a:xfrm>
            <a:off x="-33733" y="-7985"/>
            <a:ext cx="9336559" cy="883064"/>
            <a:chOff x="106559" y="37833"/>
            <a:chExt cx="7758941" cy="649685"/>
          </a:xfrm>
          <a:solidFill>
            <a:srgbClr val="073762"/>
          </a:solidFill>
        </p:grpSpPr>
        <p:sp>
          <p:nvSpPr>
            <p:cNvPr id="44" name="Pentagon 116">
              <a:extLst>
                <a:ext uri="{FF2B5EF4-FFF2-40B4-BE49-F238E27FC236}">
                  <a16:creationId xmlns:a16="http://schemas.microsoft.com/office/drawing/2014/main" id="{1262D9EB-0633-477A-B385-3EB78343FD4C}"/>
                </a:ext>
              </a:extLst>
            </p:cNvPr>
            <p:cNvSpPr/>
            <p:nvPr/>
          </p:nvSpPr>
          <p:spPr>
            <a:xfrm>
              <a:off x="233356" y="113938"/>
              <a:ext cx="7632144" cy="505164"/>
            </a:xfrm>
            <a:custGeom>
              <a:avLst/>
              <a:gdLst>
                <a:gd name="connsiteX0" fmla="*/ 0 w 7143221"/>
                <a:gd name="connsiteY0" fmla="*/ 0 h 505164"/>
                <a:gd name="connsiteX1" fmla="*/ 6890639 w 7143221"/>
                <a:gd name="connsiteY1" fmla="*/ 0 h 505164"/>
                <a:gd name="connsiteX2" fmla="*/ 7143221 w 7143221"/>
                <a:gd name="connsiteY2" fmla="*/ 252582 h 505164"/>
                <a:gd name="connsiteX3" fmla="*/ 6890639 w 7143221"/>
                <a:gd name="connsiteY3" fmla="*/ 505164 h 505164"/>
                <a:gd name="connsiteX4" fmla="*/ 0 w 7143221"/>
                <a:gd name="connsiteY4" fmla="*/ 505164 h 505164"/>
                <a:gd name="connsiteX5" fmla="*/ 0 w 7143221"/>
                <a:gd name="connsiteY5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7157 w 7143222"/>
                <a:gd name="connsiteY5" fmla="*/ 248012 h 505164"/>
                <a:gd name="connsiteX6" fmla="*/ 1 w 7143222"/>
                <a:gd name="connsiteY6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3982 w 7143222"/>
                <a:gd name="connsiteY5" fmla="*/ 238487 h 505164"/>
                <a:gd name="connsiteX6" fmla="*/ 1 w 7143222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233" h="505164">
                  <a:moveTo>
                    <a:pt x="12" y="0"/>
                  </a:moveTo>
                  <a:lnTo>
                    <a:pt x="6890651" y="0"/>
                  </a:lnTo>
                  <a:lnTo>
                    <a:pt x="7143233" y="252582"/>
                  </a:lnTo>
                  <a:lnTo>
                    <a:pt x="6890651" y="505164"/>
                  </a:lnTo>
                  <a:lnTo>
                    <a:pt x="12" y="505164"/>
                  </a:lnTo>
                  <a:cubicBezTo>
                    <a:pt x="-519" y="414155"/>
                    <a:pt x="14824" y="491421"/>
                    <a:pt x="153993" y="238487"/>
                  </a:cubicBezTo>
                  <a:cubicBezTo>
                    <a:pt x="23291" y="51041"/>
                    <a:pt x="51339" y="79496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5" name="Google Shape;9573;p60">
              <a:extLst>
                <a:ext uri="{FF2B5EF4-FFF2-40B4-BE49-F238E27FC236}">
                  <a16:creationId xmlns:a16="http://schemas.microsoft.com/office/drawing/2014/main" id="{728486C1-FF6D-42C5-B7B7-956F9EF12F9A}"/>
                </a:ext>
              </a:extLst>
            </p:cNvPr>
            <p:cNvGrpSpPr/>
            <p:nvPr/>
          </p:nvGrpSpPr>
          <p:grpSpPr>
            <a:xfrm>
              <a:off x="106559" y="37833"/>
              <a:ext cx="398481" cy="649685"/>
              <a:chOff x="4411970" y="2726085"/>
              <a:chExt cx="118796" cy="193659"/>
            </a:xfrm>
            <a:grpFill/>
          </p:grpSpPr>
          <p:sp>
            <p:nvSpPr>
              <p:cNvPr id="46" name="Google Shape;9575;p60">
                <a:extLst>
                  <a:ext uri="{FF2B5EF4-FFF2-40B4-BE49-F238E27FC236}">
                    <a16:creationId xmlns:a16="http://schemas.microsoft.com/office/drawing/2014/main" id="{D04250C1-05ED-4422-B971-C98E8693C229}"/>
                  </a:ext>
                </a:extLst>
              </p:cNvPr>
              <p:cNvSpPr/>
              <p:nvPr/>
            </p:nvSpPr>
            <p:spPr>
              <a:xfrm>
                <a:off x="4426058" y="2791601"/>
                <a:ext cx="36167" cy="62627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387" extrusionOk="0">
                    <a:moveTo>
                      <a:pt x="176" y="0"/>
                    </a:moveTo>
                    <a:cubicBezTo>
                      <a:pt x="87" y="0"/>
                      <a:pt x="1" y="69"/>
                      <a:pt x="1" y="173"/>
                    </a:cubicBezTo>
                    <a:lnTo>
                      <a:pt x="1" y="1214"/>
                    </a:lnTo>
                    <a:cubicBezTo>
                      <a:pt x="1" y="1318"/>
                      <a:pt x="87" y="1386"/>
                      <a:pt x="176" y="1386"/>
                    </a:cubicBezTo>
                    <a:cubicBezTo>
                      <a:pt x="218" y="1386"/>
                      <a:pt x="262" y="1371"/>
                      <a:pt x="297" y="1335"/>
                    </a:cubicBezTo>
                    <a:lnTo>
                      <a:pt x="627" y="1006"/>
                    </a:lnTo>
                    <a:cubicBezTo>
                      <a:pt x="800" y="834"/>
                      <a:pt x="800" y="554"/>
                      <a:pt x="627" y="381"/>
                    </a:cubicBezTo>
                    <a:lnTo>
                      <a:pt x="297" y="51"/>
                    </a:lnTo>
                    <a:cubicBezTo>
                      <a:pt x="262" y="16"/>
                      <a:pt x="218" y="0"/>
                      <a:pt x="1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Google Shape;9574;p60">
                <a:extLst>
                  <a:ext uri="{FF2B5EF4-FFF2-40B4-BE49-F238E27FC236}">
                    <a16:creationId xmlns:a16="http://schemas.microsoft.com/office/drawing/2014/main" id="{816B3CA8-97D2-41C7-943A-A172B4097DB7}"/>
                  </a:ext>
                </a:extLst>
              </p:cNvPr>
              <p:cNvSpPr/>
              <p:nvPr/>
            </p:nvSpPr>
            <p:spPr>
              <a:xfrm>
                <a:off x="4411970" y="2726085"/>
                <a:ext cx="118796" cy="193659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4289" extrusionOk="0">
                    <a:moveTo>
                      <a:pt x="450" y="0"/>
                    </a:moveTo>
                    <a:cubicBezTo>
                      <a:pt x="357" y="0"/>
                      <a:pt x="264" y="35"/>
                      <a:pt x="193" y="106"/>
                    </a:cubicBezTo>
                    <a:lnTo>
                      <a:pt x="1" y="298"/>
                    </a:lnTo>
                    <a:lnTo>
                      <a:pt x="1591" y="1886"/>
                    </a:lnTo>
                    <a:cubicBezTo>
                      <a:pt x="1732" y="2029"/>
                      <a:pt x="1732" y="2258"/>
                      <a:pt x="1591" y="2401"/>
                    </a:cubicBezTo>
                    <a:lnTo>
                      <a:pt x="1" y="3991"/>
                    </a:lnTo>
                    <a:lnTo>
                      <a:pt x="193" y="4183"/>
                    </a:lnTo>
                    <a:cubicBezTo>
                      <a:pt x="264" y="4253"/>
                      <a:pt x="357" y="4288"/>
                      <a:pt x="450" y="4288"/>
                    </a:cubicBezTo>
                    <a:cubicBezTo>
                      <a:pt x="543" y="4288"/>
                      <a:pt x="636" y="4253"/>
                      <a:pt x="707" y="4183"/>
                    </a:cubicBezTo>
                    <a:lnTo>
                      <a:pt x="2488" y="2401"/>
                    </a:lnTo>
                    <a:cubicBezTo>
                      <a:pt x="2630" y="2260"/>
                      <a:pt x="2630" y="2029"/>
                      <a:pt x="2488" y="1888"/>
                    </a:cubicBezTo>
                    <a:lnTo>
                      <a:pt x="707" y="106"/>
                    </a:lnTo>
                    <a:cubicBezTo>
                      <a:pt x="636" y="35"/>
                      <a:pt x="543" y="0"/>
                      <a:pt x="4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A92B912-37C6-4AC2-B358-A63FB03F7B3F}"/>
              </a:ext>
            </a:extLst>
          </p:cNvPr>
          <p:cNvSpPr txBox="1"/>
          <p:nvPr/>
        </p:nvSpPr>
        <p:spPr>
          <a:xfrm>
            <a:off x="571983" y="176624"/>
            <a:ext cx="114039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PERSYARATAN ADMINISTRASI PEMBANGUNAN RUSUN</a:t>
            </a: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E9B4982A-B3B5-4DC3-9341-00540CEE3FCE}"/>
              </a:ext>
            </a:extLst>
          </p:cNvPr>
          <p:cNvGrpSpPr/>
          <p:nvPr/>
        </p:nvGrpSpPr>
        <p:grpSpPr>
          <a:xfrm>
            <a:off x="549837" y="1499009"/>
            <a:ext cx="5714082" cy="1473714"/>
            <a:chOff x="1041176" y="1124404"/>
            <a:chExt cx="5423229" cy="1473714"/>
          </a:xfrm>
        </p:grpSpPr>
        <p:sp>
          <p:nvSpPr>
            <p:cNvPr id="174" name="角丸四角形 13">
              <a:extLst>
                <a:ext uri="{FF2B5EF4-FFF2-40B4-BE49-F238E27FC236}">
                  <a16:creationId xmlns:a16="http://schemas.microsoft.com/office/drawing/2014/main" id="{BF7B92DF-F9CD-4891-8D4B-184AA322E57B}"/>
                </a:ext>
              </a:extLst>
            </p:cNvPr>
            <p:cNvSpPr/>
            <p:nvPr/>
          </p:nvSpPr>
          <p:spPr>
            <a:xfrm>
              <a:off x="1665549" y="1303771"/>
              <a:ext cx="4670733" cy="1294347"/>
            </a:xfrm>
            <a:prstGeom prst="roundRect">
              <a:avLst/>
            </a:prstGeom>
            <a:solidFill>
              <a:schemeClr val="tx1">
                <a:lumMod val="50000"/>
                <a:lumOff val="50000"/>
                <a:alpha val="10000"/>
              </a:schemeClr>
            </a:solidFill>
            <a:ln w="98425" cap="flat" cmpd="thinThick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632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円/楕円 6">
              <a:extLst>
                <a:ext uri="{FF2B5EF4-FFF2-40B4-BE49-F238E27FC236}">
                  <a16:creationId xmlns:a16="http://schemas.microsoft.com/office/drawing/2014/main" id="{4A9B6B00-A677-47A7-AE34-DB3825274DFC}"/>
                </a:ext>
              </a:extLst>
            </p:cNvPr>
            <p:cNvSpPr/>
            <p:nvPr/>
          </p:nvSpPr>
          <p:spPr>
            <a:xfrm>
              <a:off x="1041176" y="1124404"/>
              <a:ext cx="1011590" cy="981145"/>
            </a:xfrm>
            <a:prstGeom prst="ellipse">
              <a:avLst/>
            </a:prstGeom>
            <a:solidFill>
              <a:srgbClr val="F5B317"/>
            </a:solidFill>
            <a:ln w="9842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632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テキスト プレースホルダー 11">
              <a:extLst>
                <a:ext uri="{FF2B5EF4-FFF2-40B4-BE49-F238E27FC236}">
                  <a16:creationId xmlns:a16="http://schemas.microsoft.com/office/drawing/2014/main" id="{5C7243DC-B68B-48B3-B76E-7538A4C9FCF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169198" y="1254680"/>
              <a:ext cx="755544" cy="721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1pPr>
              <a:lvl2pPr marL="1325563" indent="-509588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2pPr>
              <a:lvl3pPr marL="2039938" indent="-407988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3pPr>
              <a:lvl4pPr marL="2855913" indent="-407988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4pPr>
              <a:lvl5pPr marL="3673475" indent="-407988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5pPr>
              <a:lvl6pPr marL="41306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6pPr>
              <a:lvl7pPr marL="45878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7pPr>
              <a:lvl8pPr marL="50450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8pPr>
              <a:lvl9pPr marL="55022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77" name="テキスト プレースホルダー 11">
              <a:extLst>
                <a:ext uri="{FF2B5EF4-FFF2-40B4-BE49-F238E27FC236}">
                  <a16:creationId xmlns:a16="http://schemas.microsoft.com/office/drawing/2014/main" id="{A47C1B9A-685A-4ABF-AC35-4CCACF0D85D0}"/>
                </a:ext>
              </a:extLst>
            </p:cNvPr>
            <p:cNvSpPr txBox="1">
              <a:spLocks/>
            </p:cNvSpPr>
            <p:nvPr/>
          </p:nvSpPr>
          <p:spPr>
            <a:xfrm>
              <a:off x="2138289" y="1593093"/>
              <a:ext cx="4326116" cy="577084"/>
            </a:xfrm>
            <a:prstGeom prst="rect">
              <a:avLst/>
            </a:prstGeom>
          </p:spPr>
          <p:txBody>
            <a:bodyPr/>
            <a:lstStyle>
              <a:lvl1pPr marL="0" indent="0" algn="l" defTabSz="1632753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6213" marR="0" lvl="0" indent="-176213" algn="l" defTabSz="1632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AutoNum type="alphaLcPeriod"/>
                <a:tabLst/>
                <a:defRPr/>
              </a:pPr>
              <a:r>
                <a:rPr kumimoji="0" lang="id-ID" sz="1400" b="1" i="1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Segoe UI Light" panose="020B0502040204020203" pitchFamily="34" charset="0"/>
                </a:rPr>
                <a:t>Ditujukan kepada Menteri PUPR</a:t>
              </a:r>
            </a:p>
            <a:p>
              <a:pPr marL="176213" marR="0" lvl="0" indent="-176213" algn="l" defTabSz="1632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AutoNum type="alphaLcPeriod"/>
                <a:tabLst/>
                <a:defRPr/>
              </a:pPr>
              <a:r>
                <a:rPr kumimoji="0" lang="id-ID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Segoe UI Light" panose="020B0502040204020203" pitchFamily="34" charset="0"/>
                </a:rPr>
                <a:t>Ditandatangani oleh pimpinan tertinggi Pemohon bantuan</a:t>
              </a: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Segoe UI Light" panose="020B0502040204020203" pitchFamily="34" charset="0"/>
                </a:rPr>
                <a:t> </a:t>
              </a:r>
              <a:r>
                <a:rPr kumimoji="0" lang="id-ID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Segoe UI Light" panose="020B0502040204020203" pitchFamily="34" charset="0"/>
                </a:rPr>
                <a:t>(Pimpinan K/L atau Gubernur/Bupati/Walikota</a:t>
              </a:r>
            </a:p>
          </p:txBody>
        </p:sp>
        <p:sp>
          <p:nvSpPr>
            <p:cNvPr id="178" name="テキスト プレースホルダー 11">
              <a:extLst>
                <a:ext uri="{FF2B5EF4-FFF2-40B4-BE49-F238E27FC236}">
                  <a16:creationId xmlns:a16="http://schemas.microsoft.com/office/drawing/2014/main" id="{CBDD5642-2F2A-4BE8-ADB9-394D41919DB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047035" y="1172887"/>
              <a:ext cx="3718957" cy="46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1pPr>
              <a:lvl2pPr marL="1325563" indent="-509588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2pPr>
              <a:lvl3pPr marL="2039938" indent="-407988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3pPr>
              <a:lvl4pPr marL="2855913" indent="-407988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4pPr>
              <a:lvl5pPr marL="3673475" indent="-407988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5pPr>
              <a:lvl6pPr marL="41306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6pPr>
              <a:lvl7pPr marL="45878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7pPr>
              <a:lvl8pPr marL="50450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8pPr>
              <a:lvl9pPr marL="55022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ja-JP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Surat </a:t>
              </a:r>
              <a:r>
                <a:rPr kumimoji="0" lang="en-US" altLang="ja-JP" sz="1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Permohonan</a:t>
              </a:r>
              <a:endParaRPr kumimoji="0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79" name="Freeform 213">
              <a:extLst>
                <a:ext uri="{FF2B5EF4-FFF2-40B4-BE49-F238E27FC236}">
                  <a16:creationId xmlns:a16="http://schemas.microsoft.com/office/drawing/2014/main" id="{DA33236B-C34D-47CD-8CB3-5A41437009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5802" y="1319819"/>
              <a:ext cx="594991" cy="559782"/>
            </a:xfrm>
            <a:custGeom>
              <a:avLst/>
              <a:gdLst>
                <a:gd name="T0" fmla="*/ 301288478 w 634"/>
                <a:gd name="T1" fmla="*/ 119387419 h 619"/>
                <a:gd name="T2" fmla="*/ 301288478 w 634"/>
                <a:gd name="T3" fmla="*/ 119387419 h 619"/>
                <a:gd name="T4" fmla="*/ 301288478 w 634"/>
                <a:gd name="T5" fmla="*/ 275704876 h 619"/>
                <a:gd name="T6" fmla="*/ 278780931 w 634"/>
                <a:gd name="T7" fmla="*/ 297964193 h 619"/>
                <a:gd name="T8" fmla="*/ 45525792 w 634"/>
                <a:gd name="T9" fmla="*/ 297964193 h 619"/>
                <a:gd name="T10" fmla="*/ 23018245 w 634"/>
                <a:gd name="T11" fmla="*/ 275704876 h 619"/>
                <a:gd name="T12" fmla="*/ 23018245 w 634"/>
                <a:gd name="T13" fmla="*/ 37435098 h 619"/>
                <a:gd name="T14" fmla="*/ 45525792 w 634"/>
                <a:gd name="T15" fmla="*/ 14670721 h 619"/>
                <a:gd name="T16" fmla="*/ 203586485 w 634"/>
                <a:gd name="T17" fmla="*/ 14670721 h 619"/>
                <a:gd name="T18" fmla="*/ 203586485 w 634"/>
                <a:gd name="T19" fmla="*/ 0 h 619"/>
                <a:gd name="T20" fmla="*/ 45525792 w 634"/>
                <a:gd name="T21" fmla="*/ 0 h 619"/>
                <a:gd name="T22" fmla="*/ 0 w 634"/>
                <a:gd name="T23" fmla="*/ 37435098 h 619"/>
                <a:gd name="T24" fmla="*/ 0 w 634"/>
                <a:gd name="T25" fmla="*/ 275704876 h 619"/>
                <a:gd name="T26" fmla="*/ 45525792 w 634"/>
                <a:gd name="T27" fmla="*/ 312633503 h 619"/>
                <a:gd name="T28" fmla="*/ 278780931 w 634"/>
                <a:gd name="T29" fmla="*/ 312633503 h 619"/>
                <a:gd name="T30" fmla="*/ 323794607 w 634"/>
                <a:gd name="T31" fmla="*/ 275704876 h 619"/>
                <a:gd name="T32" fmla="*/ 323794607 w 634"/>
                <a:gd name="T33" fmla="*/ 119387419 h 619"/>
                <a:gd name="T34" fmla="*/ 301288478 w 634"/>
                <a:gd name="T35" fmla="*/ 119387419 h 619"/>
                <a:gd name="T36" fmla="*/ 82867666 w 634"/>
                <a:gd name="T37" fmla="*/ 179081834 h 619"/>
                <a:gd name="T38" fmla="*/ 82867666 w 634"/>
                <a:gd name="T39" fmla="*/ 179081834 h 619"/>
                <a:gd name="T40" fmla="*/ 37852571 w 634"/>
                <a:gd name="T41" fmla="*/ 261034155 h 619"/>
                <a:gd name="T42" fmla="*/ 52686898 w 634"/>
                <a:gd name="T43" fmla="*/ 275704876 h 619"/>
                <a:gd name="T44" fmla="*/ 143226367 w 634"/>
                <a:gd name="T45" fmla="*/ 231187653 h 619"/>
                <a:gd name="T46" fmla="*/ 150899588 w 634"/>
                <a:gd name="T47" fmla="*/ 231187653 h 619"/>
                <a:gd name="T48" fmla="*/ 308960281 w 634"/>
                <a:gd name="T49" fmla="*/ 74363725 h 619"/>
                <a:gd name="T50" fmla="*/ 308960281 w 634"/>
                <a:gd name="T51" fmla="*/ 44517223 h 619"/>
                <a:gd name="T52" fmla="*/ 271107710 w 634"/>
                <a:gd name="T53" fmla="*/ 14670721 h 619"/>
                <a:gd name="T54" fmla="*/ 240928360 w 634"/>
                <a:gd name="T55" fmla="*/ 14670721 h 619"/>
                <a:gd name="T56" fmla="*/ 90539469 w 634"/>
                <a:gd name="T57" fmla="*/ 163904642 h 619"/>
                <a:gd name="T58" fmla="*/ 82867666 w 634"/>
                <a:gd name="T59" fmla="*/ 179081834 h 619"/>
                <a:gd name="T60" fmla="*/ 248601581 w 634"/>
                <a:gd name="T61" fmla="*/ 37435098 h 619"/>
                <a:gd name="T62" fmla="*/ 248601581 w 634"/>
                <a:gd name="T63" fmla="*/ 37435098 h 619"/>
                <a:gd name="T64" fmla="*/ 263946604 w 634"/>
                <a:gd name="T65" fmla="*/ 37435098 h 619"/>
                <a:gd name="T66" fmla="*/ 286454152 w 634"/>
                <a:gd name="T67" fmla="*/ 52105819 h 619"/>
                <a:gd name="T68" fmla="*/ 286454152 w 634"/>
                <a:gd name="T69" fmla="*/ 67281600 h 619"/>
                <a:gd name="T70" fmla="*/ 263946604 w 634"/>
                <a:gd name="T71" fmla="*/ 89540917 h 619"/>
                <a:gd name="T72" fmla="*/ 233767254 w 634"/>
                <a:gd name="T73" fmla="*/ 52105819 h 619"/>
                <a:gd name="T74" fmla="*/ 248601581 w 634"/>
                <a:gd name="T75" fmla="*/ 37435098 h 619"/>
                <a:gd name="T76" fmla="*/ 218932927 w 634"/>
                <a:gd name="T77" fmla="*/ 67281600 h 619"/>
                <a:gd name="T78" fmla="*/ 218932927 w 634"/>
                <a:gd name="T79" fmla="*/ 67281600 h 619"/>
                <a:gd name="T80" fmla="*/ 248601581 w 634"/>
                <a:gd name="T81" fmla="*/ 104211638 h 619"/>
                <a:gd name="T82" fmla="*/ 136065261 w 634"/>
                <a:gd name="T83" fmla="*/ 216010461 h 619"/>
                <a:gd name="T84" fmla="*/ 105885911 w 634"/>
                <a:gd name="T85" fmla="*/ 179081834 h 619"/>
                <a:gd name="T86" fmla="*/ 218932927 w 634"/>
                <a:gd name="T87" fmla="*/ 67281600 h 619"/>
                <a:gd name="T88" fmla="*/ 120720238 w 634"/>
                <a:gd name="T89" fmla="*/ 223599057 h 619"/>
                <a:gd name="T90" fmla="*/ 120720238 w 634"/>
                <a:gd name="T91" fmla="*/ 223599057 h 619"/>
                <a:gd name="T92" fmla="*/ 68033340 w 634"/>
                <a:gd name="T93" fmla="*/ 261034155 h 619"/>
                <a:gd name="T94" fmla="*/ 60360119 w 634"/>
                <a:gd name="T95" fmla="*/ 253445559 h 619"/>
                <a:gd name="T96" fmla="*/ 90539469 w 634"/>
                <a:gd name="T97" fmla="*/ 201339740 h 619"/>
                <a:gd name="T98" fmla="*/ 120720238 w 634"/>
                <a:gd name="T99" fmla="*/ 223599057 h 61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34" h="619">
                  <a:moveTo>
                    <a:pt x="589" y="236"/>
                  </a:moveTo>
                  <a:lnTo>
                    <a:pt x="589" y="236"/>
                  </a:lnTo>
                  <a:cubicBezTo>
                    <a:pt x="589" y="545"/>
                    <a:pt x="589" y="545"/>
                    <a:pt x="589" y="545"/>
                  </a:cubicBezTo>
                  <a:cubicBezTo>
                    <a:pt x="589" y="559"/>
                    <a:pt x="575" y="589"/>
                    <a:pt x="545" y="589"/>
                  </a:cubicBezTo>
                  <a:cubicBezTo>
                    <a:pt x="89" y="589"/>
                    <a:pt x="89" y="589"/>
                    <a:pt x="89" y="589"/>
                  </a:cubicBezTo>
                  <a:cubicBezTo>
                    <a:pt x="59" y="589"/>
                    <a:pt x="45" y="559"/>
                    <a:pt x="45" y="545"/>
                  </a:cubicBezTo>
                  <a:cubicBezTo>
                    <a:pt x="45" y="74"/>
                    <a:pt x="45" y="74"/>
                    <a:pt x="45" y="74"/>
                  </a:cubicBezTo>
                  <a:cubicBezTo>
                    <a:pt x="45" y="59"/>
                    <a:pt x="59" y="29"/>
                    <a:pt x="89" y="29"/>
                  </a:cubicBezTo>
                  <a:cubicBezTo>
                    <a:pt x="398" y="29"/>
                    <a:pt x="398" y="29"/>
                    <a:pt x="398" y="29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45" y="0"/>
                    <a:pt x="0" y="29"/>
                    <a:pt x="0" y="74"/>
                  </a:cubicBezTo>
                  <a:cubicBezTo>
                    <a:pt x="0" y="545"/>
                    <a:pt x="0" y="545"/>
                    <a:pt x="0" y="545"/>
                  </a:cubicBezTo>
                  <a:cubicBezTo>
                    <a:pt x="0" y="589"/>
                    <a:pt x="45" y="618"/>
                    <a:pt x="89" y="618"/>
                  </a:cubicBezTo>
                  <a:cubicBezTo>
                    <a:pt x="545" y="618"/>
                    <a:pt x="545" y="618"/>
                    <a:pt x="545" y="618"/>
                  </a:cubicBezTo>
                  <a:cubicBezTo>
                    <a:pt x="589" y="618"/>
                    <a:pt x="633" y="589"/>
                    <a:pt x="633" y="545"/>
                  </a:cubicBezTo>
                  <a:cubicBezTo>
                    <a:pt x="633" y="236"/>
                    <a:pt x="633" y="236"/>
                    <a:pt x="633" y="236"/>
                  </a:cubicBezTo>
                  <a:lnTo>
                    <a:pt x="589" y="236"/>
                  </a:lnTo>
                  <a:close/>
                  <a:moveTo>
                    <a:pt x="162" y="354"/>
                  </a:moveTo>
                  <a:lnTo>
                    <a:pt x="162" y="354"/>
                  </a:lnTo>
                  <a:cubicBezTo>
                    <a:pt x="74" y="516"/>
                    <a:pt x="74" y="516"/>
                    <a:pt x="74" y="516"/>
                  </a:cubicBezTo>
                  <a:cubicBezTo>
                    <a:pt x="74" y="545"/>
                    <a:pt x="89" y="559"/>
                    <a:pt x="103" y="545"/>
                  </a:cubicBezTo>
                  <a:cubicBezTo>
                    <a:pt x="280" y="457"/>
                    <a:pt x="280" y="457"/>
                    <a:pt x="280" y="457"/>
                  </a:cubicBezTo>
                  <a:lnTo>
                    <a:pt x="295" y="457"/>
                  </a:lnTo>
                  <a:cubicBezTo>
                    <a:pt x="604" y="147"/>
                    <a:pt x="604" y="147"/>
                    <a:pt x="604" y="147"/>
                  </a:cubicBezTo>
                  <a:cubicBezTo>
                    <a:pt x="619" y="133"/>
                    <a:pt x="619" y="103"/>
                    <a:pt x="604" y="88"/>
                  </a:cubicBezTo>
                  <a:cubicBezTo>
                    <a:pt x="530" y="29"/>
                    <a:pt x="530" y="29"/>
                    <a:pt x="530" y="29"/>
                  </a:cubicBezTo>
                  <a:cubicBezTo>
                    <a:pt x="516" y="15"/>
                    <a:pt x="486" y="15"/>
                    <a:pt x="471" y="29"/>
                  </a:cubicBezTo>
                  <a:cubicBezTo>
                    <a:pt x="177" y="324"/>
                    <a:pt x="177" y="324"/>
                    <a:pt x="177" y="324"/>
                  </a:cubicBezTo>
                  <a:cubicBezTo>
                    <a:pt x="162" y="339"/>
                    <a:pt x="162" y="339"/>
                    <a:pt x="162" y="354"/>
                  </a:cubicBezTo>
                  <a:close/>
                  <a:moveTo>
                    <a:pt x="486" y="74"/>
                  </a:moveTo>
                  <a:lnTo>
                    <a:pt x="486" y="74"/>
                  </a:lnTo>
                  <a:cubicBezTo>
                    <a:pt x="501" y="59"/>
                    <a:pt x="516" y="59"/>
                    <a:pt x="516" y="74"/>
                  </a:cubicBezTo>
                  <a:cubicBezTo>
                    <a:pt x="560" y="103"/>
                    <a:pt x="560" y="103"/>
                    <a:pt x="560" y="103"/>
                  </a:cubicBezTo>
                  <a:cubicBezTo>
                    <a:pt x="575" y="118"/>
                    <a:pt x="575" y="133"/>
                    <a:pt x="560" y="133"/>
                  </a:cubicBezTo>
                  <a:cubicBezTo>
                    <a:pt x="516" y="177"/>
                    <a:pt x="516" y="177"/>
                    <a:pt x="516" y="177"/>
                  </a:cubicBezTo>
                  <a:cubicBezTo>
                    <a:pt x="457" y="103"/>
                    <a:pt x="457" y="103"/>
                    <a:pt x="457" y="103"/>
                  </a:cubicBezTo>
                  <a:lnTo>
                    <a:pt x="486" y="74"/>
                  </a:lnTo>
                  <a:close/>
                  <a:moveTo>
                    <a:pt x="428" y="133"/>
                  </a:moveTo>
                  <a:lnTo>
                    <a:pt x="428" y="133"/>
                  </a:lnTo>
                  <a:cubicBezTo>
                    <a:pt x="486" y="206"/>
                    <a:pt x="486" y="206"/>
                    <a:pt x="486" y="206"/>
                  </a:cubicBezTo>
                  <a:cubicBezTo>
                    <a:pt x="266" y="427"/>
                    <a:pt x="266" y="427"/>
                    <a:pt x="266" y="427"/>
                  </a:cubicBezTo>
                  <a:cubicBezTo>
                    <a:pt x="251" y="398"/>
                    <a:pt x="207" y="368"/>
                    <a:pt x="207" y="354"/>
                  </a:cubicBezTo>
                  <a:lnTo>
                    <a:pt x="428" y="133"/>
                  </a:lnTo>
                  <a:close/>
                  <a:moveTo>
                    <a:pt x="236" y="442"/>
                  </a:moveTo>
                  <a:lnTo>
                    <a:pt x="236" y="442"/>
                  </a:lnTo>
                  <a:cubicBezTo>
                    <a:pt x="133" y="516"/>
                    <a:pt x="133" y="516"/>
                    <a:pt x="133" y="516"/>
                  </a:cubicBezTo>
                  <a:cubicBezTo>
                    <a:pt x="118" y="516"/>
                    <a:pt x="118" y="501"/>
                    <a:pt x="118" y="501"/>
                  </a:cubicBezTo>
                  <a:cubicBezTo>
                    <a:pt x="177" y="398"/>
                    <a:pt x="177" y="398"/>
                    <a:pt x="177" y="398"/>
                  </a:cubicBezTo>
                  <a:lnTo>
                    <a:pt x="236" y="4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1431" tIns="45716" rIns="91431" bIns="45716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F22F4100-381B-4EB5-8F2C-72564D16AC1C}"/>
              </a:ext>
            </a:extLst>
          </p:cNvPr>
          <p:cNvGrpSpPr/>
          <p:nvPr/>
        </p:nvGrpSpPr>
        <p:grpSpPr>
          <a:xfrm>
            <a:off x="549837" y="3080124"/>
            <a:ext cx="5579088" cy="1586136"/>
            <a:chOff x="1041176" y="2364066"/>
            <a:chExt cx="5295106" cy="1586136"/>
          </a:xfrm>
        </p:grpSpPr>
        <p:sp>
          <p:nvSpPr>
            <p:cNvPr id="169" name="角丸四角形 33">
              <a:extLst>
                <a:ext uri="{FF2B5EF4-FFF2-40B4-BE49-F238E27FC236}">
                  <a16:creationId xmlns:a16="http://schemas.microsoft.com/office/drawing/2014/main" id="{D5838972-53B0-4384-81D1-C31AA098E10E}"/>
                </a:ext>
              </a:extLst>
            </p:cNvPr>
            <p:cNvSpPr/>
            <p:nvPr/>
          </p:nvSpPr>
          <p:spPr>
            <a:xfrm>
              <a:off x="1665549" y="2508592"/>
              <a:ext cx="4670733" cy="1441610"/>
            </a:xfrm>
            <a:prstGeom prst="roundRect">
              <a:avLst/>
            </a:prstGeom>
            <a:solidFill>
              <a:schemeClr val="accent3">
                <a:lumMod val="50000"/>
                <a:lumOff val="50000"/>
                <a:alpha val="35000"/>
              </a:schemeClr>
            </a:solidFill>
            <a:ln w="98425" cap="flat" cmpd="thinThick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632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円/楕円 34">
              <a:extLst>
                <a:ext uri="{FF2B5EF4-FFF2-40B4-BE49-F238E27FC236}">
                  <a16:creationId xmlns:a16="http://schemas.microsoft.com/office/drawing/2014/main" id="{62087BAF-067A-4FD2-9F75-1640C792F53A}"/>
                </a:ext>
              </a:extLst>
            </p:cNvPr>
            <p:cNvSpPr/>
            <p:nvPr/>
          </p:nvSpPr>
          <p:spPr>
            <a:xfrm>
              <a:off x="1041176" y="2364066"/>
              <a:ext cx="1011590" cy="981145"/>
            </a:xfrm>
            <a:prstGeom prst="ellipse">
              <a:avLst/>
            </a:prstGeom>
            <a:solidFill>
              <a:srgbClr val="F5B317"/>
            </a:solidFill>
            <a:ln w="9842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632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テキスト プレースホルダー 11">
              <a:extLst>
                <a:ext uri="{FF2B5EF4-FFF2-40B4-BE49-F238E27FC236}">
                  <a16:creationId xmlns:a16="http://schemas.microsoft.com/office/drawing/2014/main" id="{F41834BC-28E2-4EDB-8775-6064314C9A6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133377" y="3126825"/>
              <a:ext cx="3718957" cy="577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1pPr>
              <a:lvl2pPr marL="1325563" indent="-509588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2pPr>
              <a:lvl3pPr marL="2039938" indent="-407988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3pPr>
              <a:lvl4pPr marL="2855913" indent="-407988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4pPr>
              <a:lvl5pPr marL="3673475" indent="-407988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5pPr>
              <a:lvl6pPr marL="41306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6pPr>
              <a:lvl7pPr marL="45878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7pPr>
              <a:lvl8pPr marL="50450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8pPr>
              <a:lvl9pPr marL="55022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id-ID" alt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dikeluarkan oleh Dinas terkait</a:t>
              </a:r>
            </a:p>
          </p:txBody>
        </p:sp>
        <p:sp>
          <p:nvSpPr>
            <p:cNvPr id="172" name="テキスト プレースホルダー 11">
              <a:extLst>
                <a:ext uri="{FF2B5EF4-FFF2-40B4-BE49-F238E27FC236}">
                  <a16:creationId xmlns:a16="http://schemas.microsoft.com/office/drawing/2014/main" id="{39EB0666-49B4-48AB-8B1D-329225067DF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146739" y="2892631"/>
              <a:ext cx="3997634" cy="259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1pPr>
              <a:lvl2pPr marL="1325563" indent="-509588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2pPr>
              <a:lvl3pPr marL="2039938" indent="-407988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3pPr>
              <a:lvl4pPr marL="2855913" indent="-407988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4pPr>
              <a:lvl5pPr marL="3673475" indent="-407988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5pPr>
              <a:lvl6pPr marL="41306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6pPr>
              <a:lvl7pPr marL="45878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7pPr>
              <a:lvl8pPr marL="50450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8pPr>
              <a:lvl9pPr marL="55022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ja-JP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Surat </a:t>
              </a:r>
              <a:r>
                <a:rPr kumimoji="0" lang="en-US" altLang="ja-JP" sz="1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pernyataan</a:t>
              </a:r>
              <a:r>
                <a:rPr kumimoji="0" lang="en-US" altLang="ja-JP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altLang="ja-JP" sz="1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kesesuaian</a:t>
              </a:r>
              <a:r>
                <a:rPr kumimoji="0" lang="en-US" altLang="ja-JP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altLang="ja-JP" sz="1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lokasi</a:t>
              </a:r>
              <a:r>
                <a:rPr kumimoji="0" lang="en-US" altLang="ja-JP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altLang="ja-JP" sz="1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dengan</a:t>
              </a:r>
              <a:r>
                <a:rPr kumimoji="0" lang="en-US" altLang="ja-JP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RTRW</a:t>
              </a:r>
            </a:p>
          </p:txBody>
        </p:sp>
        <p:sp>
          <p:nvSpPr>
            <p:cNvPr id="173" name="Freeform 99">
              <a:extLst>
                <a:ext uri="{FF2B5EF4-FFF2-40B4-BE49-F238E27FC236}">
                  <a16:creationId xmlns:a16="http://schemas.microsoft.com/office/drawing/2014/main" id="{6E7887B6-50AD-4E73-8E7C-9578286D71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3210" y="2614441"/>
              <a:ext cx="643262" cy="509910"/>
            </a:xfrm>
            <a:custGeom>
              <a:avLst/>
              <a:gdLst>
                <a:gd name="T0" fmla="*/ 2147483646 w 581"/>
                <a:gd name="T1" fmla="*/ 2147483646 h 545"/>
                <a:gd name="T2" fmla="*/ 2147483646 w 581"/>
                <a:gd name="T3" fmla="*/ 2147483646 h 545"/>
                <a:gd name="T4" fmla="*/ 2147483646 w 581"/>
                <a:gd name="T5" fmla="*/ 2147483646 h 545"/>
                <a:gd name="T6" fmla="*/ 2147483646 w 581"/>
                <a:gd name="T7" fmla="*/ 2147483646 h 545"/>
                <a:gd name="T8" fmla="*/ 2147483646 w 581"/>
                <a:gd name="T9" fmla="*/ 2147483646 h 545"/>
                <a:gd name="T10" fmla="*/ 2147483646 w 581"/>
                <a:gd name="T11" fmla="*/ 2147483646 h 545"/>
                <a:gd name="T12" fmla="*/ 2147483646 w 581"/>
                <a:gd name="T13" fmla="*/ 2147483646 h 545"/>
                <a:gd name="T14" fmla="*/ 2147483646 w 581"/>
                <a:gd name="T15" fmla="*/ 2147483646 h 545"/>
                <a:gd name="T16" fmla="*/ 2147483646 w 581"/>
                <a:gd name="T17" fmla="*/ 2147483646 h 545"/>
                <a:gd name="T18" fmla="*/ 2147483646 w 581"/>
                <a:gd name="T19" fmla="*/ 2147483646 h 545"/>
                <a:gd name="T20" fmla="*/ 2147483646 w 581"/>
                <a:gd name="T21" fmla="*/ 2147483646 h 545"/>
                <a:gd name="T22" fmla="*/ 2147483646 w 581"/>
                <a:gd name="T23" fmla="*/ 2147483646 h 545"/>
                <a:gd name="T24" fmla="*/ 2147483646 w 581"/>
                <a:gd name="T25" fmla="*/ 2147483646 h 545"/>
                <a:gd name="T26" fmla="*/ 2147483646 w 581"/>
                <a:gd name="T27" fmla="*/ 2147483646 h 545"/>
                <a:gd name="T28" fmla="*/ 2147483646 w 581"/>
                <a:gd name="T29" fmla="*/ 2147483646 h 545"/>
                <a:gd name="T30" fmla="*/ 1524423489 w 581"/>
                <a:gd name="T31" fmla="*/ 2147483646 h 545"/>
                <a:gd name="T32" fmla="*/ 0 w 581"/>
                <a:gd name="T33" fmla="*/ 2147483646 h 545"/>
                <a:gd name="T34" fmla="*/ 0 w 581"/>
                <a:gd name="T35" fmla="*/ 2147483646 h 545"/>
                <a:gd name="T36" fmla="*/ 2147483646 w 581"/>
                <a:gd name="T37" fmla="*/ 0 h 545"/>
                <a:gd name="T38" fmla="*/ 2147483646 w 581"/>
                <a:gd name="T39" fmla="*/ 1333860904 h 545"/>
                <a:gd name="T40" fmla="*/ 2147483646 w 581"/>
                <a:gd name="T41" fmla="*/ 1333860904 h 545"/>
                <a:gd name="T42" fmla="*/ 2147483646 w 581"/>
                <a:gd name="T43" fmla="*/ 2147483646 h 545"/>
                <a:gd name="T44" fmla="*/ 2147483646 w 581"/>
                <a:gd name="T45" fmla="*/ 0 h 545"/>
                <a:gd name="T46" fmla="*/ 2147483646 w 581"/>
                <a:gd name="T47" fmla="*/ 0 h 545"/>
                <a:gd name="T48" fmla="*/ 2147483646 w 581"/>
                <a:gd name="T49" fmla="*/ 0 h 545"/>
                <a:gd name="T50" fmla="*/ 2147483646 w 581"/>
                <a:gd name="T51" fmla="*/ 1333860904 h 545"/>
                <a:gd name="T52" fmla="*/ 2147483646 w 581"/>
                <a:gd name="T53" fmla="*/ 1333860904 h 545"/>
                <a:gd name="T54" fmla="*/ 2147483646 w 581"/>
                <a:gd name="T55" fmla="*/ 2147483646 h 545"/>
                <a:gd name="T56" fmla="*/ 2147483646 w 581"/>
                <a:gd name="T57" fmla="*/ 2147483646 h 545"/>
                <a:gd name="T58" fmla="*/ 2147483646 w 581"/>
                <a:gd name="T59" fmla="*/ 2147483646 h 545"/>
                <a:gd name="T60" fmla="*/ 2147483646 w 581"/>
                <a:gd name="T61" fmla="*/ 2147483646 h 545"/>
                <a:gd name="T62" fmla="*/ 2147483646 w 581"/>
                <a:gd name="T63" fmla="*/ 2147483646 h 545"/>
                <a:gd name="T64" fmla="*/ 2147483646 w 581"/>
                <a:gd name="T65" fmla="*/ 2147483646 h 545"/>
                <a:gd name="T66" fmla="*/ 2147483646 w 581"/>
                <a:gd name="T67" fmla="*/ 2147483646 h 545"/>
                <a:gd name="T68" fmla="*/ 2147483646 w 581"/>
                <a:gd name="T69" fmla="*/ 2147483646 h 545"/>
                <a:gd name="T70" fmla="*/ 2147483646 w 581"/>
                <a:gd name="T71" fmla="*/ 2147483646 h 545"/>
                <a:gd name="T72" fmla="*/ 2147483646 w 581"/>
                <a:gd name="T73" fmla="*/ 2147483646 h 545"/>
                <a:gd name="T74" fmla="*/ 2147483646 w 581"/>
                <a:gd name="T75" fmla="*/ 2147483646 h 545"/>
                <a:gd name="T76" fmla="*/ 2147483646 w 581"/>
                <a:gd name="T77" fmla="*/ 2147483646 h 545"/>
                <a:gd name="T78" fmla="*/ 2147483646 w 581"/>
                <a:gd name="T79" fmla="*/ 2147483646 h 545"/>
                <a:gd name="T80" fmla="*/ 2147483646 w 581"/>
                <a:gd name="T81" fmla="*/ 2147483646 h 545"/>
                <a:gd name="T82" fmla="*/ 2147483646 w 581"/>
                <a:gd name="T83" fmla="*/ 2147483646 h 545"/>
                <a:gd name="T84" fmla="*/ 2147483646 w 581"/>
                <a:gd name="T85" fmla="*/ 2147483646 h 545"/>
                <a:gd name="T86" fmla="*/ 2147483646 w 581"/>
                <a:gd name="T87" fmla="*/ 2147483646 h 545"/>
                <a:gd name="T88" fmla="*/ 2147483646 w 581"/>
                <a:gd name="T89" fmla="*/ 2147483646 h 545"/>
                <a:gd name="T90" fmla="*/ 2147483646 w 581"/>
                <a:gd name="T91" fmla="*/ 2147483646 h 545"/>
                <a:gd name="T92" fmla="*/ 2147483646 w 581"/>
                <a:gd name="T93" fmla="*/ 2147483646 h 545"/>
                <a:gd name="T94" fmla="*/ 2147483646 w 581"/>
                <a:gd name="T95" fmla="*/ 2147483646 h 545"/>
                <a:gd name="T96" fmla="*/ 2147483646 w 581"/>
                <a:gd name="T97" fmla="*/ 2147483646 h 545"/>
                <a:gd name="T98" fmla="*/ 2147483646 w 581"/>
                <a:gd name="T99" fmla="*/ 2147483646 h 545"/>
                <a:gd name="T100" fmla="*/ 2147483646 w 581"/>
                <a:gd name="T101" fmla="*/ 2147483646 h 545"/>
                <a:gd name="T102" fmla="*/ 2147483646 w 581"/>
                <a:gd name="T103" fmla="*/ 2147483646 h 545"/>
                <a:gd name="T104" fmla="*/ 2147483646 w 581"/>
                <a:gd name="T105" fmla="*/ 2147483646 h 545"/>
                <a:gd name="T106" fmla="*/ 2147483646 w 581"/>
                <a:gd name="T107" fmla="*/ 2147483646 h 545"/>
                <a:gd name="T108" fmla="*/ 2147483646 w 581"/>
                <a:gd name="T109" fmla="*/ 2147483646 h 545"/>
                <a:gd name="T110" fmla="*/ 2147483646 w 581"/>
                <a:gd name="T111" fmla="*/ 2147483646 h 545"/>
                <a:gd name="T112" fmla="*/ 2147483646 w 581"/>
                <a:gd name="T113" fmla="*/ 2147483646 h 545"/>
                <a:gd name="T114" fmla="*/ 2147483646 w 581"/>
                <a:gd name="T115" fmla="*/ 2147483646 h 545"/>
                <a:gd name="T116" fmla="*/ 2147483646 w 581"/>
                <a:gd name="T117" fmla="*/ 2147483646 h 545"/>
                <a:gd name="T118" fmla="*/ 2147483646 w 581"/>
                <a:gd name="T119" fmla="*/ 2147483646 h 545"/>
                <a:gd name="T120" fmla="*/ 2147483646 w 581"/>
                <a:gd name="T121" fmla="*/ 2147483646 h 54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581" h="545">
                  <a:moveTo>
                    <a:pt x="509" y="155"/>
                  </a:moveTo>
                  <a:lnTo>
                    <a:pt x="509" y="155"/>
                  </a:lnTo>
                  <a:cubicBezTo>
                    <a:pt x="410" y="84"/>
                    <a:pt x="410" y="84"/>
                    <a:pt x="410" y="84"/>
                  </a:cubicBezTo>
                  <a:cubicBezTo>
                    <a:pt x="410" y="282"/>
                    <a:pt x="410" y="282"/>
                    <a:pt x="410" y="282"/>
                  </a:cubicBezTo>
                  <a:cubicBezTo>
                    <a:pt x="389" y="289"/>
                    <a:pt x="375" y="297"/>
                    <a:pt x="353" y="318"/>
                  </a:cubicBezTo>
                  <a:cubicBezTo>
                    <a:pt x="353" y="77"/>
                    <a:pt x="353" y="77"/>
                    <a:pt x="353" y="77"/>
                  </a:cubicBezTo>
                  <a:cubicBezTo>
                    <a:pt x="205" y="155"/>
                    <a:pt x="205" y="155"/>
                    <a:pt x="205" y="155"/>
                  </a:cubicBezTo>
                  <a:cubicBezTo>
                    <a:pt x="205" y="473"/>
                    <a:pt x="205" y="473"/>
                    <a:pt x="205" y="473"/>
                  </a:cubicBezTo>
                  <a:cubicBezTo>
                    <a:pt x="311" y="417"/>
                    <a:pt x="311" y="417"/>
                    <a:pt x="311" y="417"/>
                  </a:cubicBezTo>
                  <a:lnTo>
                    <a:pt x="311" y="424"/>
                  </a:lnTo>
                  <a:cubicBezTo>
                    <a:pt x="311" y="438"/>
                    <a:pt x="311" y="459"/>
                    <a:pt x="318" y="473"/>
                  </a:cubicBezTo>
                  <a:cubicBezTo>
                    <a:pt x="191" y="544"/>
                    <a:pt x="191" y="544"/>
                    <a:pt x="191" y="544"/>
                  </a:cubicBezTo>
                  <a:cubicBezTo>
                    <a:pt x="184" y="544"/>
                    <a:pt x="184" y="544"/>
                    <a:pt x="177" y="544"/>
                  </a:cubicBezTo>
                  <a:cubicBezTo>
                    <a:pt x="170" y="544"/>
                    <a:pt x="163" y="544"/>
                    <a:pt x="163" y="544"/>
                  </a:cubicBezTo>
                  <a:cubicBezTo>
                    <a:pt x="7" y="431"/>
                    <a:pt x="7" y="431"/>
                    <a:pt x="7" y="431"/>
                  </a:cubicBezTo>
                  <a:cubicBezTo>
                    <a:pt x="0" y="424"/>
                    <a:pt x="0" y="417"/>
                    <a:pt x="0" y="40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4"/>
                    <a:pt x="7" y="0"/>
                    <a:pt x="28" y="0"/>
                  </a:cubicBezTo>
                  <a:cubicBezTo>
                    <a:pt x="35" y="0"/>
                    <a:pt x="35" y="0"/>
                    <a:pt x="42" y="7"/>
                  </a:cubicBezTo>
                  <a:cubicBezTo>
                    <a:pt x="177" y="106"/>
                    <a:pt x="177" y="106"/>
                    <a:pt x="177" y="106"/>
                  </a:cubicBezTo>
                  <a:cubicBezTo>
                    <a:pt x="375" y="0"/>
                    <a:pt x="375" y="0"/>
                    <a:pt x="375" y="0"/>
                  </a:cubicBezTo>
                  <a:lnTo>
                    <a:pt x="382" y="0"/>
                  </a:lnTo>
                  <a:cubicBezTo>
                    <a:pt x="389" y="0"/>
                    <a:pt x="396" y="0"/>
                    <a:pt x="403" y="7"/>
                  </a:cubicBezTo>
                  <a:cubicBezTo>
                    <a:pt x="551" y="120"/>
                    <a:pt x="551" y="120"/>
                    <a:pt x="551" y="120"/>
                  </a:cubicBezTo>
                  <a:cubicBezTo>
                    <a:pt x="558" y="127"/>
                    <a:pt x="565" y="134"/>
                    <a:pt x="565" y="141"/>
                  </a:cubicBezTo>
                  <a:cubicBezTo>
                    <a:pt x="565" y="318"/>
                    <a:pt x="565" y="318"/>
                    <a:pt x="565" y="318"/>
                  </a:cubicBezTo>
                  <a:cubicBezTo>
                    <a:pt x="544" y="297"/>
                    <a:pt x="530" y="289"/>
                    <a:pt x="509" y="282"/>
                  </a:cubicBezTo>
                  <a:lnTo>
                    <a:pt x="509" y="155"/>
                  </a:lnTo>
                  <a:close/>
                  <a:moveTo>
                    <a:pt x="148" y="155"/>
                  </a:moveTo>
                  <a:lnTo>
                    <a:pt x="148" y="155"/>
                  </a:lnTo>
                  <a:cubicBezTo>
                    <a:pt x="57" y="84"/>
                    <a:pt x="57" y="84"/>
                    <a:pt x="57" y="84"/>
                  </a:cubicBezTo>
                  <a:cubicBezTo>
                    <a:pt x="57" y="388"/>
                    <a:pt x="57" y="388"/>
                    <a:pt x="57" y="388"/>
                  </a:cubicBezTo>
                  <a:cubicBezTo>
                    <a:pt x="148" y="459"/>
                    <a:pt x="148" y="459"/>
                    <a:pt x="148" y="459"/>
                  </a:cubicBezTo>
                  <a:lnTo>
                    <a:pt x="148" y="155"/>
                  </a:lnTo>
                  <a:close/>
                  <a:moveTo>
                    <a:pt x="459" y="304"/>
                  </a:moveTo>
                  <a:lnTo>
                    <a:pt x="459" y="304"/>
                  </a:lnTo>
                  <a:cubicBezTo>
                    <a:pt x="530" y="304"/>
                    <a:pt x="580" y="353"/>
                    <a:pt x="580" y="424"/>
                  </a:cubicBezTo>
                  <a:cubicBezTo>
                    <a:pt x="580" y="495"/>
                    <a:pt x="530" y="544"/>
                    <a:pt x="459" y="544"/>
                  </a:cubicBezTo>
                  <a:cubicBezTo>
                    <a:pt x="389" y="544"/>
                    <a:pt x="339" y="495"/>
                    <a:pt x="339" y="424"/>
                  </a:cubicBezTo>
                  <a:cubicBezTo>
                    <a:pt x="339" y="353"/>
                    <a:pt x="389" y="304"/>
                    <a:pt x="459" y="304"/>
                  </a:cubicBezTo>
                  <a:close/>
                  <a:moveTo>
                    <a:pt x="382" y="452"/>
                  </a:moveTo>
                  <a:lnTo>
                    <a:pt x="382" y="452"/>
                  </a:lnTo>
                  <a:cubicBezTo>
                    <a:pt x="424" y="487"/>
                    <a:pt x="424" y="487"/>
                    <a:pt x="424" y="487"/>
                  </a:cubicBezTo>
                  <a:cubicBezTo>
                    <a:pt x="424" y="495"/>
                    <a:pt x="431" y="502"/>
                    <a:pt x="438" y="502"/>
                  </a:cubicBezTo>
                  <a:cubicBezTo>
                    <a:pt x="445" y="502"/>
                    <a:pt x="452" y="495"/>
                    <a:pt x="459" y="487"/>
                  </a:cubicBezTo>
                  <a:cubicBezTo>
                    <a:pt x="537" y="417"/>
                    <a:pt x="537" y="417"/>
                    <a:pt x="537" y="417"/>
                  </a:cubicBezTo>
                  <a:cubicBezTo>
                    <a:pt x="544" y="410"/>
                    <a:pt x="544" y="402"/>
                    <a:pt x="544" y="395"/>
                  </a:cubicBezTo>
                  <a:cubicBezTo>
                    <a:pt x="544" y="381"/>
                    <a:pt x="530" y="367"/>
                    <a:pt x="516" y="367"/>
                  </a:cubicBezTo>
                  <a:cubicBezTo>
                    <a:pt x="509" y="367"/>
                    <a:pt x="502" y="367"/>
                    <a:pt x="495" y="374"/>
                  </a:cubicBezTo>
                  <a:cubicBezTo>
                    <a:pt x="438" y="431"/>
                    <a:pt x="438" y="431"/>
                    <a:pt x="438" y="431"/>
                  </a:cubicBezTo>
                  <a:cubicBezTo>
                    <a:pt x="424" y="417"/>
                    <a:pt x="424" y="417"/>
                    <a:pt x="424" y="417"/>
                  </a:cubicBezTo>
                  <a:cubicBezTo>
                    <a:pt x="417" y="410"/>
                    <a:pt x="410" y="402"/>
                    <a:pt x="403" y="402"/>
                  </a:cubicBezTo>
                  <a:cubicBezTo>
                    <a:pt x="389" y="402"/>
                    <a:pt x="375" y="417"/>
                    <a:pt x="375" y="431"/>
                  </a:cubicBezTo>
                  <a:cubicBezTo>
                    <a:pt x="375" y="438"/>
                    <a:pt x="375" y="445"/>
                    <a:pt x="382" y="452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3DBBEF3B-D7A6-41E3-A352-4B611BD48899}"/>
              </a:ext>
            </a:extLst>
          </p:cNvPr>
          <p:cNvGrpSpPr/>
          <p:nvPr/>
        </p:nvGrpSpPr>
        <p:grpSpPr>
          <a:xfrm>
            <a:off x="549837" y="4902450"/>
            <a:ext cx="5754884" cy="1794068"/>
            <a:chOff x="1041176" y="3634262"/>
            <a:chExt cx="5461954" cy="1794068"/>
          </a:xfrm>
        </p:grpSpPr>
        <p:sp>
          <p:nvSpPr>
            <p:cNvPr id="161" name="角丸四角形 40">
              <a:extLst>
                <a:ext uri="{FF2B5EF4-FFF2-40B4-BE49-F238E27FC236}">
                  <a16:creationId xmlns:a16="http://schemas.microsoft.com/office/drawing/2014/main" id="{52D51CFE-47D9-450E-894C-41A5BB87E01E}"/>
                </a:ext>
              </a:extLst>
            </p:cNvPr>
            <p:cNvSpPr/>
            <p:nvPr/>
          </p:nvSpPr>
          <p:spPr>
            <a:xfrm>
              <a:off x="1665549" y="3666504"/>
              <a:ext cx="4670733" cy="1761826"/>
            </a:xfrm>
            <a:prstGeom prst="roundRect">
              <a:avLst/>
            </a:prstGeom>
            <a:solidFill>
              <a:schemeClr val="accent3">
                <a:lumMod val="50000"/>
                <a:lumOff val="50000"/>
                <a:alpha val="35000"/>
              </a:schemeClr>
            </a:solidFill>
            <a:ln w="98425" cap="flat" cmpd="thinThick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632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円/楕円 41">
              <a:extLst>
                <a:ext uri="{FF2B5EF4-FFF2-40B4-BE49-F238E27FC236}">
                  <a16:creationId xmlns:a16="http://schemas.microsoft.com/office/drawing/2014/main" id="{AE20EA50-FC97-43AA-9576-92C87BF073C6}"/>
                </a:ext>
              </a:extLst>
            </p:cNvPr>
            <p:cNvSpPr/>
            <p:nvPr/>
          </p:nvSpPr>
          <p:spPr>
            <a:xfrm>
              <a:off x="1041176" y="3634262"/>
              <a:ext cx="1011590" cy="981145"/>
            </a:xfrm>
            <a:prstGeom prst="ellipse">
              <a:avLst/>
            </a:prstGeom>
            <a:solidFill>
              <a:srgbClr val="F5B317"/>
            </a:solidFill>
            <a:ln w="9842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632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テキスト プレースホルダー 11">
              <a:extLst>
                <a:ext uri="{FF2B5EF4-FFF2-40B4-BE49-F238E27FC236}">
                  <a16:creationId xmlns:a16="http://schemas.microsoft.com/office/drawing/2014/main" id="{B26F4B36-C736-456E-80F5-4D14A317A2B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169198" y="3763520"/>
              <a:ext cx="755544" cy="72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1pPr>
              <a:lvl2pPr marL="1325563" indent="-509588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2pPr>
              <a:lvl3pPr marL="2039938" indent="-407988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3pPr>
              <a:lvl4pPr marL="2855913" indent="-407988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4pPr>
              <a:lvl5pPr marL="3673475" indent="-407988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5pPr>
              <a:lvl6pPr marL="41306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6pPr>
              <a:lvl7pPr marL="45878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7pPr>
              <a:lvl8pPr marL="50450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8pPr>
              <a:lvl9pPr marL="55022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64" name="テキスト プレースホルダー 11">
              <a:extLst>
                <a:ext uri="{FF2B5EF4-FFF2-40B4-BE49-F238E27FC236}">
                  <a16:creationId xmlns:a16="http://schemas.microsoft.com/office/drawing/2014/main" id="{D781ABD6-8907-4663-8765-DFC5342E1E6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098915" y="4286309"/>
              <a:ext cx="3718957" cy="577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76213" indent="-176213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1pPr>
              <a:lvl2pPr marL="1325563" indent="-509588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2pPr>
              <a:lvl3pPr marL="2039938" indent="-407988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3pPr>
              <a:lvl4pPr marL="2855913" indent="-407988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4pPr>
              <a:lvl5pPr marL="3673475" indent="-407988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5pPr>
              <a:lvl6pPr marL="41306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6pPr>
              <a:lvl7pPr marL="45878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7pPr>
              <a:lvl8pPr marL="50450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8pPr>
              <a:lvl9pPr marL="55022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9pPr>
            </a:lstStyle>
            <a:p>
              <a:pPr marL="176213" marR="0" lvl="0" indent="-176213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AutoNum type="alphaLcPeriod"/>
                <a:tabLst/>
                <a:defRPr/>
              </a:pPr>
              <a:r>
                <a:rPr kumimoji="0" lang="id-ID" altLang="en-US" sz="105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Penerbitan IMB</a:t>
              </a:r>
            </a:p>
            <a:p>
              <a:pPr marL="176213" marR="0" lvl="0" indent="-176213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AutoNum type="alphaLcPeriod"/>
                <a:tabLst/>
                <a:defRPr/>
              </a:pPr>
              <a:r>
                <a:rPr kumimoji="0" lang="id-ID" altLang="en-US" sz="105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Dukungan pengelolaan sampah</a:t>
              </a:r>
            </a:p>
            <a:p>
              <a:pPr marL="176213" marR="0" lvl="0" indent="-176213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AutoNum type="alphaLcPeriod"/>
                <a:tabLst/>
                <a:defRPr/>
              </a:pPr>
              <a:r>
                <a:rPr kumimoji="0" lang="id-ID" altLang="en-US" sz="105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Penerbitan SLF</a:t>
              </a:r>
            </a:p>
            <a:p>
              <a:pPr marL="176213" marR="0" lvl="0" indent="-176213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AutoNum type="alphaLcPeriod"/>
                <a:tabLst/>
                <a:defRPr/>
              </a:pPr>
              <a:r>
                <a:rPr kumimoji="0" lang="id-ID" altLang="en-US" sz="105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Fasilitasi penghunian</a:t>
              </a:r>
              <a:endParaRPr kumimoji="0" lang="en-ID" altLang="en-US" sz="105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  <a:p>
              <a:pPr marL="176213" marR="0" lvl="0" indent="-176213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ID" altLang="en-US" sz="105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*) </a:t>
              </a:r>
              <a:r>
                <a:rPr kumimoji="0" lang="en-ID" altLang="en-US" sz="1050" b="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Ditembuskan</a:t>
              </a:r>
              <a:r>
                <a:rPr kumimoji="0" lang="en-ID" altLang="en-US" sz="105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ID" altLang="en-US" sz="1050" b="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ke</a:t>
              </a:r>
              <a:r>
                <a:rPr kumimoji="0" lang="en-ID" altLang="en-US" sz="105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ID" altLang="en-US" sz="1050" b="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Pemerintah</a:t>
              </a:r>
              <a:r>
                <a:rPr kumimoji="0" lang="en-ID" altLang="en-US" sz="105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ID" altLang="en-US" sz="1050" b="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Provinsi</a:t>
              </a:r>
              <a:endParaRPr kumimoji="0" lang="en-ID" altLang="en-US" sz="105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65" name="テキスト プレースホルダー 11">
              <a:extLst>
                <a:ext uri="{FF2B5EF4-FFF2-40B4-BE49-F238E27FC236}">
                  <a16:creationId xmlns:a16="http://schemas.microsoft.com/office/drawing/2014/main" id="{70788F4C-964D-4E98-B969-5FB8F519702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087394" y="3923955"/>
              <a:ext cx="4415736" cy="462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1pPr>
              <a:lvl2pPr marL="1325563" indent="-509588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2pPr>
              <a:lvl3pPr marL="2039938" indent="-407988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3pPr>
              <a:lvl4pPr marL="2855913" indent="-407988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4pPr>
              <a:lvl5pPr marL="3673475" indent="-407988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5pPr>
              <a:lvl6pPr marL="41306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6pPr>
              <a:lvl7pPr marL="45878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7pPr>
              <a:lvl8pPr marL="50450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8pPr>
              <a:lvl9pPr marL="55022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sv-SE" altLang="ja-JP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Surat dukungan pemerintah daerah kabupaten/kota *)</a:t>
              </a:r>
            </a:p>
          </p:txBody>
        </p:sp>
        <p:grpSp>
          <p:nvGrpSpPr>
            <p:cNvPr id="166" name="Group 114">
              <a:extLst>
                <a:ext uri="{FF2B5EF4-FFF2-40B4-BE49-F238E27FC236}">
                  <a16:creationId xmlns:a16="http://schemas.microsoft.com/office/drawing/2014/main" id="{2EE08937-F1A6-481B-8D29-997E36FA3C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68888" y="3864281"/>
              <a:ext cx="665299" cy="540443"/>
              <a:chOff x="11318123" y="6668453"/>
              <a:chExt cx="1161603" cy="972496"/>
            </a:xfrm>
          </p:grpSpPr>
          <p:sp>
            <p:nvSpPr>
              <p:cNvPr id="167" name="Freeform 148">
                <a:extLst>
                  <a:ext uri="{FF2B5EF4-FFF2-40B4-BE49-F238E27FC236}">
                    <a16:creationId xmlns:a16="http://schemas.microsoft.com/office/drawing/2014/main" id="{F17E570D-99F0-441B-8C94-490A15C43C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083251" y="7258735"/>
                <a:ext cx="396475" cy="382214"/>
              </a:xfrm>
              <a:custGeom>
                <a:avLst/>
                <a:gdLst>
                  <a:gd name="T0" fmla="*/ 341749060 w 64"/>
                  <a:gd name="T1" fmla="*/ 1142184892 h 62"/>
                  <a:gd name="T2" fmla="*/ 299028879 w 64"/>
                  <a:gd name="T3" fmla="*/ 1205638580 h 62"/>
                  <a:gd name="T4" fmla="*/ 42720181 w 64"/>
                  <a:gd name="T5" fmla="*/ 1205638580 h 62"/>
                  <a:gd name="T6" fmla="*/ 0 w 64"/>
                  <a:gd name="T7" fmla="*/ 1142184892 h 62"/>
                  <a:gd name="T8" fmla="*/ 0 w 64"/>
                  <a:gd name="T9" fmla="*/ 613391823 h 62"/>
                  <a:gd name="T10" fmla="*/ 42720181 w 64"/>
                  <a:gd name="T11" fmla="*/ 549938134 h 62"/>
                  <a:gd name="T12" fmla="*/ 299028879 w 64"/>
                  <a:gd name="T13" fmla="*/ 549938134 h 62"/>
                  <a:gd name="T14" fmla="*/ 341749060 w 64"/>
                  <a:gd name="T15" fmla="*/ 613391823 h 62"/>
                  <a:gd name="T16" fmla="*/ 341749060 w 64"/>
                  <a:gd name="T17" fmla="*/ 1142184892 h 62"/>
                  <a:gd name="T18" fmla="*/ 149514439 w 64"/>
                  <a:gd name="T19" fmla="*/ 994120120 h 62"/>
                  <a:gd name="T20" fmla="*/ 106794258 w 64"/>
                  <a:gd name="T21" fmla="*/ 1036422579 h 62"/>
                  <a:gd name="T22" fmla="*/ 149514439 w 64"/>
                  <a:gd name="T23" fmla="*/ 1099882432 h 62"/>
                  <a:gd name="T24" fmla="*/ 213588516 w 64"/>
                  <a:gd name="T25" fmla="*/ 1036422579 h 62"/>
                  <a:gd name="T26" fmla="*/ 149514439 w 64"/>
                  <a:gd name="T27" fmla="*/ 994120120 h 62"/>
                  <a:gd name="T28" fmla="*/ 1324263670 w 64"/>
                  <a:gd name="T29" fmla="*/ 740305365 h 62"/>
                  <a:gd name="T30" fmla="*/ 1324263670 w 64"/>
                  <a:gd name="T31" fmla="*/ 803759054 h 62"/>
                  <a:gd name="T32" fmla="*/ 1302903579 w 64"/>
                  <a:gd name="T33" fmla="*/ 909515201 h 62"/>
                  <a:gd name="T34" fmla="*/ 1302903579 w 64"/>
                  <a:gd name="T35" fmla="*/ 1015271349 h 62"/>
                  <a:gd name="T36" fmla="*/ 1260189593 w 64"/>
                  <a:gd name="T37" fmla="*/ 1099882432 h 62"/>
                  <a:gd name="T38" fmla="*/ 1217469411 w 64"/>
                  <a:gd name="T39" fmla="*/ 1247941039 h 62"/>
                  <a:gd name="T40" fmla="*/ 1046594881 w 64"/>
                  <a:gd name="T41" fmla="*/ 1311394728 h 62"/>
                  <a:gd name="T42" fmla="*/ 1003880895 w 64"/>
                  <a:gd name="T43" fmla="*/ 1311394728 h 62"/>
                  <a:gd name="T44" fmla="*/ 939800623 w 64"/>
                  <a:gd name="T45" fmla="*/ 1311394728 h 62"/>
                  <a:gd name="T46" fmla="*/ 918440532 w 64"/>
                  <a:gd name="T47" fmla="*/ 1311394728 h 62"/>
                  <a:gd name="T48" fmla="*/ 598057758 w 64"/>
                  <a:gd name="T49" fmla="*/ 1247941039 h 62"/>
                  <a:gd name="T50" fmla="*/ 469903409 w 64"/>
                  <a:gd name="T51" fmla="*/ 1205638580 h 62"/>
                  <a:gd name="T52" fmla="*/ 405823137 w 64"/>
                  <a:gd name="T53" fmla="*/ 1142184892 h 62"/>
                  <a:gd name="T54" fmla="*/ 405823137 w 64"/>
                  <a:gd name="T55" fmla="*/ 613391823 h 62"/>
                  <a:gd name="T56" fmla="*/ 448543318 w 64"/>
                  <a:gd name="T57" fmla="*/ 549938134 h 62"/>
                  <a:gd name="T58" fmla="*/ 619411654 w 64"/>
                  <a:gd name="T59" fmla="*/ 401879527 h 62"/>
                  <a:gd name="T60" fmla="*/ 704852016 w 64"/>
                  <a:gd name="T61" fmla="*/ 296123379 h 62"/>
                  <a:gd name="T62" fmla="*/ 747572197 w 64"/>
                  <a:gd name="T63" fmla="*/ 169209837 h 62"/>
                  <a:gd name="T64" fmla="*/ 811646274 w 64"/>
                  <a:gd name="T65" fmla="*/ 21151230 h 62"/>
                  <a:gd name="T66" fmla="*/ 854366455 w 64"/>
                  <a:gd name="T67" fmla="*/ 0 h 62"/>
                  <a:gd name="T68" fmla="*/ 1046594881 w 64"/>
                  <a:gd name="T69" fmla="*/ 232669690 h 62"/>
                  <a:gd name="T70" fmla="*/ 982520804 w 64"/>
                  <a:gd name="T71" fmla="*/ 380728297 h 62"/>
                  <a:gd name="T72" fmla="*/ 961160714 w 64"/>
                  <a:gd name="T73" fmla="*/ 444181986 h 62"/>
                  <a:gd name="T74" fmla="*/ 1196109321 w 64"/>
                  <a:gd name="T75" fmla="*/ 444181986 h 62"/>
                  <a:gd name="T76" fmla="*/ 1366983851 w 64"/>
                  <a:gd name="T77" fmla="*/ 613391823 h 62"/>
                  <a:gd name="T78" fmla="*/ 1324263670 w 64"/>
                  <a:gd name="T79" fmla="*/ 740305365 h 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64" h="62">
                    <a:moveTo>
                      <a:pt x="16" y="54"/>
                    </a:moveTo>
                    <a:cubicBezTo>
                      <a:pt x="16" y="56"/>
                      <a:pt x="15" y="57"/>
                      <a:pt x="14" y="57"/>
                    </a:cubicBezTo>
                    <a:cubicBezTo>
                      <a:pt x="2" y="57"/>
                      <a:pt x="2" y="57"/>
                      <a:pt x="2" y="57"/>
                    </a:cubicBezTo>
                    <a:cubicBezTo>
                      <a:pt x="1" y="57"/>
                      <a:pt x="0" y="56"/>
                      <a:pt x="0" y="54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7"/>
                      <a:pt x="1" y="26"/>
                      <a:pt x="2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5" y="26"/>
                      <a:pt x="16" y="27"/>
                      <a:pt x="16" y="29"/>
                    </a:cubicBezTo>
                    <a:lnTo>
                      <a:pt x="16" y="54"/>
                    </a:lnTo>
                    <a:close/>
                    <a:moveTo>
                      <a:pt x="7" y="47"/>
                    </a:moveTo>
                    <a:cubicBezTo>
                      <a:pt x="6" y="47"/>
                      <a:pt x="5" y="48"/>
                      <a:pt x="5" y="49"/>
                    </a:cubicBezTo>
                    <a:cubicBezTo>
                      <a:pt x="5" y="51"/>
                      <a:pt x="6" y="52"/>
                      <a:pt x="7" y="52"/>
                    </a:cubicBezTo>
                    <a:cubicBezTo>
                      <a:pt x="9" y="52"/>
                      <a:pt x="10" y="51"/>
                      <a:pt x="10" y="49"/>
                    </a:cubicBezTo>
                    <a:cubicBezTo>
                      <a:pt x="10" y="48"/>
                      <a:pt x="9" y="47"/>
                      <a:pt x="7" y="47"/>
                    </a:cubicBezTo>
                    <a:close/>
                    <a:moveTo>
                      <a:pt x="62" y="35"/>
                    </a:moveTo>
                    <a:cubicBezTo>
                      <a:pt x="62" y="36"/>
                      <a:pt x="62" y="37"/>
                      <a:pt x="62" y="38"/>
                    </a:cubicBezTo>
                    <a:cubicBezTo>
                      <a:pt x="62" y="40"/>
                      <a:pt x="62" y="42"/>
                      <a:pt x="61" y="43"/>
                    </a:cubicBezTo>
                    <a:cubicBezTo>
                      <a:pt x="61" y="45"/>
                      <a:pt x="61" y="46"/>
                      <a:pt x="61" y="48"/>
                    </a:cubicBezTo>
                    <a:cubicBezTo>
                      <a:pt x="60" y="49"/>
                      <a:pt x="60" y="51"/>
                      <a:pt x="59" y="52"/>
                    </a:cubicBezTo>
                    <a:cubicBezTo>
                      <a:pt x="59" y="55"/>
                      <a:pt x="58" y="57"/>
                      <a:pt x="57" y="59"/>
                    </a:cubicBezTo>
                    <a:cubicBezTo>
                      <a:pt x="55" y="61"/>
                      <a:pt x="52" y="62"/>
                      <a:pt x="49" y="62"/>
                    </a:cubicBezTo>
                    <a:cubicBezTo>
                      <a:pt x="48" y="62"/>
                      <a:pt x="48" y="62"/>
                      <a:pt x="47" y="62"/>
                    </a:cubicBezTo>
                    <a:cubicBezTo>
                      <a:pt x="44" y="62"/>
                      <a:pt x="44" y="62"/>
                      <a:pt x="44" y="62"/>
                    </a:cubicBezTo>
                    <a:cubicBezTo>
                      <a:pt x="43" y="62"/>
                      <a:pt x="43" y="62"/>
                      <a:pt x="43" y="62"/>
                    </a:cubicBezTo>
                    <a:cubicBezTo>
                      <a:pt x="38" y="62"/>
                      <a:pt x="32" y="60"/>
                      <a:pt x="28" y="59"/>
                    </a:cubicBezTo>
                    <a:cubicBezTo>
                      <a:pt x="25" y="58"/>
                      <a:pt x="23" y="57"/>
                      <a:pt x="22" y="57"/>
                    </a:cubicBezTo>
                    <a:cubicBezTo>
                      <a:pt x="20" y="57"/>
                      <a:pt x="19" y="56"/>
                      <a:pt x="19" y="54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7"/>
                      <a:pt x="20" y="26"/>
                      <a:pt x="21" y="26"/>
                    </a:cubicBezTo>
                    <a:cubicBezTo>
                      <a:pt x="23" y="26"/>
                      <a:pt x="27" y="21"/>
                      <a:pt x="29" y="19"/>
                    </a:cubicBezTo>
                    <a:cubicBezTo>
                      <a:pt x="30" y="17"/>
                      <a:pt x="31" y="15"/>
                      <a:pt x="33" y="14"/>
                    </a:cubicBezTo>
                    <a:cubicBezTo>
                      <a:pt x="34" y="13"/>
                      <a:pt x="35" y="10"/>
                      <a:pt x="35" y="8"/>
                    </a:cubicBezTo>
                    <a:cubicBezTo>
                      <a:pt x="36" y="5"/>
                      <a:pt x="36" y="3"/>
                      <a:pt x="38" y="1"/>
                    </a:cubicBezTo>
                    <a:cubicBezTo>
                      <a:pt x="38" y="1"/>
                      <a:pt x="39" y="0"/>
                      <a:pt x="40" y="0"/>
                    </a:cubicBezTo>
                    <a:cubicBezTo>
                      <a:pt x="49" y="0"/>
                      <a:pt x="49" y="8"/>
                      <a:pt x="49" y="11"/>
                    </a:cubicBezTo>
                    <a:cubicBezTo>
                      <a:pt x="49" y="14"/>
                      <a:pt x="47" y="16"/>
                      <a:pt x="46" y="18"/>
                    </a:cubicBezTo>
                    <a:cubicBezTo>
                      <a:pt x="46" y="19"/>
                      <a:pt x="46" y="20"/>
                      <a:pt x="45" y="21"/>
                    </a:cubicBezTo>
                    <a:cubicBezTo>
                      <a:pt x="56" y="21"/>
                      <a:pt x="56" y="21"/>
                      <a:pt x="56" y="21"/>
                    </a:cubicBezTo>
                    <a:cubicBezTo>
                      <a:pt x="60" y="21"/>
                      <a:pt x="64" y="25"/>
                      <a:pt x="64" y="29"/>
                    </a:cubicBezTo>
                    <a:cubicBezTo>
                      <a:pt x="64" y="31"/>
                      <a:pt x="63" y="33"/>
                      <a:pt x="62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" name="Freeform 50">
                <a:extLst>
                  <a:ext uri="{FF2B5EF4-FFF2-40B4-BE49-F238E27FC236}">
                    <a16:creationId xmlns:a16="http://schemas.microsoft.com/office/drawing/2014/main" id="{8FF82EC8-0A4D-4ADE-A8D5-EECECA196A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18123" y="6668453"/>
                <a:ext cx="754310" cy="972496"/>
              </a:xfrm>
              <a:custGeom>
                <a:avLst/>
                <a:gdLst>
                  <a:gd name="T0" fmla="*/ 2147483646 w 56"/>
                  <a:gd name="T1" fmla="*/ 2147483646 h 72"/>
                  <a:gd name="T2" fmla="*/ 0 w 56"/>
                  <a:gd name="T3" fmla="*/ 139377586 h 72"/>
                  <a:gd name="T4" fmla="*/ 2147483646 w 56"/>
                  <a:gd name="T5" fmla="*/ 139377586 h 72"/>
                  <a:gd name="T6" fmla="*/ 508243302 w 56"/>
                  <a:gd name="T7" fmla="*/ 511033141 h 72"/>
                  <a:gd name="T8" fmla="*/ 508243302 w 56"/>
                  <a:gd name="T9" fmla="*/ 743324616 h 72"/>
                  <a:gd name="T10" fmla="*/ 693049252 w 56"/>
                  <a:gd name="T11" fmla="*/ 557496839 h 72"/>
                  <a:gd name="T12" fmla="*/ 508243302 w 56"/>
                  <a:gd name="T13" fmla="*/ 975616091 h 72"/>
                  <a:gd name="T14" fmla="*/ 508243302 w 56"/>
                  <a:gd name="T15" fmla="*/ 1207907566 h 72"/>
                  <a:gd name="T16" fmla="*/ 693049252 w 56"/>
                  <a:gd name="T17" fmla="*/ 1022079789 h 72"/>
                  <a:gd name="T18" fmla="*/ 508243302 w 56"/>
                  <a:gd name="T19" fmla="*/ 1440199042 h 72"/>
                  <a:gd name="T20" fmla="*/ 508243302 w 56"/>
                  <a:gd name="T21" fmla="*/ 1672490517 h 72"/>
                  <a:gd name="T22" fmla="*/ 693049252 w 56"/>
                  <a:gd name="T23" fmla="*/ 1486662739 h 72"/>
                  <a:gd name="T24" fmla="*/ 508243302 w 56"/>
                  <a:gd name="T25" fmla="*/ 1904781992 h 72"/>
                  <a:gd name="T26" fmla="*/ 508243302 w 56"/>
                  <a:gd name="T27" fmla="*/ 2147483646 h 72"/>
                  <a:gd name="T28" fmla="*/ 693049252 w 56"/>
                  <a:gd name="T29" fmla="*/ 1997695880 h 72"/>
                  <a:gd name="T30" fmla="*/ 508243302 w 56"/>
                  <a:gd name="T31" fmla="*/ 2147483646 h 72"/>
                  <a:gd name="T32" fmla="*/ 508243302 w 56"/>
                  <a:gd name="T33" fmla="*/ 2147483646 h 72"/>
                  <a:gd name="T34" fmla="*/ 693049252 w 56"/>
                  <a:gd name="T35" fmla="*/ 2147483646 h 72"/>
                  <a:gd name="T36" fmla="*/ 1108876109 w 56"/>
                  <a:gd name="T37" fmla="*/ 743324616 h 72"/>
                  <a:gd name="T38" fmla="*/ 1108876109 w 56"/>
                  <a:gd name="T39" fmla="*/ 511033141 h 72"/>
                  <a:gd name="T40" fmla="*/ 924070159 w 56"/>
                  <a:gd name="T41" fmla="*/ 650410728 h 72"/>
                  <a:gd name="T42" fmla="*/ 1108876109 w 56"/>
                  <a:gd name="T43" fmla="*/ 1207907566 h 72"/>
                  <a:gd name="T44" fmla="*/ 1108876109 w 56"/>
                  <a:gd name="T45" fmla="*/ 975616091 h 72"/>
                  <a:gd name="T46" fmla="*/ 924070159 w 56"/>
                  <a:gd name="T47" fmla="*/ 1161457376 h 72"/>
                  <a:gd name="T48" fmla="*/ 1108876109 w 56"/>
                  <a:gd name="T49" fmla="*/ 1672490517 h 72"/>
                  <a:gd name="T50" fmla="*/ 1108876109 w 56"/>
                  <a:gd name="T51" fmla="*/ 1440199042 h 72"/>
                  <a:gd name="T52" fmla="*/ 924070159 w 56"/>
                  <a:gd name="T53" fmla="*/ 1626026819 h 72"/>
                  <a:gd name="T54" fmla="*/ 1108876109 w 56"/>
                  <a:gd name="T55" fmla="*/ 2147483646 h 72"/>
                  <a:gd name="T56" fmla="*/ 1108876109 w 56"/>
                  <a:gd name="T57" fmla="*/ 1904781992 h 72"/>
                  <a:gd name="T58" fmla="*/ 924070159 w 56"/>
                  <a:gd name="T59" fmla="*/ 2090609769 h 72"/>
                  <a:gd name="T60" fmla="*/ 1016473134 w 56"/>
                  <a:gd name="T61" fmla="*/ 2147483646 h 72"/>
                  <a:gd name="T62" fmla="*/ 1016473134 w 56"/>
                  <a:gd name="T63" fmla="*/ 2147483646 h 72"/>
                  <a:gd name="T64" fmla="*/ 1663320899 w 56"/>
                  <a:gd name="T65" fmla="*/ 2147483646 h 72"/>
                  <a:gd name="T66" fmla="*/ 1478514949 w 56"/>
                  <a:gd name="T67" fmla="*/ 511033141 h 72"/>
                  <a:gd name="T68" fmla="*/ 1478514949 w 56"/>
                  <a:gd name="T69" fmla="*/ 743324616 h 72"/>
                  <a:gd name="T70" fmla="*/ 1663320899 w 56"/>
                  <a:gd name="T71" fmla="*/ 557496839 h 72"/>
                  <a:gd name="T72" fmla="*/ 1478514949 w 56"/>
                  <a:gd name="T73" fmla="*/ 975616091 h 72"/>
                  <a:gd name="T74" fmla="*/ 1478514949 w 56"/>
                  <a:gd name="T75" fmla="*/ 1207907566 h 72"/>
                  <a:gd name="T76" fmla="*/ 1663320899 w 56"/>
                  <a:gd name="T77" fmla="*/ 1022079789 h 72"/>
                  <a:gd name="T78" fmla="*/ 1478514949 w 56"/>
                  <a:gd name="T79" fmla="*/ 1440199042 h 72"/>
                  <a:gd name="T80" fmla="*/ 1478514949 w 56"/>
                  <a:gd name="T81" fmla="*/ 1672490517 h 72"/>
                  <a:gd name="T82" fmla="*/ 1663320899 w 56"/>
                  <a:gd name="T83" fmla="*/ 1486662739 h 72"/>
                  <a:gd name="T84" fmla="*/ 1478514949 w 56"/>
                  <a:gd name="T85" fmla="*/ 1904781992 h 72"/>
                  <a:gd name="T86" fmla="*/ 1478514949 w 56"/>
                  <a:gd name="T87" fmla="*/ 2147483646 h 72"/>
                  <a:gd name="T88" fmla="*/ 1663320899 w 56"/>
                  <a:gd name="T89" fmla="*/ 1997695880 h 72"/>
                  <a:gd name="T90" fmla="*/ 1940543294 w 56"/>
                  <a:gd name="T91" fmla="*/ 511033141 h 72"/>
                  <a:gd name="T92" fmla="*/ 1940543294 w 56"/>
                  <a:gd name="T93" fmla="*/ 743324616 h 72"/>
                  <a:gd name="T94" fmla="*/ 2125362714 w 56"/>
                  <a:gd name="T95" fmla="*/ 557496839 h 72"/>
                  <a:gd name="T96" fmla="*/ 1940543294 w 56"/>
                  <a:gd name="T97" fmla="*/ 975616091 h 72"/>
                  <a:gd name="T98" fmla="*/ 1940543294 w 56"/>
                  <a:gd name="T99" fmla="*/ 1207907566 h 72"/>
                  <a:gd name="T100" fmla="*/ 2125362714 w 56"/>
                  <a:gd name="T101" fmla="*/ 1022079789 h 72"/>
                  <a:gd name="T102" fmla="*/ 1940543294 w 56"/>
                  <a:gd name="T103" fmla="*/ 1440199042 h 72"/>
                  <a:gd name="T104" fmla="*/ 1940543294 w 56"/>
                  <a:gd name="T105" fmla="*/ 1672490517 h 72"/>
                  <a:gd name="T106" fmla="*/ 2125362714 w 56"/>
                  <a:gd name="T107" fmla="*/ 1486662739 h 72"/>
                  <a:gd name="T108" fmla="*/ 1940543294 w 56"/>
                  <a:gd name="T109" fmla="*/ 1904781992 h 72"/>
                  <a:gd name="T110" fmla="*/ 1940543294 w 56"/>
                  <a:gd name="T111" fmla="*/ 2147483646 h 72"/>
                  <a:gd name="T112" fmla="*/ 2125362714 w 56"/>
                  <a:gd name="T113" fmla="*/ 1997695880 h 72"/>
                  <a:gd name="T114" fmla="*/ 1940543294 w 56"/>
                  <a:gd name="T115" fmla="*/ 2147483646 h 72"/>
                  <a:gd name="T116" fmla="*/ 1940543294 w 56"/>
                  <a:gd name="T117" fmla="*/ 2147483646 h 72"/>
                  <a:gd name="T118" fmla="*/ 2125362714 w 56"/>
                  <a:gd name="T119" fmla="*/ 2147483646 h 7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56" h="72">
                    <a:moveTo>
                      <a:pt x="56" y="3"/>
                    </a:moveTo>
                    <a:cubicBezTo>
                      <a:pt x="56" y="70"/>
                      <a:pt x="56" y="70"/>
                      <a:pt x="56" y="70"/>
                    </a:cubicBezTo>
                    <a:cubicBezTo>
                      <a:pt x="56" y="71"/>
                      <a:pt x="55" y="72"/>
                      <a:pt x="54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1" y="72"/>
                      <a:pt x="0" y="71"/>
                      <a:pt x="0" y="7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5" y="0"/>
                      <a:pt x="56" y="1"/>
                      <a:pt x="56" y="3"/>
                    </a:cubicBezTo>
                    <a:close/>
                    <a:moveTo>
                      <a:pt x="15" y="12"/>
                    </a:moveTo>
                    <a:cubicBezTo>
                      <a:pt x="15" y="11"/>
                      <a:pt x="15" y="11"/>
                      <a:pt x="14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1"/>
                      <a:pt x="10" y="11"/>
                      <a:pt x="10" y="12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5"/>
                      <a:pt x="11" y="16"/>
                      <a:pt x="11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5" y="15"/>
                      <a:pt x="15" y="14"/>
                    </a:cubicBezTo>
                    <a:lnTo>
                      <a:pt x="15" y="12"/>
                    </a:lnTo>
                    <a:close/>
                    <a:moveTo>
                      <a:pt x="15" y="22"/>
                    </a:moveTo>
                    <a:cubicBezTo>
                      <a:pt x="15" y="21"/>
                      <a:pt x="15" y="21"/>
                      <a:pt x="14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0" y="21"/>
                      <a:pt x="10" y="22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25"/>
                      <a:pt x="11" y="26"/>
                      <a:pt x="11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5" y="26"/>
                      <a:pt x="15" y="25"/>
                      <a:pt x="15" y="25"/>
                    </a:cubicBezTo>
                    <a:lnTo>
                      <a:pt x="15" y="22"/>
                    </a:lnTo>
                    <a:close/>
                    <a:moveTo>
                      <a:pt x="15" y="32"/>
                    </a:moveTo>
                    <a:cubicBezTo>
                      <a:pt x="15" y="32"/>
                      <a:pt x="15" y="31"/>
                      <a:pt x="14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1"/>
                      <a:pt x="10" y="32"/>
                      <a:pt x="10" y="32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6"/>
                      <a:pt x="11" y="36"/>
                      <a:pt x="11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5" y="36"/>
                      <a:pt x="15" y="36"/>
                      <a:pt x="15" y="35"/>
                    </a:cubicBezTo>
                    <a:lnTo>
                      <a:pt x="15" y="32"/>
                    </a:lnTo>
                    <a:close/>
                    <a:moveTo>
                      <a:pt x="15" y="43"/>
                    </a:moveTo>
                    <a:cubicBezTo>
                      <a:pt x="15" y="42"/>
                      <a:pt x="15" y="41"/>
                      <a:pt x="14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0" y="42"/>
                      <a:pt x="10" y="43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0" y="46"/>
                      <a:pt x="11" y="47"/>
                      <a:pt x="11" y="47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5" y="47"/>
                      <a:pt x="15" y="46"/>
                      <a:pt x="15" y="45"/>
                    </a:cubicBezTo>
                    <a:lnTo>
                      <a:pt x="15" y="43"/>
                    </a:lnTo>
                    <a:close/>
                    <a:moveTo>
                      <a:pt x="15" y="53"/>
                    </a:moveTo>
                    <a:cubicBezTo>
                      <a:pt x="15" y="52"/>
                      <a:pt x="15" y="52"/>
                      <a:pt x="14" y="52"/>
                    </a:cubicBezTo>
                    <a:cubicBezTo>
                      <a:pt x="11" y="52"/>
                      <a:pt x="11" y="52"/>
                      <a:pt x="11" y="52"/>
                    </a:cubicBezTo>
                    <a:cubicBezTo>
                      <a:pt x="11" y="52"/>
                      <a:pt x="10" y="52"/>
                      <a:pt x="10" y="53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10" y="56"/>
                      <a:pt x="11" y="57"/>
                      <a:pt x="11" y="57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5" y="57"/>
                      <a:pt x="15" y="56"/>
                      <a:pt x="15" y="56"/>
                    </a:cubicBezTo>
                    <a:lnTo>
                      <a:pt x="15" y="53"/>
                    </a:lnTo>
                    <a:close/>
                    <a:moveTo>
                      <a:pt x="20" y="14"/>
                    </a:moveTo>
                    <a:cubicBezTo>
                      <a:pt x="20" y="15"/>
                      <a:pt x="21" y="16"/>
                      <a:pt x="22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5" y="16"/>
                      <a:pt x="25" y="15"/>
                      <a:pt x="25" y="14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1"/>
                      <a:pt x="25" y="11"/>
                      <a:pt x="24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1" y="11"/>
                      <a:pt x="20" y="11"/>
                      <a:pt x="20" y="12"/>
                    </a:cubicBezTo>
                    <a:lnTo>
                      <a:pt x="20" y="14"/>
                    </a:lnTo>
                    <a:close/>
                    <a:moveTo>
                      <a:pt x="20" y="25"/>
                    </a:moveTo>
                    <a:cubicBezTo>
                      <a:pt x="20" y="25"/>
                      <a:pt x="21" y="26"/>
                      <a:pt x="22" y="26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5" y="26"/>
                      <a:pt x="25" y="25"/>
                      <a:pt x="25" y="25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1"/>
                      <a:pt x="25" y="21"/>
                      <a:pt x="24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1" y="21"/>
                      <a:pt x="20" y="21"/>
                      <a:pt x="20" y="22"/>
                    </a:cubicBezTo>
                    <a:lnTo>
                      <a:pt x="20" y="25"/>
                    </a:lnTo>
                    <a:close/>
                    <a:moveTo>
                      <a:pt x="20" y="35"/>
                    </a:moveTo>
                    <a:cubicBezTo>
                      <a:pt x="20" y="36"/>
                      <a:pt x="21" y="36"/>
                      <a:pt x="22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5" y="36"/>
                      <a:pt x="25" y="36"/>
                      <a:pt x="25" y="35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25" y="32"/>
                      <a:pt x="25" y="31"/>
                      <a:pt x="24" y="31"/>
                    </a:cubicBezTo>
                    <a:cubicBezTo>
                      <a:pt x="22" y="31"/>
                      <a:pt x="22" y="31"/>
                      <a:pt x="22" y="31"/>
                    </a:cubicBezTo>
                    <a:cubicBezTo>
                      <a:pt x="21" y="31"/>
                      <a:pt x="20" y="32"/>
                      <a:pt x="20" y="32"/>
                    </a:cubicBezTo>
                    <a:lnTo>
                      <a:pt x="20" y="35"/>
                    </a:lnTo>
                    <a:close/>
                    <a:moveTo>
                      <a:pt x="20" y="45"/>
                    </a:moveTo>
                    <a:cubicBezTo>
                      <a:pt x="20" y="46"/>
                      <a:pt x="21" y="47"/>
                      <a:pt x="22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5" y="47"/>
                      <a:pt x="25" y="46"/>
                      <a:pt x="25" y="45"/>
                    </a:cubicBezTo>
                    <a:cubicBezTo>
                      <a:pt x="25" y="43"/>
                      <a:pt x="25" y="43"/>
                      <a:pt x="25" y="43"/>
                    </a:cubicBezTo>
                    <a:cubicBezTo>
                      <a:pt x="25" y="42"/>
                      <a:pt x="25" y="41"/>
                      <a:pt x="24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1" y="41"/>
                      <a:pt x="20" y="42"/>
                      <a:pt x="20" y="43"/>
                    </a:cubicBezTo>
                    <a:lnTo>
                      <a:pt x="20" y="45"/>
                    </a:lnTo>
                    <a:close/>
                    <a:moveTo>
                      <a:pt x="36" y="58"/>
                    </a:moveTo>
                    <a:cubicBezTo>
                      <a:pt x="36" y="57"/>
                      <a:pt x="35" y="57"/>
                      <a:pt x="34" y="57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1" y="57"/>
                      <a:pt x="20" y="57"/>
                      <a:pt x="20" y="58"/>
                    </a:cubicBezTo>
                    <a:cubicBezTo>
                      <a:pt x="20" y="66"/>
                      <a:pt x="20" y="66"/>
                      <a:pt x="20" y="66"/>
                    </a:cubicBezTo>
                    <a:cubicBezTo>
                      <a:pt x="20" y="67"/>
                      <a:pt x="21" y="67"/>
                      <a:pt x="22" y="67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35" y="67"/>
                      <a:pt x="36" y="67"/>
                      <a:pt x="36" y="66"/>
                    </a:cubicBezTo>
                    <a:lnTo>
                      <a:pt x="36" y="58"/>
                    </a:lnTo>
                    <a:close/>
                    <a:moveTo>
                      <a:pt x="36" y="12"/>
                    </a:moveTo>
                    <a:cubicBezTo>
                      <a:pt x="36" y="11"/>
                      <a:pt x="35" y="11"/>
                      <a:pt x="34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1" y="11"/>
                      <a:pt x="31" y="11"/>
                      <a:pt x="31" y="12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5"/>
                      <a:pt x="31" y="16"/>
                      <a:pt x="32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5" y="16"/>
                      <a:pt x="36" y="15"/>
                      <a:pt x="36" y="14"/>
                    </a:cubicBezTo>
                    <a:lnTo>
                      <a:pt x="36" y="12"/>
                    </a:lnTo>
                    <a:close/>
                    <a:moveTo>
                      <a:pt x="36" y="22"/>
                    </a:moveTo>
                    <a:cubicBezTo>
                      <a:pt x="36" y="21"/>
                      <a:pt x="35" y="21"/>
                      <a:pt x="34" y="21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1" y="21"/>
                      <a:pt x="31" y="21"/>
                      <a:pt x="31" y="22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1" y="25"/>
                      <a:pt x="31" y="26"/>
                      <a:pt x="32" y="26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5" y="26"/>
                      <a:pt x="36" y="25"/>
                      <a:pt x="36" y="25"/>
                    </a:cubicBezTo>
                    <a:lnTo>
                      <a:pt x="36" y="22"/>
                    </a:lnTo>
                    <a:close/>
                    <a:moveTo>
                      <a:pt x="36" y="32"/>
                    </a:moveTo>
                    <a:cubicBezTo>
                      <a:pt x="36" y="32"/>
                      <a:pt x="35" y="31"/>
                      <a:pt x="34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1" y="31"/>
                      <a:pt x="31" y="32"/>
                      <a:pt x="31" y="32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31" y="36"/>
                      <a:pt x="31" y="36"/>
                      <a:pt x="32" y="36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5" y="36"/>
                      <a:pt x="36" y="36"/>
                      <a:pt x="36" y="35"/>
                    </a:cubicBezTo>
                    <a:lnTo>
                      <a:pt x="36" y="32"/>
                    </a:lnTo>
                    <a:close/>
                    <a:moveTo>
                      <a:pt x="36" y="43"/>
                    </a:moveTo>
                    <a:cubicBezTo>
                      <a:pt x="36" y="42"/>
                      <a:pt x="35" y="41"/>
                      <a:pt x="34" y="41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1" y="41"/>
                      <a:pt x="31" y="42"/>
                      <a:pt x="31" y="43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31" y="46"/>
                      <a:pt x="31" y="47"/>
                      <a:pt x="32" y="47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35" y="47"/>
                      <a:pt x="36" y="46"/>
                      <a:pt x="36" y="45"/>
                    </a:cubicBezTo>
                    <a:lnTo>
                      <a:pt x="36" y="43"/>
                    </a:lnTo>
                    <a:close/>
                    <a:moveTo>
                      <a:pt x="46" y="12"/>
                    </a:moveTo>
                    <a:cubicBezTo>
                      <a:pt x="46" y="11"/>
                      <a:pt x="45" y="11"/>
                      <a:pt x="45" y="11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41" y="11"/>
                      <a:pt x="41" y="11"/>
                      <a:pt x="41" y="12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15"/>
                      <a:pt x="41" y="16"/>
                      <a:pt x="42" y="16"/>
                    </a:cubicBezTo>
                    <a:cubicBezTo>
                      <a:pt x="45" y="16"/>
                      <a:pt x="45" y="16"/>
                      <a:pt x="45" y="16"/>
                    </a:cubicBezTo>
                    <a:cubicBezTo>
                      <a:pt x="45" y="16"/>
                      <a:pt x="46" y="15"/>
                      <a:pt x="46" y="14"/>
                    </a:cubicBezTo>
                    <a:lnTo>
                      <a:pt x="46" y="12"/>
                    </a:lnTo>
                    <a:close/>
                    <a:moveTo>
                      <a:pt x="46" y="22"/>
                    </a:moveTo>
                    <a:cubicBezTo>
                      <a:pt x="46" y="21"/>
                      <a:pt x="45" y="21"/>
                      <a:pt x="45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1" y="21"/>
                      <a:pt x="41" y="21"/>
                      <a:pt x="41" y="22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6"/>
                      <a:pt x="42" y="26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26"/>
                      <a:pt x="46" y="25"/>
                      <a:pt x="46" y="25"/>
                    </a:cubicBezTo>
                    <a:lnTo>
                      <a:pt x="46" y="22"/>
                    </a:lnTo>
                    <a:close/>
                    <a:moveTo>
                      <a:pt x="46" y="32"/>
                    </a:moveTo>
                    <a:cubicBezTo>
                      <a:pt x="46" y="32"/>
                      <a:pt x="45" y="31"/>
                      <a:pt x="45" y="31"/>
                    </a:cubicBezTo>
                    <a:cubicBezTo>
                      <a:pt x="42" y="31"/>
                      <a:pt x="42" y="31"/>
                      <a:pt x="42" y="31"/>
                    </a:cubicBezTo>
                    <a:cubicBezTo>
                      <a:pt x="41" y="31"/>
                      <a:pt x="41" y="32"/>
                      <a:pt x="41" y="32"/>
                    </a:cubicBezTo>
                    <a:cubicBezTo>
                      <a:pt x="41" y="35"/>
                      <a:pt x="41" y="35"/>
                      <a:pt x="41" y="35"/>
                    </a:cubicBezTo>
                    <a:cubicBezTo>
                      <a:pt x="41" y="36"/>
                      <a:pt x="41" y="36"/>
                      <a:pt x="42" y="36"/>
                    </a:cubicBezTo>
                    <a:cubicBezTo>
                      <a:pt x="45" y="36"/>
                      <a:pt x="45" y="36"/>
                      <a:pt x="45" y="36"/>
                    </a:cubicBezTo>
                    <a:cubicBezTo>
                      <a:pt x="45" y="36"/>
                      <a:pt x="46" y="36"/>
                      <a:pt x="46" y="35"/>
                    </a:cubicBezTo>
                    <a:lnTo>
                      <a:pt x="46" y="32"/>
                    </a:lnTo>
                    <a:close/>
                    <a:moveTo>
                      <a:pt x="46" y="43"/>
                    </a:moveTo>
                    <a:cubicBezTo>
                      <a:pt x="46" y="42"/>
                      <a:pt x="45" y="41"/>
                      <a:pt x="45" y="41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41" y="41"/>
                      <a:pt x="41" y="42"/>
                      <a:pt x="41" y="43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41" y="46"/>
                      <a:pt x="41" y="47"/>
                      <a:pt x="42" y="47"/>
                    </a:cubicBezTo>
                    <a:cubicBezTo>
                      <a:pt x="45" y="47"/>
                      <a:pt x="45" y="47"/>
                      <a:pt x="45" y="47"/>
                    </a:cubicBezTo>
                    <a:cubicBezTo>
                      <a:pt x="45" y="47"/>
                      <a:pt x="46" y="46"/>
                      <a:pt x="46" y="45"/>
                    </a:cubicBezTo>
                    <a:lnTo>
                      <a:pt x="46" y="43"/>
                    </a:lnTo>
                    <a:close/>
                    <a:moveTo>
                      <a:pt x="46" y="53"/>
                    </a:moveTo>
                    <a:cubicBezTo>
                      <a:pt x="46" y="52"/>
                      <a:pt x="45" y="52"/>
                      <a:pt x="45" y="52"/>
                    </a:cubicBezTo>
                    <a:cubicBezTo>
                      <a:pt x="42" y="52"/>
                      <a:pt x="42" y="52"/>
                      <a:pt x="42" y="52"/>
                    </a:cubicBezTo>
                    <a:cubicBezTo>
                      <a:pt x="41" y="52"/>
                      <a:pt x="41" y="52"/>
                      <a:pt x="41" y="53"/>
                    </a:cubicBezTo>
                    <a:cubicBezTo>
                      <a:pt x="41" y="56"/>
                      <a:pt x="41" y="56"/>
                      <a:pt x="41" y="56"/>
                    </a:cubicBezTo>
                    <a:cubicBezTo>
                      <a:pt x="41" y="56"/>
                      <a:pt x="41" y="57"/>
                      <a:pt x="42" y="57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45" y="57"/>
                      <a:pt x="46" y="56"/>
                      <a:pt x="46" y="56"/>
                    </a:cubicBezTo>
                    <a:lnTo>
                      <a:pt x="46" y="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4B66F612-EF6D-42DF-BDEF-6DD812808E9A}"/>
              </a:ext>
            </a:extLst>
          </p:cNvPr>
          <p:cNvGrpSpPr/>
          <p:nvPr/>
        </p:nvGrpSpPr>
        <p:grpSpPr>
          <a:xfrm>
            <a:off x="6252271" y="3045271"/>
            <a:ext cx="5660883" cy="1617522"/>
            <a:chOff x="6693067" y="2475823"/>
            <a:chExt cx="5372738" cy="1617522"/>
          </a:xfrm>
        </p:grpSpPr>
        <p:sp>
          <p:nvSpPr>
            <p:cNvPr id="156" name="角丸四角形 50">
              <a:extLst>
                <a:ext uri="{FF2B5EF4-FFF2-40B4-BE49-F238E27FC236}">
                  <a16:creationId xmlns:a16="http://schemas.microsoft.com/office/drawing/2014/main" id="{ED6B138F-A559-426C-B534-029297BA880D}"/>
                </a:ext>
              </a:extLst>
            </p:cNvPr>
            <p:cNvSpPr/>
            <p:nvPr/>
          </p:nvSpPr>
          <p:spPr>
            <a:xfrm>
              <a:off x="7318489" y="2634363"/>
              <a:ext cx="4670732" cy="1458982"/>
            </a:xfrm>
            <a:prstGeom prst="roundRect">
              <a:avLst/>
            </a:prstGeom>
            <a:solidFill>
              <a:srgbClr val="F2F2F2"/>
            </a:solidFill>
            <a:ln w="98425" cap="flat" cmpd="thinThick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632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円/楕円 51">
              <a:extLst>
                <a:ext uri="{FF2B5EF4-FFF2-40B4-BE49-F238E27FC236}">
                  <a16:creationId xmlns:a16="http://schemas.microsoft.com/office/drawing/2014/main" id="{B4DF54C9-C8C8-4214-AC6F-B827C85BDD3A}"/>
                </a:ext>
              </a:extLst>
            </p:cNvPr>
            <p:cNvSpPr/>
            <p:nvPr/>
          </p:nvSpPr>
          <p:spPr>
            <a:xfrm>
              <a:off x="6693067" y="2475823"/>
              <a:ext cx="1011590" cy="981145"/>
            </a:xfrm>
            <a:prstGeom prst="ellipse">
              <a:avLst/>
            </a:prstGeom>
            <a:solidFill>
              <a:srgbClr val="F5B317"/>
            </a:solidFill>
            <a:ln w="9842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632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テキスト プレースホルダー 11">
              <a:extLst>
                <a:ext uri="{FF2B5EF4-FFF2-40B4-BE49-F238E27FC236}">
                  <a16:creationId xmlns:a16="http://schemas.microsoft.com/office/drawing/2014/main" id="{B480C1E3-0C8E-4EDC-88D8-FF64BC4274B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835091" y="2966395"/>
              <a:ext cx="4230714" cy="577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228600" indent="-22860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1pPr>
              <a:lvl2pPr marL="1325563" indent="-509588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2pPr>
              <a:lvl3pPr marL="2039938" indent="-407988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3pPr>
              <a:lvl4pPr marL="2855913" indent="-407988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4pPr>
              <a:lvl5pPr marL="3673475" indent="-407988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5pPr>
              <a:lvl6pPr marL="41306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6pPr>
              <a:lvl7pPr marL="45878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7pPr>
              <a:lvl8pPr marL="50450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8pPr>
              <a:lvl9pPr marL="55022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9pPr>
            </a:lstStyle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Roboto Condensed Light"/>
                <a:buAutoNum type="alphaLcPeriod"/>
                <a:tabLst/>
                <a:defRPr/>
              </a:pPr>
              <a:r>
                <a:rPr kumimoji="0" lang="id-ID" altLang="en-US" sz="10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Data Umum Penerima Bantuan dan Penerima Manfaat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Roboto Condensed Light"/>
                <a:buAutoNum type="alphaLcPeriod"/>
                <a:tabLst/>
                <a:defRPr/>
              </a:pPr>
              <a:r>
                <a:rPr kumimoji="0" lang="id-ID" altLang="en-US" sz="10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Gambaran Lokasi dan Kebutuhan Bangunan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Roboto Condensed Light"/>
                <a:buAutoNum type="alphaLcPeriod"/>
                <a:tabLst/>
                <a:defRPr/>
              </a:pPr>
              <a:r>
                <a:rPr kumimoji="0" lang="id-ID" altLang="en-US" sz="10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Gambaran Kondisi Eksisting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Roboto Condensed Light"/>
                <a:buAutoNum type="alphaLcPeriod"/>
                <a:tabLst/>
                <a:defRPr/>
              </a:pPr>
              <a:r>
                <a:rPr kumimoji="0" lang="id-ID" altLang="en-US" sz="10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Gambaran Rencana Induk Pengembangan dan Pemberdayaan Bangunan Rumah Susun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Roboto Condensed Light"/>
                <a:buAutoNum type="alphaLcPeriod"/>
                <a:tabLst/>
                <a:defRPr/>
              </a:pPr>
              <a:r>
                <a:rPr kumimoji="0" lang="id-ID" altLang="en-US" sz="10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Rencana Pengelolaan Bangunan Rumah Susun </a:t>
              </a:r>
            </a:p>
          </p:txBody>
        </p:sp>
        <p:sp>
          <p:nvSpPr>
            <p:cNvPr id="159" name="テキスト プレースホルダー 11">
              <a:extLst>
                <a:ext uri="{FF2B5EF4-FFF2-40B4-BE49-F238E27FC236}">
                  <a16:creationId xmlns:a16="http://schemas.microsoft.com/office/drawing/2014/main" id="{CE42F145-5194-49C1-8200-6CD45FC9E796}"/>
                </a:ext>
              </a:extLst>
            </p:cNvPr>
            <p:cNvSpPr txBox="1">
              <a:spLocks/>
            </p:cNvSpPr>
            <p:nvPr/>
          </p:nvSpPr>
          <p:spPr>
            <a:xfrm>
              <a:off x="7754480" y="2542043"/>
              <a:ext cx="3718957" cy="461056"/>
            </a:xfrm>
            <a:prstGeom prst="rect">
              <a:avLst/>
            </a:prstGeom>
          </p:spPr>
          <p:txBody>
            <a:bodyPr anchor="b"/>
            <a:lstStyle>
              <a:lvl1pPr marL="0" indent="0" algn="l" defTabSz="1632753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800" kern="1200" spc="300" baseline="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632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Proposal</a:t>
              </a:r>
            </a:p>
          </p:txBody>
        </p:sp>
        <p:sp>
          <p:nvSpPr>
            <p:cNvPr id="160" name="Freeform 26">
              <a:extLst>
                <a:ext uri="{FF2B5EF4-FFF2-40B4-BE49-F238E27FC236}">
                  <a16:creationId xmlns:a16="http://schemas.microsoft.com/office/drawing/2014/main" id="{DCB47926-843D-4E06-BDDC-2A899523C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0161" y="2754696"/>
              <a:ext cx="550918" cy="461056"/>
            </a:xfrm>
            <a:custGeom>
              <a:avLst/>
              <a:gdLst>
                <a:gd name="T0" fmla="*/ 2147483646 w 609"/>
                <a:gd name="T1" fmla="*/ 2147483646 h 524"/>
                <a:gd name="T2" fmla="*/ 2147483646 w 609"/>
                <a:gd name="T3" fmla="*/ 2147483646 h 524"/>
                <a:gd name="T4" fmla="*/ 2147483646 w 609"/>
                <a:gd name="T5" fmla="*/ 2147483646 h 524"/>
                <a:gd name="T6" fmla="*/ 2147483646 w 609"/>
                <a:gd name="T7" fmla="*/ 2147483646 h 524"/>
                <a:gd name="T8" fmla="*/ 2147483646 w 609"/>
                <a:gd name="T9" fmla="*/ 2147483646 h 524"/>
                <a:gd name="T10" fmla="*/ 2147483646 w 609"/>
                <a:gd name="T11" fmla="*/ 2147483646 h 524"/>
                <a:gd name="T12" fmla="*/ 2147483646 w 609"/>
                <a:gd name="T13" fmla="*/ 2147483646 h 524"/>
                <a:gd name="T14" fmla="*/ 2147483646 w 609"/>
                <a:gd name="T15" fmla="*/ 2147483646 h 524"/>
                <a:gd name="T16" fmla="*/ 0 w 609"/>
                <a:gd name="T17" fmla="*/ 2147483646 h 524"/>
                <a:gd name="T18" fmla="*/ 0 w 609"/>
                <a:gd name="T19" fmla="*/ 2147483646 h 524"/>
                <a:gd name="T20" fmla="*/ 0 w 609"/>
                <a:gd name="T21" fmla="*/ 2147483646 h 524"/>
                <a:gd name="T22" fmla="*/ 0 w 609"/>
                <a:gd name="T23" fmla="*/ 2147483646 h 524"/>
                <a:gd name="T24" fmla="*/ 0 w 609"/>
                <a:gd name="T25" fmla="*/ 2147483646 h 524"/>
                <a:gd name="T26" fmla="*/ 0 w 609"/>
                <a:gd name="T27" fmla="*/ 2147483646 h 524"/>
                <a:gd name="T28" fmla="*/ 0 w 609"/>
                <a:gd name="T29" fmla="*/ 2147483646 h 524"/>
                <a:gd name="T30" fmla="*/ 2147483646 w 609"/>
                <a:gd name="T31" fmla="*/ 2147483646 h 524"/>
                <a:gd name="T32" fmla="*/ 2147483646 w 609"/>
                <a:gd name="T33" fmla="*/ 2147483646 h 524"/>
                <a:gd name="T34" fmla="*/ 2147483646 w 609"/>
                <a:gd name="T35" fmla="*/ 2147483646 h 524"/>
                <a:gd name="T36" fmla="*/ 2147483646 w 609"/>
                <a:gd name="T37" fmla="*/ 2147483646 h 524"/>
                <a:gd name="T38" fmla="*/ 2147483646 w 609"/>
                <a:gd name="T39" fmla="*/ 2147483646 h 524"/>
                <a:gd name="T40" fmla="*/ 2147483646 w 609"/>
                <a:gd name="T41" fmla="*/ 2147483646 h 524"/>
                <a:gd name="T42" fmla="*/ 2147483646 w 609"/>
                <a:gd name="T43" fmla="*/ 2147483646 h 524"/>
                <a:gd name="T44" fmla="*/ 0 w 609"/>
                <a:gd name="T45" fmla="*/ 2147483646 h 524"/>
                <a:gd name="T46" fmla="*/ 0 w 609"/>
                <a:gd name="T47" fmla="*/ 2147483646 h 524"/>
                <a:gd name="T48" fmla="*/ 0 w 609"/>
                <a:gd name="T49" fmla="*/ 2147483646 h 524"/>
                <a:gd name="T50" fmla="*/ 0 w 609"/>
                <a:gd name="T51" fmla="*/ 2147483646 h 524"/>
                <a:gd name="T52" fmla="*/ 2147483646 w 609"/>
                <a:gd name="T53" fmla="*/ 0 h 524"/>
                <a:gd name="T54" fmla="*/ 2147483646 w 609"/>
                <a:gd name="T55" fmla="*/ 0 h 524"/>
                <a:gd name="T56" fmla="*/ 2147483646 w 609"/>
                <a:gd name="T57" fmla="*/ 0 h 524"/>
                <a:gd name="T58" fmla="*/ 2147483646 w 609"/>
                <a:gd name="T59" fmla="*/ 0 h 524"/>
                <a:gd name="T60" fmla="*/ 2147483646 w 609"/>
                <a:gd name="T61" fmla="*/ 0 h 524"/>
                <a:gd name="T62" fmla="*/ 2147483646 w 609"/>
                <a:gd name="T63" fmla="*/ 2147483646 h 524"/>
                <a:gd name="T64" fmla="*/ 2147483646 w 609"/>
                <a:gd name="T65" fmla="*/ 2147483646 h 524"/>
                <a:gd name="T66" fmla="*/ 2147483646 w 609"/>
                <a:gd name="T67" fmla="*/ 2147483646 h 524"/>
                <a:gd name="T68" fmla="*/ 2147483646 w 609"/>
                <a:gd name="T69" fmla="*/ 2147483646 h 524"/>
                <a:gd name="T70" fmla="*/ 0 w 609"/>
                <a:gd name="T71" fmla="*/ 2147483646 h 524"/>
                <a:gd name="T72" fmla="*/ 0 w 609"/>
                <a:gd name="T73" fmla="*/ 2147483646 h 524"/>
                <a:gd name="T74" fmla="*/ 2147483646 w 609"/>
                <a:gd name="T75" fmla="*/ 2147483646 h 524"/>
                <a:gd name="T76" fmla="*/ 2147483646 w 609"/>
                <a:gd name="T77" fmla="*/ 2147483646 h 524"/>
                <a:gd name="T78" fmla="*/ 2147483646 w 609"/>
                <a:gd name="T79" fmla="*/ 2147483646 h 524"/>
                <a:gd name="T80" fmla="*/ 2147483646 w 609"/>
                <a:gd name="T81" fmla="*/ 2147483646 h 524"/>
                <a:gd name="T82" fmla="*/ 2147483646 w 609"/>
                <a:gd name="T83" fmla="*/ 2147483646 h 524"/>
                <a:gd name="T84" fmla="*/ 2147483646 w 609"/>
                <a:gd name="T85" fmla="*/ 2147483646 h 524"/>
                <a:gd name="T86" fmla="*/ 2147483646 w 609"/>
                <a:gd name="T87" fmla="*/ 2147483646 h 524"/>
                <a:gd name="T88" fmla="*/ 2147483646 w 609"/>
                <a:gd name="T89" fmla="*/ 2147483646 h 524"/>
                <a:gd name="T90" fmla="*/ 2147483646 w 609"/>
                <a:gd name="T91" fmla="*/ 2147483646 h 524"/>
                <a:gd name="T92" fmla="*/ 2147483646 w 609"/>
                <a:gd name="T93" fmla="*/ 2147483646 h 524"/>
                <a:gd name="T94" fmla="*/ 2147483646 w 609"/>
                <a:gd name="T95" fmla="*/ 2147483646 h 524"/>
                <a:gd name="T96" fmla="*/ 2147483646 w 609"/>
                <a:gd name="T97" fmla="*/ 2147483646 h 524"/>
                <a:gd name="T98" fmla="*/ 2147483646 w 609"/>
                <a:gd name="T99" fmla="*/ 2147483646 h 524"/>
                <a:gd name="T100" fmla="*/ 2147483646 w 609"/>
                <a:gd name="T101" fmla="*/ 2147483646 h 52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09" h="524">
                  <a:moveTo>
                    <a:pt x="579" y="360"/>
                  </a:moveTo>
                  <a:lnTo>
                    <a:pt x="579" y="360"/>
                  </a:lnTo>
                  <a:cubicBezTo>
                    <a:pt x="558" y="360"/>
                    <a:pt x="544" y="367"/>
                    <a:pt x="537" y="375"/>
                  </a:cubicBezTo>
                  <a:cubicBezTo>
                    <a:pt x="502" y="410"/>
                    <a:pt x="502" y="410"/>
                    <a:pt x="502" y="410"/>
                  </a:cubicBezTo>
                  <a:cubicBezTo>
                    <a:pt x="495" y="403"/>
                    <a:pt x="480" y="396"/>
                    <a:pt x="466" y="396"/>
                  </a:cubicBezTo>
                  <a:cubicBezTo>
                    <a:pt x="431" y="396"/>
                    <a:pt x="410" y="424"/>
                    <a:pt x="410" y="452"/>
                  </a:cubicBezTo>
                  <a:cubicBezTo>
                    <a:pt x="410" y="459"/>
                    <a:pt x="410" y="467"/>
                    <a:pt x="410" y="474"/>
                  </a:cubicBezTo>
                  <a:cubicBezTo>
                    <a:pt x="28" y="474"/>
                    <a:pt x="28" y="474"/>
                    <a:pt x="28" y="474"/>
                  </a:cubicBezTo>
                  <a:cubicBezTo>
                    <a:pt x="14" y="474"/>
                    <a:pt x="0" y="459"/>
                    <a:pt x="0" y="445"/>
                  </a:cubicBezTo>
                  <a:cubicBezTo>
                    <a:pt x="0" y="410"/>
                    <a:pt x="0" y="410"/>
                    <a:pt x="0" y="410"/>
                  </a:cubicBezTo>
                  <a:cubicBezTo>
                    <a:pt x="0" y="360"/>
                    <a:pt x="0" y="360"/>
                    <a:pt x="0" y="360"/>
                  </a:cubicBezTo>
                  <a:cubicBezTo>
                    <a:pt x="0" y="325"/>
                    <a:pt x="0" y="325"/>
                    <a:pt x="0" y="325"/>
                  </a:cubicBezTo>
                  <a:cubicBezTo>
                    <a:pt x="0" y="276"/>
                    <a:pt x="0" y="276"/>
                    <a:pt x="0" y="276"/>
                  </a:cubicBezTo>
                  <a:cubicBezTo>
                    <a:pt x="0" y="240"/>
                    <a:pt x="0" y="240"/>
                    <a:pt x="0" y="240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608" y="141"/>
                    <a:pt x="608" y="141"/>
                    <a:pt x="608" y="141"/>
                  </a:cubicBezTo>
                  <a:cubicBezTo>
                    <a:pt x="608" y="240"/>
                    <a:pt x="608" y="240"/>
                    <a:pt x="608" y="240"/>
                  </a:cubicBezTo>
                  <a:cubicBezTo>
                    <a:pt x="608" y="276"/>
                    <a:pt x="608" y="276"/>
                    <a:pt x="608" y="276"/>
                  </a:cubicBezTo>
                  <a:cubicBezTo>
                    <a:pt x="608" y="325"/>
                    <a:pt x="608" y="325"/>
                    <a:pt x="608" y="325"/>
                  </a:cubicBezTo>
                  <a:cubicBezTo>
                    <a:pt x="608" y="360"/>
                    <a:pt x="608" y="360"/>
                    <a:pt x="608" y="360"/>
                  </a:cubicBezTo>
                  <a:cubicBezTo>
                    <a:pt x="608" y="367"/>
                    <a:pt x="608" y="367"/>
                    <a:pt x="608" y="367"/>
                  </a:cubicBezTo>
                  <a:cubicBezTo>
                    <a:pt x="594" y="360"/>
                    <a:pt x="587" y="360"/>
                    <a:pt x="579" y="360"/>
                  </a:cubicBezTo>
                  <a:close/>
                  <a:moveTo>
                    <a:pt x="0" y="85"/>
                  </a:moveTo>
                  <a:lnTo>
                    <a:pt x="0" y="85"/>
                  </a:lnTo>
                  <a:cubicBezTo>
                    <a:pt x="0" y="71"/>
                    <a:pt x="0" y="71"/>
                    <a:pt x="0" y="7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4"/>
                    <a:pt x="14" y="0"/>
                    <a:pt x="28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226" y="56"/>
                    <a:pt x="226" y="56"/>
                    <a:pt x="226" y="56"/>
                  </a:cubicBezTo>
                  <a:cubicBezTo>
                    <a:pt x="579" y="56"/>
                    <a:pt x="579" y="56"/>
                    <a:pt x="579" y="56"/>
                  </a:cubicBezTo>
                  <a:cubicBezTo>
                    <a:pt x="594" y="56"/>
                    <a:pt x="608" y="71"/>
                    <a:pt x="608" y="85"/>
                  </a:cubicBezTo>
                  <a:cubicBezTo>
                    <a:pt x="608" y="113"/>
                    <a:pt x="608" y="113"/>
                    <a:pt x="608" y="113"/>
                  </a:cubicBezTo>
                  <a:cubicBezTo>
                    <a:pt x="0" y="113"/>
                    <a:pt x="0" y="113"/>
                    <a:pt x="0" y="113"/>
                  </a:cubicBezTo>
                  <a:lnTo>
                    <a:pt x="0" y="85"/>
                  </a:lnTo>
                  <a:close/>
                  <a:moveTo>
                    <a:pt x="466" y="424"/>
                  </a:moveTo>
                  <a:lnTo>
                    <a:pt x="466" y="424"/>
                  </a:lnTo>
                  <a:cubicBezTo>
                    <a:pt x="473" y="424"/>
                    <a:pt x="480" y="431"/>
                    <a:pt x="480" y="438"/>
                  </a:cubicBezTo>
                  <a:cubicBezTo>
                    <a:pt x="502" y="452"/>
                    <a:pt x="502" y="452"/>
                    <a:pt x="502" y="452"/>
                  </a:cubicBezTo>
                  <a:cubicBezTo>
                    <a:pt x="558" y="396"/>
                    <a:pt x="558" y="396"/>
                    <a:pt x="558" y="396"/>
                  </a:cubicBezTo>
                  <a:cubicBezTo>
                    <a:pt x="565" y="389"/>
                    <a:pt x="572" y="389"/>
                    <a:pt x="579" y="389"/>
                  </a:cubicBezTo>
                  <a:cubicBezTo>
                    <a:pt x="594" y="389"/>
                    <a:pt x="608" y="403"/>
                    <a:pt x="608" y="417"/>
                  </a:cubicBezTo>
                  <a:cubicBezTo>
                    <a:pt x="608" y="424"/>
                    <a:pt x="601" y="431"/>
                    <a:pt x="594" y="438"/>
                  </a:cubicBezTo>
                  <a:cubicBezTo>
                    <a:pt x="523" y="509"/>
                    <a:pt x="523" y="509"/>
                    <a:pt x="523" y="509"/>
                  </a:cubicBezTo>
                  <a:cubicBezTo>
                    <a:pt x="516" y="516"/>
                    <a:pt x="509" y="523"/>
                    <a:pt x="502" y="523"/>
                  </a:cubicBezTo>
                  <a:cubicBezTo>
                    <a:pt x="495" y="523"/>
                    <a:pt x="488" y="516"/>
                    <a:pt x="480" y="509"/>
                  </a:cubicBezTo>
                  <a:cubicBezTo>
                    <a:pt x="445" y="474"/>
                    <a:pt x="445" y="474"/>
                    <a:pt x="445" y="474"/>
                  </a:cubicBezTo>
                  <a:cubicBezTo>
                    <a:pt x="438" y="467"/>
                    <a:pt x="438" y="459"/>
                    <a:pt x="438" y="452"/>
                  </a:cubicBezTo>
                  <a:cubicBezTo>
                    <a:pt x="438" y="438"/>
                    <a:pt x="445" y="424"/>
                    <a:pt x="466" y="424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D2B922C-AAD7-4776-B961-001609A603EF}"/>
              </a:ext>
            </a:extLst>
          </p:cNvPr>
          <p:cNvGrpSpPr/>
          <p:nvPr/>
        </p:nvGrpSpPr>
        <p:grpSpPr>
          <a:xfrm>
            <a:off x="6256791" y="4821333"/>
            <a:ext cx="5579089" cy="1885232"/>
            <a:chOff x="6682573" y="4093345"/>
            <a:chExt cx="5295107" cy="1885232"/>
          </a:xfrm>
        </p:grpSpPr>
        <p:sp>
          <p:nvSpPr>
            <p:cNvPr id="150" name="テキスト プレースホルダー 11">
              <a:extLst>
                <a:ext uri="{FF2B5EF4-FFF2-40B4-BE49-F238E27FC236}">
                  <a16:creationId xmlns:a16="http://schemas.microsoft.com/office/drawing/2014/main" id="{959FF613-AD14-4FEE-A9F1-3264B3C631B0}"/>
                </a:ext>
              </a:extLst>
            </p:cNvPr>
            <p:cNvSpPr txBox="1">
              <a:spLocks/>
            </p:cNvSpPr>
            <p:nvPr/>
          </p:nvSpPr>
          <p:spPr>
            <a:xfrm>
              <a:off x="7919776" y="4093345"/>
              <a:ext cx="3718957" cy="462074"/>
            </a:xfrm>
            <a:prstGeom prst="rect">
              <a:avLst/>
            </a:prstGeom>
          </p:spPr>
          <p:txBody>
            <a:bodyPr anchor="b"/>
            <a:lstStyle>
              <a:lvl1pPr marL="0" indent="0" algn="l" defTabSz="1632753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800" kern="1200" spc="300" baseline="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632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sv-SE" altLang="ja-JP" sz="1800" b="0" i="0" u="none" strike="noStrike" kern="1200" cap="none" spc="300" normalizeH="0" baseline="0" noProof="0" dirty="0">
                <a:ln>
                  <a:noFill/>
                </a:ln>
                <a:solidFill>
                  <a:srgbClr val="F5B31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角丸四角形 55">
              <a:extLst>
                <a:ext uri="{FF2B5EF4-FFF2-40B4-BE49-F238E27FC236}">
                  <a16:creationId xmlns:a16="http://schemas.microsoft.com/office/drawing/2014/main" id="{C4934821-250E-493F-8E79-6CB06E8B04AC}"/>
                </a:ext>
              </a:extLst>
            </p:cNvPr>
            <p:cNvSpPr/>
            <p:nvPr/>
          </p:nvSpPr>
          <p:spPr>
            <a:xfrm>
              <a:off x="7306947" y="4164356"/>
              <a:ext cx="4670733" cy="1814221"/>
            </a:xfrm>
            <a:prstGeom prst="roundRect">
              <a:avLst/>
            </a:prstGeom>
            <a:solidFill>
              <a:srgbClr val="F2F2F2"/>
            </a:solidFill>
            <a:ln w="98425" cap="flat" cmpd="thinThick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632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円/楕円 56">
              <a:extLst>
                <a:ext uri="{FF2B5EF4-FFF2-40B4-BE49-F238E27FC236}">
                  <a16:creationId xmlns:a16="http://schemas.microsoft.com/office/drawing/2014/main" id="{4FFC8F19-DEFE-44BF-8460-FD546446DAB9}"/>
                </a:ext>
              </a:extLst>
            </p:cNvPr>
            <p:cNvSpPr/>
            <p:nvPr/>
          </p:nvSpPr>
          <p:spPr>
            <a:xfrm>
              <a:off x="6682573" y="4103833"/>
              <a:ext cx="1011590" cy="981145"/>
            </a:xfrm>
            <a:prstGeom prst="ellipse">
              <a:avLst/>
            </a:prstGeom>
            <a:solidFill>
              <a:srgbClr val="F5B317"/>
            </a:solidFill>
            <a:ln w="9842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632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テキスト プレースホルダー 11">
              <a:extLst>
                <a:ext uri="{FF2B5EF4-FFF2-40B4-BE49-F238E27FC236}">
                  <a16:creationId xmlns:a16="http://schemas.microsoft.com/office/drawing/2014/main" id="{B14B7B41-6FE9-4FD0-92BE-DBBB8793CC6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843006" y="4816234"/>
              <a:ext cx="3718957" cy="577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1pPr>
              <a:lvl2pPr marL="1325563" indent="-509588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2pPr>
              <a:lvl3pPr marL="2039938" indent="-407988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3pPr>
              <a:lvl4pPr marL="2855913" indent="-407988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4pPr>
              <a:lvl5pPr marL="3673475" indent="-407988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5pPr>
              <a:lvl6pPr marL="41306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6pPr>
              <a:lvl7pPr marL="45878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7pPr>
              <a:lvl8pPr marL="50450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8pPr>
              <a:lvl9pPr marL="55022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AutoNum type="alphaLcPeriod"/>
                <a:tabLst/>
                <a:defRPr/>
              </a:pPr>
              <a:r>
                <a:rPr kumimoji="0" lang="id-ID" altLang="en-US" sz="105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Menyerahkan tanah siap bangun</a:t>
              </a:r>
              <a:r>
                <a:rPr kumimoji="0" lang="en-ID" altLang="en-US" sz="105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ID" altLang="en-US" sz="1050" b="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dan</a:t>
              </a:r>
              <a:r>
                <a:rPr kumimoji="0" lang="en-ID" altLang="en-US" sz="105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ID" altLang="en-US" sz="1050" b="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tanpa</a:t>
              </a:r>
              <a:r>
                <a:rPr kumimoji="0" lang="en-ID" altLang="en-US" sz="105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ID" altLang="en-US" sz="1050" b="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sengketa</a:t>
              </a:r>
              <a:endParaRPr kumimoji="0" lang="id-ID" altLang="en-US" sz="105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AutoNum type="alphaLcPeriod"/>
                <a:tabLst/>
                <a:defRPr/>
              </a:pPr>
              <a:r>
                <a:rPr kumimoji="0" lang="id-ID" altLang="en-US" sz="105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Tidak merubah lokasi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AutoNum type="alphaLcPeriod"/>
                <a:tabLst/>
                <a:defRPr/>
              </a:pPr>
              <a:r>
                <a:rPr kumimoji="0" lang="id-ID" altLang="en-US" sz="105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Menyelesaikan IMB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AutoNum type="alphaLcPeriod"/>
                <a:tabLst/>
                <a:defRPr/>
              </a:pPr>
              <a:r>
                <a:rPr kumimoji="0" lang="id-ID" altLang="en-US" sz="105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Menjamin ketersediaan listrik</a:t>
              </a:r>
              <a:r>
                <a:rPr kumimoji="0" lang="en-ID" altLang="en-US" sz="105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ID" altLang="en-US" sz="1050" b="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dan</a:t>
              </a:r>
              <a:r>
                <a:rPr kumimoji="0" lang="id-ID" altLang="en-US" sz="105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air bersih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AutoNum type="alphaLcPeriod"/>
                <a:tabLst/>
                <a:defRPr/>
              </a:pPr>
              <a:r>
                <a:rPr kumimoji="0" lang="id-ID" altLang="en-US" sz="105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Melakukan pendataan calon penghuni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AutoNum type="alphaLcPeriod"/>
                <a:tabLst/>
                <a:defRPr/>
              </a:pPr>
              <a:r>
                <a:rPr kumimoji="0" lang="id-ID" altLang="en-US" sz="105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Memanfaatkan rumah susun sesuai fungsi </a:t>
              </a:r>
            </a:p>
          </p:txBody>
        </p:sp>
        <p:sp>
          <p:nvSpPr>
            <p:cNvPr id="154" name="テキスト プレースホルダー 11">
              <a:extLst>
                <a:ext uri="{FF2B5EF4-FFF2-40B4-BE49-F238E27FC236}">
                  <a16:creationId xmlns:a16="http://schemas.microsoft.com/office/drawing/2014/main" id="{847AFE33-076E-429E-BEDA-93E6F112654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806950" y="4409259"/>
              <a:ext cx="4099502" cy="462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1pPr>
              <a:lvl2pPr marL="1325563" indent="-509588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2pPr>
              <a:lvl3pPr marL="2039938" indent="-407988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3pPr>
              <a:lvl4pPr marL="2855913" indent="-407988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4pPr>
              <a:lvl5pPr marL="3673475" indent="-407988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5pPr>
              <a:lvl6pPr marL="41306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6pPr>
              <a:lvl7pPr marL="45878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7pPr>
              <a:lvl8pPr marL="50450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8pPr>
              <a:lvl9pPr marL="55022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fi-FI" altLang="ja-JP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Surat Pernyataan Kesanggupan Menerima Bantuan</a:t>
              </a:r>
              <a:endParaRPr kumimoji="0" lang="sv-SE" altLang="ja-JP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55" name="Freeform 14">
              <a:extLst>
                <a:ext uri="{FF2B5EF4-FFF2-40B4-BE49-F238E27FC236}">
                  <a16:creationId xmlns:a16="http://schemas.microsoft.com/office/drawing/2014/main" id="{96A50630-0502-4FF9-A4DA-3823501476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8186" y="4350137"/>
              <a:ext cx="614929" cy="533319"/>
            </a:xfrm>
            <a:custGeom>
              <a:avLst/>
              <a:gdLst>
                <a:gd name="T0" fmla="*/ 2147483646 w 609"/>
                <a:gd name="T1" fmla="*/ 2147483646 h 609"/>
                <a:gd name="T2" fmla="*/ 2147483646 w 609"/>
                <a:gd name="T3" fmla="*/ 2147483646 h 609"/>
                <a:gd name="T4" fmla="*/ 2147483646 w 609"/>
                <a:gd name="T5" fmla="*/ 2147483646 h 609"/>
                <a:gd name="T6" fmla="*/ 0 w 609"/>
                <a:gd name="T7" fmla="*/ 2147483646 h 609"/>
                <a:gd name="T8" fmla="*/ 2147483646 w 609"/>
                <a:gd name="T9" fmla="*/ 1412688100 h 609"/>
                <a:gd name="T10" fmla="*/ 2147483646 w 609"/>
                <a:gd name="T11" fmla="*/ 1412688100 h 609"/>
                <a:gd name="T12" fmla="*/ 2147483646 w 609"/>
                <a:gd name="T13" fmla="*/ 2147483646 h 609"/>
                <a:gd name="T14" fmla="*/ 2147483646 w 609"/>
                <a:gd name="T15" fmla="*/ 1412688100 h 609"/>
                <a:gd name="T16" fmla="*/ 2147483646 w 609"/>
                <a:gd name="T17" fmla="*/ 1412688100 h 609"/>
                <a:gd name="T18" fmla="*/ 2147483646 w 609"/>
                <a:gd name="T19" fmla="*/ 2147483646 h 609"/>
                <a:gd name="T20" fmla="*/ 2147483646 w 609"/>
                <a:gd name="T21" fmla="*/ 2147483646 h 609"/>
                <a:gd name="T22" fmla="*/ 2147483646 w 609"/>
                <a:gd name="T23" fmla="*/ 2147483646 h 609"/>
                <a:gd name="T24" fmla="*/ 2147483646 w 609"/>
                <a:gd name="T25" fmla="*/ 2147483646 h 609"/>
                <a:gd name="T26" fmla="*/ 2147483646 w 609"/>
                <a:gd name="T27" fmla="*/ 2147483646 h 609"/>
                <a:gd name="T28" fmla="*/ 2147483646 w 609"/>
                <a:gd name="T29" fmla="*/ 2147483646 h 609"/>
                <a:gd name="T30" fmla="*/ 2147483646 w 609"/>
                <a:gd name="T31" fmla="*/ 2147483646 h 609"/>
                <a:gd name="T32" fmla="*/ 2147483646 w 609"/>
                <a:gd name="T33" fmla="*/ 2147483646 h 609"/>
                <a:gd name="T34" fmla="*/ 2147483646 w 609"/>
                <a:gd name="T35" fmla="*/ 2147483646 h 609"/>
                <a:gd name="T36" fmla="*/ 2147483646 w 609"/>
                <a:gd name="T37" fmla="*/ 2147483646 h 609"/>
                <a:gd name="T38" fmla="*/ 2147483646 w 609"/>
                <a:gd name="T39" fmla="*/ 2147483646 h 609"/>
                <a:gd name="T40" fmla="*/ 2147483646 w 609"/>
                <a:gd name="T41" fmla="*/ 2147483646 h 609"/>
                <a:gd name="T42" fmla="*/ 2147483646 w 609"/>
                <a:gd name="T43" fmla="*/ 2147483646 h 609"/>
                <a:gd name="T44" fmla="*/ 2147483646 w 609"/>
                <a:gd name="T45" fmla="*/ 2147483646 h 609"/>
                <a:gd name="T46" fmla="*/ 2147483646 w 609"/>
                <a:gd name="T47" fmla="*/ 2147483646 h 609"/>
                <a:gd name="T48" fmla="*/ 2147483646 w 609"/>
                <a:gd name="T49" fmla="*/ 2147483646 h 609"/>
                <a:gd name="T50" fmla="*/ 2147483646 w 609"/>
                <a:gd name="T51" fmla="*/ 2147483646 h 609"/>
                <a:gd name="T52" fmla="*/ 2147483646 w 609"/>
                <a:gd name="T53" fmla="*/ 2147483646 h 609"/>
                <a:gd name="T54" fmla="*/ 2147483646 w 609"/>
                <a:gd name="T55" fmla="*/ 2147483646 h 609"/>
                <a:gd name="T56" fmla="*/ 2147483646 w 609"/>
                <a:gd name="T57" fmla="*/ 2147483646 h 609"/>
                <a:gd name="T58" fmla="*/ 2147483646 w 609"/>
                <a:gd name="T59" fmla="*/ 2147483646 h 609"/>
                <a:gd name="T60" fmla="*/ 2147483646 w 609"/>
                <a:gd name="T61" fmla="*/ 2147483646 h 609"/>
                <a:gd name="T62" fmla="*/ 2147483646 w 609"/>
                <a:gd name="T63" fmla="*/ 2147483646 h 609"/>
                <a:gd name="T64" fmla="*/ 2147483646 w 609"/>
                <a:gd name="T65" fmla="*/ 2147483646 h 609"/>
                <a:gd name="T66" fmla="*/ 2147483646 w 609"/>
                <a:gd name="T67" fmla="*/ 2147483646 h 609"/>
                <a:gd name="T68" fmla="*/ 2147483646 w 609"/>
                <a:gd name="T69" fmla="*/ 2147483646 h 609"/>
                <a:gd name="T70" fmla="*/ 2147483646 w 609"/>
                <a:gd name="T71" fmla="*/ 2147483646 h 609"/>
                <a:gd name="T72" fmla="*/ 2147483646 w 609"/>
                <a:gd name="T73" fmla="*/ 2147483646 h 609"/>
                <a:gd name="T74" fmla="*/ 2147483646 w 609"/>
                <a:gd name="T75" fmla="*/ 2147483646 h 609"/>
                <a:gd name="T76" fmla="*/ 2147483646 w 609"/>
                <a:gd name="T77" fmla="*/ 2147483646 h 609"/>
                <a:gd name="T78" fmla="*/ 2147483646 w 609"/>
                <a:gd name="T79" fmla="*/ 2147483646 h 609"/>
                <a:gd name="T80" fmla="*/ 2147483646 w 609"/>
                <a:gd name="T81" fmla="*/ 2147483646 h 609"/>
                <a:gd name="T82" fmla="*/ 2147483646 w 609"/>
                <a:gd name="T83" fmla="*/ 2147483646 h 609"/>
                <a:gd name="T84" fmla="*/ 2147483646 w 609"/>
                <a:gd name="T85" fmla="*/ 2147483646 h 609"/>
                <a:gd name="T86" fmla="*/ 2147483646 w 609"/>
                <a:gd name="T87" fmla="*/ 2147483646 h 609"/>
                <a:gd name="T88" fmla="*/ 2147483646 w 609"/>
                <a:gd name="T89" fmla="*/ 2147483646 h 609"/>
                <a:gd name="T90" fmla="*/ 2147483646 w 609"/>
                <a:gd name="T91" fmla="*/ 2147483646 h 609"/>
                <a:gd name="T92" fmla="*/ 2147483646 w 609"/>
                <a:gd name="T93" fmla="*/ 2147483646 h 609"/>
                <a:gd name="T94" fmla="*/ 2147483646 w 609"/>
                <a:gd name="T95" fmla="*/ 2147483646 h 609"/>
                <a:gd name="T96" fmla="*/ 2147483646 w 609"/>
                <a:gd name="T97" fmla="*/ 2147483646 h 609"/>
                <a:gd name="T98" fmla="*/ 2147483646 w 609"/>
                <a:gd name="T99" fmla="*/ 2147483646 h 609"/>
                <a:gd name="T100" fmla="*/ 2147483646 w 609"/>
                <a:gd name="T101" fmla="*/ 2147483646 h 609"/>
                <a:gd name="T102" fmla="*/ 2147483646 w 609"/>
                <a:gd name="T103" fmla="*/ 2147483646 h 609"/>
                <a:gd name="T104" fmla="*/ 2147483646 w 609"/>
                <a:gd name="T105" fmla="*/ 2147483646 h 609"/>
                <a:gd name="T106" fmla="*/ 2147483646 w 609"/>
                <a:gd name="T107" fmla="*/ 2147483646 h 609"/>
                <a:gd name="T108" fmla="*/ 2147483646 w 609"/>
                <a:gd name="T109" fmla="*/ 2147483646 h 609"/>
                <a:gd name="T110" fmla="*/ 2147483646 w 609"/>
                <a:gd name="T111" fmla="*/ 2147483646 h 609"/>
                <a:gd name="T112" fmla="*/ 2147483646 w 609"/>
                <a:gd name="T113" fmla="*/ 2147483646 h 609"/>
                <a:gd name="T114" fmla="*/ 2147483646 w 609"/>
                <a:gd name="T115" fmla="*/ 2147483646 h 60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609" h="609">
                  <a:moveTo>
                    <a:pt x="587" y="488"/>
                  </a:moveTo>
                  <a:lnTo>
                    <a:pt x="587" y="488"/>
                  </a:lnTo>
                  <a:cubicBezTo>
                    <a:pt x="318" y="601"/>
                    <a:pt x="318" y="601"/>
                    <a:pt x="318" y="601"/>
                  </a:cubicBezTo>
                  <a:cubicBezTo>
                    <a:pt x="311" y="608"/>
                    <a:pt x="311" y="608"/>
                    <a:pt x="304" y="608"/>
                  </a:cubicBezTo>
                  <a:cubicBezTo>
                    <a:pt x="297" y="608"/>
                    <a:pt x="297" y="608"/>
                    <a:pt x="290" y="601"/>
                  </a:cubicBezTo>
                  <a:cubicBezTo>
                    <a:pt x="21" y="488"/>
                    <a:pt x="21" y="488"/>
                    <a:pt x="21" y="488"/>
                  </a:cubicBezTo>
                  <a:cubicBezTo>
                    <a:pt x="7" y="488"/>
                    <a:pt x="0" y="474"/>
                    <a:pt x="0" y="46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5"/>
                    <a:pt x="14" y="0"/>
                    <a:pt x="28" y="0"/>
                  </a:cubicBezTo>
                  <a:cubicBezTo>
                    <a:pt x="35" y="0"/>
                    <a:pt x="35" y="0"/>
                    <a:pt x="42" y="8"/>
                  </a:cubicBezTo>
                  <a:cubicBezTo>
                    <a:pt x="304" y="114"/>
                    <a:pt x="304" y="114"/>
                    <a:pt x="304" y="114"/>
                  </a:cubicBezTo>
                  <a:cubicBezTo>
                    <a:pt x="565" y="8"/>
                    <a:pt x="565" y="8"/>
                    <a:pt x="565" y="8"/>
                  </a:cubicBezTo>
                  <a:cubicBezTo>
                    <a:pt x="572" y="0"/>
                    <a:pt x="572" y="0"/>
                    <a:pt x="579" y="0"/>
                  </a:cubicBezTo>
                  <a:cubicBezTo>
                    <a:pt x="594" y="0"/>
                    <a:pt x="608" y="15"/>
                    <a:pt x="608" y="29"/>
                  </a:cubicBezTo>
                  <a:cubicBezTo>
                    <a:pt x="608" y="467"/>
                    <a:pt x="608" y="467"/>
                    <a:pt x="608" y="467"/>
                  </a:cubicBezTo>
                  <a:cubicBezTo>
                    <a:pt x="608" y="474"/>
                    <a:pt x="601" y="488"/>
                    <a:pt x="587" y="488"/>
                  </a:cubicBezTo>
                  <a:close/>
                  <a:moveTo>
                    <a:pt x="276" y="163"/>
                  </a:moveTo>
                  <a:lnTo>
                    <a:pt x="276" y="163"/>
                  </a:lnTo>
                  <a:cubicBezTo>
                    <a:pt x="56" y="71"/>
                    <a:pt x="56" y="71"/>
                    <a:pt x="56" y="71"/>
                  </a:cubicBezTo>
                  <a:cubicBezTo>
                    <a:pt x="56" y="446"/>
                    <a:pt x="56" y="446"/>
                    <a:pt x="56" y="446"/>
                  </a:cubicBezTo>
                  <a:cubicBezTo>
                    <a:pt x="276" y="538"/>
                    <a:pt x="276" y="538"/>
                    <a:pt x="276" y="538"/>
                  </a:cubicBezTo>
                  <a:lnTo>
                    <a:pt x="276" y="163"/>
                  </a:lnTo>
                  <a:close/>
                  <a:moveTo>
                    <a:pt x="551" y="71"/>
                  </a:moveTo>
                  <a:lnTo>
                    <a:pt x="551" y="71"/>
                  </a:lnTo>
                  <a:cubicBezTo>
                    <a:pt x="332" y="163"/>
                    <a:pt x="332" y="163"/>
                    <a:pt x="332" y="163"/>
                  </a:cubicBezTo>
                  <a:cubicBezTo>
                    <a:pt x="332" y="538"/>
                    <a:pt x="332" y="538"/>
                    <a:pt x="332" y="538"/>
                  </a:cubicBezTo>
                  <a:cubicBezTo>
                    <a:pt x="551" y="446"/>
                    <a:pt x="551" y="446"/>
                    <a:pt x="551" y="446"/>
                  </a:cubicBezTo>
                  <a:lnTo>
                    <a:pt x="551" y="71"/>
                  </a:lnTo>
                  <a:close/>
                  <a:moveTo>
                    <a:pt x="375" y="206"/>
                  </a:moveTo>
                  <a:lnTo>
                    <a:pt x="375" y="206"/>
                  </a:lnTo>
                  <a:cubicBezTo>
                    <a:pt x="480" y="156"/>
                    <a:pt x="480" y="156"/>
                    <a:pt x="480" y="156"/>
                  </a:cubicBezTo>
                  <a:cubicBezTo>
                    <a:pt x="488" y="156"/>
                    <a:pt x="488" y="156"/>
                    <a:pt x="495" y="156"/>
                  </a:cubicBezTo>
                  <a:cubicBezTo>
                    <a:pt x="509" y="156"/>
                    <a:pt x="523" y="163"/>
                    <a:pt x="523" y="184"/>
                  </a:cubicBezTo>
                  <a:cubicBezTo>
                    <a:pt x="523" y="191"/>
                    <a:pt x="516" y="206"/>
                    <a:pt x="502" y="206"/>
                  </a:cubicBezTo>
                  <a:cubicBezTo>
                    <a:pt x="403" y="255"/>
                    <a:pt x="403" y="255"/>
                    <a:pt x="403" y="255"/>
                  </a:cubicBezTo>
                  <a:cubicBezTo>
                    <a:pt x="396" y="255"/>
                    <a:pt x="396" y="255"/>
                    <a:pt x="389" y="255"/>
                  </a:cubicBezTo>
                  <a:cubicBezTo>
                    <a:pt x="375" y="255"/>
                    <a:pt x="360" y="248"/>
                    <a:pt x="360" y="227"/>
                  </a:cubicBezTo>
                  <a:cubicBezTo>
                    <a:pt x="360" y="220"/>
                    <a:pt x="367" y="206"/>
                    <a:pt x="375" y="206"/>
                  </a:cubicBezTo>
                  <a:close/>
                  <a:moveTo>
                    <a:pt x="375" y="304"/>
                  </a:moveTo>
                  <a:lnTo>
                    <a:pt x="375" y="304"/>
                  </a:lnTo>
                  <a:cubicBezTo>
                    <a:pt x="480" y="262"/>
                    <a:pt x="480" y="262"/>
                    <a:pt x="480" y="262"/>
                  </a:cubicBezTo>
                  <a:cubicBezTo>
                    <a:pt x="488" y="255"/>
                    <a:pt x="488" y="255"/>
                    <a:pt x="495" y="255"/>
                  </a:cubicBezTo>
                  <a:cubicBezTo>
                    <a:pt x="509" y="255"/>
                    <a:pt x="523" y="269"/>
                    <a:pt x="523" y="283"/>
                  </a:cubicBezTo>
                  <a:cubicBezTo>
                    <a:pt x="523" y="297"/>
                    <a:pt x="516" y="304"/>
                    <a:pt x="502" y="311"/>
                  </a:cubicBezTo>
                  <a:cubicBezTo>
                    <a:pt x="403" y="361"/>
                    <a:pt x="403" y="361"/>
                    <a:pt x="403" y="361"/>
                  </a:cubicBezTo>
                  <a:cubicBezTo>
                    <a:pt x="396" y="361"/>
                    <a:pt x="396" y="361"/>
                    <a:pt x="389" y="361"/>
                  </a:cubicBezTo>
                  <a:cubicBezTo>
                    <a:pt x="375" y="361"/>
                    <a:pt x="360" y="347"/>
                    <a:pt x="360" y="333"/>
                  </a:cubicBezTo>
                  <a:cubicBezTo>
                    <a:pt x="360" y="319"/>
                    <a:pt x="367" y="311"/>
                    <a:pt x="375" y="304"/>
                  </a:cubicBezTo>
                  <a:close/>
                  <a:moveTo>
                    <a:pt x="375" y="410"/>
                  </a:moveTo>
                  <a:lnTo>
                    <a:pt x="375" y="410"/>
                  </a:lnTo>
                  <a:cubicBezTo>
                    <a:pt x="480" y="361"/>
                    <a:pt x="480" y="361"/>
                    <a:pt x="480" y="361"/>
                  </a:cubicBezTo>
                  <a:cubicBezTo>
                    <a:pt x="488" y="361"/>
                    <a:pt x="488" y="361"/>
                    <a:pt x="495" y="361"/>
                  </a:cubicBezTo>
                  <a:cubicBezTo>
                    <a:pt x="509" y="361"/>
                    <a:pt x="523" y="375"/>
                    <a:pt x="523" y="389"/>
                  </a:cubicBezTo>
                  <a:cubicBezTo>
                    <a:pt x="523" y="403"/>
                    <a:pt x="516" y="410"/>
                    <a:pt x="502" y="417"/>
                  </a:cubicBezTo>
                  <a:cubicBezTo>
                    <a:pt x="403" y="460"/>
                    <a:pt x="403" y="460"/>
                    <a:pt x="403" y="460"/>
                  </a:cubicBezTo>
                  <a:cubicBezTo>
                    <a:pt x="396" y="467"/>
                    <a:pt x="396" y="467"/>
                    <a:pt x="389" y="467"/>
                  </a:cubicBezTo>
                  <a:cubicBezTo>
                    <a:pt x="375" y="467"/>
                    <a:pt x="360" y="453"/>
                    <a:pt x="360" y="439"/>
                  </a:cubicBezTo>
                  <a:cubicBezTo>
                    <a:pt x="360" y="425"/>
                    <a:pt x="367" y="417"/>
                    <a:pt x="375" y="410"/>
                  </a:cubicBezTo>
                  <a:close/>
                  <a:moveTo>
                    <a:pt x="113" y="156"/>
                  </a:moveTo>
                  <a:lnTo>
                    <a:pt x="113" y="156"/>
                  </a:lnTo>
                  <a:cubicBezTo>
                    <a:pt x="120" y="156"/>
                    <a:pt x="120" y="156"/>
                    <a:pt x="127" y="156"/>
                  </a:cubicBezTo>
                  <a:cubicBezTo>
                    <a:pt x="233" y="206"/>
                    <a:pt x="233" y="206"/>
                    <a:pt x="233" y="206"/>
                  </a:cubicBezTo>
                  <a:cubicBezTo>
                    <a:pt x="240" y="206"/>
                    <a:pt x="247" y="220"/>
                    <a:pt x="247" y="227"/>
                  </a:cubicBezTo>
                  <a:cubicBezTo>
                    <a:pt x="247" y="248"/>
                    <a:pt x="233" y="255"/>
                    <a:pt x="219" y="255"/>
                  </a:cubicBezTo>
                  <a:cubicBezTo>
                    <a:pt x="212" y="255"/>
                    <a:pt x="212" y="255"/>
                    <a:pt x="205" y="255"/>
                  </a:cubicBezTo>
                  <a:cubicBezTo>
                    <a:pt x="106" y="206"/>
                    <a:pt x="106" y="206"/>
                    <a:pt x="106" y="206"/>
                  </a:cubicBezTo>
                  <a:cubicBezTo>
                    <a:pt x="92" y="206"/>
                    <a:pt x="85" y="191"/>
                    <a:pt x="85" y="184"/>
                  </a:cubicBezTo>
                  <a:cubicBezTo>
                    <a:pt x="85" y="163"/>
                    <a:pt x="99" y="156"/>
                    <a:pt x="113" y="156"/>
                  </a:cubicBezTo>
                  <a:close/>
                  <a:moveTo>
                    <a:pt x="113" y="255"/>
                  </a:moveTo>
                  <a:lnTo>
                    <a:pt x="113" y="255"/>
                  </a:lnTo>
                  <a:cubicBezTo>
                    <a:pt x="120" y="255"/>
                    <a:pt x="120" y="255"/>
                    <a:pt x="127" y="262"/>
                  </a:cubicBezTo>
                  <a:cubicBezTo>
                    <a:pt x="233" y="304"/>
                    <a:pt x="233" y="304"/>
                    <a:pt x="233" y="304"/>
                  </a:cubicBezTo>
                  <a:cubicBezTo>
                    <a:pt x="240" y="311"/>
                    <a:pt x="247" y="319"/>
                    <a:pt x="247" y="333"/>
                  </a:cubicBezTo>
                  <a:cubicBezTo>
                    <a:pt x="247" y="347"/>
                    <a:pt x="233" y="361"/>
                    <a:pt x="219" y="361"/>
                  </a:cubicBezTo>
                  <a:cubicBezTo>
                    <a:pt x="212" y="361"/>
                    <a:pt x="212" y="361"/>
                    <a:pt x="205" y="361"/>
                  </a:cubicBezTo>
                  <a:cubicBezTo>
                    <a:pt x="106" y="311"/>
                    <a:pt x="106" y="311"/>
                    <a:pt x="106" y="311"/>
                  </a:cubicBezTo>
                  <a:cubicBezTo>
                    <a:pt x="92" y="304"/>
                    <a:pt x="85" y="297"/>
                    <a:pt x="85" y="283"/>
                  </a:cubicBezTo>
                  <a:cubicBezTo>
                    <a:pt x="85" y="269"/>
                    <a:pt x="99" y="255"/>
                    <a:pt x="113" y="255"/>
                  </a:cubicBezTo>
                  <a:close/>
                  <a:moveTo>
                    <a:pt x="113" y="361"/>
                  </a:moveTo>
                  <a:lnTo>
                    <a:pt x="113" y="361"/>
                  </a:lnTo>
                  <a:cubicBezTo>
                    <a:pt x="120" y="361"/>
                    <a:pt x="120" y="361"/>
                    <a:pt x="127" y="361"/>
                  </a:cubicBezTo>
                  <a:cubicBezTo>
                    <a:pt x="233" y="410"/>
                    <a:pt x="233" y="410"/>
                    <a:pt x="233" y="410"/>
                  </a:cubicBezTo>
                  <a:cubicBezTo>
                    <a:pt x="240" y="417"/>
                    <a:pt x="247" y="425"/>
                    <a:pt x="247" y="439"/>
                  </a:cubicBezTo>
                  <a:cubicBezTo>
                    <a:pt x="247" y="453"/>
                    <a:pt x="233" y="467"/>
                    <a:pt x="219" y="467"/>
                  </a:cubicBezTo>
                  <a:cubicBezTo>
                    <a:pt x="212" y="467"/>
                    <a:pt x="212" y="467"/>
                    <a:pt x="205" y="460"/>
                  </a:cubicBezTo>
                  <a:cubicBezTo>
                    <a:pt x="106" y="417"/>
                    <a:pt x="106" y="417"/>
                    <a:pt x="106" y="417"/>
                  </a:cubicBezTo>
                  <a:cubicBezTo>
                    <a:pt x="92" y="410"/>
                    <a:pt x="85" y="403"/>
                    <a:pt x="85" y="389"/>
                  </a:cubicBezTo>
                  <a:cubicBezTo>
                    <a:pt x="85" y="375"/>
                    <a:pt x="99" y="361"/>
                    <a:pt x="113" y="36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77641C49-558A-4D82-8ABB-D8F42407CBB6}"/>
              </a:ext>
            </a:extLst>
          </p:cNvPr>
          <p:cNvGrpSpPr/>
          <p:nvPr/>
        </p:nvGrpSpPr>
        <p:grpSpPr>
          <a:xfrm>
            <a:off x="6201728" y="1494083"/>
            <a:ext cx="5814458" cy="1478640"/>
            <a:chOff x="1040126" y="4911832"/>
            <a:chExt cx="5518496" cy="1478640"/>
          </a:xfrm>
        </p:grpSpPr>
        <p:sp>
          <p:nvSpPr>
            <p:cNvPr id="143" name="角丸四角形 45">
              <a:extLst>
                <a:ext uri="{FF2B5EF4-FFF2-40B4-BE49-F238E27FC236}">
                  <a16:creationId xmlns:a16="http://schemas.microsoft.com/office/drawing/2014/main" id="{07056631-97D5-4889-8DF1-1694DDAE2827}"/>
                </a:ext>
              </a:extLst>
            </p:cNvPr>
            <p:cNvSpPr/>
            <p:nvPr/>
          </p:nvSpPr>
          <p:spPr>
            <a:xfrm>
              <a:off x="1665549" y="5096126"/>
              <a:ext cx="4670732" cy="1294346"/>
            </a:xfrm>
            <a:prstGeom prst="roundRect">
              <a:avLst/>
            </a:prstGeom>
            <a:solidFill>
              <a:srgbClr val="F2F2F2"/>
            </a:solidFill>
            <a:ln w="98425" cap="flat" cmpd="thinThick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632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テキスト プレースホルダー 11">
              <a:extLst>
                <a:ext uri="{FF2B5EF4-FFF2-40B4-BE49-F238E27FC236}">
                  <a16:creationId xmlns:a16="http://schemas.microsoft.com/office/drawing/2014/main" id="{2EA38AA4-6830-443A-A3B6-59629D7532C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101538" y="5747126"/>
              <a:ext cx="3718957" cy="577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1pPr>
              <a:lvl2pPr marL="1325563" indent="-509588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2pPr>
              <a:lvl3pPr marL="2039938" indent="-407988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3pPr>
              <a:lvl4pPr marL="2855913" indent="-407988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4pPr>
              <a:lvl5pPr marL="3673475" indent="-407988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5pPr>
              <a:lvl6pPr marL="41306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6pPr>
              <a:lvl7pPr marL="45878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7pPr>
              <a:lvl8pPr marL="50450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8pPr>
              <a:lvl9pPr marL="55022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id-ID" alt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Dilegalisir oleh instansi yang berwenang</a:t>
              </a:r>
            </a:p>
          </p:txBody>
        </p:sp>
        <p:sp>
          <p:nvSpPr>
            <p:cNvPr id="145" name="テキスト プレースホルダー 11">
              <a:extLst>
                <a:ext uri="{FF2B5EF4-FFF2-40B4-BE49-F238E27FC236}">
                  <a16:creationId xmlns:a16="http://schemas.microsoft.com/office/drawing/2014/main" id="{503E4F98-F09A-42B7-8C34-4973FF6FBD4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075931" y="5273758"/>
              <a:ext cx="4482691" cy="462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1pPr>
              <a:lvl2pPr marL="1325563" indent="-509588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2pPr>
              <a:lvl3pPr marL="2039938" indent="-407988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3pPr>
              <a:lvl4pPr marL="2855913" indent="-407988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4pPr>
              <a:lvl5pPr marL="3673475" indent="-407988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5pPr>
              <a:lvl6pPr marL="41306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6pPr>
              <a:lvl7pPr marL="45878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7pPr>
              <a:lvl8pPr marL="50450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8pPr>
              <a:lvl9pPr marL="5502275" indent="-407988" defTabSz="163195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Roboto Light"/>
                  <a:ea typeface="Spica Neue Light"/>
                  <a:cs typeface="Spica Neue Light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fi-FI" altLang="ja-JP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Salinan sertipikat tanah atau surat bukti penguasaan tanah</a:t>
              </a:r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3D4370DC-77B0-4079-B1E8-3E0D471DF70C}"/>
                </a:ext>
              </a:extLst>
            </p:cNvPr>
            <p:cNvGrpSpPr/>
            <p:nvPr/>
          </p:nvGrpSpPr>
          <p:grpSpPr>
            <a:xfrm>
              <a:off x="1040126" y="4911832"/>
              <a:ext cx="1011590" cy="981145"/>
              <a:chOff x="1040126" y="4911832"/>
              <a:chExt cx="1011590" cy="981145"/>
            </a:xfrm>
          </p:grpSpPr>
          <p:sp>
            <p:nvSpPr>
              <p:cNvPr id="147" name="円/楕円 46">
                <a:extLst>
                  <a:ext uri="{FF2B5EF4-FFF2-40B4-BE49-F238E27FC236}">
                    <a16:creationId xmlns:a16="http://schemas.microsoft.com/office/drawing/2014/main" id="{AFCCB49A-2B14-4208-831C-54F934C5FD81}"/>
                  </a:ext>
                </a:extLst>
              </p:cNvPr>
              <p:cNvSpPr/>
              <p:nvPr/>
            </p:nvSpPr>
            <p:spPr>
              <a:xfrm>
                <a:off x="1040126" y="4911832"/>
                <a:ext cx="1011590" cy="981145"/>
              </a:xfrm>
              <a:prstGeom prst="ellipse">
                <a:avLst/>
              </a:prstGeom>
              <a:solidFill>
                <a:srgbClr val="F5B317"/>
              </a:solidFill>
              <a:ln w="984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16327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" name="Freeform 23">
                <a:extLst>
                  <a:ext uri="{FF2B5EF4-FFF2-40B4-BE49-F238E27FC236}">
                    <a16:creationId xmlns:a16="http://schemas.microsoft.com/office/drawing/2014/main" id="{24860150-1FAB-4998-A60A-33879060A8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15723" y="5323759"/>
                <a:ext cx="210294" cy="342896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22"/>
                  </a:cxn>
                  <a:cxn ang="0">
                    <a:pos x="7" y="38"/>
                  </a:cxn>
                  <a:cxn ang="0">
                    <a:pos x="7" y="73"/>
                  </a:cxn>
                  <a:cxn ang="0">
                    <a:pos x="22" y="58"/>
                  </a:cxn>
                  <a:cxn ang="0">
                    <a:pos x="36" y="73"/>
                  </a:cxn>
                  <a:cxn ang="0">
                    <a:pos x="36" y="38"/>
                  </a:cxn>
                  <a:cxn ang="0">
                    <a:pos x="43" y="22"/>
                  </a:cxn>
                  <a:cxn ang="0">
                    <a:pos x="22" y="0"/>
                  </a:cxn>
                  <a:cxn ang="0">
                    <a:pos x="22" y="37"/>
                  </a:cxn>
                  <a:cxn ang="0">
                    <a:pos x="7" y="22"/>
                  </a:cxn>
                  <a:cxn ang="0">
                    <a:pos x="22" y="7"/>
                  </a:cxn>
                  <a:cxn ang="0">
                    <a:pos x="36" y="22"/>
                  </a:cxn>
                  <a:cxn ang="0">
                    <a:pos x="22" y="37"/>
                  </a:cxn>
                </a:cxnLst>
                <a:rect l="0" t="0" r="r" b="b"/>
                <a:pathLst>
                  <a:path w="43" h="73">
                    <a:moveTo>
                      <a:pt x="22" y="0"/>
                    </a:moveTo>
                    <a:cubicBezTo>
                      <a:pt x="10" y="0"/>
                      <a:pt x="0" y="10"/>
                      <a:pt x="0" y="22"/>
                    </a:cubicBezTo>
                    <a:cubicBezTo>
                      <a:pt x="0" y="28"/>
                      <a:pt x="3" y="34"/>
                      <a:pt x="7" y="38"/>
                    </a:cubicBezTo>
                    <a:cubicBezTo>
                      <a:pt x="7" y="73"/>
                      <a:pt x="7" y="73"/>
                      <a:pt x="7" y="73"/>
                    </a:cubicBezTo>
                    <a:cubicBezTo>
                      <a:pt x="22" y="58"/>
                      <a:pt x="22" y="58"/>
                      <a:pt x="22" y="58"/>
                    </a:cubicBezTo>
                    <a:cubicBezTo>
                      <a:pt x="36" y="73"/>
                      <a:pt x="36" y="73"/>
                      <a:pt x="36" y="73"/>
                    </a:cubicBezTo>
                    <a:cubicBezTo>
                      <a:pt x="36" y="38"/>
                      <a:pt x="36" y="38"/>
                      <a:pt x="36" y="38"/>
                    </a:cubicBezTo>
                    <a:cubicBezTo>
                      <a:pt x="40" y="34"/>
                      <a:pt x="43" y="28"/>
                      <a:pt x="43" y="22"/>
                    </a:cubicBezTo>
                    <a:cubicBezTo>
                      <a:pt x="43" y="10"/>
                      <a:pt x="34" y="0"/>
                      <a:pt x="22" y="0"/>
                    </a:cubicBezTo>
                    <a:close/>
                    <a:moveTo>
                      <a:pt x="22" y="37"/>
                    </a:moveTo>
                    <a:cubicBezTo>
                      <a:pt x="14" y="37"/>
                      <a:pt x="7" y="30"/>
                      <a:pt x="7" y="22"/>
                    </a:cubicBezTo>
                    <a:cubicBezTo>
                      <a:pt x="7" y="14"/>
                      <a:pt x="14" y="7"/>
                      <a:pt x="22" y="7"/>
                    </a:cubicBezTo>
                    <a:cubicBezTo>
                      <a:pt x="30" y="7"/>
                      <a:pt x="36" y="14"/>
                      <a:pt x="36" y="22"/>
                    </a:cubicBezTo>
                    <a:cubicBezTo>
                      <a:pt x="36" y="30"/>
                      <a:pt x="30" y="37"/>
                      <a:pt x="22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6327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9" name="Freeform 24">
                <a:extLst>
                  <a:ext uri="{FF2B5EF4-FFF2-40B4-BE49-F238E27FC236}">
                    <a16:creationId xmlns:a16="http://schemas.microsoft.com/office/drawing/2014/main" id="{FC6E8016-63BA-47DB-A980-F83FC126A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5715" y="5122754"/>
                <a:ext cx="460207" cy="543904"/>
              </a:xfrm>
              <a:custGeom>
                <a:avLst/>
                <a:gdLst/>
                <a:ahLst/>
                <a:cxnLst>
                  <a:cxn ang="0">
                    <a:pos x="78" y="160"/>
                  </a:cxn>
                  <a:cxn ang="0">
                    <a:pos x="24" y="160"/>
                  </a:cxn>
                  <a:cxn ang="0">
                    <a:pos x="24" y="22"/>
                  </a:cxn>
                  <a:cxn ang="0">
                    <a:pos x="89" y="22"/>
                  </a:cxn>
                  <a:cxn ang="0">
                    <a:pos x="123" y="57"/>
                  </a:cxn>
                  <a:cxn ang="0">
                    <a:pos x="151" y="57"/>
                  </a:cxn>
                  <a:cxn ang="0">
                    <a:pos x="151" y="52"/>
                  </a:cxn>
                  <a:cxn ang="0">
                    <a:pos x="99" y="0"/>
                  </a:cxn>
                  <a:cxn ang="0">
                    <a:pos x="0" y="0"/>
                  </a:cxn>
                  <a:cxn ang="0">
                    <a:pos x="0" y="184"/>
                  </a:cxn>
                  <a:cxn ang="0">
                    <a:pos x="101" y="184"/>
                  </a:cxn>
                  <a:cxn ang="0">
                    <a:pos x="78" y="162"/>
                  </a:cxn>
                  <a:cxn ang="0">
                    <a:pos x="78" y="160"/>
                  </a:cxn>
                </a:cxnLst>
                <a:rect l="0" t="0" r="r" b="b"/>
                <a:pathLst>
                  <a:path w="151" h="184">
                    <a:moveTo>
                      <a:pt x="78" y="160"/>
                    </a:moveTo>
                    <a:lnTo>
                      <a:pt x="24" y="160"/>
                    </a:lnTo>
                    <a:lnTo>
                      <a:pt x="24" y="22"/>
                    </a:lnTo>
                    <a:lnTo>
                      <a:pt x="89" y="22"/>
                    </a:lnTo>
                    <a:lnTo>
                      <a:pt x="123" y="57"/>
                    </a:lnTo>
                    <a:lnTo>
                      <a:pt x="151" y="57"/>
                    </a:lnTo>
                    <a:lnTo>
                      <a:pt x="151" y="52"/>
                    </a:lnTo>
                    <a:lnTo>
                      <a:pt x="99" y="0"/>
                    </a:lnTo>
                    <a:lnTo>
                      <a:pt x="0" y="0"/>
                    </a:lnTo>
                    <a:lnTo>
                      <a:pt x="0" y="184"/>
                    </a:lnTo>
                    <a:lnTo>
                      <a:pt x="101" y="184"/>
                    </a:lnTo>
                    <a:lnTo>
                      <a:pt x="78" y="162"/>
                    </a:lnTo>
                    <a:lnTo>
                      <a:pt x="78" y="16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6327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1" name="Rectangle 140">
            <a:extLst>
              <a:ext uri="{FF2B5EF4-FFF2-40B4-BE49-F238E27FC236}">
                <a16:creationId xmlns:a16="http://schemas.microsoft.com/office/drawing/2014/main" id="{EFE8A5BE-C083-4E80-A26F-EF308B6896B7}"/>
              </a:ext>
            </a:extLst>
          </p:cNvPr>
          <p:cNvSpPr/>
          <p:nvPr/>
        </p:nvSpPr>
        <p:spPr>
          <a:xfrm>
            <a:off x="3795013" y="948485"/>
            <a:ext cx="7905134" cy="3828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2" name="テキスト プレースホルダー 21">
            <a:extLst>
              <a:ext uri="{FF2B5EF4-FFF2-40B4-BE49-F238E27FC236}">
                <a16:creationId xmlns:a16="http://schemas.microsoft.com/office/drawing/2014/main" id="{CD3D5E90-3FC4-4983-A672-801A4F20D006}"/>
              </a:ext>
            </a:extLst>
          </p:cNvPr>
          <p:cNvSpPr txBox="1">
            <a:spLocks/>
          </p:cNvSpPr>
          <p:nvPr/>
        </p:nvSpPr>
        <p:spPr>
          <a:xfrm>
            <a:off x="206020" y="956321"/>
            <a:ext cx="11403996" cy="549947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t-IT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Segoe UI Light" panose="020B0502040204020203" pitchFamily="34" charset="0"/>
              </a:rPr>
              <a:t>PERMEN PUPR/01/PRT/M/2018 </a:t>
            </a:r>
            <a:r>
              <a:rPr kumimoji="1" lang="it-IT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Segoe UI Light" panose="020B0502040204020203" pitchFamily="34" charset="0"/>
              </a:rPr>
              <a:t>– </a:t>
            </a:r>
            <a:r>
              <a:rPr kumimoji="1" lang="it-IT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Segoe UI Light" panose="020B0502040204020203" pitchFamily="34" charset="0"/>
              </a:rPr>
              <a:t>Penerima Bantuan: Kementerian/Lembaga; Pemerintah Daerah</a:t>
            </a:r>
            <a:endParaRPr kumimoji="1" lang="it-IT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1045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C635F3AF-1BBB-4A8A-BAB7-E6BA569E91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4164" y="0"/>
            <a:ext cx="2627836" cy="74295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6C070FC1-9F14-4D56-881D-CF3D4B130B83}"/>
              </a:ext>
            </a:extLst>
          </p:cNvPr>
          <p:cNvGrpSpPr/>
          <p:nvPr/>
        </p:nvGrpSpPr>
        <p:grpSpPr>
          <a:xfrm>
            <a:off x="-33733" y="-7985"/>
            <a:ext cx="9336559" cy="883064"/>
            <a:chOff x="106559" y="37833"/>
            <a:chExt cx="7758941" cy="649685"/>
          </a:xfrm>
          <a:solidFill>
            <a:srgbClr val="073762"/>
          </a:solidFill>
        </p:grpSpPr>
        <p:sp>
          <p:nvSpPr>
            <p:cNvPr id="44" name="Pentagon 116">
              <a:extLst>
                <a:ext uri="{FF2B5EF4-FFF2-40B4-BE49-F238E27FC236}">
                  <a16:creationId xmlns:a16="http://schemas.microsoft.com/office/drawing/2014/main" id="{1262D9EB-0633-477A-B385-3EB78343FD4C}"/>
                </a:ext>
              </a:extLst>
            </p:cNvPr>
            <p:cNvSpPr/>
            <p:nvPr/>
          </p:nvSpPr>
          <p:spPr>
            <a:xfrm>
              <a:off x="233356" y="113938"/>
              <a:ext cx="7632144" cy="505164"/>
            </a:xfrm>
            <a:custGeom>
              <a:avLst/>
              <a:gdLst>
                <a:gd name="connsiteX0" fmla="*/ 0 w 7143221"/>
                <a:gd name="connsiteY0" fmla="*/ 0 h 505164"/>
                <a:gd name="connsiteX1" fmla="*/ 6890639 w 7143221"/>
                <a:gd name="connsiteY1" fmla="*/ 0 h 505164"/>
                <a:gd name="connsiteX2" fmla="*/ 7143221 w 7143221"/>
                <a:gd name="connsiteY2" fmla="*/ 252582 h 505164"/>
                <a:gd name="connsiteX3" fmla="*/ 6890639 w 7143221"/>
                <a:gd name="connsiteY3" fmla="*/ 505164 h 505164"/>
                <a:gd name="connsiteX4" fmla="*/ 0 w 7143221"/>
                <a:gd name="connsiteY4" fmla="*/ 505164 h 505164"/>
                <a:gd name="connsiteX5" fmla="*/ 0 w 7143221"/>
                <a:gd name="connsiteY5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7157 w 7143222"/>
                <a:gd name="connsiteY5" fmla="*/ 248012 h 505164"/>
                <a:gd name="connsiteX6" fmla="*/ 1 w 7143222"/>
                <a:gd name="connsiteY6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3982 w 7143222"/>
                <a:gd name="connsiteY5" fmla="*/ 238487 h 505164"/>
                <a:gd name="connsiteX6" fmla="*/ 1 w 7143222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233" h="505164">
                  <a:moveTo>
                    <a:pt x="12" y="0"/>
                  </a:moveTo>
                  <a:lnTo>
                    <a:pt x="6890651" y="0"/>
                  </a:lnTo>
                  <a:lnTo>
                    <a:pt x="7143233" y="252582"/>
                  </a:lnTo>
                  <a:lnTo>
                    <a:pt x="6890651" y="505164"/>
                  </a:lnTo>
                  <a:lnTo>
                    <a:pt x="12" y="505164"/>
                  </a:lnTo>
                  <a:cubicBezTo>
                    <a:pt x="-519" y="414155"/>
                    <a:pt x="14824" y="491421"/>
                    <a:pt x="153993" y="238487"/>
                  </a:cubicBezTo>
                  <a:cubicBezTo>
                    <a:pt x="23291" y="51041"/>
                    <a:pt x="51339" y="79496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5" name="Google Shape;9573;p60">
              <a:extLst>
                <a:ext uri="{FF2B5EF4-FFF2-40B4-BE49-F238E27FC236}">
                  <a16:creationId xmlns:a16="http://schemas.microsoft.com/office/drawing/2014/main" id="{728486C1-FF6D-42C5-B7B7-956F9EF12F9A}"/>
                </a:ext>
              </a:extLst>
            </p:cNvPr>
            <p:cNvGrpSpPr/>
            <p:nvPr/>
          </p:nvGrpSpPr>
          <p:grpSpPr>
            <a:xfrm>
              <a:off x="106559" y="37833"/>
              <a:ext cx="398481" cy="649685"/>
              <a:chOff x="4411970" y="2726085"/>
              <a:chExt cx="118796" cy="193659"/>
            </a:xfrm>
            <a:grpFill/>
          </p:grpSpPr>
          <p:sp>
            <p:nvSpPr>
              <p:cNvPr id="46" name="Google Shape;9575;p60">
                <a:extLst>
                  <a:ext uri="{FF2B5EF4-FFF2-40B4-BE49-F238E27FC236}">
                    <a16:creationId xmlns:a16="http://schemas.microsoft.com/office/drawing/2014/main" id="{D04250C1-05ED-4422-B971-C98E8693C229}"/>
                  </a:ext>
                </a:extLst>
              </p:cNvPr>
              <p:cNvSpPr/>
              <p:nvPr/>
            </p:nvSpPr>
            <p:spPr>
              <a:xfrm>
                <a:off x="4426058" y="2791601"/>
                <a:ext cx="36167" cy="62627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387" extrusionOk="0">
                    <a:moveTo>
                      <a:pt x="176" y="0"/>
                    </a:moveTo>
                    <a:cubicBezTo>
                      <a:pt x="87" y="0"/>
                      <a:pt x="1" y="69"/>
                      <a:pt x="1" y="173"/>
                    </a:cubicBezTo>
                    <a:lnTo>
                      <a:pt x="1" y="1214"/>
                    </a:lnTo>
                    <a:cubicBezTo>
                      <a:pt x="1" y="1318"/>
                      <a:pt x="87" y="1386"/>
                      <a:pt x="176" y="1386"/>
                    </a:cubicBezTo>
                    <a:cubicBezTo>
                      <a:pt x="218" y="1386"/>
                      <a:pt x="262" y="1371"/>
                      <a:pt x="297" y="1335"/>
                    </a:cubicBezTo>
                    <a:lnTo>
                      <a:pt x="627" y="1006"/>
                    </a:lnTo>
                    <a:cubicBezTo>
                      <a:pt x="800" y="834"/>
                      <a:pt x="800" y="554"/>
                      <a:pt x="627" y="381"/>
                    </a:cubicBezTo>
                    <a:lnTo>
                      <a:pt x="297" y="51"/>
                    </a:lnTo>
                    <a:cubicBezTo>
                      <a:pt x="262" y="16"/>
                      <a:pt x="218" y="0"/>
                      <a:pt x="1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Google Shape;9574;p60">
                <a:extLst>
                  <a:ext uri="{FF2B5EF4-FFF2-40B4-BE49-F238E27FC236}">
                    <a16:creationId xmlns:a16="http://schemas.microsoft.com/office/drawing/2014/main" id="{816B3CA8-97D2-41C7-943A-A172B4097DB7}"/>
                  </a:ext>
                </a:extLst>
              </p:cNvPr>
              <p:cNvSpPr/>
              <p:nvPr/>
            </p:nvSpPr>
            <p:spPr>
              <a:xfrm>
                <a:off x="4411970" y="2726085"/>
                <a:ext cx="118796" cy="193659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4289" extrusionOk="0">
                    <a:moveTo>
                      <a:pt x="450" y="0"/>
                    </a:moveTo>
                    <a:cubicBezTo>
                      <a:pt x="357" y="0"/>
                      <a:pt x="264" y="35"/>
                      <a:pt x="193" y="106"/>
                    </a:cubicBezTo>
                    <a:lnTo>
                      <a:pt x="1" y="298"/>
                    </a:lnTo>
                    <a:lnTo>
                      <a:pt x="1591" y="1886"/>
                    </a:lnTo>
                    <a:cubicBezTo>
                      <a:pt x="1732" y="2029"/>
                      <a:pt x="1732" y="2258"/>
                      <a:pt x="1591" y="2401"/>
                    </a:cubicBezTo>
                    <a:lnTo>
                      <a:pt x="1" y="3991"/>
                    </a:lnTo>
                    <a:lnTo>
                      <a:pt x="193" y="4183"/>
                    </a:lnTo>
                    <a:cubicBezTo>
                      <a:pt x="264" y="4253"/>
                      <a:pt x="357" y="4288"/>
                      <a:pt x="450" y="4288"/>
                    </a:cubicBezTo>
                    <a:cubicBezTo>
                      <a:pt x="543" y="4288"/>
                      <a:pt x="636" y="4253"/>
                      <a:pt x="707" y="4183"/>
                    </a:cubicBezTo>
                    <a:lnTo>
                      <a:pt x="2488" y="2401"/>
                    </a:lnTo>
                    <a:cubicBezTo>
                      <a:pt x="2630" y="2260"/>
                      <a:pt x="2630" y="2029"/>
                      <a:pt x="2488" y="1888"/>
                    </a:cubicBezTo>
                    <a:lnTo>
                      <a:pt x="707" y="106"/>
                    </a:lnTo>
                    <a:cubicBezTo>
                      <a:pt x="636" y="35"/>
                      <a:pt x="543" y="0"/>
                      <a:pt x="4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A92B912-37C6-4AC2-B358-A63FB03F7B3F}"/>
              </a:ext>
            </a:extLst>
          </p:cNvPr>
          <p:cNvSpPr txBox="1"/>
          <p:nvPr/>
        </p:nvSpPr>
        <p:spPr>
          <a:xfrm>
            <a:off x="571983" y="176624"/>
            <a:ext cx="114039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PERSYARATAN TEKNIS PEMBANGUNAN RUSUN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795E7E-11A6-4AEB-92AD-E265D141FC6A}"/>
              </a:ext>
            </a:extLst>
          </p:cNvPr>
          <p:cNvSpPr/>
          <p:nvPr/>
        </p:nvSpPr>
        <p:spPr>
          <a:xfrm>
            <a:off x="-141667" y="1566377"/>
            <a:ext cx="12428112" cy="2655018"/>
          </a:xfrm>
          <a:prstGeom prst="rect">
            <a:avLst/>
          </a:prstGeom>
          <a:solidFill>
            <a:srgbClr val="192141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4003ED-B460-439C-922F-A5F6535F6B04}"/>
              </a:ext>
            </a:extLst>
          </p:cNvPr>
          <p:cNvSpPr txBox="1"/>
          <p:nvPr/>
        </p:nvSpPr>
        <p:spPr>
          <a:xfrm>
            <a:off x="1835452" y="2449068"/>
            <a:ext cx="118799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400" b="1" i="0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SESUAI DENGAN RTRW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621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979773-7F4A-4C75-AED0-4F6074200CD0}"/>
              </a:ext>
            </a:extLst>
          </p:cNvPr>
          <p:cNvSpPr txBox="1"/>
          <p:nvPr/>
        </p:nvSpPr>
        <p:spPr>
          <a:xfrm>
            <a:off x="3534497" y="2449068"/>
            <a:ext cx="118799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400" b="1" i="0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TERSEDIA JALAN AKSES KE LOKASI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621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A2F8B3-500B-43A2-A51B-EF3B439C3ADB}"/>
              </a:ext>
            </a:extLst>
          </p:cNvPr>
          <p:cNvSpPr txBox="1"/>
          <p:nvPr/>
        </p:nvSpPr>
        <p:spPr>
          <a:xfrm>
            <a:off x="5011534" y="2449068"/>
            <a:ext cx="1665526" cy="1600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300" b="1" i="0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BEBAS DARI BENCANA BANJIR &amp; LONGSOR SERTA TIDAK MELANGGAR GARIS SEMPADAN BANGUNAN, SUNGAI DAN PANTAI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621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891BC7-C0B2-4B87-BABD-100C99388AF9}"/>
              </a:ext>
            </a:extLst>
          </p:cNvPr>
          <p:cNvSpPr txBox="1"/>
          <p:nvPr/>
        </p:nvSpPr>
        <p:spPr>
          <a:xfrm>
            <a:off x="6710576" y="2449068"/>
            <a:ext cx="163833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400" b="1" i="0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TERSEDIA PASOKAN DAYA LISTRIK SESUAI KEBUTUHAN RUSUN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621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144E97-B769-4CAD-B17B-96FE811E66E6}"/>
              </a:ext>
            </a:extLst>
          </p:cNvPr>
          <p:cNvSpPr txBox="1"/>
          <p:nvPr/>
        </p:nvSpPr>
        <p:spPr>
          <a:xfrm>
            <a:off x="8403306" y="2449068"/>
            <a:ext cx="1706663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400" b="1" i="0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TERSEDIA PASOKAN AIR MINUM ATAU SUMBER AIR BERSIH SESUAI KEBUTUHAN RUSUN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621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498A3E6-063B-4D8F-AFD2-464664F61EDD}"/>
              </a:ext>
            </a:extLst>
          </p:cNvPr>
          <p:cNvCxnSpPr/>
          <p:nvPr/>
        </p:nvCxnSpPr>
        <p:spPr>
          <a:xfrm>
            <a:off x="3278972" y="2058017"/>
            <a:ext cx="0" cy="128182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BEAE6F7-ECA5-48EB-BA78-E467D1EC477D}"/>
              </a:ext>
            </a:extLst>
          </p:cNvPr>
          <p:cNvCxnSpPr/>
          <p:nvPr/>
        </p:nvCxnSpPr>
        <p:spPr>
          <a:xfrm>
            <a:off x="4978017" y="2058017"/>
            <a:ext cx="0" cy="128182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13473D2-5658-440E-903F-0B2ACE866FB6}"/>
              </a:ext>
            </a:extLst>
          </p:cNvPr>
          <p:cNvCxnSpPr/>
          <p:nvPr/>
        </p:nvCxnSpPr>
        <p:spPr>
          <a:xfrm>
            <a:off x="6677062" y="2058017"/>
            <a:ext cx="0" cy="128182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DDA3B01-060C-4521-87A7-54BA307B0E43}"/>
              </a:ext>
            </a:extLst>
          </p:cNvPr>
          <p:cNvCxnSpPr/>
          <p:nvPr/>
        </p:nvCxnSpPr>
        <p:spPr>
          <a:xfrm>
            <a:off x="8376107" y="2058017"/>
            <a:ext cx="0" cy="128182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プレースホルダー 21">
            <a:extLst>
              <a:ext uri="{FF2B5EF4-FFF2-40B4-BE49-F238E27FC236}">
                <a16:creationId xmlns:a16="http://schemas.microsoft.com/office/drawing/2014/main" id="{12DB790D-E0CD-4EB4-B210-581D8B44D066}"/>
              </a:ext>
            </a:extLst>
          </p:cNvPr>
          <p:cNvSpPr txBox="1">
            <a:spLocks/>
          </p:cNvSpPr>
          <p:nvPr/>
        </p:nvSpPr>
        <p:spPr>
          <a:xfrm>
            <a:off x="571983" y="840118"/>
            <a:ext cx="10234226" cy="4182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t-IT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Segoe UI Light" panose="020B0502040204020203" pitchFamily="34" charset="0"/>
              </a:rPr>
              <a:t>PERMEN PUPR/01/PRT/M/2018 dan</a:t>
            </a:r>
            <a:r>
              <a:rPr kumimoji="1" lang="id-ID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Segoe UI Light" panose="020B0502040204020203" pitchFamily="34" charset="0"/>
              </a:rPr>
              <a:t> </a:t>
            </a:r>
            <a:r>
              <a:rPr kumimoji="1" lang="it-IT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Segoe UI Light" panose="020B0502040204020203" pitchFamily="34" charset="0"/>
              </a:rPr>
              <a:t>PERMEN PUPR/01/PRT/M/2019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938474B-E79C-4C66-9D18-F5F5E12E3F23}"/>
              </a:ext>
            </a:extLst>
          </p:cNvPr>
          <p:cNvSpPr/>
          <p:nvPr/>
        </p:nvSpPr>
        <p:spPr>
          <a:xfrm>
            <a:off x="3448380" y="1561539"/>
            <a:ext cx="5637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63275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800" b="1" i="1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Lokasi yang memiliki ketentuan sebagai berikut:</a:t>
            </a:r>
          </a:p>
        </p:txBody>
      </p:sp>
      <p:sp>
        <p:nvSpPr>
          <p:cNvPr id="22" name="Freeform 99">
            <a:extLst>
              <a:ext uri="{FF2B5EF4-FFF2-40B4-BE49-F238E27FC236}">
                <a16:creationId xmlns:a16="http://schemas.microsoft.com/office/drawing/2014/main" id="{C3074C04-5E12-47DA-AB82-F78F1246E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3582" y="2058017"/>
            <a:ext cx="391734" cy="320681"/>
          </a:xfrm>
          <a:custGeom>
            <a:avLst/>
            <a:gdLst>
              <a:gd name="T0" fmla="*/ 66212751 w 581"/>
              <a:gd name="T1" fmla="*/ 20221371 h 545"/>
              <a:gd name="T2" fmla="*/ 66212751 w 581"/>
              <a:gd name="T3" fmla="*/ 20221371 h 545"/>
              <a:gd name="T4" fmla="*/ 53334262 w 581"/>
              <a:gd name="T5" fmla="*/ 10958585 h 545"/>
              <a:gd name="T6" fmla="*/ 53334262 w 581"/>
              <a:gd name="T7" fmla="*/ 36789640 h 545"/>
              <a:gd name="T8" fmla="*/ 45919582 w 581"/>
              <a:gd name="T9" fmla="*/ 41486228 h 545"/>
              <a:gd name="T10" fmla="*/ 45919582 w 581"/>
              <a:gd name="T11" fmla="*/ 10045490 h 545"/>
              <a:gd name="T12" fmla="*/ 26667311 w 581"/>
              <a:gd name="T13" fmla="*/ 20221371 h 545"/>
              <a:gd name="T14" fmla="*/ 26667311 w 581"/>
              <a:gd name="T15" fmla="*/ 61707599 h 545"/>
              <a:gd name="T16" fmla="*/ 40456134 w 581"/>
              <a:gd name="T17" fmla="*/ 54401755 h 545"/>
              <a:gd name="T18" fmla="*/ 40456134 w 581"/>
              <a:gd name="T19" fmla="*/ 55315211 h 545"/>
              <a:gd name="T20" fmla="*/ 41366468 w 581"/>
              <a:gd name="T21" fmla="*/ 61707599 h 545"/>
              <a:gd name="T22" fmla="*/ 24845922 w 581"/>
              <a:gd name="T23" fmla="*/ 70970385 h 545"/>
              <a:gd name="T24" fmla="*/ 24845922 w 581"/>
              <a:gd name="T25" fmla="*/ 70970385 h 545"/>
              <a:gd name="T26" fmla="*/ 23024892 w 581"/>
              <a:gd name="T27" fmla="*/ 70970385 h 545"/>
              <a:gd name="T28" fmla="*/ 21203502 w 581"/>
              <a:gd name="T29" fmla="*/ 70970385 h 545"/>
              <a:gd name="T30" fmla="*/ 910695 w 581"/>
              <a:gd name="T31" fmla="*/ 56228306 h 545"/>
              <a:gd name="T32" fmla="*/ 0 w 581"/>
              <a:gd name="T33" fmla="*/ 52444813 h 545"/>
              <a:gd name="T34" fmla="*/ 0 w 581"/>
              <a:gd name="T35" fmla="*/ 3652741 h 545"/>
              <a:gd name="T36" fmla="*/ 3642419 w 581"/>
              <a:gd name="T37" fmla="*/ 0 h 545"/>
              <a:gd name="T38" fmla="*/ 5463448 w 581"/>
              <a:gd name="T39" fmla="*/ 913095 h 545"/>
              <a:gd name="T40" fmla="*/ 5463448 w 581"/>
              <a:gd name="T41" fmla="*/ 913095 h 545"/>
              <a:gd name="T42" fmla="*/ 23024892 w 581"/>
              <a:gd name="T43" fmla="*/ 13828622 h 545"/>
              <a:gd name="T44" fmla="*/ 48781509 w 581"/>
              <a:gd name="T45" fmla="*/ 0 h 545"/>
              <a:gd name="T46" fmla="*/ 48781509 w 581"/>
              <a:gd name="T47" fmla="*/ 0 h 545"/>
              <a:gd name="T48" fmla="*/ 49691843 w 581"/>
              <a:gd name="T49" fmla="*/ 0 h 545"/>
              <a:gd name="T50" fmla="*/ 52423928 w 581"/>
              <a:gd name="T51" fmla="*/ 913095 h 545"/>
              <a:gd name="T52" fmla="*/ 52423928 w 581"/>
              <a:gd name="T53" fmla="*/ 913095 h 545"/>
              <a:gd name="T54" fmla="*/ 71676199 w 581"/>
              <a:gd name="T55" fmla="*/ 15655173 h 545"/>
              <a:gd name="T56" fmla="*/ 71676199 w 581"/>
              <a:gd name="T57" fmla="*/ 15655173 h 545"/>
              <a:gd name="T58" fmla="*/ 71676199 w 581"/>
              <a:gd name="T59" fmla="*/ 15655173 h 545"/>
              <a:gd name="T60" fmla="*/ 71676199 w 581"/>
              <a:gd name="T61" fmla="*/ 15655173 h 545"/>
              <a:gd name="T62" fmla="*/ 73497228 w 581"/>
              <a:gd name="T63" fmla="*/ 18394820 h 545"/>
              <a:gd name="T64" fmla="*/ 73497228 w 581"/>
              <a:gd name="T65" fmla="*/ 41486228 h 545"/>
              <a:gd name="T66" fmla="*/ 66212751 w 581"/>
              <a:gd name="T67" fmla="*/ 36789640 h 545"/>
              <a:gd name="T68" fmla="*/ 66212751 w 581"/>
              <a:gd name="T69" fmla="*/ 20221371 h 545"/>
              <a:gd name="T70" fmla="*/ 19252271 w 581"/>
              <a:gd name="T71" fmla="*/ 20221371 h 545"/>
              <a:gd name="T72" fmla="*/ 19252271 w 581"/>
              <a:gd name="T73" fmla="*/ 20221371 h 545"/>
              <a:gd name="T74" fmla="*/ 7414680 w 581"/>
              <a:gd name="T75" fmla="*/ 10958585 h 545"/>
              <a:gd name="T76" fmla="*/ 7414680 w 581"/>
              <a:gd name="T77" fmla="*/ 50618623 h 545"/>
              <a:gd name="T78" fmla="*/ 19252271 w 581"/>
              <a:gd name="T79" fmla="*/ 59881048 h 545"/>
              <a:gd name="T80" fmla="*/ 19252271 w 581"/>
              <a:gd name="T81" fmla="*/ 20221371 h 545"/>
              <a:gd name="T82" fmla="*/ 59708405 w 581"/>
              <a:gd name="T83" fmla="*/ 39660038 h 545"/>
              <a:gd name="T84" fmla="*/ 59708405 w 581"/>
              <a:gd name="T85" fmla="*/ 39660038 h 545"/>
              <a:gd name="T86" fmla="*/ 75448459 w 581"/>
              <a:gd name="T87" fmla="*/ 55315211 h 545"/>
              <a:gd name="T88" fmla="*/ 59708405 w 581"/>
              <a:gd name="T89" fmla="*/ 70970385 h 545"/>
              <a:gd name="T90" fmla="*/ 44098553 w 581"/>
              <a:gd name="T91" fmla="*/ 55315211 h 545"/>
              <a:gd name="T92" fmla="*/ 59708405 w 581"/>
              <a:gd name="T93" fmla="*/ 39660038 h 545"/>
              <a:gd name="T94" fmla="*/ 49691843 w 581"/>
              <a:gd name="T95" fmla="*/ 58967953 h 545"/>
              <a:gd name="T96" fmla="*/ 49691843 w 581"/>
              <a:gd name="T97" fmla="*/ 58967953 h 545"/>
              <a:gd name="T98" fmla="*/ 55155652 w 581"/>
              <a:gd name="T99" fmla="*/ 63534150 h 545"/>
              <a:gd name="T100" fmla="*/ 56976681 w 581"/>
              <a:gd name="T101" fmla="*/ 65491092 h 545"/>
              <a:gd name="T102" fmla="*/ 59708405 w 581"/>
              <a:gd name="T103" fmla="*/ 63534150 h 545"/>
              <a:gd name="T104" fmla="*/ 69854809 w 581"/>
              <a:gd name="T105" fmla="*/ 54401755 h 545"/>
              <a:gd name="T106" fmla="*/ 70765504 w 581"/>
              <a:gd name="T107" fmla="*/ 51531718 h 545"/>
              <a:gd name="T108" fmla="*/ 67123085 w 581"/>
              <a:gd name="T109" fmla="*/ 47878977 h 545"/>
              <a:gd name="T110" fmla="*/ 64391361 w 581"/>
              <a:gd name="T111" fmla="*/ 48792072 h 545"/>
              <a:gd name="T112" fmla="*/ 56976681 w 581"/>
              <a:gd name="T113" fmla="*/ 56228306 h 545"/>
              <a:gd name="T114" fmla="*/ 55155652 w 581"/>
              <a:gd name="T115" fmla="*/ 54401755 h 545"/>
              <a:gd name="T116" fmla="*/ 52423928 w 581"/>
              <a:gd name="T117" fmla="*/ 52444813 h 545"/>
              <a:gd name="T118" fmla="*/ 48781509 w 581"/>
              <a:gd name="T119" fmla="*/ 56228306 h 545"/>
              <a:gd name="T120" fmla="*/ 49691843 w 581"/>
              <a:gd name="T121" fmla="*/ 58967953 h 54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581" h="545">
                <a:moveTo>
                  <a:pt x="509" y="155"/>
                </a:moveTo>
                <a:lnTo>
                  <a:pt x="509" y="155"/>
                </a:lnTo>
                <a:cubicBezTo>
                  <a:pt x="410" y="84"/>
                  <a:pt x="410" y="84"/>
                  <a:pt x="410" y="84"/>
                </a:cubicBezTo>
                <a:cubicBezTo>
                  <a:pt x="410" y="282"/>
                  <a:pt x="410" y="282"/>
                  <a:pt x="410" y="282"/>
                </a:cubicBezTo>
                <a:cubicBezTo>
                  <a:pt x="389" y="289"/>
                  <a:pt x="375" y="297"/>
                  <a:pt x="353" y="318"/>
                </a:cubicBezTo>
                <a:cubicBezTo>
                  <a:pt x="353" y="77"/>
                  <a:pt x="353" y="77"/>
                  <a:pt x="353" y="77"/>
                </a:cubicBezTo>
                <a:cubicBezTo>
                  <a:pt x="205" y="155"/>
                  <a:pt x="205" y="155"/>
                  <a:pt x="205" y="155"/>
                </a:cubicBezTo>
                <a:cubicBezTo>
                  <a:pt x="205" y="473"/>
                  <a:pt x="205" y="473"/>
                  <a:pt x="205" y="473"/>
                </a:cubicBezTo>
                <a:cubicBezTo>
                  <a:pt x="311" y="417"/>
                  <a:pt x="311" y="417"/>
                  <a:pt x="311" y="417"/>
                </a:cubicBezTo>
                <a:lnTo>
                  <a:pt x="311" y="424"/>
                </a:lnTo>
                <a:cubicBezTo>
                  <a:pt x="311" y="438"/>
                  <a:pt x="311" y="459"/>
                  <a:pt x="318" y="473"/>
                </a:cubicBezTo>
                <a:cubicBezTo>
                  <a:pt x="191" y="544"/>
                  <a:pt x="191" y="544"/>
                  <a:pt x="191" y="544"/>
                </a:cubicBezTo>
                <a:cubicBezTo>
                  <a:pt x="184" y="544"/>
                  <a:pt x="184" y="544"/>
                  <a:pt x="177" y="544"/>
                </a:cubicBezTo>
                <a:cubicBezTo>
                  <a:pt x="170" y="544"/>
                  <a:pt x="163" y="544"/>
                  <a:pt x="163" y="544"/>
                </a:cubicBezTo>
                <a:cubicBezTo>
                  <a:pt x="7" y="431"/>
                  <a:pt x="7" y="431"/>
                  <a:pt x="7" y="431"/>
                </a:cubicBezTo>
                <a:cubicBezTo>
                  <a:pt x="0" y="424"/>
                  <a:pt x="0" y="417"/>
                  <a:pt x="0" y="402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7" y="0"/>
                  <a:pt x="28" y="0"/>
                </a:cubicBezTo>
                <a:cubicBezTo>
                  <a:pt x="35" y="0"/>
                  <a:pt x="35" y="0"/>
                  <a:pt x="42" y="7"/>
                </a:cubicBezTo>
                <a:cubicBezTo>
                  <a:pt x="177" y="106"/>
                  <a:pt x="177" y="106"/>
                  <a:pt x="177" y="106"/>
                </a:cubicBezTo>
                <a:cubicBezTo>
                  <a:pt x="375" y="0"/>
                  <a:pt x="375" y="0"/>
                  <a:pt x="375" y="0"/>
                </a:cubicBezTo>
                <a:lnTo>
                  <a:pt x="382" y="0"/>
                </a:lnTo>
                <a:cubicBezTo>
                  <a:pt x="389" y="0"/>
                  <a:pt x="396" y="0"/>
                  <a:pt x="403" y="7"/>
                </a:cubicBezTo>
                <a:cubicBezTo>
                  <a:pt x="551" y="120"/>
                  <a:pt x="551" y="120"/>
                  <a:pt x="551" y="120"/>
                </a:cubicBezTo>
                <a:cubicBezTo>
                  <a:pt x="558" y="127"/>
                  <a:pt x="565" y="134"/>
                  <a:pt x="565" y="141"/>
                </a:cubicBezTo>
                <a:cubicBezTo>
                  <a:pt x="565" y="318"/>
                  <a:pt x="565" y="318"/>
                  <a:pt x="565" y="318"/>
                </a:cubicBezTo>
                <a:cubicBezTo>
                  <a:pt x="544" y="297"/>
                  <a:pt x="530" y="289"/>
                  <a:pt x="509" y="282"/>
                </a:cubicBezTo>
                <a:lnTo>
                  <a:pt x="509" y="155"/>
                </a:lnTo>
                <a:close/>
                <a:moveTo>
                  <a:pt x="148" y="155"/>
                </a:moveTo>
                <a:lnTo>
                  <a:pt x="148" y="155"/>
                </a:lnTo>
                <a:cubicBezTo>
                  <a:pt x="57" y="84"/>
                  <a:pt x="57" y="84"/>
                  <a:pt x="57" y="84"/>
                </a:cubicBezTo>
                <a:cubicBezTo>
                  <a:pt x="57" y="388"/>
                  <a:pt x="57" y="388"/>
                  <a:pt x="57" y="388"/>
                </a:cubicBezTo>
                <a:cubicBezTo>
                  <a:pt x="148" y="459"/>
                  <a:pt x="148" y="459"/>
                  <a:pt x="148" y="459"/>
                </a:cubicBezTo>
                <a:lnTo>
                  <a:pt x="148" y="155"/>
                </a:lnTo>
                <a:close/>
                <a:moveTo>
                  <a:pt x="459" y="304"/>
                </a:moveTo>
                <a:lnTo>
                  <a:pt x="459" y="304"/>
                </a:lnTo>
                <a:cubicBezTo>
                  <a:pt x="530" y="304"/>
                  <a:pt x="580" y="353"/>
                  <a:pt x="580" y="424"/>
                </a:cubicBezTo>
                <a:cubicBezTo>
                  <a:pt x="580" y="495"/>
                  <a:pt x="530" y="544"/>
                  <a:pt x="459" y="544"/>
                </a:cubicBezTo>
                <a:cubicBezTo>
                  <a:pt x="389" y="544"/>
                  <a:pt x="339" y="495"/>
                  <a:pt x="339" y="424"/>
                </a:cubicBezTo>
                <a:cubicBezTo>
                  <a:pt x="339" y="353"/>
                  <a:pt x="389" y="304"/>
                  <a:pt x="459" y="304"/>
                </a:cubicBezTo>
                <a:close/>
                <a:moveTo>
                  <a:pt x="382" y="452"/>
                </a:moveTo>
                <a:lnTo>
                  <a:pt x="382" y="452"/>
                </a:lnTo>
                <a:cubicBezTo>
                  <a:pt x="424" y="487"/>
                  <a:pt x="424" y="487"/>
                  <a:pt x="424" y="487"/>
                </a:cubicBezTo>
                <a:cubicBezTo>
                  <a:pt x="424" y="495"/>
                  <a:pt x="431" y="502"/>
                  <a:pt x="438" y="502"/>
                </a:cubicBezTo>
                <a:cubicBezTo>
                  <a:pt x="445" y="502"/>
                  <a:pt x="452" y="495"/>
                  <a:pt x="459" y="487"/>
                </a:cubicBezTo>
                <a:cubicBezTo>
                  <a:pt x="537" y="417"/>
                  <a:pt x="537" y="417"/>
                  <a:pt x="537" y="417"/>
                </a:cubicBezTo>
                <a:cubicBezTo>
                  <a:pt x="544" y="410"/>
                  <a:pt x="544" y="402"/>
                  <a:pt x="544" y="395"/>
                </a:cubicBezTo>
                <a:cubicBezTo>
                  <a:pt x="544" y="381"/>
                  <a:pt x="530" y="367"/>
                  <a:pt x="516" y="367"/>
                </a:cubicBezTo>
                <a:cubicBezTo>
                  <a:pt x="509" y="367"/>
                  <a:pt x="502" y="367"/>
                  <a:pt x="495" y="374"/>
                </a:cubicBezTo>
                <a:cubicBezTo>
                  <a:pt x="438" y="431"/>
                  <a:pt x="438" y="431"/>
                  <a:pt x="438" y="431"/>
                </a:cubicBezTo>
                <a:cubicBezTo>
                  <a:pt x="424" y="417"/>
                  <a:pt x="424" y="417"/>
                  <a:pt x="424" y="417"/>
                </a:cubicBezTo>
                <a:cubicBezTo>
                  <a:pt x="417" y="410"/>
                  <a:pt x="410" y="402"/>
                  <a:pt x="403" y="402"/>
                </a:cubicBezTo>
                <a:cubicBezTo>
                  <a:pt x="389" y="402"/>
                  <a:pt x="375" y="417"/>
                  <a:pt x="375" y="431"/>
                </a:cubicBezTo>
                <a:cubicBezTo>
                  <a:pt x="375" y="438"/>
                  <a:pt x="375" y="445"/>
                  <a:pt x="382" y="452"/>
                </a:cubicBezTo>
                <a:close/>
              </a:path>
            </a:pathLst>
          </a:custGeom>
          <a:solidFill>
            <a:srgbClr val="007BB6"/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0621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Freeform 94">
            <a:extLst>
              <a:ext uri="{FF2B5EF4-FFF2-40B4-BE49-F238E27FC236}">
                <a16:creationId xmlns:a16="http://schemas.microsoft.com/office/drawing/2014/main" id="{174D0446-9E0D-4B7D-8187-5AB689125527}"/>
              </a:ext>
            </a:extLst>
          </p:cNvPr>
          <p:cNvSpPr>
            <a:spLocks noEditPoints="1"/>
          </p:cNvSpPr>
          <p:nvPr/>
        </p:nvSpPr>
        <p:spPr bwMode="auto">
          <a:xfrm>
            <a:off x="4029085" y="2055636"/>
            <a:ext cx="295275" cy="293688"/>
          </a:xfrm>
          <a:custGeom>
            <a:avLst/>
            <a:gdLst>
              <a:gd name="T0" fmla="*/ 201613 w 186"/>
              <a:gd name="T1" fmla="*/ 0 h 185"/>
              <a:gd name="T2" fmla="*/ 93663 w 186"/>
              <a:gd name="T3" fmla="*/ 0 h 185"/>
              <a:gd name="T4" fmla="*/ 0 w 186"/>
              <a:gd name="T5" fmla="*/ 293688 h 185"/>
              <a:gd name="T6" fmla="*/ 295275 w 186"/>
              <a:gd name="T7" fmla="*/ 293688 h 185"/>
              <a:gd name="T8" fmla="*/ 201613 w 186"/>
              <a:gd name="T9" fmla="*/ 0 h 185"/>
              <a:gd name="T10" fmla="*/ 166688 w 186"/>
              <a:gd name="T11" fmla="*/ 273050 h 185"/>
              <a:gd name="T12" fmla="*/ 128588 w 186"/>
              <a:gd name="T13" fmla="*/ 273050 h 185"/>
              <a:gd name="T14" fmla="*/ 128588 w 186"/>
              <a:gd name="T15" fmla="*/ 220663 h 185"/>
              <a:gd name="T16" fmla="*/ 166688 w 186"/>
              <a:gd name="T17" fmla="*/ 220663 h 185"/>
              <a:gd name="T18" fmla="*/ 166688 w 186"/>
              <a:gd name="T19" fmla="*/ 273050 h 185"/>
              <a:gd name="T20" fmla="*/ 166688 w 186"/>
              <a:gd name="T21" fmla="*/ 182563 h 185"/>
              <a:gd name="T22" fmla="*/ 128588 w 186"/>
              <a:gd name="T23" fmla="*/ 182563 h 185"/>
              <a:gd name="T24" fmla="*/ 128588 w 186"/>
              <a:gd name="T25" fmla="*/ 127000 h 185"/>
              <a:gd name="T26" fmla="*/ 166688 w 186"/>
              <a:gd name="T27" fmla="*/ 127000 h 185"/>
              <a:gd name="T28" fmla="*/ 166688 w 186"/>
              <a:gd name="T29" fmla="*/ 182563 h 185"/>
              <a:gd name="T30" fmla="*/ 166688 w 186"/>
              <a:gd name="T31" fmla="*/ 92075 h 185"/>
              <a:gd name="T32" fmla="*/ 128588 w 186"/>
              <a:gd name="T33" fmla="*/ 92075 h 185"/>
              <a:gd name="T34" fmla="*/ 128588 w 186"/>
              <a:gd name="T35" fmla="*/ 36513 h 185"/>
              <a:gd name="T36" fmla="*/ 166688 w 186"/>
              <a:gd name="T37" fmla="*/ 36513 h 185"/>
              <a:gd name="T38" fmla="*/ 166688 w 186"/>
              <a:gd name="T39" fmla="*/ 92075 h 18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86" h="185">
                <a:moveTo>
                  <a:pt x="127" y="0"/>
                </a:moveTo>
                <a:lnTo>
                  <a:pt x="59" y="0"/>
                </a:lnTo>
                <a:lnTo>
                  <a:pt x="0" y="185"/>
                </a:lnTo>
                <a:lnTo>
                  <a:pt x="186" y="185"/>
                </a:lnTo>
                <a:lnTo>
                  <a:pt x="127" y="0"/>
                </a:lnTo>
                <a:close/>
                <a:moveTo>
                  <a:pt x="105" y="172"/>
                </a:moveTo>
                <a:lnTo>
                  <a:pt x="81" y="172"/>
                </a:lnTo>
                <a:lnTo>
                  <a:pt x="81" y="139"/>
                </a:lnTo>
                <a:lnTo>
                  <a:pt x="105" y="139"/>
                </a:lnTo>
                <a:lnTo>
                  <a:pt x="105" y="172"/>
                </a:lnTo>
                <a:close/>
                <a:moveTo>
                  <a:pt x="105" y="115"/>
                </a:moveTo>
                <a:lnTo>
                  <a:pt x="81" y="115"/>
                </a:lnTo>
                <a:lnTo>
                  <a:pt x="81" y="80"/>
                </a:lnTo>
                <a:lnTo>
                  <a:pt x="105" y="80"/>
                </a:lnTo>
                <a:lnTo>
                  <a:pt x="105" y="115"/>
                </a:lnTo>
                <a:close/>
                <a:moveTo>
                  <a:pt x="105" y="58"/>
                </a:moveTo>
                <a:lnTo>
                  <a:pt x="81" y="58"/>
                </a:lnTo>
                <a:lnTo>
                  <a:pt x="81" y="23"/>
                </a:lnTo>
                <a:lnTo>
                  <a:pt x="105" y="23"/>
                </a:lnTo>
                <a:lnTo>
                  <a:pt x="105" y="58"/>
                </a:lnTo>
                <a:close/>
              </a:path>
            </a:pathLst>
          </a:custGeom>
          <a:solidFill>
            <a:srgbClr val="007BB6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62133"/>
              </a:solidFill>
              <a:effectLst/>
              <a:uLnTx/>
              <a:uFillTx/>
              <a:latin typeface="Arial"/>
              <a:ea typeface="+mn-ea"/>
              <a:cs typeface="Segoe UI Light" panose="020B0502040204020203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0F99794-A976-4D0E-8C91-EE7231D888A3}"/>
              </a:ext>
            </a:extLst>
          </p:cNvPr>
          <p:cNvGrpSpPr/>
          <p:nvPr/>
        </p:nvGrpSpPr>
        <p:grpSpPr>
          <a:xfrm>
            <a:off x="5718426" y="2051782"/>
            <a:ext cx="294602" cy="263245"/>
            <a:chOff x="759419" y="1679604"/>
            <a:chExt cx="294602" cy="263245"/>
          </a:xfrm>
          <a:solidFill>
            <a:srgbClr val="007BB6"/>
          </a:solidFill>
        </p:grpSpPr>
        <p:sp>
          <p:nvSpPr>
            <p:cNvPr id="25" name="Freeform 90">
              <a:extLst>
                <a:ext uri="{FF2B5EF4-FFF2-40B4-BE49-F238E27FC236}">
                  <a16:creationId xmlns:a16="http://schemas.microsoft.com/office/drawing/2014/main" id="{EBB4CBB2-1F9D-4C26-8A0C-1DCDA8174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419" y="1884111"/>
              <a:ext cx="292100" cy="58738"/>
            </a:xfrm>
            <a:custGeom>
              <a:avLst/>
              <a:gdLst/>
              <a:ahLst/>
              <a:cxnLst>
                <a:cxn ang="0">
                  <a:pos x="88" y="9"/>
                </a:cxn>
                <a:cxn ang="0">
                  <a:pos x="72" y="9"/>
                </a:cxn>
                <a:cxn ang="0">
                  <a:pos x="45" y="9"/>
                </a:cxn>
                <a:cxn ang="0">
                  <a:pos x="28" y="9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0" y="19"/>
                </a:cxn>
                <a:cxn ang="0">
                  <a:pos x="6" y="14"/>
                </a:cxn>
                <a:cxn ang="0">
                  <a:pos x="23" y="14"/>
                </a:cxn>
                <a:cxn ang="0">
                  <a:pos x="50" y="14"/>
                </a:cxn>
                <a:cxn ang="0">
                  <a:pos x="66" y="14"/>
                </a:cxn>
                <a:cxn ang="0">
                  <a:pos x="80" y="21"/>
                </a:cxn>
                <a:cxn ang="0">
                  <a:pos x="93" y="14"/>
                </a:cxn>
                <a:cxn ang="0">
                  <a:pos x="110" y="14"/>
                </a:cxn>
                <a:cxn ang="0">
                  <a:pos x="116" y="18"/>
                </a:cxn>
                <a:cxn ang="0">
                  <a:pos x="116" y="10"/>
                </a:cxn>
                <a:cxn ang="0">
                  <a:pos x="115" y="9"/>
                </a:cxn>
                <a:cxn ang="0">
                  <a:pos x="88" y="9"/>
                </a:cxn>
              </a:cxnLst>
              <a:rect l="0" t="0" r="r" b="b"/>
              <a:pathLst>
                <a:path w="116" h="23">
                  <a:moveTo>
                    <a:pt x="88" y="9"/>
                  </a:moveTo>
                  <a:cubicBezTo>
                    <a:pt x="82" y="15"/>
                    <a:pt x="77" y="15"/>
                    <a:pt x="72" y="9"/>
                  </a:cubicBezTo>
                  <a:cubicBezTo>
                    <a:pt x="63" y="1"/>
                    <a:pt x="53" y="0"/>
                    <a:pt x="45" y="9"/>
                  </a:cubicBezTo>
                  <a:cubicBezTo>
                    <a:pt x="39" y="15"/>
                    <a:pt x="34" y="15"/>
                    <a:pt x="28" y="9"/>
                  </a:cubicBezTo>
                  <a:cubicBezTo>
                    <a:pt x="19" y="0"/>
                    <a:pt x="10" y="0"/>
                    <a:pt x="1" y="9"/>
                  </a:cubicBezTo>
                  <a:cubicBezTo>
                    <a:pt x="1" y="10"/>
                    <a:pt x="0" y="10"/>
                    <a:pt x="0" y="1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18"/>
                    <a:pt x="4" y="16"/>
                    <a:pt x="6" y="14"/>
                  </a:cubicBezTo>
                  <a:cubicBezTo>
                    <a:pt x="12" y="8"/>
                    <a:pt x="17" y="8"/>
                    <a:pt x="23" y="14"/>
                  </a:cubicBezTo>
                  <a:cubicBezTo>
                    <a:pt x="32" y="23"/>
                    <a:pt x="41" y="23"/>
                    <a:pt x="50" y="14"/>
                  </a:cubicBezTo>
                  <a:cubicBezTo>
                    <a:pt x="56" y="8"/>
                    <a:pt x="61" y="8"/>
                    <a:pt x="66" y="14"/>
                  </a:cubicBezTo>
                  <a:cubicBezTo>
                    <a:pt x="71" y="19"/>
                    <a:pt x="75" y="21"/>
                    <a:pt x="80" y="21"/>
                  </a:cubicBezTo>
                  <a:cubicBezTo>
                    <a:pt x="84" y="21"/>
                    <a:pt x="89" y="19"/>
                    <a:pt x="93" y="14"/>
                  </a:cubicBezTo>
                  <a:cubicBezTo>
                    <a:pt x="99" y="8"/>
                    <a:pt x="104" y="8"/>
                    <a:pt x="110" y="14"/>
                  </a:cubicBezTo>
                  <a:cubicBezTo>
                    <a:pt x="112" y="16"/>
                    <a:pt x="114" y="17"/>
                    <a:pt x="116" y="18"/>
                  </a:cubicBezTo>
                  <a:cubicBezTo>
                    <a:pt x="116" y="10"/>
                    <a:pt x="116" y="10"/>
                    <a:pt x="116" y="10"/>
                  </a:cubicBezTo>
                  <a:cubicBezTo>
                    <a:pt x="115" y="9"/>
                    <a:pt x="115" y="9"/>
                    <a:pt x="115" y="9"/>
                  </a:cubicBezTo>
                  <a:cubicBezTo>
                    <a:pt x="106" y="0"/>
                    <a:pt x="97" y="0"/>
                    <a:pt x="88" y="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+mn-ea"/>
                <a:cs typeface="Segoe UI Light" panose="020B0502040204020203" pitchFamily="34" charset="0"/>
              </a:endParaRPr>
            </a:p>
          </p:txBody>
        </p:sp>
        <p:sp>
          <p:nvSpPr>
            <p:cNvPr id="26" name="Freeform 90">
              <a:extLst>
                <a:ext uri="{FF2B5EF4-FFF2-40B4-BE49-F238E27FC236}">
                  <a16:creationId xmlns:a16="http://schemas.microsoft.com/office/drawing/2014/main" id="{ECFE437D-8DB9-4373-B98D-A2870F55A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419" y="1784517"/>
              <a:ext cx="292100" cy="58738"/>
            </a:xfrm>
            <a:custGeom>
              <a:avLst/>
              <a:gdLst/>
              <a:ahLst/>
              <a:cxnLst>
                <a:cxn ang="0">
                  <a:pos x="88" y="9"/>
                </a:cxn>
                <a:cxn ang="0">
                  <a:pos x="72" y="9"/>
                </a:cxn>
                <a:cxn ang="0">
                  <a:pos x="45" y="9"/>
                </a:cxn>
                <a:cxn ang="0">
                  <a:pos x="28" y="9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0" y="19"/>
                </a:cxn>
                <a:cxn ang="0">
                  <a:pos x="6" y="14"/>
                </a:cxn>
                <a:cxn ang="0">
                  <a:pos x="23" y="14"/>
                </a:cxn>
                <a:cxn ang="0">
                  <a:pos x="50" y="14"/>
                </a:cxn>
                <a:cxn ang="0">
                  <a:pos x="66" y="14"/>
                </a:cxn>
                <a:cxn ang="0">
                  <a:pos x="80" y="21"/>
                </a:cxn>
                <a:cxn ang="0">
                  <a:pos x="93" y="14"/>
                </a:cxn>
                <a:cxn ang="0">
                  <a:pos x="110" y="14"/>
                </a:cxn>
                <a:cxn ang="0">
                  <a:pos x="116" y="18"/>
                </a:cxn>
                <a:cxn ang="0">
                  <a:pos x="116" y="10"/>
                </a:cxn>
                <a:cxn ang="0">
                  <a:pos x="115" y="9"/>
                </a:cxn>
                <a:cxn ang="0">
                  <a:pos x="88" y="9"/>
                </a:cxn>
              </a:cxnLst>
              <a:rect l="0" t="0" r="r" b="b"/>
              <a:pathLst>
                <a:path w="116" h="23">
                  <a:moveTo>
                    <a:pt x="88" y="9"/>
                  </a:moveTo>
                  <a:cubicBezTo>
                    <a:pt x="82" y="15"/>
                    <a:pt x="77" y="15"/>
                    <a:pt x="72" y="9"/>
                  </a:cubicBezTo>
                  <a:cubicBezTo>
                    <a:pt x="63" y="1"/>
                    <a:pt x="53" y="0"/>
                    <a:pt x="45" y="9"/>
                  </a:cubicBezTo>
                  <a:cubicBezTo>
                    <a:pt x="39" y="15"/>
                    <a:pt x="34" y="15"/>
                    <a:pt x="28" y="9"/>
                  </a:cubicBezTo>
                  <a:cubicBezTo>
                    <a:pt x="19" y="0"/>
                    <a:pt x="10" y="0"/>
                    <a:pt x="1" y="9"/>
                  </a:cubicBezTo>
                  <a:cubicBezTo>
                    <a:pt x="1" y="10"/>
                    <a:pt x="0" y="10"/>
                    <a:pt x="0" y="1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18"/>
                    <a:pt x="4" y="16"/>
                    <a:pt x="6" y="14"/>
                  </a:cubicBezTo>
                  <a:cubicBezTo>
                    <a:pt x="12" y="8"/>
                    <a:pt x="17" y="8"/>
                    <a:pt x="23" y="14"/>
                  </a:cubicBezTo>
                  <a:cubicBezTo>
                    <a:pt x="32" y="23"/>
                    <a:pt x="41" y="23"/>
                    <a:pt x="50" y="14"/>
                  </a:cubicBezTo>
                  <a:cubicBezTo>
                    <a:pt x="56" y="8"/>
                    <a:pt x="61" y="8"/>
                    <a:pt x="66" y="14"/>
                  </a:cubicBezTo>
                  <a:cubicBezTo>
                    <a:pt x="71" y="19"/>
                    <a:pt x="75" y="21"/>
                    <a:pt x="80" y="21"/>
                  </a:cubicBezTo>
                  <a:cubicBezTo>
                    <a:pt x="84" y="21"/>
                    <a:pt x="89" y="19"/>
                    <a:pt x="93" y="14"/>
                  </a:cubicBezTo>
                  <a:cubicBezTo>
                    <a:pt x="99" y="8"/>
                    <a:pt x="104" y="8"/>
                    <a:pt x="110" y="14"/>
                  </a:cubicBezTo>
                  <a:cubicBezTo>
                    <a:pt x="112" y="16"/>
                    <a:pt x="114" y="17"/>
                    <a:pt x="116" y="18"/>
                  </a:cubicBezTo>
                  <a:cubicBezTo>
                    <a:pt x="116" y="10"/>
                    <a:pt x="116" y="10"/>
                    <a:pt x="116" y="10"/>
                  </a:cubicBezTo>
                  <a:cubicBezTo>
                    <a:pt x="115" y="9"/>
                    <a:pt x="115" y="9"/>
                    <a:pt x="115" y="9"/>
                  </a:cubicBezTo>
                  <a:cubicBezTo>
                    <a:pt x="106" y="0"/>
                    <a:pt x="97" y="0"/>
                    <a:pt x="88" y="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+mn-ea"/>
                <a:cs typeface="Segoe UI Light" panose="020B0502040204020203" pitchFamily="34" charset="0"/>
              </a:endParaRPr>
            </a:p>
          </p:txBody>
        </p:sp>
        <p:sp>
          <p:nvSpPr>
            <p:cNvPr id="27" name="Freeform 90">
              <a:extLst>
                <a:ext uri="{FF2B5EF4-FFF2-40B4-BE49-F238E27FC236}">
                  <a16:creationId xmlns:a16="http://schemas.microsoft.com/office/drawing/2014/main" id="{C445D5FD-40F3-489D-87CB-416EF96A4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921" y="1679604"/>
              <a:ext cx="292100" cy="58738"/>
            </a:xfrm>
            <a:custGeom>
              <a:avLst/>
              <a:gdLst/>
              <a:ahLst/>
              <a:cxnLst>
                <a:cxn ang="0">
                  <a:pos x="88" y="9"/>
                </a:cxn>
                <a:cxn ang="0">
                  <a:pos x="72" y="9"/>
                </a:cxn>
                <a:cxn ang="0">
                  <a:pos x="45" y="9"/>
                </a:cxn>
                <a:cxn ang="0">
                  <a:pos x="28" y="9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0" y="19"/>
                </a:cxn>
                <a:cxn ang="0">
                  <a:pos x="6" y="14"/>
                </a:cxn>
                <a:cxn ang="0">
                  <a:pos x="23" y="14"/>
                </a:cxn>
                <a:cxn ang="0">
                  <a:pos x="50" y="14"/>
                </a:cxn>
                <a:cxn ang="0">
                  <a:pos x="66" y="14"/>
                </a:cxn>
                <a:cxn ang="0">
                  <a:pos x="80" y="21"/>
                </a:cxn>
                <a:cxn ang="0">
                  <a:pos x="93" y="14"/>
                </a:cxn>
                <a:cxn ang="0">
                  <a:pos x="110" y="14"/>
                </a:cxn>
                <a:cxn ang="0">
                  <a:pos x="116" y="18"/>
                </a:cxn>
                <a:cxn ang="0">
                  <a:pos x="116" y="10"/>
                </a:cxn>
                <a:cxn ang="0">
                  <a:pos x="115" y="9"/>
                </a:cxn>
                <a:cxn ang="0">
                  <a:pos x="88" y="9"/>
                </a:cxn>
              </a:cxnLst>
              <a:rect l="0" t="0" r="r" b="b"/>
              <a:pathLst>
                <a:path w="116" h="23">
                  <a:moveTo>
                    <a:pt x="88" y="9"/>
                  </a:moveTo>
                  <a:cubicBezTo>
                    <a:pt x="82" y="15"/>
                    <a:pt x="77" y="15"/>
                    <a:pt x="72" y="9"/>
                  </a:cubicBezTo>
                  <a:cubicBezTo>
                    <a:pt x="63" y="1"/>
                    <a:pt x="53" y="0"/>
                    <a:pt x="45" y="9"/>
                  </a:cubicBezTo>
                  <a:cubicBezTo>
                    <a:pt x="39" y="15"/>
                    <a:pt x="34" y="15"/>
                    <a:pt x="28" y="9"/>
                  </a:cubicBezTo>
                  <a:cubicBezTo>
                    <a:pt x="19" y="0"/>
                    <a:pt x="10" y="0"/>
                    <a:pt x="1" y="9"/>
                  </a:cubicBezTo>
                  <a:cubicBezTo>
                    <a:pt x="1" y="10"/>
                    <a:pt x="0" y="10"/>
                    <a:pt x="0" y="1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18"/>
                    <a:pt x="4" y="16"/>
                    <a:pt x="6" y="14"/>
                  </a:cubicBezTo>
                  <a:cubicBezTo>
                    <a:pt x="12" y="8"/>
                    <a:pt x="17" y="8"/>
                    <a:pt x="23" y="14"/>
                  </a:cubicBezTo>
                  <a:cubicBezTo>
                    <a:pt x="32" y="23"/>
                    <a:pt x="41" y="23"/>
                    <a:pt x="50" y="14"/>
                  </a:cubicBezTo>
                  <a:cubicBezTo>
                    <a:pt x="56" y="8"/>
                    <a:pt x="61" y="8"/>
                    <a:pt x="66" y="14"/>
                  </a:cubicBezTo>
                  <a:cubicBezTo>
                    <a:pt x="71" y="19"/>
                    <a:pt x="75" y="21"/>
                    <a:pt x="80" y="21"/>
                  </a:cubicBezTo>
                  <a:cubicBezTo>
                    <a:pt x="84" y="21"/>
                    <a:pt x="89" y="19"/>
                    <a:pt x="93" y="14"/>
                  </a:cubicBezTo>
                  <a:cubicBezTo>
                    <a:pt x="99" y="8"/>
                    <a:pt x="104" y="8"/>
                    <a:pt x="110" y="14"/>
                  </a:cubicBezTo>
                  <a:cubicBezTo>
                    <a:pt x="112" y="16"/>
                    <a:pt x="114" y="17"/>
                    <a:pt x="116" y="18"/>
                  </a:cubicBezTo>
                  <a:cubicBezTo>
                    <a:pt x="116" y="10"/>
                    <a:pt x="116" y="10"/>
                    <a:pt x="116" y="10"/>
                  </a:cubicBezTo>
                  <a:cubicBezTo>
                    <a:pt x="115" y="9"/>
                    <a:pt x="115" y="9"/>
                    <a:pt x="115" y="9"/>
                  </a:cubicBezTo>
                  <a:cubicBezTo>
                    <a:pt x="106" y="0"/>
                    <a:pt x="97" y="0"/>
                    <a:pt x="88" y="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+mn-ea"/>
                <a:cs typeface="Segoe UI Light" panose="020B0502040204020203" pitchFamily="34" charset="0"/>
              </a:endParaRPr>
            </a:p>
          </p:txBody>
        </p:sp>
      </p:grpSp>
      <p:sp>
        <p:nvSpPr>
          <p:cNvPr id="28" name="Freeform 196">
            <a:extLst>
              <a:ext uri="{FF2B5EF4-FFF2-40B4-BE49-F238E27FC236}">
                <a16:creationId xmlns:a16="http://schemas.microsoft.com/office/drawing/2014/main" id="{8596B4FB-C63A-4062-AE79-503E0DF1A3C8}"/>
              </a:ext>
            </a:extLst>
          </p:cNvPr>
          <p:cNvSpPr>
            <a:spLocks/>
          </p:cNvSpPr>
          <p:nvPr/>
        </p:nvSpPr>
        <p:spPr bwMode="auto">
          <a:xfrm>
            <a:off x="7483872" y="2064315"/>
            <a:ext cx="136399" cy="250711"/>
          </a:xfrm>
          <a:custGeom>
            <a:avLst/>
            <a:gdLst>
              <a:gd name="T0" fmla="*/ 117203 w 35"/>
              <a:gd name="T1" fmla="*/ 61686 h 63"/>
              <a:gd name="T2" fmla="*/ 48260 w 35"/>
              <a:gd name="T3" fmla="*/ 212473 h 63"/>
              <a:gd name="T4" fmla="*/ 41366 w 35"/>
              <a:gd name="T5" fmla="*/ 215900 h 63"/>
              <a:gd name="T6" fmla="*/ 41366 w 35"/>
              <a:gd name="T7" fmla="*/ 215900 h 63"/>
              <a:gd name="T8" fmla="*/ 37919 w 35"/>
              <a:gd name="T9" fmla="*/ 209046 h 63"/>
              <a:gd name="T10" fmla="*/ 62049 w 35"/>
              <a:gd name="T11" fmla="*/ 102810 h 63"/>
              <a:gd name="T12" fmla="*/ 10341 w 35"/>
              <a:gd name="T13" fmla="*/ 116517 h 63"/>
              <a:gd name="T14" fmla="*/ 6894 w 35"/>
              <a:gd name="T15" fmla="*/ 116517 h 63"/>
              <a:gd name="T16" fmla="*/ 3447 w 35"/>
              <a:gd name="T17" fmla="*/ 116517 h 63"/>
              <a:gd name="T18" fmla="*/ 0 w 35"/>
              <a:gd name="T19" fmla="*/ 109663 h 63"/>
              <a:gd name="T20" fmla="*/ 27577 w 35"/>
              <a:gd name="T21" fmla="*/ 3427 h 63"/>
              <a:gd name="T22" fmla="*/ 34471 w 35"/>
              <a:gd name="T23" fmla="*/ 0 h 63"/>
              <a:gd name="T24" fmla="*/ 75837 w 35"/>
              <a:gd name="T25" fmla="*/ 0 h 63"/>
              <a:gd name="T26" fmla="*/ 82731 w 35"/>
              <a:gd name="T27" fmla="*/ 3427 h 63"/>
              <a:gd name="T28" fmla="*/ 82731 w 35"/>
              <a:gd name="T29" fmla="*/ 6854 h 63"/>
              <a:gd name="T30" fmla="*/ 58601 w 35"/>
              <a:gd name="T31" fmla="*/ 65113 h 63"/>
              <a:gd name="T32" fmla="*/ 110309 w 35"/>
              <a:gd name="T33" fmla="*/ 54832 h 63"/>
              <a:gd name="T34" fmla="*/ 113756 w 35"/>
              <a:gd name="T35" fmla="*/ 54832 h 63"/>
              <a:gd name="T36" fmla="*/ 117203 w 35"/>
              <a:gd name="T37" fmla="*/ 54832 h 63"/>
              <a:gd name="T38" fmla="*/ 117203 w 35"/>
              <a:gd name="T39" fmla="*/ 61686 h 6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5" h="63">
                <a:moveTo>
                  <a:pt x="34" y="18"/>
                </a:moveTo>
                <a:cubicBezTo>
                  <a:pt x="14" y="62"/>
                  <a:pt x="14" y="62"/>
                  <a:pt x="14" y="62"/>
                </a:cubicBezTo>
                <a:cubicBezTo>
                  <a:pt x="13" y="62"/>
                  <a:pt x="13" y="63"/>
                  <a:pt x="12" y="63"/>
                </a:cubicBezTo>
                <a:cubicBezTo>
                  <a:pt x="12" y="63"/>
                  <a:pt x="12" y="63"/>
                  <a:pt x="12" y="63"/>
                </a:cubicBezTo>
                <a:cubicBezTo>
                  <a:pt x="11" y="62"/>
                  <a:pt x="10" y="62"/>
                  <a:pt x="11" y="61"/>
                </a:cubicBezTo>
                <a:cubicBezTo>
                  <a:pt x="18" y="30"/>
                  <a:pt x="18" y="30"/>
                  <a:pt x="18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2" y="34"/>
                  <a:pt x="2" y="34"/>
                  <a:pt x="2" y="34"/>
                </a:cubicBezTo>
                <a:cubicBezTo>
                  <a:pt x="2" y="34"/>
                  <a:pt x="1" y="34"/>
                  <a:pt x="1" y="34"/>
                </a:cubicBezTo>
                <a:cubicBezTo>
                  <a:pt x="1" y="33"/>
                  <a:pt x="0" y="33"/>
                  <a:pt x="0" y="32"/>
                </a:cubicBezTo>
                <a:cubicBezTo>
                  <a:pt x="8" y="1"/>
                  <a:pt x="8" y="1"/>
                  <a:pt x="8" y="1"/>
                </a:cubicBezTo>
                <a:cubicBezTo>
                  <a:pt x="8" y="0"/>
                  <a:pt x="9" y="0"/>
                  <a:pt x="10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3" y="0"/>
                  <a:pt x="24" y="0"/>
                  <a:pt x="24" y="1"/>
                </a:cubicBezTo>
                <a:cubicBezTo>
                  <a:pt x="24" y="1"/>
                  <a:pt x="24" y="2"/>
                  <a:pt x="24" y="2"/>
                </a:cubicBezTo>
                <a:cubicBezTo>
                  <a:pt x="17" y="19"/>
                  <a:pt x="17" y="19"/>
                  <a:pt x="17" y="19"/>
                </a:cubicBezTo>
                <a:cubicBezTo>
                  <a:pt x="32" y="16"/>
                  <a:pt x="32" y="16"/>
                  <a:pt x="32" y="16"/>
                </a:cubicBezTo>
                <a:cubicBezTo>
                  <a:pt x="32" y="16"/>
                  <a:pt x="33" y="16"/>
                  <a:pt x="33" y="16"/>
                </a:cubicBezTo>
                <a:cubicBezTo>
                  <a:pt x="33" y="16"/>
                  <a:pt x="34" y="16"/>
                  <a:pt x="34" y="16"/>
                </a:cubicBezTo>
                <a:cubicBezTo>
                  <a:pt x="34" y="17"/>
                  <a:pt x="35" y="17"/>
                  <a:pt x="34" y="18"/>
                </a:cubicBezTo>
                <a:close/>
              </a:path>
            </a:pathLst>
          </a:custGeom>
          <a:solidFill>
            <a:srgbClr val="007BB6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621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Freeform 18">
            <a:extLst>
              <a:ext uri="{FF2B5EF4-FFF2-40B4-BE49-F238E27FC236}">
                <a16:creationId xmlns:a16="http://schemas.microsoft.com/office/drawing/2014/main" id="{38B8A634-C018-46D6-94EC-42C1E917C537}"/>
              </a:ext>
            </a:extLst>
          </p:cNvPr>
          <p:cNvSpPr>
            <a:spLocks noEditPoints="1"/>
          </p:cNvSpPr>
          <p:nvPr/>
        </p:nvSpPr>
        <p:spPr bwMode="auto">
          <a:xfrm>
            <a:off x="9215060" y="2079725"/>
            <a:ext cx="157710" cy="235301"/>
          </a:xfrm>
          <a:custGeom>
            <a:avLst/>
            <a:gdLst>
              <a:gd name="T0" fmla="*/ 72232 w 42"/>
              <a:gd name="T1" fmla="*/ 203200 h 59"/>
              <a:gd name="T2" fmla="*/ 0 w 42"/>
              <a:gd name="T3" fmla="*/ 130875 h 59"/>
              <a:gd name="T4" fmla="*/ 13758 w 42"/>
              <a:gd name="T5" fmla="*/ 92990 h 59"/>
              <a:gd name="T6" fmla="*/ 61913 w 42"/>
              <a:gd name="T7" fmla="*/ 6888 h 59"/>
              <a:gd name="T8" fmla="*/ 72232 w 42"/>
              <a:gd name="T9" fmla="*/ 0 h 59"/>
              <a:gd name="T10" fmla="*/ 82550 w 42"/>
              <a:gd name="T11" fmla="*/ 6888 h 59"/>
              <a:gd name="T12" fmla="*/ 130705 w 42"/>
              <a:gd name="T13" fmla="*/ 92990 h 59"/>
              <a:gd name="T14" fmla="*/ 144463 w 42"/>
              <a:gd name="T15" fmla="*/ 130875 h 59"/>
              <a:gd name="T16" fmla="*/ 72232 w 42"/>
              <a:gd name="T17" fmla="*/ 203200 h 59"/>
              <a:gd name="T18" fmla="*/ 68792 w 42"/>
              <a:gd name="T19" fmla="*/ 141207 h 59"/>
              <a:gd name="T20" fmla="*/ 58473 w 42"/>
              <a:gd name="T21" fmla="*/ 120542 h 59"/>
              <a:gd name="T22" fmla="*/ 55034 w 42"/>
              <a:gd name="T23" fmla="*/ 117098 h 59"/>
              <a:gd name="T24" fmla="*/ 51594 w 42"/>
              <a:gd name="T25" fmla="*/ 120542 h 59"/>
              <a:gd name="T26" fmla="*/ 41275 w 42"/>
              <a:gd name="T27" fmla="*/ 141207 h 59"/>
              <a:gd name="T28" fmla="*/ 37836 w 42"/>
              <a:gd name="T29" fmla="*/ 151539 h 59"/>
              <a:gd name="T30" fmla="*/ 55034 w 42"/>
              <a:gd name="T31" fmla="*/ 168759 h 59"/>
              <a:gd name="T32" fmla="*/ 72232 w 42"/>
              <a:gd name="T33" fmla="*/ 151539 h 59"/>
              <a:gd name="T34" fmla="*/ 68792 w 42"/>
              <a:gd name="T35" fmla="*/ 141207 h 5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42" h="59">
                <a:moveTo>
                  <a:pt x="21" y="59"/>
                </a:moveTo>
                <a:cubicBezTo>
                  <a:pt x="10" y="59"/>
                  <a:pt x="0" y="50"/>
                  <a:pt x="0" y="38"/>
                </a:cubicBezTo>
                <a:cubicBezTo>
                  <a:pt x="0" y="34"/>
                  <a:pt x="2" y="31"/>
                  <a:pt x="4" y="27"/>
                </a:cubicBezTo>
                <a:cubicBezTo>
                  <a:pt x="6" y="24"/>
                  <a:pt x="14" y="13"/>
                  <a:pt x="18" y="2"/>
                </a:cubicBezTo>
                <a:cubicBezTo>
                  <a:pt x="18" y="1"/>
                  <a:pt x="20" y="0"/>
                  <a:pt x="21" y="0"/>
                </a:cubicBezTo>
                <a:cubicBezTo>
                  <a:pt x="22" y="0"/>
                  <a:pt x="24" y="1"/>
                  <a:pt x="24" y="2"/>
                </a:cubicBezTo>
                <a:cubicBezTo>
                  <a:pt x="28" y="13"/>
                  <a:pt x="36" y="24"/>
                  <a:pt x="38" y="27"/>
                </a:cubicBezTo>
                <a:cubicBezTo>
                  <a:pt x="40" y="31"/>
                  <a:pt x="42" y="34"/>
                  <a:pt x="42" y="38"/>
                </a:cubicBezTo>
                <a:cubicBezTo>
                  <a:pt x="42" y="50"/>
                  <a:pt x="32" y="59"/>
                  <a:pt x="21" y="59"/>
                </a:cubicBezTo>
                <a:close/>
                <a:moveTo>
                  <a:pt x="20" y="41"/>
                </a:moveTo>
                <a:cubicBezTo>
                  <a:pt x="20" y="40"/>
                  <a:pt x="18" y="37"/>
                  <a:pt x="17" y="35"/>
                </a:cubicBezTo>
                <a:cubicBezTo>
                  <a:pt x="17" y="34"/>
                  <a:pt x="16" y="34"/>
                  <a:pt x="16" y="34"/>
                </a:cubicBezTo>
                <a:cubicBezTo>
                  <a:pt x="16" y="34"/>
                  <a:pt x="15" y="34"/>
                  <a:pt x="15" y="35"/>
                </a:cubicBezTo>
                <a:cubicBezTo>
                  <a:pt x="14" y="37"/>
                  <a:pt x="12" y="40"/>
                  <a:pt x="12" y="41"/>
                </a:cubicBezTo>
                <a:cubicBezTo>
                  <a:pt x="11" y="42"/>
                  <a:pt x="11" y="43"/>
                  <a:pt x="11" y="44"/>
                </a:cubicBezTo>
                <a:cubicBezTo>
                  <a:pt x="11" y="46"/>
                  <a:pt x="13" y="49"/>
                  <a:pt x="16" y="49"/>
                </a:cubicBezTo>
                <a:cubicBezTo>
                  <a:pt x="19" y="49"/>
                  <a:pt x="21" y="46"/>
                  <a:pt x="21" y="44"/>
                </a:cubicBezTo>
                <a:cubicBezTo>
                  <a:pt x="21" y="43"/>
                  <a:pt x="21" y="42"/>
                  <a:pt x="20" y="41"/>
                </a:cubicBezTo>
                <a:close/>
              </a:path>
            </a:pathLst>
          </a:custGeom>
          <a:solidFill>
            <a:srgbClr val="007BB6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621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2A699B5-621F-450F-B42E-8B0EA800053F}"/>
              </a:ext>
            </a:extLst>
          </p:cNvPr>
          <p:cNvSpPr/>
          <p:nvPr/>
        </p:nvSpPr>
        <p:spPr>
          <a:xfrm>
            <a:off x="324536" y="4268774"/>
            <a:ext cx="81101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3275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800" b="1" i="1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Tanah yang diajukan oleh pemohon bantuan rumah susun harus sesuai dengan ketentuan sebagai berikut:</a:t>
            </a:r>
          </a:p>
        </p:txBody>
      </p:sp>
      <p:sp>
        <p:nvSpPr>
          <p:cNvPr id="31" name="Rectangle: Rounded Corners 2">
            <a:extLst>
              <a:ext uri="{FF2B5EF4-FFF2-40B4-BE49-F238E27FC236}">
                <a16:creationId xmlns:a16="http://schemas.microsoft.com/office/drawing/2014/main" id="{013FC26F-ED70-4D33-A46E-1CC3641ACF09}"/>
              </a:ext>
            </a:extLst>
          </p:cNvPr>
          <p:cNvSpPr/>
          <p:nvPr/>
        </p:nvSpPr>
        <p:spPr>
          <a:xfrm>
            <a:off x="81541" y="5391860"/>
            <a:ext cx="2867005" cy="990600"/>
          </a:xfrm>
          <a:prstGeom prst="roundRect">
            <a:avLst/>
          </a:prstGeom>
          <a:solidFill>
            <a:srgbClr val="007BB6"/>
          </a:solidFill>
          <a:ln w="38100">
            <a:solidFill>
              <a:srgbClr val="1921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luas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tanah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dapat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menampung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pembangunan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rumah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susun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sesuai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dengan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keterangan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rencana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kota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angle: Rounded Corners 45">
            <a:extLst>
              <a:ext uri="{FF2B5EF4-FFF2-40B4-BE49-F238E27FC236}">
                <a16:creationId xmlns:a16="http://schemas.microsoft.com/office/drawing/2014/main" id="{E71F4266-F322-469D-838E-5D8B4FE7F44B}"/>
              </a:ext>
            </a:extLst>
          </p:cNvPr>
          <p:cNvSpPr/>
          <p:nvPr/>
        </p:nvSpPr>
        <p:spPr>
          <a:xfrm>
            <a:off x="3146023" y="5391860"/>
            <a:ext cx="2867005" cy="990600"/>
          </a:xfrm>
          <a:prstGeom prst="roundRect">
            <a:avLst/>
          </a:prstGeom>
          <a:solidFill>
            <a:srgbClr val="007B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kondisi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tanah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siap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bangun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sehingga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tidak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memerlukan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proses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pematangan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lahan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Rectangle: Rounded Corners 53">
            <a:extLst>
              <a:ext uri="{FF2B5EF4-FFF2-40B4-BE49-F238E27FC236}">
                <a16:creationId xmlns:a16="http://schemas.microsoft.com/office/drawing/2014/main" id="{C835ED05-1001-4856-A2D1-45CBEEF2D2D0}"/>
              </a:ext>
            </a:extLst>
          </p:cNvPr>
          <p:cNvSpPr/>
          <p:nvPr/>
        </p:nvSpPr>
        <p:spPr>
          <a:xfrm>
            <a:off x="6210505" y="5391860"/>
            <a:ext cx="2867005" cy="990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62133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62133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tanah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62133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62133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tidak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62133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62133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dalam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62133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62133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sengketa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62133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(clear and clean)</a:t>
            </a:r>
          </a:p>
        </p:txBody>
      </p:sp>
      <p:sp>
        <p:nvSpPr>
          <p:cNvPr id="34" name="Rectangle: Rounded Corners 2">
            <a:extLst>
              <a:ext uri="{FF2B5EF4-FFF2-40B4-BE49-F238E27FC236}">
                <a16:creationId xmlns:a16="http://schemas.microsoft.com/office/drawing/2014/main" id="{D9F4F1ED-F5BF-4648-8B1B-1025C2EBB7A3}"/>
              </a:ext>
            </a:extLst>
          </p:cNvPr>
          <p:cNvSpPr/>
          <p:nvPr/>
        </p:nvSpPr>
        <p:spPr>
          <a:xfrm>
            <a:off x="9274988" y="5391860"/>
            <a:ext cx="2867005" cy="990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1921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62133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ketinggian muka tanah secara hidrologi paling aman dari resiko banjir (peil banjir)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62133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051FD00-04A8-4A31-A843-13E8213F24E6}"/>
              </a:ext>
            </a:extLst>
          </p:cNvPr>
          <p:cNvSpPr/>
          <p:nvPr/>
        </p:nvSpPr>
        <p:spPr>
          <a:xfrm>
            <a:off x="1240137" y="5071784"/>
            <a:ext cx="549811" cy="550280"/>
          </a:xfrm>
          <a:prstGeom prst="ellipse">
            <a:avLst/>
          </a:prstGeom>
          <a:solidFill>
            <a:srgbClr val="FFAA02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D3E0620-4CE2-4F1A-B421-EEE1E51DFFFF}"/>
              </a:ext>
            </a:extLst>
          </p:cNvPr>
          <p:cNvSpPr/>
          <p:nvPr/>
        </p:nvSpPr>
        <p:spPr>
          <a:xfrm>
            <a:off x="4304619" y="5071784"/>
            <a:ext cx="549811" cy="550280"/>
          </a:xfrm>
          <a:prstGeom prst="ellipse">
            <a:avLst/>
          </a:prstGeom>
          <a:solidFill>
            <a:srgbClr val="FFAA02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3F31E22-E3E1-46E7-BB56-E683A9217EEE}"/>
              </a:ext>
            </a:extLst>
          </p:cNvPr>
          <p:cNvSpPr/>
          <p:nvPr/>
        </p:nvSpPr>
        <p:spPr>
          <a:xfrm>
            <a:off x="7398590" y="5071784"/>
            <a:ext cx="549811" cy="550280"/>
          </a:xfrm>
          <a:prstGeom prst="ellipse">
            <a:avLst/>
          </a:prstGeom>
          <a:solidFill>
            <a:srgbClr val="FFAA02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14E99E3-26F6-4450-84E8-B6EA9794993B}"/>
              </a:ext>
            </a:extLst>
          </p:cNvPr>
          <p:cNvSpPr/>
          <p:nvPr/>
        </p:nvSpPr>
        <p:spPr>
          <a:xfrm>
            <a:off x="10492561" y="5071784"/>
            <a:ext cx="549811" cy="550280"/>
          </a:xfrm>
          <a:prstGeom prst="ellipse">
            <a:avLst/>
          </a:prstGeom>
          <a:solidFill>
            <a:srgbClr val="FFAA02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39" name="Freeform 45">
            <a:extLst>
              <a:ext uri="{FF2B5EF4-FFF2-40B4-BE49-F238E27FC236}">
                <a16:creationId xmlns:a16="http://schemas.microsoft.com/office/drawing/2014/main" id="{228506E2-3450-4B1A-877B-A6F45E7D2664}"/>
              </a:ext>
            </a:extLst>
          </p:cNvPr>
          <p:cNvSpPr>
            <a:spLocks noEditPoints="1"/>
          </p:cNvSpPr>
          <p:nvPr/>
        </p:nvSpPr>
        <p:spPr bwMode="auto">
          <a:xfrm>
            <a:off x="1366611" y="5215955"/>
            <a:ext cx="296862" cy="261938"/>
          </a:xfrm>
          <a:custGeom>
            <a:avLst/>
            <a:gdLst>
              <a:gd name="T0" fmla="*/ 296862 w 187"/>
              <a:gd name="T1" fmla="*/ 57150 h 165"/>
              <a:gd name="T2" fmla="*/ 296862 w 187"/>
              <a:gd name="T3" fmla="*/ 0 h 165"/>
              <a:gd name="T4" fmla="*/ 239712 w 187"/>
              <a:gd name="T5" fmla="*/ 0 h 165"/>
              <a:gd name="T6" fmla="*/ 239712 w 187"/>
              <a:gd name="T7" fmla="*/ 19050 h 165"/>
              <a:gd name="T8" fmla="*/ 53975 w 187"/>
              <a:gd name="T9" fmla="*/ 19050 h 165"/>
              <a:gd name="T10" fmla="*/ 53975 w 187"/>
              <a:gd name="T11" fmla="*/ 0 h 165"/>
              <a:gd name="T12" fmla="*/ 0 w 187"/>
              <a:gd name="T13" fmla="*/ 0 h 165"/>
              <a:gd name="T14" fmla="*/ 0 w 187"/>
              <a:gd name="T15" fmla="*/ 57150 h 165"/>
              <a:gd name="T16" fmla="*/ 17462 w 187"/>
              <a:gd name="T17" fmla="*/ 57150 h 165"/>
              <a:gd name="T18" fmla="*/ 17462 w 187"/>
              <a:gd name="T19" fmla="*/ 204788 h 165"/>
              <a:gd name="T20" fmla="*/ 0 w 187"/>
              <a:gd name="T21" fmla="*/ 204788 h 165"/>
              <a:gd name="T22" fmla="*/ 0 w 187"/>
              <a:gd name="T23" fmla="*/ 261938 h 165"/>
              <a:gd name="T24" fmla="*/ 53975 w 187"/>
              <a:gd name="T25" fmla="*/ 261938 h 165"/>
              <a:gd name="T26" fmla="*/ 53975 w 187"/>
              <a:gd name="T27" fmla="*/ 241300 h 165"/>
              <a:gd name="T28" fmla="*/ 239712 w 187"/>
              <a:gd name="T29" fmla="*/ 241300 h 165"/>
              <a:gd name="T30" fmla="*/ 239712 w 187"/>
              <a:gd name="T31" fmla="*/ 261938 h 165"/>
              <a:gd name="T32" fmla="*/ 296862 w 187"/>
              <a:gd name="T33" fmla="*/ 261938 h 165"/>
              <a:gd name="T34" fmla="*/ 296862 w 187"/>
              <a:gd name="T35" fmla="*/ 204788 h 165"/>
              <a:gd name="T36" fmla="*/ 277812 w 187"/>
              <a:gd name="T37" fmla="*/ 204788 h 165"/>
              <a:gd name="T38" fmla="*/ 277812 w 187"/>
              <a:gd name="T39" fmla="*/ 57150 h 165"/>
              <a:gd name="T40" fmla="*/ 296862 w 187"/>
              <a:gd name="T41" fmla="*/ 57150 h 165"/>
              <a:gd name="T42" fmla="*/ 257175 w 187"/>
              <a:gd name="T43" fmla="*/ 19050 h 165"/>
              <a:gd name="T44" fmla="*/ 277812 w 187"/>
              <a:gd name="T45" fmla="*/ 19050 h 165"/>
              <a:gd name="T46" fmla="*/ 277812 w 187"/>
              <a:gd name="T47" fmla="*/ 38100 h 165"/>
              <a:gd name="T48" fmla="*/ 257175 w 187"/>
              <a:gd name="T49" fmla="*/ 38100 h 165"/>
              <a:gd name="T50" fmla="*/ 257175 w 187"/>
              <a:gd name="T51" fmla="*/ 19050 h 165"/>
              <a:gd name="T52" fmla="*/ 17462 w 187"/>
              <a:gd name="T53" fmla="*/ 19050 h 165"/>
              <a:gd name="T54" fmla="*/ 34925 w 187"/>
              <a:gd name="T55" fmla="*/ 19050 h 165"/>
              <a:gd name="T56" fmla="*/ 34925 w 187"/>
              <a:gd name="T57" fmla="*/ 38100 h 165"/>
              <a:gd name="T58" fmla="*/ 17462 w 187"/>
              <a:gd name="T59" fmla="*/ 38100 h 165"/>
              <a:gd name="T60" fmla="*/ 17462 w 187"/>
              <a:gd name="T61" fmla="*/ 19050 h 165"/>
              <a:gd name="T62" fmla="*/ 17462 w 187"/>
              <a:gd name="T63" fmla="*/ 241300 h 165"/>
              <a:gd name="T64" fmla="*/ 17462 w 187"/>
              <a:gd name="T65" fmla="*/ 223838 h 165"/>
              <a:gd name="T66" fmla="*/ 34925 w 187"/>
              <a:gd name="T67" fmla="*/ 223838 h 165"/>
              <a:gd name="T68" fmla="*/ 34925 w 187"/>
              <a:gd name="T69" fmla="*/ 241300 h 165"/>
              <a:gd name="T70" fmla="*/ 17462 w 187"/>
              <a:gd name="T71" fmla="*/ 241300 h 165"/>
              <a:gd name="T72" fmla="*/ 277812 w 187"/>
              <a:gd name="T73" fmla="*/ 241300 h 165"/>
              <a:gd name="T74" fmla="*/ 257175 w 187"/>
              <a:gd name="T75" fmla="*/ 241300 h 165"/>
              <a:gd name="T76" fmla="*/ 257175 w 187"/>
              <a:gd name="T77" fmla="*/ 223838 h 165"/>
              <a:gd name="T78" fmla="*/ 277812 w 187"/>
              <a:gd name="T79" fmla="*/ 223838 h 165"/>
              <a:gd name="T80" fmla="*/ 277812 w 187"/>
              <a:gd name="T81" fmla="*/ 241300 h 165"/>
              <a:gd name="T82" fmla="*/ 257175 w 187"/>
              <a:gd name="T83" fmla="*/ 204788 h 165"/>
              <a:gd name="T84" fmla="*/ 239712 w 187"/>
              <a:gd name="T85" fmla="*/ 204788 h 165"/>
              <a:gd name="T86" fmla="*/ 239712 w 187"/>
              <a:gd name="T87" fmla="*/ 223838 h 165"/>
              <a:gd name="T88" fmla="*/ 53975 w 187"/>
              <a:gd name="T89" fmla="*/ 223838 h 165"/>
              <a:gd name="T90" fmla="*/ 53975 w 187"/>
              <a:gd name="T91" fmla="*/ 204788 h 165"/>
              <a:gd name="T92" fmla="*/ 34925 w 187"/>
              <a:gd name="T93" fmla="*/ 204788 h 165"/>
              <a:gd name="T94" fmla="*/ 34925 w 187"/>
              <a:gd name="T95" fmla="*/ 57150 h 165"/>
              <a:gd name="T96" fmla="*/ 53975 w 187"/>
              <a:gd name="T97" fmla="*/ 57150 h 165"/>
              <a:gd name="T98" fmla="*/ 53975 w 187"/>
              <a:gd name="T99" fmla="*/ 38100 h 165"/>
              <a:gd name="T100" fmla="*/ 239712 w 187"/>
              <a:gd name="T101" fmla="*/ 38100 h 165"/>
              <a:gd name="T102" fmla="*/ 239712 w 187"/>
              <a:gd name="T103" fmla="*/ 57150 h 165"/>
              <a:gd name="T104" fmla="*/ 257175 w 187"/>
              <a:gd name="T105" fmla="*/ 57150 h 165"/>
              <a:gd name="T106" fmla="*/ 257175 w 187"/>
              <a:gd name="T107" fmla="*/ 204788 h 16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87" h="165">
                <a:moveTo>
                  <a:pt x="187" y="36"/>
                </a:moveTo>
                <a:lnTo>
                  <a:pt x="187" y="0"/>
                </a:lnTo>
                <a:lnTo>
                  <a:pt x="151" y="0"/>
                </a:lnTo>
                <a:lnTo>
                  <a:pt x="151" y="12"/>
                </a:lnTo>
                <a:lnTo>
                  <a:pt x="34" y="12"/>
                </a:lnTo>
                <a:lnTo>
                  <a:pt x="34" y="0"/>
                </a:lnTo>
                <a:lnTo>
                  <a:pt x="0" y="0"/>
                </a:lnTo>
                <a:lnTo>
                  <a:pt x="0" y="36"/>
                </a:lnTo>
                <a:lnTo>
                  <a:pt x="11" y="36"/>
                </a:lnTo>
                <a:lnTo>
                  <a:pt x="11" y="129"/>
                </a:lnTo>
                <a:lnTo>
                  <a:pt x="0" y="129"/>
                </a:lnTo>
                <a:lnTo>
                  <a:pt x="0" y="165"/>
                </a:lnTo>
                <a:lnTo>
                  <a:pt x="34" y="165"/>
                </a:lnTo>
                <a:lnTo>
                  <a:pt x="34" y="152"/>
                </a:lnTo>
                <a:lnTo>
                  <a:pt x="151" y="152"/>
                </a:lnTo>
                <a:lnTo>
                  <a:pt x="151" y="165"/>
                </a:lnTo>
                <a:lnTo>
                  <a:pt x="187" y="165"/>
                </a:lnTo>
                <a:lnTo>
                  <a:pt x="187" y="129"/>
                </a:lnTo>
                <a:lnTo>
                  <a:pt x="175" y="129"/>
                </a:lnTo>
                <a:lnTo>
                  <a:pt x="175" y="36"/>
                </a:lnTo>
                <a:lnTo>
                  <a:pt x="187" y="36"/>
                </a:lnTo>
                <a:close/>
                <a:moveTo>
                  <a:pt x="162" y="12"/>
                </a:moveTo>
                <a:lnTo>
                  <a:pt x="175" y="12"/>
                </a:lnTo>
                <a:lnTo>
                  <a:pt x="175" y="24"/>
                </a:lnTo>
                <a:lnTo>
                  <a:pt x="162" y="24"/>
                </a:lnTo>
                <a:lnTo>
                  <a:pt x="162" y="12"/>
                </a:lnTo>
                <a:close/>
                <a:moveTo>
                  <a:pt x="11" y="12"/>
                </a:moveTo>
                <a:lnTo>
                  <a:pt x="22" y="12"/>
                </a:lnTo>
                <a:lnTo>
                  <a:pt x="22" y="24"/>
                </a:lnTo>
                <a:lnTo>
                  <a:pt x="11" y="24"/>
                </a:lnTo>
                <a:lnTo>
                  <a:pt x="11" y="12"/>
                </a:lnTo>
                <a:close/>
                <a:moveTo>
                  <a:pt x="11" y="152"/>
                </a:moveTo>
                <a:lnTo>
                  <a:pt x="11" y="141"/>
                </a:lnTo>
                <a:lnTo>
                  <a:pt x="22" y="141"/>
                </a:lnTo>
                <a:lnTo>
                  <a:pt x="22" y="152"/>
                </a:lnTo>
                <a:lnTo>
                  <a:pt x="11" y="152"/>
                </a:lnTo>
                <a:close/>
                <a:moveTo>
                  <a:pt x="175" y="152"/>
                </a:moveTo>
                <a:lnTo>
                  <a:pt x="162" y="152"/>
                </a:lnTo>
                <a:lnTo>
                  <a:pt x="162" y="141"/>
                </a:lnTo>
                <a:lnTo>
                  <a:pt x="175" y="141"/>
                </a:lnTo>
                <a:lnTo>
                  <a:pt x="175" y="152"/>
                </a:lnTo>
                <a:close/>
                <a:moveTo>
                  <a:pt x="162" y="129"/>
                </a:moveTo>
                <a:lnTo>
                  <a:pt x="151" y="129"/>
                </a:lnTo>
                <a:lnTo>
                  <a:pt x="151" y="141"/>
                </a:lnTo>
                <a:lnTo>
                  <a:pt x="34" y="141"/>
                </a:lnTo>
                <a:lnTo>
                  <a:pt x="34" y="129"/>
                </a:lnTo>
                <a:lnTo>
                  <a:pt x="22" y="129"/>
                </a:lnTo>
                <a:lnTo>
                  <a:pt x="22" y="36"/>
                </a:lnTo>
                <a:lnTo>
                  <a:pt x="34" y="36"/>
                </a:lnTo>
                <a:lnTo>
                  <a:pt x="34" y="24"/>
                </a:lnTo>
                <a:lnTo>
                  <a:pt x="151" y="24"/>
                </a:lnTo>
                <a:lnTo>
                  <a:pt x="151" y="36"/>
                </a:lnTo>
                <a:lnTo>
                  <a:pt x="162" y="36"/>
                </a:lnTo>
                <a:lnTo>
                  <a:pt x="162" y="129"/>
                </a:lnTo>
                <a:close/>
              </a:path>
            </a:pathLst>
          </a:custGeom>
          <a:solidFill>
            <a:srgbClr val="19214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621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Freeform 159">
            <a:extLst>
              <a:ext uri="{FF2B5EF4-FFF2-40B4-BE49-F238E27FC236}">
                <a16:creationId xmlns:a16="http://schemas.microsoft.com/office/drawing/2014/main" id="{748533CA-9496-441E-83CE-456452E05FE7}"/>
              </a:ext>
            </a:extLst>
          </p:cNvPr>
          <p:cNvSpPr>
            <a:spLocks noEditPoints="1"/>
          </p:cNvSpPr>
          <p:nvPr/>
        </p:nvSpPr>
        <p:spPr bwMode="auto">
          <a:xfrm>
            <a:off x="4453962" y="5150494"/>
            <a:ext cx="251124" cy="327399"/>
          </a:xfrm>
          <a:custGeom>
            <a:avLst/>
            <a:gdLst>
              <a:gd name="T0" fmla="*/ 10319 w 54"/>
              <a:gd name="T1" fmla="*/ 233363 h 68"/>
              <a:gd name="T2" fmla="*/ 10319 w 54"/>
              <a:gd name="T3" fmla="*/ 0 h 68"/>
              <a:gd name="T4" fmla="*/ 185737 w 54"/>
              <a:gd name="T5" fmla="*/ 223068 h 68"/>
              <a:gd name="T6" fmla="*/ 17198 w 54"/>
              <a:gd name="T7" fmla="*/ 17159 h 68"/>
              <a:gd name="T8" fmla="*/ 68791 w 54"/>
              <a:gd name="T9" fmla="*/ 185318 h 68"/>
              <a:gd name="T10" fmla="*/ 116946 w 54"/>
              <a:gd name="T11" fmla="*/ 185318 h 68"/>
              <a:gd name="T12" fmla="*/ 51594 w 54"/>
              <a:gd name="T13" fmla="*/ 44614 h 68"/>
              <a:gd name="T14" fmla="*/ 34396 w 54"/>
              <a:gd name="T15" fmla="*/ 44614 h 68"/>
              <a:gd name="T16" fmla="*/ 48154 w 54"/>
              <a:gd name="T17" fmla="*/ 30886 h 68"/>
              <a:gd name="T18" fmla="*/ 51594 w 54"/>
              <a:gd name="T19" fmla="*/ 78932 h 68"/>
              <a:gd name="T20" fmla="*/ 34396 w 54"/>
              <a:gd name="T21" fmla="*/ 78932 h 68"/>
              <a:gd name="T22" fmla="*/ 48154 w 54"/>
              <a:gd name="T23" fmla="*/ 65204 h 68"/>
              <a:gd name="T24" fmla="*/ 51594 w 54"/>
              <a:gd name="T25" fmla="*/ 109818 h 68"/>
              <a:gd name="T26" fmla="*/ 34396 w 54"/>
              <a:gd name="T27" fmla="*/ 109818 h 68"/>
              <a:gd name="T28" fmla="*/ 48154 w 54"/>
              <a:gd name="T29" fmla="*/ 99522 h 68"/>
              <a:gd name="T30" fmla="*/ 51594 w 54"/>
              <a:gd name="T31" fmla="*/ 144136 h 68"/>
              <a:gd name="T32" fmla="*/ 34396 w 54"/>
              <a:gd name="T33" fmla="*/ 144136 h 68"/>
              <a:gd name="T34" fmla="*/ 48154 w 54"/>
              <a:gd name="T35" fmla="*/ 133841 h 68"/>
              <a:gd name="T36" fmla="*/ 51594 w 54"/>
              <a:gd name="T37" fmla="*/ 178454 h 68"/>
              <a:gd name="T38" fmla="*/ 34396 w 54"/>
              <a:gd name="T39" fmla="*/ 178454 h 68"/>
              <a:gd name="T40" fmla="*/ 48154 w 54"/>
              <a:gd name="T41" fmla="*/ 164727 h 68"/>
              <a:gd name="T42" fmla="*/ 85989 w 54"/>
              <a:gd name="T43" fmla="*/ 44614 h 68"/>
              <a:gd name="T44" fmla="*/ 68791 w 54"/>
              <a:gd name="T45" fmla="*/ 44614 h 68"/>
              <a:gd name="T46" fmla="*/ 82550 w 54"/>
              <a:gd name="T47" fmla="*/ 30886 h 68"/>
              <a:gd name="T48" fmla="*/ 85989 w 54"/>
              <a:gd name="T49" fmla="*/ 78932 h 68"/>
              <a:gd name="T50" fmla="*/ 68791 w 54"/>
              <a:gd name="T51" fmla="*/ 78932 h 68"/>
              <a:gd name="T52" fmla="*/ 82550 w 54"/>
              <a:gd name="T53" fmla="*/ 65204 h 68"/>
              <a:gd name="T54" fmla="*/ 85989 w 54"/>
              <a:gd name="T55" fmla="*/ 109818 h 68"/>
              <a:gd name="T56" fmla="*/ 68791 w 54"/>
              <a:gd name="T57" fmla="*/ 109818 h 68"/>
              <a:gd name="T58" fmla="*/ 82550 w 54"/>
              <a:gd name="T59" fmla="*/ 99522 h 68"/>
              <a:gd name="T60" fmla="*/ 85989 w 54"/>
              <a:gd name="T61" fmla="*/ 144136 h 68"/>
              <a:gd name="T62" fmla="*/ 68791 w 54"/>
              <a:gd name="T63" fmla="*/ 144136 h 68"/>
              <a:gd name="T64" fmla="*/ 82550 w 54"/>
              <a:gd name="T65" fmla="*/ 133841 h 68"/>
              <a:gd name="T66" fmla="*/ 116946 w 54"/>
              <a:gd name="T67" fmla="*/ 44614 h 68"/>
              <a:gd name="T68" fmla="*/ 103187 w 54"/>
              <a:gd name="T69" fmla="*/ 44614 h 68"/>
              <a:gd name="T70" fmla="*/ 113506 w 54"/>
              <a:gd name="T71" fmla="*/ 30886 h 68"/>
              <a:gd name="T72" fmla="*/ 116946 w 54"/>
              <a:gd name="T73" fmla="*/ 78932 h 68"/>
              <a:gd name="T74" fmla="*/ 103187 w 54"/>
              <a:gd name="T75" fmla="*/ 78932 h 68"/>
              <a:gd name="T76" fmla="*/ 113506 w 54"/>
              <a:gd name="T77" fmla="*/ 65204 h 68"/>
              <a:gd name="T78" fmla="*/ 116946 w 54"/>
              <a:gd name="T79" fmla="*/ 109818 h 68"/>
              <a:gd name="T80" fmla="*/ 103187 w 54"/>
              <a:gd name="T81" fmla="*/ 109818 h 68"/>
              <a:gd name="T82" fmla="*/ 113506 w 54"/>
              <a:gd name="T83" fmla="*/ 99522 h 68"/>
              <a:gd name="T84" fmla="*/ 116946 w 54"/>
              <a:gd name="T85" fmla="*/ 144136 h 68"/>
              <a:gd name="T86" fmla="*/ 103187 w 54"/>
              <a:gd name="T87" fmla="*/ 144136 h 68"/>
              <a:gd name="T88" fmla="*/ 113506 w 54"/>
              <a:gd name="T89" fmla="*/ 133841 h 68"/>
              <a:gd name="T90" fmla="*/ 151341 w 54"/>
              <a:gd name="T91" fmla="*/ 44614 h 68"/>
              <a:gd name="T92" fmla="*/ 134143 w 54"/>
              <a:gd name="T93" fmla="*/ 44614 h 68"/>
              <a:gd name="T94" fmla="*/ 147902 w 54"/>
              <a:gd name="T95" fmla="*/ 30886 h 68"/>
              <a:gd name="T96" fmla="*/ 151341 w 54"/>
              <a:gd name="T97" fmla="*/ 78932 h 68"/>
              <a:gd name="T98" fmla="*/ 134143 w 54"/>
              <a:gd name="T99" fmla="*/ 78932 h 68"/>
              <a:gd name="T100" fmla="*/ 147902 w 54"/>
              <a:gd name="T101" fmla="*/ 65204 h 68"/>
              <a:gd name="T102" fmla="*/ 151341 w 54"/>
              <a:gd name="T103" fmla="*/ 109818 h 68"/>
              <a:gd name="T104" fmla="*/ 134143 w 54"/>
              <a:gd name="T105" fmla="*/ 109818 h 68"/>
              <a:gd name="T106" fmla="*/ 147902 w 54"/>
              <a:gd name="T107" fmla="*/ 99522 h 68"/>
              <a:gd name="T108" fmla="*/ 151341 w 54"/>
              <a:gd name="T109" fmla="*/ 144136 h 68"/>
              <a:gd name="T110" fmla="*/ 134143 w 54"/>
              <a:gd name="T111" fmla="*/ 144136 h 68"/>
              <a:gd name="T112" fmla="*/ 147902 w 54"/>
              <a:gd name="T113" fmla="*/ 133841 h 68"/>
              <a:gd name="T114" fmla="*/ 151341 w 54"/>
              <a:gd name="T115" fmla="*/ 178454 h 68"/>
              <a:gd name="T116" fmla="*/ 134143 w 54"/>
              <a:gd name="T117" fmla="*/ 178454 h 68"/>
              <a:gd name="T118" fmla="*/ 147902 w 54"/>
              <a:gd name="T119" fmla="*/ 164727 h 6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4" h="68">
                <a:moveTo>
                  <a:pt x="54" y="65"/>
                </a:moveTo>
                <a:cubicBezTo>
                  <a:pt x="54" y="67"/>
                  <a:pt x="53" y="68"/>
                  <a:pt x="51" y="68"/>
                </a:cubicBezTo>
                <a:cubicBezTo>
                  <a:pt x="3" y="68"/>
                  <a:pt x="3" y="68"/>
                  <a:pt x="3" y="68"/>
                </a:cubicBezTo>
                <a:cubicBezTo>
                  <a:pt x="2" y="68"/>
                  <a:pt x="0" y="67"/>
                  <a:pt x="0" y="65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2" y="0"/>
                  <a:pt x="3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3" y="0"/>
                  <a:pt x="54" y="1"/>
                  <a:pt x="54" y="2"/>
                </a:cubicBezTo>
                <a:lnTo>
                  <a:pt x="54" y="65"/>
                </a:lnTo>
                <a:close/>
                <a:moveTo>
                  <a:pt x="49" y="63"/>
                </a:moveTo>
                <a:cubicBezTo>
                  <a:pt x="49" y="5"/>
                  <a:pt x="49" y="5"/>
                  <a:pt x="49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63"/>
                  <a:pt x="5" y="63"/>
                  <a:pt x="5" y="63"/>
                </a:cubicBezTo>
                <a:cubicBezTo>
                  <a:pt x="20" y="63"/>
                  <a:pt x="20" y="63"/>
                  <a:pt x="20" y="63"/>
                </a:cubicBezTo>
                <a:cubicBezTo>
                  <a:pt x="20" y="54"/>
                  <a:pt x="20" y="54"/>
                  <a:pt x="20" y="54"/>
                </a:cubicBezTo>
                <a:cubicBezTo>
                  <a:pt x="20" y="54"/>
                  <a:pt x="20" y="53"/>
                  <a:pt x="21" y="53"/>
                </a:cubicBezTo>
                <a:cubicBezTo>
                  <a:pt x="33" y="53"/>
                  <a:pt x="33" y="53"/>
                  <a:pt x="33" y="53"/>
                </a:cubicBezTo>
                <a:cubicBezTo>
                  <a:pt x="34" y="53"/>
                  <a:pt x="34" y="54"/>
                  <a:pt x="34" y="54"/>
                </a:cubicBezTo>
                <a:cubicBezTo>
                  <a:pt x="34" y="63"/>
                  <a:pt x="34" y="63"/>
                  <a:pt x="34" y="63"/>
                </a:cubicBezTo>
                <a:lnTo>
                  <a:pt x="49" y="63"/>
                </a:lnTo>
                <a:close/>
                <a:moveTo>
                  <a:pt x="15" y="13"/>
                </a:moveTo>
                <a:cubicBezTo>
                  <a:pt x="15" y="14"/>
                  <a:pt x="14" y="14"/>
                  <a:pt x="14" y="14"/>
                </a:cubicBezTo>
                <a:cubicBezTo>
                  <a:pt x="11" y="14"/>
                  <a:pt x="11" y="14"/>
                  <a:pt x="11" y="14"/>
                </a:cubicBezTo>
                <a:cubicBezTo>
                  <a:pt x="11" y="14"/>
                  <a:pt x="10" y="14"/>
                  <a:pt x="10" y="13"/>
                </a:cubicBezTo>
                <a:cubicBezTo>
                  <a:pt x="10" y="11"/>
                  <a:pt x="10" y="11"/>
                  <a:pt x="10" y="11"/>
                </a:cubicBezTo>
                <a:cubicBezTo>
                  <a:pt x="10" y="10"/>
                  <a:pt x="11" y="9"/>
                  <a:pt x="11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5" y="10"/>
                  <a:pt x="15" y="11"/>
                </a:cubicBezTo>
                <a:lnTo>
                  <a:pt x="15" y="13"/>
                </a:lnTo>
                <a:close/>
                <a:moveTo>
                  <a:pt x="15" y="23"/>
                </a:moveTo>
                <a:cubicBezTo>
                  <a:pt x="15" y="23"/>
                  <a:pt x="14" y="24"/>
                  <a:pt x="14" y="24"/>
                </a:cubicBezTo>
                <a:cubicBezTo>
                  <a:pt x="11" y="24"/>
                  <a:pt x="11" y="24"/>
                  <a:pt x="11" y="24"/>
                </a:cubicBezTo>
                <a:cubicBezTo>
                  <a:pt x="11" y="24"/>
                  <a:pt x="10" y="23"/>
                  <a:pt x="10" y="23"/>
                </a:cubicBezTo>
                <a:cubicBezTo>
                  <a:pt x="10" y="20"/>
                  <a:pt x="10" y="20"/>
                  <a:pt x="10" y="20"/>
                </a:cubicBezTo>
                <a:cubicBezTo>
                  <a:pt x="10" y="20"/>
                  <a:pt x="11" y="19"/>
                  <a:pt x="11" y="19"/>
                </a:cubicBezTo>
                <a:cubicBezTo>
                  <a:pt x="14" y="19"/>
                  <a:pt x="14" y="19"/>
                  <a:pt x="14" y="19"/>
                </a:cubicBezTo>
                <a:cubicBezTo>
                  <a:pt x="14" y="19"/>
                  <a:pt x="15" y="20"/>
                  <a:pt x="15" y="20"/>
                </a:cubicBezTo>
                <a:lnTo>
                  <a:pt x="15" y="23"/>
                </a:lnTo>
                <a:close/>
                <a:moveTo>
                  <a:pt x="15" y="32"/>
                </a:moveTo>
                <a:cubicBezTo>
                  <a:pt x="15" y="33"/>
                  <a:pt x="14" y="34"/>
                  <a:pt x="14" y="34"/>
                </a:cubicBezTo>
                <a:cubicBezTo>
                  <a:pt x="11" y="34"/>
                  <a:pt x="11" y="34"/>
                  <a:pt x="11" y="34"/>
                </a:cubicBezTo>
                <a:cubicBezTo>
                  <a:pt x="11" y="34"/>
                  <a:pt x="10" y="33"/>
                  <a:pt x="10" y="32"/>
                </a:cubicBezTo>
                <a:cubicBezTo>
                  <a:pt x="10" y="30"/>
                  <a:pt x="10" y="30"/>
                  <a:pt x="10" y="30"/>
                </a:cubicBezTo>
                <a:cubicBezTo>
                  <a:pt x="10" y="29"/>
                  <a:pt x="11" y="29"/>
                  <a:pt x="11" y="29"/>
                </a:cubicBezTo>
                <a:cubicBezTo>
                  <a:pt x="14" y="29"/>
                  <a:pt x="14" y="29"/>
                  <a:pt x="14" y="29"/>
                </a:cubicBezTo>
                <a:cubicBezTo>
                  <a:pt x="14" y="29"/>
                  <a:pt x="15" y="29"/>
                  <a:pt x="15" y="30"/>
                </a:cubicBezTo>
                <a:lnTo>
                  <a:pt x="15" y="32"/>
                </a:lnTo>
                <a:close/>
                <a:moveTo>
                  <a:pt x="15" y="42"/>
                </a:moveTo>
                <a:cubicBezTo>
                  <a:pt x="15" y="43"/>
                  <a:pt x="14" y="43"/>
                  <a:pt x="14" y="43"/>
                </a:cubicBezTo>
                <a:cubicBezTo>
                  <a:pt x="11" y="43"/>
                  <a:pt x="11" y="43"/>
                  <a:pt x="11" y="43"/>
                </a:cubicBezTo>
                <a:cubicBezTo>
                  <a:pt x="11" y="43"/>
                  <a:pt x="10" y="43"/>
                  <a:pt x="10" y="42"/>
                </a:cubicBezTo>
                <a:cubicBezTo>
                  <a:pt x="10" y="40"/>
                  <a:pt x="10" y="40"/>
                  <a:pt x="10" y="40"/>
                </a:cubicBezTo>
                <a:cubicBezTo>
                  <a:pt x="10" y="39"/>
                  <a:pt x="11" y="39"/>
                  <a:pt x="11" y="39"/>
                </a:cubicBezTo>
                <a:cubicBezTo>
                  <a:pt x="14" y="39"/>
                  <a:pt x="14" y="39"/>
                  <a:pt x="14" y="39"/>
                </a:cubicBezTo>
                <a:cubicBezTo>
                  <a:pt x="14" y="39"/>
                  <a:pt x="15" y="39"/>
                  <a:pt x="15" y="40"/>
                </a:cubicBezTo>
                <a:lnTo>
                  <a:pt x="15" y="42"/>
                </a:lnTo>
                <a:close/>
                <a:moveTo>
                  <a:pt x="15" y="52"/>
                </a:moveTo>
                <a:cubicBezTo>
                  <a:pt x="15" y="53"/>
                  <a:pt x="14" y="53"/>
                  <a:pt x="14" y="53"/>
                </a:cubicBezTo>
                <a:cubicBezTo>
                  <a:pt x="11" y="53"/>
                  <a:pt x="11" y="53"/>
                  <a:pt x="11" y="53"/>
                </a:cubicBezTo>
                <a:cubicBezTo>
                  <a:pt x="11" y="53"/>
                  <a:pt x="10" y="53"/>
                  <a:pt x="10" y="52"/>
                </a:cubicBezTo>
                <a:cubicBezTo>
                  <a:pt x="10" y="49"/>
                  <a:pt x="10" y="49"/>
                  <a:pt x="10" y="49"/>
                </a:cubicBezTo>
                <a:cubicBezTo>
                  <a:pt x="10" y="49"/>
                  <a:pt x="11" y="48"/>
                  <a:pt x="11" y="48"/>
                </a:cubicBezTo>
                <a:cubicBezTo>
                  <a:pt x="14" y="48"/>
                  <a:pt x="14" y="48"/>
                  <a:pt x="14" y="48"/>
                </a:cubicBezTo>
                <a:cubicBezTo>
                  <a:pt x="14" y="48"/>
                  <a:pt x="15" y="49"/>
                  <a:pt x="15" y="49"/>
                </a:cubicBezTo>
                <a:lnTo>
                  <a:pt x="15" y="52"/>
                </a:lnTo>
                <a:close/>
                <a:moveTo>
                  <a:pt x="25" y="13"/>
                </a:moveTo>
                <a:cubicBezTo>
                  <a:pt x="25" y="14"/>
                  <a:pt x="24" y="14"/>
                  <a:pt x="24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0" y="14"/>
                  <a:pt x="20" y="14"/>
                  <a:pt x="20" y="13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10"/>
                  <a:pt x="20" y="9"/>
                  <a:pt x="21" y="9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9"/>
                  <a:pt x="25" y="10"/>
                  <a:pt x="25" y="11"/>
                </a:cubicBezTo>
                <a:lnTo>
                  <a:pt x="25" y="13"/>
                </a:lnTo>
                <a:close/>
                <a:moveTo>
                  <a:pt x="25" y="23"/>
                </a:moveTo>
                <a:cubicBezTo>
                  <a:pt x="25" y="23"/>
                  <a:pt x="24" y="24"/>
                  <a:pt x="24" y="24"/>
                </a:cubicBezTo>
                <a:cubicBezTo>
                  <a:pt x="21" y="24"/>
                  <a:pt x="21" y="24"/>
                  <a:pt x="21" y="24"/>
                </a:cubicBezTo>
                <a:cubicBezTo>
                  <a:pt x="20" y="24"/>
                  <a:pt x="20" y="23"/>
                  <a:pt x="20" y="23"/>
                </a:cubicBezTo>
                <a:cubicBezTo>
                  <a:pt x="20" y="20"/>
                  <a:pt x="20" y="20"/>
                  <a:pt x="20" y="20"/>
                </a:cubicBezTo>
                <a:cubicBezTo>
                  <a:pt x="20" y="20"/>
                  <a:pt x="20" y="19"/>
                  <a:pt x="21" y="19"/>
                </a:cubicBezTo>
                <a:cubicBezTo>
                  <a:pt x="24" y="19"/>
                  <a:pt x="24" y="19"/>
                  <a:pt x="24" y="19"/>
                </a:cubicBezTo>
                <a:cubicBezTo>
                  <a:pt x="24" y="19"/>
                  <a:pt x="25" y="20"/>
                  <a:pt x="25" y="20"/>
                </a:cubicBezTo>
                <a:lnTo>
                  <a:pt x="25" y="23"/>
                </a:lnTo>
                <a:close/>
                <a:moveTo>
                  <a:pt x="25" y="32"/>
                </a:moveTo>
                <a:cubicBezTo>
                  <a:pt x="25" y="33"/>
                  <a:pt x="24" y="34"/>
                  <a:pt x="24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0" y="34"/>
                  <a:pt x="20" y="33"/>
                  <a:pt x="20" y="32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29"/>
                  <a:pt x="20" y="29"/>
                  <a:pt x="21" y="29"/>
                </a:cubicBezTo>
                <a:cubicBezTo>
                  <a:pt x="24" y="29"/>
                  <a:pt x="24" y="29"/>
                  <a:pt x="24" y="29"/>
                </a:cubicBezTo>
                <a:cubicBezTo>
                  <a:pt x="24" y="29"/>
                  <a:pt x="25" y="29"/>
                  <a:pt x="25" y="30"/>
                </a:cubicBezTo>
                <a:lnTo>
                  <a:pt x="25" y="32"/>
                </a:lnTo>
                <a:close/>
                <a:moveTo>
                  <a:pt x="25" y="42"/>
                </a:moveTo>
                <a:cubicBezTo>
                  <a:pt x="25" y="43"/>
                  <a:pt x="24" y="43"/>
                  <a:pt x="24" y="43"/>
                </a:cubicBezTo>
                <a:cubicBezTo>
                  <a:pt x="21" y="43"/>
                  <a:pt x="21" y="43"/>
                  <a:pt x="21" y="43"/>
                </a:cubicBezTo>
                <a:cubicBezTo>
                  <a:pt x="20" y="43"/>
                  <a:pt x="20" y="43"/>
                  <a:pt x="20" y="42"/>
                </a:cubicBezTo>
                <a:cubicBezTo>
                  <a:pt x="20" y="40"/>
                  <a:pt x="20" y="40"/>
                  <a:pt x="20" y="40"/>
                </a:cubicBezTo>
                <a:cubicBezTo>
                  <a:pt x="20" y="39"/>
                  <a:pt x="20" y="39"/>
                  <a:pt x="21" y="39"/>
                </a:cubicBezTo>
                <a:cubicBezTo>
                  <a:pt x="24" y="39"/>
                  <a:pt x="24" y="39"/>
                  <a:pt x="24" y="39"/>
                </a:cubicBezTo>
                <a:cubicBezTo>
                  <a:pt x="24" y="39"/>
                  <a:pt x="25" y="39"/>
                  <a:pt x="25" y="40"/>
                </a:cubicBezTo>
                <a:lnTo>
                  <a:pt x="25" y="42"/>
                </a:lnTo>
                <a:close/>
                <a:moveTo>
                  <a:pt x="34" y="13"/>
                </a:moveTo>
                <a:cubicBezTo>
                  <a:pt x="34" y="14"/>
                  <a:pt x="34" y="14"/>
                  <a:pt x="33" y="14"/>
                </a:cubicBezTo>
                <a:cubicBezTo>
                  <a:pt x="31" y="14"/>
                  <a:pt x="31" y="14"/>
                  <a:pt x="31" y="14"/>
                </a:cubicBezTo>
                <a:cubicBezTo>
                  <a:pt x="30" y="14"/>
                  <a:pt x="30" y="14"/>
                  <a:pt x="30" y="13"/>
                </a:cubicBezTo>
                <a:cubicBezTo>
                  <a:pt x="30" y="11"/>
                  <a:pt x="30" y="11"/>
                  <a:pt x="30" y="11"/>
                </a:cubicBezTo>
                <a:cubicBezTo>
                  <a:pt x="30" y="10"/>
                  <a:pt x="30" y="9"/>
                  <a:pt x="31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4" y="9"/>
                  <a:pt x="34" y="10"/>
                  <a:pt x="34" y="11"/>
                </a:cubicBezTo>
                <a:lnTo>
                  <a:pt x="34" y="13"/>
                </a:lnTo>
                <a:close/>
                <a:moveTo>
                  <a:pt x="34" y="23"/>
                </a:moveTo>
                <a:cubicBezTo>
                  <a:pt x="34" y="23"/>
                  <a:pt x="34" y="24"/>
                  <a:pt x="33" y="24"/>
                </a:cubicBezTo>
                <a:cubicBezTo>
                  <a:pt x="31" y="24"/>
                  <a:pt x="31" y="24"/>
                  <a:pt x="31" y="24"/>
                </a:cubicBezTo>
                <a:cubicBezTo>
                  <a:pt x="30" y="24"/>
                  <a:pt x="30" y="23"/>
                  <a:pt x="30" y="23"/>
                </a:cubicBezTo>
                <a:cubicBezTo>
                  <a:pt x="30" y="20"/>
                  <a:pt x="30" y="20"/>
                  <a:pt x="30" y="20"/>
                </a:cubicBezTo>
                <a:cubicBezTo>
                  <a:pt x="30" y="20"/>
                  <a:pt x="30" y="19"/>
                  <a:pt x="31" y="19"/>
                </a:cubicBezTo>
                <a:cubicBezTo>
                  <a:pt x="33" y="19"/>
                  <a:pt x="33" y="19"/>
                  <a:pt x="33" y="19"/>
                </a:cubicBezTo>
                <a:cubicBezTo>
                  <a:pt x="34" y="19"/>
                  <a:pt x="34" y="20"/>
                  <a:pt x="34" y="20"/>
                </a:cubicBezTo>
                <a:lnTo>
                  <a:pt x="34" y="23"/>
                </a:lnTo>
                <a:close/>
                <a:moveTo>
                  <a:pt x="34" y="32"/>
                </a:moveTo>
                <a:cubicBezTo>
                  <a:pt x="34" y="33"/>
                  <a:pt x="34" y="34"/>
                  <a:pt x="33" y="34"/>
                </a:cubicBezTo>
                <a:cubicBezTo>
                  <a:pt x="31" y="34"/>
                  <a:pt x="31" y="34"/>
                  <a:pt x="31" y="34"/>
                </a:cubicBezTo>
                <a:cubicBezTo>
                  <a:pt x="30" y="34"/>
                  <a:pt x="30" y="33"/>
                  <a:pt x="30" y="32"/>
                </a:cubicBezTo>
                <a:cubicBezTo>
                  <a:pt x="30" y="30"/>
                  <a:pt x="30" y="30"/>
                  <a:pt x="30" y="30"/>
                </a:cubicBezTo>
                <a:cubicBezTo>
                  <a:pt x="30" y="29"/>
                  <a:pt x="30" y="29"/>
                  <a:pt x="31" y="29"/>
                </a:cubicBezTo>
                <a:cubicBezTo>
                  <a:pt x="33" y="29"/>
                  <a:pt x="33" y="29"/>
                  <a:pt x="33" y="29"/>
                </a:cubicBezTo>
                <a:cubicBezTo>
                  <a:pt x="34" y="29"/>
                  <a:pt x="34" y="29"/>
                  <a:pt x="34" y="30"/>
                </a:cubicBezTo>
                <a:lnTo>
                  <a:pt x="34" y="32"/>
                </a:lnTo>
                <a:close/>
                <a:moveTo>
                  <a:pt x="34" y="42"/>
                </a:moveTo>
                <a:cubicBezTo>
                  <a:pt x="34" y="43"/>
                  <a:pt x="34" y="43"/>
                  <a:pt x="33" y="43"/>
                </a:cubicBezTo>
                <a:cubicBezTo>
                  <a:pt x="31" y="43"/>
                  <a:pt x="31" y="43"/>
                  <a:pt x="31" y="43"/>
                </a:cubicBezTo>
                <a:cubicBezTo>
                  <a:pt x="30" y="43"/>
                  <a:pt x="30" y="43"/>
                  <a:pt x="30" y="42"/>
                </a:cubicBezTo>
                <a:cubicBezTo>
                  <a:pt x="30" y="40"/>
                  <a:pt x="30" y="40"/>
                  <a:pt x="30" y="40"/>
                </a:cubicBezTo>
                <a:cubicBezTo>
                  <a:pt x="30" y="39"/>
                  <a:pt x="30" y="39"/>
                  <a:pt x="31" y="39"/>
                </a:cubicBezTo>
                <a:cubicBezTo>
                  <a:pt x="33" y="39"/>
                  <a:pt x="33" y="39"/>
                  <a:pt x="33" y="39"/>
                </a:cubicBezTo>
                <a:cubicBezTo>
                  <a:pt x="34" y="39"/>
                  <a:pt x="34" y="39"/>
                  <a:pt x="34" y="40"/>
                </a:cubicBezTo>
                <a:lnTo>
                  <a:pt x="34" y="42"/>
                </a:lnTo>
                <a:close/>
                <a:moveTo>
                  <a:pt x="44" y="13"/>
                </a:moveTo>
                <a:cubicBezTo>
                  <a:pt x="44" y="14"/>
                  <a:pt x="44" y="14"/>
                  <a:pt x="43" y="14"/>
                </a:cubicBezTo>
                <a:cubicBezTo>
                  <a:pt x="41" y="14"/>
                  <a:pt x="41" y="14"/>
                  <a:pt x="41" y="14"/>
                </a:cubicBezTo>
                <a:cubicBezTo>
                  <a:pt x="40" y="14"/>
                  <a:pt x="39" y="14"/>
                  <a:pt x="39" y="13"/>
                </a:cubicBezTo>
                <a:cubicBezTo>
                  <a:pt x="39" y="11"/>
                  <a:pt x="39" y="11"/>
                  <a:pt x="39" y="11"/>
                </a:cubicBezTo>
                <a:cubicBezTo>
                  <a:pt x="39" y="10"/>
                  <a:pt x="40" y="9"/>
                  <a:pt x="41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4" y="9"/>
                  <a:pt x="44" y="10"/>
                  <a:pt x="44" y="11"/>
                </a:cubicBezTo>
                <a:lnTo>
                  <a:pt x="44" y="13"/>
                </a:lnTo>
                <a:close/>
                <a:moveTo>
                  <a:pt x="44" y="23"/>
                </a:moveTo>
                <a:cubicBezTo>
                  <a:pt x="44" y="23"/>
                  <a:pt x="44" y="24"/>
                  <a:pt x="43" y="24"/>
                </a:cubicBezTo>
                <a:cubicBezTo>
                  <a:pt x="41" y="24"/>
                  <a:pt x="41" y="24"/>
                  <a:pt x="41" y="24"/>
                </a:cubicBezTo>
                <a:cubicBezTo>
                  <a:pt x="40" y="24"/>
                  <a:pt x="39" y="23"/>
                  <a:pt x="39" y="23"/>
                </a:cubicBezTo>
                <a:cubicBezTo>
                  <a:pt x="39" y="20"/>
                  <a:pt x="39" y="20"/>
                  <a:pt x="39" y="20"/>
                </a:cubicBezTo>
                <a:cubicBezTo>
                  <a:pt x="39" y="20"/>
                  <a:pt x="40" y="19"/>
                  <a:pt x="41" y="19"/>
                </a:cubicBezTo>
                <a:cubicBezTo>
                  <a:pt x="43" y="19"/>
                  <a:pt x="43" y="19"/>
                  <a:pt x="43" y="19"/>
                </a:cubicBezTo>
                <a:cubicBezTo>
                  <a:pt x="44" y="19"/>
                  <a:pt x="44" y="20"/>
                  <a:pt x="44" y="20"/>
                </a:cubicBezTo>
                <a:lnTo>
                  <a:pt x="44" y="23"/>
                </a:lnTo>
                <a:close/>
                <a:moveTo>
                  <a:pt x="44" y="32"/>
                </a:moveTo>
                <a:cubicBezTo>
                  <a:pt x="44" y="33"/>
                  <a:pt x="44" y="34"/>
                  <a:pt x="43" y="34"/>
                </a:cubicBezTo>
                <a:cubicBezTo>
                  <a:pt x="41" y="34"/>
                  <a:pt x="41" y="34"/>
                  <a:pt x="41" y="34"/>
                </a:cubicBezTo>
                <a:cubicBezTo>
                  <a:pt x="40" y="34"/>
                  <a:pt x="39" y="33"/>
                  <a:pt x="39" y="32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29"/>
                  <a:pt x="40" y="29"/>
                  <a:pt x="41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4" y="29"/>
                  <a:pt x="44" y="29"/>
                  <a:pt x="44" y="30"/>
                </a:cubicBezTo>
                <a:lnTo>
                  <a:pt x="44" y="32"/>
                </a:lnTo>
                <a:close/>
                <a:moveTo>
                  <a:pt x="44" y="42"/>
                </a:moveTo>
                <a:cubicBezTo>
                  <a:pt x="44" y="43"/>
                  <a:pt x="44" y="43"/>
                  <a:pt x="43" y="43"/>
                </a:cubicBezTo>
                <a:cubicBezTo>
                  <a:pt x="41" y="43"/>
                  <a:pt x="41" y="43"/>
                  <a:pt x="41" y="43"/>
                </a:cubicBezTo>
                <a:cubicBezTo>
                  <a:pt x="40" y="43"/>
                  <a:pt x="39" y="43"/>
                  <a:pt x="39" y="42"/>
                </a:cubicBezTo>
                <a:cubicBezTo>
                  <a:pt x="39" y="40"/>
                  <a:pt x="39" y="40"/>
                  <a:pt x="39" y="40"/>
                </a:cubicBezTo>
                <a:cubicBezTo>
                  <a:pt x="39" y="39"/>
                  <a:pt x="40" y="39"/>
                  <a:pt x="41" y="39"/>
                </a:cubicBezTo>
                <a:cubicBezTo>
                  <a:pt x="43" y="39"/>
                  <a:pt x="43" y="39"/>
                  <a:pt x="43" y="39"/>
                </a:cubicBezTo>
                <a:cubicBezTo>
                  <a:pt x="44" y="39"/>
                  <a:pt x="44" y="39"/>
                  <a:pt x="44" y="40"/>
                </a:cubicBezTo>
                <a:lnTo>
                  <a:pt x="44" y="42"/>
                </a:lnTo>
                <a:close/>
                <a:moveTo>
                  <a:pt x="44" y="52"/>
                </a:moveTo>
                <a:cubicBezTo>
                  <a:pt x="44" y="53"/>
                  <a:pt x="44" y="53"/>
                  <a:pt x="43" y="53"/>
                </a:cubicBezTo>
                <a:cubicBezTo>
                  <a:pt x="41" y="53"/>
                  <a:pt x="41" y="53"/>
                  <a:pt x="41" y="53"/>
                </a:cubicBezTo>
                <a:cubicBezTo>
                  <a:pt x="40" y="53"/>
                  <a:pt x="39" y="53"/>
                  <a:pt x="39" y="52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49"/>
                  <a:pt x="40" y="48"/>
                  <a:pt x="41" y="48"/>
                </a:cubicBezTo>
                <a:cubicBezTo>
                  <a:pt x="43" y="48"/>
                  <a:pt x="43" y="48"/>
                  <a:pt x="43" y="48"/>
                </a:cubicBezTo>
                <a:cubicBezTo>
                  <a:pt x="44" y="48"/>
                  <a:pt x="44" y="49"/>
                  <a:pt x="44" y="49"/>
                </a:cubicBezTo>
                <a:lnTo>
                  <a:pt x="44" y="52"/>
                </a:lnTo>
                <a:close/>
              </a:path>
            </a:pathLst>
          </a:custGeom>
          <a:solidFill>
            <a:srgbClr val="19214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621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Freeform 137">
            <a:extLst>
              <a:ext uri="{FF2B5EF4-FFF2-40B4-BE49-F238E27FC236}">
                <a16:creationId xmlns:a16="http://schemas.microsoft.com/office/drawing/2014/main" id="{332274B4-A7B7-4B41-9145-44FC0B888D65}"/>
              </a:ext>
            </a:extLst>
          </p:cNvPr>
          <p:cNvSpPr>
            <a:spLocks noEditPoints="1"/>
          </p:cNvSpPr>
          <p:nvPr/>
        </p:nvSpPr>
        <p:spPr bwMode="auto">
          <a:xfrm>
            <a:off x="7540279" y="5192522"/>
            <a:ext cx="266432" cy="243341"/>
          </a:xfrm>
          <a:custGeom>
            <a:avLst/>
            <a:gdLst>
              <a:gd name="T0" fmla="*/ 234674 w 69"/>
              <a:gd name="T1" fmla="*/ 193322 h 63"/>
              <a:gd name="T2" fmla="*/ 234674 w 69"/>
              <a:gd name="T3" fmla="*/ 207130 h 63"/>
              <a:gd name="T4" fmla="*/ 220870 w 69"/>
              <a:gd name="T5" fmla="*/ 217487 h 63"/>
              <a:gd name="T6" fmla="*/ 17255 w 69"/>
              <a:gd name="T7" fmla="*/ 217487 h 63"/>
              <a:gd name="T8" fmla="*/ 3451 w 69"/>
              <a:gd name="T9" fmla="*/ 207130 h 63"/>
              <a:gd name="T10" fmla="*/ 3451 w 69"/>
              <a:gd name="T11" fmla="*/ 193322 h 63"/>
              <a:gd name="T12" fmla="*/ 103533 w 69"/>
              <a:gd name="T13" fmla="*/ 6904 h 63"/>
              <a:gd name="T14" fmla="*/ 117337 w 69"/>
              <a:gd name="T15" fmla="*/ 0 h 63"/>
              <a:gd name="T16" fmla="*/ 134592 w 69"/>
              <a:gd name="T17" fmla="*/ 6904 h 63"/>
              <a:gd name="T18" fmla="*/ 234674 w 69"/>
              <a:gd name="T19" fmla="*/ 193322 h 63"/>
              <a:gd name="T20" fmla="*/ 138043 w 69"/>
              <a:gd name="T21" fmla="*/ 69043 h 63"/>
              <a:gd name="T22" fmla="*/ 138043 w 69"/>
              <a:gd name="T23" fmla="*/ 69043 h 63"/>
              <a:gd name="T24" fmla="*/ 134592 w 69"/>
              <a:gd name="T25" fmla="*/ 65591 h 63"/>
              <a:gd name="T26" fmla="*/ 103533 w 69"/>
              <a:gd name="T27" fmla="*/ 65591 h 63"/>
              <a:gd name="T28" fmla="*/ 100082 w 69"/>
              <a:gd name="T29" fmla="*/ 69043 h 63"/>
              <a:gd name="T30" fmla="*/ 100082 w 69"/>
              <a:gd name="T31" fmla="*/ 69043 h 63"/>
              <a:gd name="T32" fmla="*/ 103533 w 69"/>
              <a:gd name="T33" fmla="*/ 131183 h 63"/>
              <a:gd name="T34" fmla="*/ 106984 w 69"/>
              <a:gd name="T35" fmla="*/ 134635 h 63"/>
              <a:gd name="T36" fmla="*/ 131141 w 69"/>
              <a:gd name="T37" fmla="*/ 134635 h 63"/>
              <a:gd name="T38" fmla="*/ 134592 w 69"/>
              <a:gd name="T39" fmla="*/ 131183 h 63"/>
              <a:gd name="T40" fmla="*/ 138043 w 69"/>
              <a:gd name="T41" fmla="*/ 69043 h 63"/>
              <a:gd name="T42" fmla="*/ 134592 w 69"/>
              <a:gd name="T43" fmla="*/ 155348 h 63"/>
              <a:gd name="T44" fmla="*/ 131141 w 69"/>
              <a:gd name="T45" fmla="*/ 148444 h 63"/>
              <a:gd name="T46" fmla="*/ 106984 w 69"/>
              <a:gd name="T47" fmla="*/ 148444 h 63"/>
              <a:gd name="T48" fmla="*/ 103533 w 69"/>
              <a:gd name="T49" fmla="*/ 155348 h 63"/>
              <a:gd name="T50" fmla="*/ 103533 w 69"/>
              <a:gd name="T51" fmla="*/ 179513 h 63"/>
              <a:gd name="T52" fmla="*/ 106984 w 69"/>
              <a:gd name="T53" fmla="*/ 182965 h 63"/>
              <a:gd name="T54" fmla="*/ 131141 w 69"/>
              <a:gd name="T55" fmla="*/ 182965 h 63"/>
              <a:gd name="T56" fmla="*/ 134592 w 69"/>
              <a:gd name="T57" fmla="*/ 179513 h 63"/>
              <a:gd name="T58" fmla="*/ 134592 w 69"/>
              <a:gd name="T59" fmla="*/ 155348 h 63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69" h="63">
                <a:moveTo>
                  <a:pt x="68" y="56"/>
                </a:moveTo>
                <a:cubicBezTo>
                  <a:pt x="69" y="57"/>
                  <a:pt x="69" y="59"/>
                  <a:pt x="68" y="60"/>
                </a:cubicBezTo>
                <a:cubicBezTo>
                  <a:pt x="67" y="62"/>
                  <a:pt x="65" y="63"/>
                  <a:pt x="64" y="63"/>
                </a:cubicBezTo>
                <a:cubicBezTo>
                  <a:pt x="5" y="63"/>
                  <a:pt x="5" y="63"/>
                  <a:pt x="5" y="63"/>
                </a:cubicBezTo>
                <a:cubicBezTo>
                  <a:pt x="4" y="63"/>
                  <a:pt x="2" y="62"/>
                  <a:pt x="1" y="60"/>
                </a:cubicBezTo>
                <a:cubicBezTo>
                  <a:pt x="0" y="59"/>
                  <a:pt x="0" y="57"/>
                  <a:pt x="1" y="56"/>
                </a:cubicBezTo>
                <a:cubicBezTo>
                  <a:pt x="30" y="2"/>
                  <a:pt x="30" y="2"/>
                  <a:pt x="30" y="2"/>
                </a:cubicBezTo>
                <a:cubicBezTo>
                  <a:pt x="31" y="1"/>
                  <a:pt x="33" y="0"/>
                  <a:pt x="34" y="0"/>
                </a:cubicBezTo>
                <a:cubicBezTo>
                  <a:pt x="36" y="0"/>
                  <a:pt x="38" y="1"/>
                  <a:pt x="39" y="2"/>
                </a:cubicBezTo>
                <a:lnTo>
                  <a:pt x="68" y="56"/>
                </a:lnTo>
                <a:close/>
                <a:moveTo>
                  <a:pt x="40" y="20"/>
                </a:moveTo>
                <a:cubicBezTo>
                  <a:pt x="40" y="20"/>
                  <a:pt x="40" y="20"/>
                  <a:pt x="40" y="20"/>
                </a:cubicBezTo>
                <a:cubicBezTo>
                  <a:pt x="39" y="19"/>
                  <a:pt x="39" y="19"/>
                  <a:pt x="39" y="19"/>
                </a:cubicBezTo>
                <a:cubicBezTo>
                  <a:pt x="30" y="19"/>
                  <a:pt x="30" y="19"/>
                  <a:pt x="30" y="19"/>
                </a:cubicBezTo>
                <a:cubicBezTo>
                  <a:pt x="30" y="19"/>
                  <a:pt x="30" y="19"/>
                  <a:pt x="29" y="20"/>
                </a:cubicBezTo>
                <a:cubicBezTo>
                  <a:pt x="29" y="20"/>
                  <a:pt x="29" y="20"/>
                  <a:pt x="29" y="20"/>
                </a:cubicBezTo>
                <a:cubicBezTo>
                  <a:pt x="30" y="38"/>
                  <a:pt x="30" y="38"/>
                  <a:pt x="30" y="38"/>
                </a:cubicBezTo>
                <a:cubicBezTo>
                  <a:pt x="30" y="38"/>
                  <a:pt x="30" y="39"/>
                  <a:pt x="31" y="39"/>
                </a:cubicBezTo>
                <a:cubicBezTo>
                  <a:pt x="38" y="39"/>
                  <a:pt x="38" y="39"/>
                  <a:pt x="38" y="39"/>
                </a:cubicBezTo>
                <a:cubicBezTo>
                  <a:pt x="39" y="39"/>
                  <a:pt x="39" y="38"/>
                  <a:pt x="39" y="38"/>
                </a:cubicBezTo>
                <a:lnTo>
                  <a:pt x="40" y="20"/>
                </a:lnTo>
                <a:close/>
                <a:moveTo>
                  <a:pt x="39" y="45"/>
                </a:moveTo>
                <a:cubicBezTo>
                  <a:pt x="39" y="44"/>
                  <a:pt x="39" y="43"/>
                  <a:pt x="38" y="43"/>
                </a:cubicBezTo>
                <a:cubicBezTo>
                  <a:pt x="31" y="43"/>
                  <a:pt x="31" y="43"/>
                  <a:pt x="31" y="43"/>
                </a:cubicBezTo>
                <a:cubicBezTo>
                  <a:pt x="30" y="43"/>
                  <a:pt x="30" y="44"/>
                  <a:pt x="30" y="45"/>
                </a:cubicBezTo>
                <a:cubicBezTo>
                  <a:pt x="30" y="52"/>
                  <a:pt x="30" y="52"/>
                  <a:pt x="30" y="52"/>
                </a:cubicBezTo>
                <a:cubicBezTo>
                  <a:pt x="30" y="53"/>
                  <a:pt x="30" y="53"/>
                  <a:pt x="31" y="53"/>
                </a:cubicBezTo>
                <a:cubicBezTo>
                  <a:pt x="38" y="53"/>
                  <a:pt x="38" y="53"/>
                  <a:pt x="38" y="53"/>
                </a:cubicBezTo>
                <a:cubicBezTo>
                  <a:pt x="39" y="53"/>
                  <a:pt x="39" y="53"/>
                  <a:pt x="39" y="52"/>
                </a:cubicBezTo>
                <a:lnTo>
                  <a:pt x="39" y="45"/>
                </a:lnTo>
                <a:close/>
              </a:path>
            </a:pathLst>
          </a:custGeom>
          <a:solidFill>
            <a:srgbClr val="19214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621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9EB0D97-0B0D-4043-A4EA-15C7FC5156AD}"/>
              </a:ext>
            </a:extLst>
          </p:cNvPr>
          <p:cNvGrpSpPr/>
          <p:nvPr/>
        </p:nvGrpSpPr>
        <p:grpSpPr>
          <a:xfrm>
            <a:off x="10620165" y="5215955"/>
            <a:ext cx="294602" cy="263245"/>
            <a:chOff x="759419" y="1679604"/>
            <a:chExt cx="294602" cy="263245"/>
          </a:xfrm>
          <a:solidFill>
            <a:srgbClr val="192141"/>
          </a:solidFill>
        </p:grpSpPr>
        <p:sp>
          <p:nvSpPr>
            <p:cNvPr id="51" name="Freeform 90">
              <a:extLst>
                <a:ext uri="{FF2B5EF4-FFF2-40B4-BE49-F238E27FC236}">
                  <a16:creationId xmlns:a16="http://schemas.microsoft.com/office/drawing/2014/main" id="{FF244867-1DCA-4127-ADB7-A14837306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419" y="1884111"/>
              <a:ext cx="292100" cy="58738"/>
            </a:xfrm>
            <a:custGeom>
              <a:avLst/>
              <a:gdLst/>
              <a:ahLst/>
              <a:cxnLst>
                <a:cxn ang="0">
                  <a:pos x="88" y="9"/>
                </a:cxn>
                <a:cxn ang="0">
                  <a:pos x="72" y="9"/>
                </a:cxn>
                <a:cxn ang="0">
                  <a:pos x="45" y="9"/>
                </a:cxn>
                <a:cxn ang="0">
                  <a:pos x="28" y="9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0" y="19"/>
                </a:cxn>
                <a:cxn ang="0">
                  <a:pos x="6" y="14"/>
                </a:cxn>
                <a:cxn ang="0">
                  <a:pos x="23" y="14"/>
                </a:cxn>
                <a:cxn ang="0">
                  <a:pos x="50" y="14"/>
                </a:cxn>
                <a:cxn ang="0">
                  <a:pos x="66" y="14"/>
                </a:cxn>
                <a:cxn ang="0">
                  <a:pos x="80" y="21"/>
                </a:cxn>
                <a:cxn ang="0">
                  <a:pos x="93" y="14"/>
                </a:cxn>
                <a:cxn ang="0">
                  <a:pos x="110" y="14"/>
                </a:cxn>
                <a:cxn ang="0">
                  <a:pos x="116" y="18"/>
                </a:cxn>
                <a:cxn ang="0">
                  <a:pos x="116" y="10"/>
                </a:cxn>
                <a:cxn ang="0">
                  <a:pos x="115" y="9"/>
                </a:cxn>
                <a:cxn ang="0">
                  <a:pos x="88" y="9"/>
                </a:cxn>
              </a:cxnLst>
              <a:rect l="0" t="0" r="r" b="b"/>
              <a:pathLst>
                <a:path w="116" h="23">
                  <a:moveTo>
                    <a:pt x="88" y="9"/>
                  </a:moveTo>
                  <a:cubicBezTo>
                    <a:pt x="82" y="15"/>
                    <a:pt x="77" y="15"/>
                    <a:pt x="72" y="9"/>
                  </a:cubicBezTo>
                  <a:cubicBezTo>
                    <a:pt x="63" y="1"/>
                    <a:pt x="53" y="0"/>
                    <a:pt x="45" y="9"/>
                  </a:cubicBezTo>
                  <a:cubicBezTo>
                    <a:pt x="39" y="15"/>
                    <a:pt x="34" y="15"/>
                    <a:pt x="28" y="9"/>
                  </a:cubicBezTo>
                  <a:cubicBezTo>
                    <a:pt x="19" y="0"/>
                    <a:pt x="10" y="0"/>
                    <a:pt x="1" y="9"/>
                  </a:cubicBezTo>
                  <a:cubicBezTo>
                    <a:pt x="1" y="10"/>
                    <a:pt x="0" y="10"/>
                    <a:pt x="0" y="1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18"/>
                    <a:pt x="4" y="16"/>
                    <a:pt x="6" y="14"/>
                  </a:cubicBezTo>
                  <a:cubicBezTo>
                    <a:pt x="12" y="8"/>
                    <a:pt x="17" y="8"/>
                    <a:pt x="23" y="14"/>
                  </a:cubicBezTo>
                  <a:cubicBezTo>
                    <a:pt x="32" y="23"/>
                    <a:pt x="41" y="23"/>
                    <a:pt x="50" y="14"/>
                  </a:cubicBezTo>
                  <a:cubicBezTo>
                    <a:pt x="56" y="8"/>
                    <a:pt x="61" y="8"/>
                    <a:pt x="66" y="14"/>
                  </a:cubicBezTo>
                  <a:cubicBezTo>
                    <a:pt x="71" y="19"/>
                    <a:pt x="75" y="21"/>
                    <a:pt x="80" y="21"/>
                  </a:cubicBezTo>
                  <a:cubicBezTo>
                    <a:pt x="84" y="21"/>
                    <a:pt x="89" y="19"/>
                    <a:pt x="93" y="14"/>
                  </a:cubicBezTo>
                  <a:cubicBezTo>
                    <a:pt x="99" y="8"/>
                    <a:pt x="104" y="8"/>
                    <a:pt x="110" y="14"/>
                  </a:cubicBezTo>
                  <a:cubicBezTo>
                    <a:pt x="112" y="16"/>
                    <a:pt x="114" y="17"/>
                    <a:pt x="116" y="18"/>
                  </a:cubicBezTo>
                  <a:cubicBezTo>
                    <a:pt x="116" y="10"/>
                    <a:pt x="116" y="10"/>
                    <a:pt x="116" y="10"/>
                  </a:cubicBezTo>
                  <a:cubicBezTo>
                    <a:pt x="115" y="9"/>
                    <a:pt x="115" y="9"/>
                    <a:pt x="115" y="9"/>
                  </a:cubicBezTo>
                  <a:cubicBezTo>
                    <a:pt x="106" y="0"/>
                    <a:pt x="97" y="0"/>
                    <a:pt x="88" y="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+mn-ea"/>
                <a:cs typeface="Segoe UI Light" panose="020B0502040204020203" pitchFamily="34" charset="0"/>
              </a:endParaRPr>
            </a:p>
          </p:txBody>
        </p:sp>
        <p:sp>
          <p:nvSpPr>
            <p:cNvPr id="52" name="Freeform 90">
              <a:extLst>
                <a:ext uri="{FF2B5EF4-FFF2-40B4-BE49-F238E27FC236}">
                  <a16:creationId xmlns:a16="http://schemas.microsoft.com/office/drawing/2014/main" id="{DFBD2701-5592-4AD6-A966-FD1A580CB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419" y="1784517"/>
              <a:ext cx="292100" cy="58738"/>
            </a:xfrm>
            <a:custGeom>
              <a:avLst/>
              <a:gdLst/>
              <a:ahLst/>
              <a:cxnLst>
                <a:cxn ang="0">
                  <a:pos x="88" y="9"/>
                </a:cxn>
                <a:cxn ang="0">
                  <a:pos x="72" y="9"/>
                </a:cxn>
                <a:cxn ang="0">
                  <a:pos x="45" y="9"/>
                </a:cxn>
                <a:cxn ang="0">
                  <a:pos x="28" y="9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0" y="19"/>
                </a:cxn>
                <a:cxn ang="0">
                  <a:pos x="6" y="14"/>
                </a:cxn>
                <a:cxn ang="0">
                  <a:pos x="23" y="14"/>
                </a:cxn>
                <a:cxn ang="0">
                  <a:pos x="50" y="14"/>
                </a:cxn>
                <a:cxn ang="0">
                  <a:pos x="66" y="14"/>
                </a:cxn>
                <a:cxn ang="0">
                  <a:pos x="80" y="21"/>
                </a:cxn>
                <a:cxn ang="0">
                  <a:pos x="93" y="14"/>
                </a:cxn>
                <a:cxn ang="0">
                  <a:pos x="110" y="14"/>
                </a:cxn>
                <a:cxn ang="0">
                  <a:pos x="116" y="18"/>
                </a:cxn>
                <a:cxn ang="0">
                  <a:pos x="116" y="10"/>
                </a:cxn>
                <a:cxn ang="0">
                  <a:pos x="115" y="9"/>
                </a:cxn>
                <a:cxn ang="0">
                  <a:pos x="88" y="9"/>
                </a:cxn>
              </a:cxnLst>
              <a:rect l="0" t="0" r="r" b="b"/>
              <a:pathLst>
                <a:path w="116" h="23">
                  <a:moveTo>
                    <a:pt x="88" y="9"/>
                  </a:moveTo>
                  <a:cubicBezTo>
                    <a:pt x="82" y="15"/>
                    <a:pt x="77" y="15"/>
                    <a:pt x="72" y="9"/>
                  </a:cubicBezTo>
                  <a:cubicBezTo>
                    <a:pt x="63" y="1"/>
                    <a:pt x="53" y="0"/>
                    <a:pt x="45" y="9"/>
                  </a:cubicBezTo>
                  <a:cubicBezTo>
                    <a:pt x="39" y="15"/>
                    <a:pt x="34" y="15"/>
                    <a:pt x="28" y="9"/>
                  </a:cubicBezTo>
                  <a:cubicBezTo>
                    <a:pt x="19" y="0"/>
                    <a:pt x="10" y="0"/>
                    <a:pt x="1" y="9"/>
                  </a:cubicBezTo>
                  <a:cubicBezTo>
                    <a:pt x="1" y="10"/>
                    <a:pt x="0" y="10"/>
                    <a:pt x="0" y="1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18"/>
                    <a:pt x="4" y="16"/>
                    <a:pt x="6" y="14"/>
                  </a:cubicBezTo>
                  <a:cubicBezTo>
                    <a:pt x="12" y="8"/>
                    <a:pt x="17" y="8"/>
                    <a:pt x="23" y="14"/>
                  </a:cubicBezTo>
                  <a:cubicBezTo>
                    <a:pt x="32" y="23"/>
                    <a:pt x="41" y="23"/>
                    <a:pt x="50" y="14"/>
                  </a:cubicBezTo>
                  <a:cubicBezTo>
                    <a:pt x="56" y="8"/>
                    <a:pt x="61" y="8"/>
                    <a:pt x="66" y="14"/>
                  </a:cubicBezTo>
                  <a:cubicBezTo>
                    <a:pt x="71" y="19"/>
                    <a:pt x="75" y="21"/>
                    <a:pt x="80" y="21"/>
                  </a:cubicBezTo>
                  <a:cubicBezTo>
                    <a:pt x="84" y="21"/>
                    <a:pt x="89" y="19"/>
                    <a:pt x="93" y="14"/>
                  </a:cubicBezTo>
                  <a:cubicBezTo>
                    <a:pt x="99" y="8"/>
                    <a:pt x="104" y="8"/>
                    <a:pt x="110" y="14"/>
                  </a:cubicBezTo>
                  <a:cubicBezTo>
                    <a:pt x="112" y="16"/>
                    <a:pt x="114" y="17"/>
                    <a:pt x="116" y="18"/>
                  </a:cubicBezTo>
                  <a:cubicBezTo>
                    <a:pt x="116" y="10"/>
                    <a:pt x="116" y="10"/>
                    <a:pt x="116" y="10"/>
                  </a:cubicBezTo>
                  <a:cubicBezTo>
                    <a:pt x="115" y="9"/>
                    <a:pt x="115" y="9"/>
                    <a:pt x="115" y="9"/>
                  </a:cubicBezTo>
                  <a:cubicBezTo>
                    <a:pt x="106" y="0"/>
                    <a:pt x="97" y="0"/>
                    <a:pt x="88" y="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+mn-ea"/>
                <a:cs typeface="Segoe UI Light" panose="020B0502040204020203" pitchFamily="34" charset="0"/>
              </a:endParaRPr>
            </a:p>
          </p:txBody>
        </p:sp>
        <p:sp>
          <p:nvSpPr>
            <p:cNvPr id="53" name="Freeform 90">
              <a:extLst>
                <a:ext uri="{FF2B5EF4-FFF2-40B4-BE49-F238E27FC236}">
                  <a16:creationId xmlns:a16="http://schemas.microsoft.com/office/drawing/2014/main" id="{61CC40E9-460D-46A3-A0BF-B71225DFE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921" y="1679604"/>
              <a:ext cx="292100" cy="58738"/>
            </a:xfrm>
            <a:custGeom>
              <a:avLst/>
              <a:gdLst/>
              <a:ahLst/>
              <a:cxnLst>
                <a:cxn ang="0">
                  <a:pos x="88" y="9"/>
                </a:cxn>
                <a:cxn ang="0">
                  <a:pos x="72" y="9"/>
                </a:cxn>
                <a:cxn ang="0">
                  <a:pos x="45" y="9"/>
                </a:cxn>
                <a:cxn ang="0">
                  <a:pos x="28" y="9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0" y="19"/>
                </a:cxn>
                <a:cxn ang="0">
                  <a:pos x="6" y="14"/>
                </a:cxn>
                <a:cxn ang="0">
                  <a:pos x="23" y="14"/>
                </a:cxn>
                <a:cxn ang="0">
                  <a:pos x="50" y="14"/>
                </a:cxn>
                <a:cxn ang="0">
                  <a:pos x="66" y="14"/>
                </a:cxn>
                <a:cxn ang="0">
                  <a:pos x="80" y="21"/>
                </a:cxn>
                <a:cxn ang="0">
                  <a:pos x="93" y="14"/>
                </a:cxn>
                <a:cxn ang="0">
                  <a:pos x="110" y="14"/>
                </a:cxn>
                <a:cxn ang="0">
                  <a:pos x="116" y="18"/>
                </a:cxn>
                <a:cxn ang="0">
                  <a:pos x="116" y="10"/>
                </a:cxn>
                <a:cxn ang="0">
                  <a:pos x="115" y="9"/>
                </a:cxn>
                <a:cxn ang="0">
                  <a:pos x="88" y="9"/>
                </a:cxn>
              </a:cxnLst>
              <a:rect l="0" t="0" r="r" b="b"/>
              <a:pathLst>
                <a:path w="116" h="23">
                  <a:moveTo>
                    <a:pt x="88" y="9"/>
                  </a:moveTo>
                  <a:cubicBezTo>
                    <a:pt x="82" y="15"/>
                    <a:pt x="77" y="15"/>
                    <a:pt x="72" y="9"/>
                  </a:cubicBezTo>
                  <a:cubicBezTo>
                    <a:pt x="63" y="1"/>
                    <a:pt x="53" y="0"/>
                    <a:pt x="45" y="9"/>
                  </a:cubicBezTo>
                  <a:cubicBezTo>
                    <a:pt x="39" y="15"/>
                    <a:pt x="34" y="15"/>
                    <a:pt x="28" y="9"/>
                  </a:cubicBezTo>
                  <a:cubicBezTo>
                    <a:pt x="19" y="0"/>
                    <a:pt x="10" y="0"/>
                    <a:pt x="1" y="9"/>
                  </a:cubicBezTo>
                  <a:cubicBezTo>
                    <a:pt x="1" y="10"/>
                    <a:pt x="0" y="10"/>
                    <a:pt x="0" y="1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18"/>
                    <a:pt x="4" y="16"/>
                    <a:pt x="6" y="14"/>
                  </a:cubicBezTo>
                  <a:cubicBezTo>
                    <a:pt x="12" y="8"/>
                    <a:pt x="17" y="8"/>
                    <a:pt x="23" y="14"/>
                  </a:cubicBezTo>
                  <a:cubicBezTo>
                    <a:pt x="32" y="23"/>
                    <a:pt x="41" y="23"/>
                    <a:pt x="50" y="14"/>
                  </a:cubicBezTo>
                  <a:cubicBezTo>
                    <a:pt x="56" y="8"/>
                    <a:pt x="61" y="8"/>
                    <a:pt x="66" y="14"/>
                  </a:cubicBezTo>
                  <a:cubicBezTo>
                    <a:pt x="71" y="19"/>
                    <a:pt x="75" y="21"/>
                    <a:pt x="80" y="21"/>
                  </a:cubicBezTo>
                  <a:cubicBezTo>
                    <a:pt x="84" y="21"/>
                    <a:pt x="89" y="19"/>
                    <a:pt x="93" y="14"/>
                  </a:cubicBezTo>
                  <a:cubicBezTo>
                    <a:pt x="99" y="8"/>
                    <a:pt x="104" y="8"/>
                    <a:pt x="110" y="14"/>
                  </a:cubicBezTo>
                  <a:cubicBezTo>
                    <a:pt x="112" y="16"/>
                    <a:pt x="114" y="17"/>
                    <a:pt x="116" y="18"/>
                  </a:cubicBezTo>
                  <a:cubicBezTo>
                    <a:pt x="116" y="10"/>
                    <a:pt x="116" y="10"/>
                    <a:pt x="116" y="10"/>
                  </a:cubicBezTo>
                  <a:cubicBezTo>
                    <a:pt x="115" y="9"/>
                    <a:pt x="115" y="9"/>
                    <a:pt x="115" y="9"/>
                  </a:cubicBezTo>
                  <a:cubicBezTo>
                    <a:pt x="106" y="0"/>
                    <a:pt x="97" y="0"/>
                    <a:pt x="88" y="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+mn-ea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006288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C635F3AF-1BBB-4A8A-BAB7-E6BA569E91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4164" y="0"/>
            <a:ext cx="2627836" cy="74295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6C070FC1-9F14-4D56-881D-CF3D4B130B83}"/>
              </a:ext>
            </a:extLst>
          </p:cNvPr>
          <p:cNvGrpSpPr/>
          <p:nvPr/>
        </p:nvGrpSpPr>
        <p:grpSpPr>
          <a:xfrm>
            <a:off x="-33733" y="-7985"/>
            <a:ext cx="9336559" cy="883064"/>
            <a:chOff x="106559" y="37833"/>
            <a:chExt cx="7758941" cy="649685"/>
          </a:xfrm>
          <a:solidFill>
            <a:srgbClr val="073762"/>
          </a:solidFill>
        </p:grpSpPr>
        <p:sp>
          <p:nvSpPr>
            <p:cNvPr id="44" name="Pentagon 116">
              <a:extLst>
                <a:ext uri="{FF2B5EF4-FFF2-40B4-BE49-F238E27FC236}">
                  <a16:creationId xmlns:a16="http://schemas.microsoft.com/office/drawing/2014/main" id="{1262D9EB-0633-477A-B385-3EB78343FD4C}"/>
                </a:ext>
              </a:extLst>
            </p:cNvPr>
            <p:cNvSpPr/>
            <p:nvPr/>
          </p:nvSpPr>
          <p:spPr>
            <a:xfrm>
              <a:off x="233356" y="113938"/>
              <a:ext cx="7632144" cy="505164"/>
            </a:xfrm>
            <a:custGeom>
              <a:avLst/>
              <a:gdLst>
                <a:gd name="connsiteX0" fmla="*/ 0 w 7143221"/>
                <a:gd name="connsiteY0" fmla="*/ 0 h 505164"/>
                <a:gd name="connsiteX1" fmla="*/ 6890639 w 7143221"/>
                <a:gd name="connsiteY1" fmla="*/ 0 h 505164"/>
                <a:gd name="connsiteX2" fmla="*/ 7143221 w 7143221"/>
                <a:gd name="connsiteY2" fmla="*/ 252582 h 505164"/>
                <a:gd name="connsiteX3" fmla="*/ 6890639 w 7143221"/>
                <a:gd name="connsiteY3" fmla="*/ 505164 h 505164"/>
                <a:gd name="connsiteX4" fmla="*/ 0 w 7143221"/>
                <a:gd name="connsiteY4" fmla="*/ 505164 h 505164"/>
                <a:gd name="connsiteX5" fmla="*/ 0 w 7143221"/>
                <a:gd name="connsiteY5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7157 w 7143222"/>
                <a:gd name="connsiteY5" fmla="*/ 248012 h 505164"/>
                <a:gd name="connsiteX6" fmla="*/ 1 w 7143222"/>
                <a:gd name="connsiteY6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3982 w 7143222"/>
                <a:gd name="connsiteY5" fmla="*/ 238487 h 505164"/>
                <a:gd name="connsiteX6" fmla="*/ 1 w 7143222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233" h="505164">
                  <a:moveTo>
                    <a:pt x="12" y="0"/>
                  </a:moveTo>
                  <a:lnTo>
                    <a:pt x="6890651" y="0"/>
                  </a:lnTo>
                  <a:lnTo>
                    <a:pt x="7143233" y="252582"/>
                  </a:lnTo>
                  <a:lnTo>
                    <a:pt x="6890651" y="505164"/>
                  </a:lnTo>
                  <a:lnTo>
                    <a:pt x="12" y="505164"/>
                  </a:lnTo>
                  <a:cubicBezTo>
                    <a:pt x="-519" y="414155"/>
                    <a:pt x="14824" y="491421"/>
                    <a:pt x="153993" y="238487"/>
                  </a:cubicBezTo>
                  <a:cubicBezTo>
                    <a:pt x="23291" y="51041"/>
                    <a:pt x="51339" y="79496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5" name="Google Shape;9573;p60">
              <a:extLst>
                <a:ext uri="{FF2B5EF4-FFF2-40B4-BE49-F238E27FC236}">
                  <a16:creationId xmlns:a16="http://schemas.microsoft.com/office/drawing/2014/main" id="{728486C1-FF6D-42C5-B7B7-956F9EF12F9A}"/>
                </a:ext>
              </a:extLst>
            </p:cNvPr>
            <p:cNvGrpSpPr/>
            <p:nvPr/>
          </p:nvGrpSpPr>
          <p:grpSpPr>
            <a:xfrm>
              <a:off x="106559" y="37833"/>
              <a:ext cx="398481" cy="649685"/>
              <a:chOff x="4411970" y="2726085"/>
              <a:chExt cx="118796" cy="193659"/>
            </a:xfrm>
            <a:grpFill/>
          </p:grpSpPr>
          <p:sp>
            <p:nvSpPr>
              <p:cNvPr id="46" name="Google Shape;9575;p60">
                <a:extLst>
                  <a:ext uri="{FF2B5EF4-FFF2-40B4-BE49-F238E27FC236}">
                    <a16:creationId xmlns:a16="http://schemas.microsoft.com/office/drawing/2014/main" id="{D04250C1-05ED-4422-B971-C98E8693C229}"/>
                  </a:ext>
                </a:extLst>
              </p:cNvPr>
              <p:cNvSpPr/>
              <p:nvPr/>
            </p:nvSpPr>
            <p:spPr>
              <a:xfrm>
                <a:off x="4426058" y="2791601"/>
                <a:ext cx="36167" cy="62627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387" extrusionOk="0">
                    <a:moveTo>
                      <a:pt x="176" y="0"/>
                    </a:moveTo>
                    <a:cubicBezTo>
                      <a:pt x="87" y="0"/>
                      <a:pt x="1" y="69"/>
                      <a:pt x="1" y="173"/>
                    </a:cubicBezTo>
                    <a:lnTo>
                      <a:pt x="1" y="1214"/>
                    </a:lnTo>
                    <a:cubicBezTo>
                      <a:pt x="1" y="1318"/>
                      <a:pt x="87" y="1386"/>
                      <a:pt x="176" y="1386"/>
                    </a:cubicBezTo>
                    <a:cubicBezTo>
                      <a:pt x="218" y="1386"/>
                      <a:pt x="262" y="1371"/>
                      <a:pt x="297" y="1335"/>
                    </a:cubicBezTo>
                    <a:lnTo>
                      <a:pt x="627" y="1006"/>
                    </a:lnTo>
                    <a:cubicBezTo>
                      <a:pt x="800" y="834"/>
                      <a:pt x="800" y="554"/>
                      <a:pt x="627" y="381"/>
                    </a:cubicBezTo>
                    <a:lnTo>
                      <a:pt x="297" y="51"/>
                    </a:lnTo>
                    <a:cubicBezTo>
                      <a:pt x="262" y="16"/>
                      <a:pt x="218" y="0"/>
                      <a:pt x="1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Google Shape;9574;p60">
                <a:extLst>
                  <a:ext uri="{FF2B5EF4-FFF2-40B4-BE49-F238E27FC236}">
                    <a16:creationId xmlns:a16="http://schemas.microsoft.com/office/drawing/2014/main" id="{816B3CA8-97D2-41C7-943A-A172B4097DB7}"/>
                  </a:ext>
                </a:extLst>
              </p:cNvPr>
              <p:cNvSpPr/>
              <p:nvPr/>
            </p:nvSpPr>
            <p:spPr>
              <a:xfrm>
                <a:off x="4411970" y="2726085"/>
                <a:ext cx="118796" cy="193659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4289" extrusionOk="0">
                    <a:moveTo>
                      <a:pt x="450" y="0"/>
                    </a:moveTo>
                    <a:cubicBezTo>
                      <a:pt x="357" y="0"/>
                      <a:pt x="264" y="35"/>
                      <a:pt x="193" y="106"/>
                    </a:cubicBezTo>
                    <a:lnTo>
                      <a:pt x="1" y="298"/>
                    </a:lnTo>
                    <a:lnTo>
                      <a:pt x="1591" y="1886"/>
                    </a:lnTo>
                    <a:cubicBezTo>
                      <a:pt x="1732" y="2029"/>
                      <a:pt x="1732" y="2258"/>
                      <a:pt x="1591" y="2401"/>
                    </a:cubicBezTo>
                    <a:lnTo>
                      <a:pt x="1" y="3991"/>
                    </a:lnTo>
                    <a:lnTo>
                      <a:pt x="193" y="4183"/>
                    </a:lnTo>
                    <a:cubicBezTo>
                      <a:pt x="264" y="4253"/>
                      <a:pt x="357" y="4288"/>
                      <a:pt x="450" y="4288"/>
                    </a:cubicBezTo>
                    <a:cubicBezTo>
                      <a:pt x="543" y="4288"/>
                      <a:pt x="636" y="4253"/>
                      <a:pt x="707" y="4183"/>
                    </a:cubicBezTo>
                    <a:lnTo>
                      <a:pt x="2488" y="2401"/>
                    </a:lnTo>
                    <a:cubicBezTo>
                      <a:pt x="2630" y="2260"/>
                      <a:pt x="2630" y="2029"/>
                      <a:pt x="2488" y="1888"/>
                    </a:cubicBezTo>
                    <a:lnTo>
                      <a:pt x="707" y="106"/>
                    </a:lnTo>
                    <a:cubicBezTo>
                      <a:pt x="636" y="35"/>
                      <a:pt x="543" y="0"/>
                      <a:pt x="4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A92B912-37C6-4AC2-B358-A63FB03F7B3F}"/>
              </a:ext>
            </a:extLst>
          </p:cNvPr>
          <p:cNvSpPr txBox="1"/>
          <p:nvPr/>
        </p:nvSpPr>
        <p:spPr>
          <a:xfrm>
            <a:off x="571983" y="176624"/>
            <a:ext cx="114039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TIPOLOGI BANTUAN RUMAH SUSUN TA 2023</a:t>
            </a:r>
          </a:p>
        </p:txBody>
      </p:sp>
      <p:graphicFrame>
        <p:nvGraphicFramePr>
          <p:cNvPr id="12" name="Table 3">
            <a:extLst>
              <a:ext uri="{FF2B5EF4-FFF2-40B4-BE49-F238E27FC236}">
                <a16:creationId xmlns:a16="http://schemas.microsoft.com/office/drawing/2014/main" id="{9FF05B0B-0D85-4A82-9BE2-1D60ED3B7F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420486"/>
              </p:ext>
            </p:extLst>
          </p:nvPr>
        </p:nvGraphicFramePr>
        <p:xfrm>
          <a:off x="66235" y="1075655"/>
          <a:ext cx="12059530" cy="5705192"/>
        </p:xfrm>
        <a:graphic>
          <a:graphicData uri="http://schemas.openxmlformats.org/drawingml/2006/table">
            <a:tbl>
              <a:tblPr firstRow="1" bandRow="1"/>
              <a:tblGrid>
                <a:gridCol w="467683">
                  <a:extLst>
                    <a:ext uri="{9D8B030D-6E8A-4147-A177-3AD203B41FA5}">
                      <a16:colId xmlns:a16="http://schemas.microsoft.com/office/drawing/2014/main" val="356495914"/>
                    </a:ext>
                  </a:extLst>
                </a:gridCol>
                <a:gridCol w="1089959">
                  <a:extLst>
                    <a:ext uri="{9D8B030D-6E8A-4147-A177-3AD203B41FA5}">
                      <a16:colId xmlns:a16="http://schemas.microsoft.com/office/drawing/2014/main" val="3230618999"/>
                    </a:ext>
                  </a:extLst>
                </a:gridCol>
                <a:gridCol w="838031">
                  <a:extLst>
                    <a:ext uri="{9D8B030D-6E8A-4147-A177-3AD203B41FA5}">
                      <a16:colId xmlns:a16="http://schemas.microsoft.com/office/drawing/2014/main" val="2063377512"/>
                    </a:ext>
                  </a:extLst>
                </a:gridCol>
                <a:gridCol w="916451">
                  <a:extLst>
                    <a:ext uri="{9D8B030D-6E8A-4147-A177-3AD203B41FA5}">
                      <a16:colId xmlns:a16="http://schemas.microsoft.com/office/drawing/2014/main" val="4265973971"/>
                    </a:ext>
                  </a:extLst>
                </a:gridCol>
                <a:gridCol w="1354574">
                  <a:extLst>
                    <a:ext uri="{9D8B030D-6E8A-4147-A177-3AD203B41FA5}">
                      <a16:colId xmlns:a16="http://schemas.microsoft.com/office/drawing/2014/main" val="3265876644"/>
                    </a:ext>
                  </a:extLst>
                </a:gridCol>
                <a:gridCol w="1392790">
                  <a:extLst>
                    <a:ext uri="{9D8B030D-6E8A-4147-A177-3AD203B41FA5}">
                      <a16:colId xmlns:a16="http://schemas.microsoft.com/office/drawing/2014/main" val="3286919588"/>
                    </a:ext>
                  </a:extLst>
                </a:gridCol>
                <a:gridCol w="1290879">
                  <a:extLst>
                    <a:ext uri="{9D8B030D-6E8A-4147-A177-3AD203B41FA5}">
                      <a16:colId xmlns:a16="http://schemas.microsoft.com/office/drawing/2014/main" val="1626778896"/>
                    </a:ext>
                  </a:extLst>
                </a:gridCol>
                <a:gridCol w="1082810">
                  <a:extLst>
                    <a:ext uri="{9D8B030D-6E8A-4147-A177-3AD203B41FA5}">
                      <a16:colId xmlns:a16="http://schemas.microsoft.com/office/drawing/2014/main" val="1009974652"/>
                    </a:ext>
                  </a:extLst>
                </a:gridCol>
                <a:gridCol w="1116780">
                  <a:extLst>
                    <a:ext uri="{9D8B030D-6E8A-4147-A177-3AD203B41FA5}">
                      <a16:colId xmlns:a16="http://schemas.microsoft.com/office/drawing/2014/main" val="1113789648"/>
                    </a:ext>
                  </a:extLst>
                </a:gridCol>
                <a:gridCol w="1350328">
                  <a:extLst>
                    <a:ext uri="{9D8B030D-6E8A-4147-A177-3AD203B41FA5}">
                      <a16:colId xmlns:a16="http://schemas.microsoft.com/office/drawing/2014/main" val="817106837"/>
                    </a:ext>
                  </a:extLst>
                </a:gridCol>
                <a:gridCol w="1159245">
                  <a:extLst>
                    <a:ext uri="{9D8B030D-6E8A-4147-A177-3AD203B41FA5}">
                      <a16:colId xmlns:a16="http://schemas.microsoft.com/office/drawing/2014/main" val="44161059"/>
                    </a:ext>
                  </a:extLst>
                </a:gridCol>
              </a:tblGrid>
              <a:tr h="286309">
                <a:tc rowSpan="2"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ID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 rowSpan="2" gridSpan="2"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b="1" dirty="0" err="1">
                          <a:solidFill>
                            <a:schemeClr val="tx1"/>
                          </a:solidFill>
                        </a:rPr>
                        <a:t>Tipologi</a:t>
                      </a:r>
                      <a:endParaRPr lang="en-ID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ID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b="1" dirty="0" err="1">
                          <a:solidFill>
                            <a:schemeClr val="tx1"/>
                          </a:solidFill>
                        </a:rPr>
                        <a:t>Jumlah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</a:rPr>
                        <a:t>Lantai</a:t>
                      </a:r>
                      <a:endParaRPr lang="en-ID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b="1" dirty="0" err="1">
                          <a:solidFill>
                            <a:schemeClr val="tx1"/>
                          </a:solidFill>
                        </a:rPr>
                        <a:t>PxL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</a:rPr>
                        <a:t>Bangunan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 (m2) </a:t>
                      </a:r>
                      <a:endParaRPr lang="en-ID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b="1" dirty="0" err="1">
                          <a:solidFill>
                            <a:schemeClr val="tx1"/>
                          </a:solidFill>
                        </a:rPr>
                        <a:t>PxL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</a:rPr>
                        <a:t>Lahan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 Minimal (m2)</a:t>
                      </a:r>
                      <a:endParaRPr lang="en-ID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Total Luas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</a:rPr>
                        <a:t>Lahan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 (m2)</a:t>
                      </a:r>
                      <a:endParaRPr lang="en-ID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Total Luas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</a:rPr>
                        <a:t>Bangunan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 (m2)</a:t>
                      </a:r>
                      <a:endParaRPr lang="en-ID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b="1" dirty="0" err="1">
                          <a:solidFill>
                            <a:schemeClr val="tx1"/>
                          </a:solidFill>
                        </a:rPr>
                        <a:t>Letak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 KM/WC</a:t>
                      </a:r>
                      <a:endParaRPr lang="en-ID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b="1" dirty="0" err="1">
                          <a:solidFill>
                            <a:schemeClr val="tx1"/>
                          </a:solidFill>
                        </a:rPr>
                        <a:t>Hunian</a:t>
                      </a:r>
                      <a:endParaRPr lang="en-ID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D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0771086"/>
                  </a:ext>
                </a:extLst>
              </a:tr>
              <a:tr h="486724"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b="1" dirty="0" err="1">
                          <a:solidFill>
                            <a:schemeClr val="tx1"/>
                          </a:solidFill>
                        </a:rPr>
                        <a:t>Jumlah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 Unit</a:t>
                      </a:r>
                      <a:endParaRPr lang="en-ID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b="1" dirty="0" err="1">
                          <a:solidFill>
                            <a:schemeClr val="tx1"/>
                          </a:solidFill>
                        </a:rPr>
                        <a:t>Kapasitas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 (orang)</a:t>
                      </a:r>
                      <a:endParaRPr lang="en-ID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9823690"/>
                  </a:ext>
                </a:extLst>
              </a:tr>
              <a:tr h="257678">
                <a:tc rowSpan="6"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 rowSpan="6"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Barak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Mini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33 x 10,1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45 x 25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1.125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666,6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Komunal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4 Barak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88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15604"/>
                  </a:ext>
                </a:extLst>
              </a:tr>
              <a:tr h="257678">
                <a:tc vMerge="1">
                  <a:txBody>
                    <a:bodyPr/>
                    <a:lstStyle/>
                    <a:p>
                      <a:endParaRPr lang="en-ID" sz="12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 sz="12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33 x 10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45 x 25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1.125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990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Komunal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6 Barak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132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687429"/>
                  </a:ext>
                </a:extLst>
              </a:tr>
              <a:tr h="268719">
                <a:tc vMerge="1">
                  <a:txBody>
                    <a:bodyPr/>
                    <a:lstStyle/>
                    <a:p>
                      <a:endParaRPr lang="en-ID" sz="12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 sz="1200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Panjang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40,5 x 14,4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61 x 35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2.135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1.166,4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Komunal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8 Barak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176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2602604"/>
                  </a:ext>
                </a:extLst>
              </a:tr>
              <a:tr h="257678">
                <a:tc vMerge="1">
                  <a:txBody>
                    <a:bodyPr/>
                    <a:lstStyle/>
                    <a:p>
                      <a:endParaRPr lang="en-ID" sz="12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 sz="12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40,5 x 14,4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61 x 35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2.135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1.749,6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Komunal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12 Barak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264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292156"/>
                  </a:ext>
                </a:extLst>
              </a:tr>
              <a:tr h="257678">
                <a:tc vMerge="1">
                  <a:txBody>
                    <a:bodyPr/>
                    <a:lstStyle/>
                    <a:p>
                      <a:endParaRPr lang="en-ID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 sz="1200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Supermini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24 x 10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40 x 25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1.000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480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Komunal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4 Barak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56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749721"/>
                  </a:ext>
                </a:extLst>
              </a:tr>
              <a:tr h="257678">
                <a:tc vMerge="1">
                  <a:txBody>
                    <a:bodyPr/>
                    <a:lstStyle/>
                    <a:p>
                      <a:endParaRPr lang="en-ID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24 x 10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40 x 25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1.000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720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Komunal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6 Barak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84</a:t>
                      </a:r>
                      <a:endParaRPr lang="en-ID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B8CC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928870"/>
                  </a:ext>
                </a:extLst>
              </a:tr>
              <a:tr h="257678">
                <a:tc rowSpan="6"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</a:t>
                      </a:r>
                      <a:endParaRPr lang="en-ID" sz="1100" dirty="0"/>
                    </a:p>
                  </a:txBody>
                  <a:tcPr anchor="ctr"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 rowSpan="6"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 err="1"/>
                        <a:t>Tipe</a:t>
                      </a:r>
                      <a:r>
                        <a:rPr lang="en-US" sz="1100" dirty="0"/>
                        <a:t> 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Panjang</a:t>
                      </a:r>
                      <a:endParaRPr lang="en-ID" sz="1100" dirty="0"/>
                    </a:p>
                  </a:txBody>
                  <a:tcPr anchor="ctr"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55,25 x 20,15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75 x 40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3.000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2.226,6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 err="1"/>
                        <a:t>Tiap</a:t>
                      </a:r>
                      <a:r>
                        <a:rPr lang="en-US" sz="1100" dirty="0"/>
                        <a:t> Unit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42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84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279449"/>
                  </a:ext>
                </a:extLst>
              </a:tr>
              <a:tr h="257678">
                <a:tc vMerge="1">
                  <a:txBody>
                    <a:bodyPr/>
                    <a:lstStyle/>
                    <a:p>
                      <a:pPr algn="ctr"/>
                      <a:endParaRPr lang="en-ID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ID" sz="1200" dirty="0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3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55,25 x 20,2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75 x 40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3.000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3.348,15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/>
                        <a:t>Tiap</a:t>
                      </a:r>
                      <a:r>
                        <a:rPr lang="en-US" sz="1100" dirty="0"/>
                        <a:t> Unit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64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128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0516087"/>
                  </a:ext>
                </a:extLst>
              </a:tr>
              <a:tr h="257678">
                <a:tc vMerge="1">
                  <a:txBody>
                    <a:bodyPr/>
                    <a:lstStyle/>
                    <a:p>
                      <a:pPr algn="ctr"/>
                      <a:endParaRPr lang="en-ID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ID" sz="1200" dirty="0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4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55,25 x 20,2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75 x 40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3.000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4.464,2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 err="1"/>
                        <a:t>Tiap</a:t>
                      </a:r>
                      <a:r>
                        <a:rPr lang="en-US" sz="1100" dirty="0"/>
                        <a:t> Unit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86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172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2062800"/>
                  </a:ext>
                </a:extLst>
              </a:tr>
              <a:tr h="257678">
                <a:tc vMerge="1">
                  <a:txBody>
                    <a:bodyPr/>
                    <a:lstStyle/>
                    <a:p>
                      <a:pPr algn="ctr"/>
                      <a:endParaRPr lang="en-ID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 rowSpan="3"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 err="1"/>
                        <a:t>Pendek</a:t>
                      </a:r>
                      <a:endParaRPr lang="en-ID" sz="1100" dirty="0"/>
                    </a:p>
                  </a:txBody>
                  <a:tcPr anchor="ctr"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38,25 x 20,15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60 x 40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2.400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1.541,48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/>
                        <a:t>Tiap</a:t>
                      </a:r>
                      <a:r>
                        <a:rPr lang="en-US" sz="1100" dirty="0"/>
                        <a:t> Unit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28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56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442250"/>
                  </a:ext>
                </a:extLst>
              </a:tr>
              <a:tr h="257678">
                <a:tc vMerge="1">
                  <a:txBody>
                    <a:bodyPr/>
                    <a:lstStyle/>
                    <a:p>
                      <a:pPr algn="ctr"/>
                      <a:endParaRPr lang="en-ID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ID" sz="1200" dirty="0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3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38,25 x 20,2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60 x 40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2.400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2.317,95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 err="1"/>
                        <a:t>Tiap</a:t>
                      </a:r>
                      <a:r>
                        <a:rPr lang="en-US" sz="1100" dirty="0"/>
                        <a:t> Unit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43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86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827875"/>
                  </a:ext>
                </a:extLst>
              </a:tr>
              <a:tr h="257678">
                <a:tc vMerge="1">
                  <a:txBody>
                    <a:bodyPr/>
                    <a:lstStyle/>
                    <a:p>
                      <a:pPr algn="ctr"/>
                      <a:endParaRPr lang="en-ID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ID" sz="1200" dirty="0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4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38,25 x 20,2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60 x 40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2.400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3.090,6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/>
                        <a:t>Tiap</a:t>
                      </a:r>
                      <a:r>
                        <a:rPr lang="en-US" sz="1100" dirty="0"/>
                        <a:t> Unit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58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116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E4C8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363316"/>
                  </a:ext>
                </a:extLst>
              </a:tr>
              <a:tr h="257678">
                <a:tc rowSpan="3"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3</a:t>
                      </a:r>
                      <a:endParaRPr lang="en-ID" sz="1100" dirty="0"/>
                    </a:p>
                  </a:txBody>
                  <a:tcPr anchor="ctr"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C9FF">
                        <a:lumMod val="40000"/>
                        <a:lumOff val="60000"/>
                      </a:srgbClr>
                    </a:solidFill>
                  </a:tcPr>
                </a:tc>
                <a:tc rowSpan="3" gridSpan="2"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 err="1"/>
                        <a:t>Tipe</a:t>
                      </a:r>
                      <a:r>
                        <a:rPr lang="en-US" sz="1100" dirty="0"/>
                        <a:t> 36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C9FF">
                        <a:lumMod val="40000"/>
                        <a:lumOff val="60000"/>
                      </a:srgbClr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ID" sz="1200" dirty="0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C9F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61,25 x 17,45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C9F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82 x 40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C9F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3.280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C9F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2.137,62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C9F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/>
                        <a:t>Tiap</a:t>
                      </a:r>
                      <a:r>
                        <a:rPr lang="en-US" sz="1100" dirty="0"/>
                        <a:t> Unit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C9F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28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C9F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84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C9FF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179565"/>
                  </a:ext>
                </a:extLst>
              </a:tr>
              <a:tr h="257678">
                <a:tc vMerge="1">
                  <a:txBody>
                    <a:bodyPr/>
                    <a:lstStyle/>
                    <a:p>
                      <a:pPr algn="ctr"/>
                      <a:endParaRPr lang="en-ID" sz="1200" dirty="0"/>
                    </a:p>
                  </a:txBody>
                  <a:tcPr anchor="ctr"/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 hMerge="1" vMerge="1">
                  <a:txBody>
                    <a:bodyPr/>
                    <a:lstStyle/>
                    <a:p>
                      <a:pPr algn="ctr"/>
                      <a:endParaRPr lang="en-ID" sz="1200" dirty="0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3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C9F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61,25 x 17,45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C9F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82 x 40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C9F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3.280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C9F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3.206,43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C9F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 err="1"/>
                        <a:t>Tiap</a:t>
                      </a:r>
                      <a:r>
                        <a:rPr lang="en-US" sz="1100" dirty="0"/>
                        <a:t> Unit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C9F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44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C9F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132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C9FF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846170"/>
                  </a:ext>
                </a:extLst>
              </a:tr>
              <a:tr h="257678">
                <a:tc vMerge="1">
                  <a:txBody>
                    <a:bodyPr/>
                    <a:lstStyle/>
                    <a:p>
                      <a:pPr algn="ctr"/>
                      <a:endParaRPr lang="en-ID" sz="1200" dirty="0"/>
                    </a:p>
                  </a:txBody>
                  <a:tcPr anchor="ctr"/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 hMerge="1" vMerge="1">
                  <a:txBody>
                    <a:bodyPr/>
                    <a:lstStyle/>
                    <a:p>
                      <a:pPr algn="ctr"/>
                      <a:endParaRPr lang="en-ID" sz="1200" dirty="0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4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C9F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61,25 x 17,45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C9F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82 x 40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C9F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3.280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C9F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4.275,24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C9F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/>
                        <a:t>Tiap</a:t>
                      </a:r>
                      <a:r>
                        <a:rPr lang="en-US" sz="1100" dirty="0"/>
                        <a:t> Unit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C9F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60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C9F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180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C9FF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9207827"/>
                  </a:ext>
                </a:extLst>
              </a:tr>
              <a:tr h="257678">
                <a:tc rowSpan="4"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4</a:t>
                      </a:r>
                      <a:endParaRPr lang="en-ID" sz="1100" dirty="0"/>
                    </a:p>
                  </a:txBody>
                  <a:tcPr anchor="ctr"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604">
                        <a:lumMod val="40000"/>
                        <a:lumOff val="60000"/>
                      </a:srgbClr>
                    </a:solidFill>
                  </a:tcPr>
                </a:tc>
                <a:tc rowSpan="4" gridSpan="2"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 err="1"/>
                        <a:t>Tipe</a:t>
                      </a:r>
                      <a:r>
                        <a:rPr lang="en-US" sz="1100" dirty="0"/>
                        <a:t> 45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604">
                        <a:lumMod val="40000"/>
                        <a:lumOff val="60000"/>
                      </a:srgb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3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60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60 x 14,55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60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80 x 40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60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3.200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60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2.619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60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 err="1"/>
                        <a:t>Tiap</a:t>
                      </a:r>
                      <a:r>
                        <a:rPr lang="en-US" sz="1100" dirty="0"/>
                        <a:t> Unit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60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32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60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96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604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18175"/>
                  </a:ext>
                </a:extLst>
              </a:tr>
              <a:tr h="257678">
                <a:tc vMerge="1">
                  <a:txBody>
                    <a:bodyPr/>
                    <a:lstStyle/>
                    <a:p>
                      <a:pPr algn="ctr"/>
                      <a:endParaRPr lang="en-ID" sz="1200" dirty="0"/>
                    </a:p>
                  </a:txBody>
                  <a:tcPr anchor="ctr"/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 hMerge="1"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4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60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60 x 14,55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60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80 x 40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60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3.200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60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3.492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60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/>
                        <a:t>Tiap</a:t>
                      </a:r>
                      <a:r>
                        <a:rPr lang="en-US" sz="1100" dirty="0"/>
                        <a:t> Unit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60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44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60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132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604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861464"/>
                  </a:ext>
                </a:extLst>
              </a:tr>
              <a:tr h="257678">
                <a:tc vMerge="1">
                  <a:txBody>
                    <a:bodyPr/>
                    <a:lstStyle/>
                    <a:p>
                      <a:pPr algn="ctr"/>
                      <a:endParaRPr lang="en-ID" sz="1200" dirty="0"/>
                    </a:p>
                  </a:txBody>
                  <a:tcPr anchor="ctr"/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 hMerge="1"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6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60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60 x 14,8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60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80 x 45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60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3.600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60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5.328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60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 err="1"/>
                        <a:t>Tiap</a:t>
                      </a:r>
                      <a:r>
                        <a:rPr lang="en-US" sz="1100" dirty="0"/>
                        <a:t> Unit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60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68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60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204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604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979256"/>
                  </a:ext>
                </a:extLst>
              </a:tr>
              <a:tr h="257678">
                <a:tc vMerge="1">
                  <a:txBody>
                    <a:bodyPr/>
                    <a:lstStyle/>
                    <a:p>
                      <a:pPr algn="ctr"/>
                      <a:endParaRPr lang="en-ID" sz="1200" dirty="0"/>
                    </a:p>
                  </a:txBody>
                  <a:tcPr anchor="ctr"/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 hMerge="1"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8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60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60 x 14,8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60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80 x 45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60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3.600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60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7.104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60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/>
                        <a:t>Tiap</a:t>
                      </a:r>
                      <a:r>
                        <a:rPr lang="en-US" sz="1100" dirty="0"/>
                        <a:t> Unit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60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92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60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276</a:t>
                      </a:r>
                      <a:endParaRPr lang="en-ID" sz="1100" dirty="0"/>
                    </a:p>
                  </a:txBody>
                  <a:tcPr>
                    <a:lnL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2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604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10341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E1B4360-9920-4D4E-A969-2BA53305E69A}"/>
              </a:ext>
            </a:extLst>
          </p:cNvPr>
          <p:cNvSpPr txBox="1"/>
          <p:nvPr/>
        </p:nvSpPr>
        <p:spPr>
          <a:xfrm>
            <a:off x="571983" y="782086"/>
            <a:ext cx="6942317" cy="312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</a:rPr>
              <a:t>Tipologi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</a:rPr>
              <a:t>ini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</a:rPr>
              <a:t>mengikuti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</a:rPr>
              <a:t> SNI 2019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</a:rPr>
              <a:t>sehingga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</a:rPr>
              <a:t>tersedia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</a:rPr>
              <a:t>untuk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</a:rPr>
              <a:t> KSD BC, D, dan E</a:t>
            </a:r>
            <a:endParaRPr kumimoji="0" lang="en-ID" sz="1400" b="1" i="0" u="none" strike="noStrike" kern="0" cap="none" spc="0" normalizeH="0" baseline="0" noProof="0" dirty="0">
              <a:ln>
                <a:noFill/>
              </a:ln>
              <a:solidFill>
                <a:srgbClr val="062133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3633513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C635F3AF-1BBB-4A8A-BAB7-E6BA569E91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4164" y="0"/>
            <a:ext cx="2627836" cy="74295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6C070FC1-9F14-4D56-881D-CF3D4B130B83}"/>
              </a:ext>
            </a:extLst>
          </p:cNvPr>
          <p:cNvGrpSpPr/>
          <p:nvPr/>
        </p:nvGrpSpPr>
        <p:grpSpPr>
          <a:xfrm>
            <a:off x="-33733" y="-7985"/>
            <a:ext cx="9336559" cy="883064"/>
            <a:chOff x="106559" y="37833"/>
            <a:chExt cx="7758941" cy="649685"/>
          </a:xfrm>
          <a:solidFill>
            <a:srgbClr val="073762"/>
          </a:solidFill>
        </p:grpSpPr>
        <p:sp>
          <p:nvSpPr>
            <p:cNvPr id="44" name="Pentagon 116">
              <a:extLst>
                <a:ext uri="{FF2B5EF4-FFF2-40B4-BE49-F238E27FC236}">
                  <a16:creationId xmlns:a16="http://schemas.microsoft.com/office/drawing/2014/main" id="{1262D9EB-0633-477A-B385-3EB78343FD4C}"/>
                </a:ext>
              </a:extLst>
            </p:cNvPr>
            <p:cNvSpPr/>
            <p:nvPr/>
          </p:nvSpPr>
          <p:spPr>
            <a:xfrm>
              <a:off x="233356" y="113938"/>
              <a:ext cx="7632144" cy="505164"/>
            </a:xfrm>
            <a:custGeom>
              <a:avLst/>
              <a:gdLst>
                <a:gd name="connsiteX0" fmla="*/ 0 w 7143221"/>
                <a:gd name="connsiteY0" fmla="*/ 0 h 505164"/>
                <a:gd name="connsiteX1" fmla="*/ 6890639 w 7143221"/>
                <a:gd name="connsiteY1" fmla="*/ 0 h 505164"/>
                <a:gd name="connsiteX2" fmla="*/ 7143221 w 7143221"/>
                <a:gd name="connsiteY2" fmla="*/ 252582 h 505164"/>
                <a:gd name="connsiteX3" fmla="*/ 6890639 w 7143221"/>
                <a:gd name="connsiteY3" fmla="*/ 505164 h 505164"/>
                <a:gd name="connsiteX4" fmla="*/ 0 w 7143221"/>
                <a:gd name="connsiteY4" fmla="*/ 505164 h 505164"/>
                <a:gd name="connsiteX5" fmla="*/ 0 w 7143221"/>
                <a:gd name="connsiteY5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7157 w 7143222"/>
                <a:gd name="connsiteY5" fmla="*/ 248012 h 505164"/>
                <a:gd name="connsiteX6" fmla="*/ 1 w 7143222"/>
                <a:gd name="connsiteY6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3982 w 7143222"/>
                <a:gd name="connsiteY5" fmla="*/ 238487 h 505164"/>
                <a:gd name="connsiteX6" fmla="*/ 1 w 7143222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233" h="505164">
                  <a:moveTo>
                    <a:pt x="12" y="0"/>
                  </a:moveTo>
                  <a:lnTo>
                    <a:pt x="6890651" y="0"/>
                  </a:lnTo>
                  <a:lnTo>
                    <a:pt x="7143233" y="252582"/>
                  </a:lnTo>
                  <a:lnTo>
                    <a:pt x="6890651" y="505164"/>
                  </a:lnTo>
                  <a:lnTo>
                    <a:pt x="12" y="505164"/>
                  </a:lnTo>
                  <a:cubicBezTo>
                    <a:pt x="-519" y="414155"/>
                    <a:pt x="14824" y="491421"/>
                    <a:pt x="153993" y="238487"/>
                  </a:cubicBezTo>
                  <a:cubicBezTo>
                    <a:pt x="23291" y="51041"/>
                    <a:pt x="51339" y="79496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5" name="Google Shape;9573;p60">
              <a:extLst>
                <a:ext uri="{FF2B5EF4-FFF2-40B4-BE49-F238E27FC236}">
                  <a16:creationId xmlns:a16="http://schemas.microsoft.com/office/drawing/2014/main" id="{728486C1-FF6D-42C5-B7B7-956F9EF12F9A}"/>
                </a:ext>
              </a:extLst>
            </p:cNvPr>
            <p:cNvGrpSpPr/>
            <p:nvPr/>
          </p:nvGrpSpPr>
          <p:grpSpPr>
            <a:xfrm>
              <a:off x="106559" y="37833"/>
              <a:ext cx="398481" cy="649685"/>
              <a:chOff x="4411970" y="2726085"/>
              <a:chExt cx="118796" cy="193659"/>
            </a:xfrm>
            <a:grpFill/>
          </p:grpSpPr>
          <p:sp>
            <p:nvSpPr>
              <p:cNvPr id="46" name="Google Shape;9575;p60">
                <a:extLst>
                  <a:ext uri="{FF2B5EF4-FFF2-40B4-BE49-F238E27FC236}">
                    <a16:creationId xmlns:a16="http://schemas.microsoft.com/office/drawing/2014/main" id="{D04250C1-05ED-4422-B971-C98E8693C229}"/>
                  </a:ext>
                </a:extLst>
              </p:cNvPr>
              <p:cNvSpPr/>
              <p:nvPr/>
            </p:nvSpPr>
            <p:spPr>
              <a:xfrm>
                <a:off x="4426058" y="2791601"/>
                <a:ext cx="36167" cy="62627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387" extrusionOk="0">
                    <a:moveTo>
                      <a:pt x="176" y="0"/>
                    </a:moveTo>
                    <a:cubicBezTo>
                      <a:pt x="87" y="0"/>
                      <a:pt x="1" y="69"/>
                      <a:pt x="1" y="173"/>
                    </a:cubicBezTo>
                    <a:lnTo>
                      <a:pt x="1" y="1214"/>
                    </a:lnTo>
                    <a:cubicBezTo>
                      <a:pt x="1" y="1318"/>
                      <a:pt x="87" y="1386"/>
                      <a:pt x="176" y="1386"/>
                    </a:cubicBezTo>
                    <a:cubicBezTo>
                      <a:pt x="218" y="1386"/>
                      <a:pt x="262" y="1371"/>
                      <a:pt x="297" y="1335"/>
                    </a:cubicBezTo>
                    <a:lnTo>
                      <a:pt x="627" y="1006"/>
                    </a:lnTo>
                    <a:cubicBezTo>
                      <a:pt x="800" y="834"/>
                      <a:pt x="800" y="554"/>
                      <a:pt x="627" y="381"/>
                    </a:cubicBezTo>
                    <a:lnTo>
                      <a:pt x="297" y="51"/>
                    </a:lnTo>
                    <a:cubicBezTo>
                      <a:pt x="262" y="16"/>
                      <a:pt x="218" y="0"/>
                      <a:pt x="1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Google Shape;9574;p60">
                <a:extLst>
                  <a:ext uri="{FF2B5EF4-FFF2-40B4-BE49-F238E27FC236}">
                    <a16:creationId xmlns:a16="http://schemas.microsoft.com/office/drawing/2014/main" id="{816B3CA8-97D2-41C7-943A-A172B4097DB7}"/>
                  </a:ext>
                </a:extLst>
              </p:cNvPr>
              <p:cNvSpPr/>
              <p:nvPr/>
            </p:nvSpPr>
            <p:spPr>
              <a:xfrm>
                <a:off x="4411970" y="2726085"/>
                <a:ext cx="118796" cy="193659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4289" extrusionOk="0">
                    <a:moveTo>
                      <a:pt x="450" y="0"/>
                    </a:moveTo>
                    <a:cubicBezTo>
                      <a:pt x="357" y="0"/>
                      <a:pt x="264" y="35"/>
                      <a:pt x="193" y="106"/>
                    </a:cubicBezTo>
                    <a:lnTo>
                      <a:pt x="1" y="298"/>
                    </a:lnTo>
                    <a:lnTo>
                      <a:pt x="1591" y="1886"/>
                    </a:lnTo>
                    <a:cubicBezTo>
                      <a:pt x="1732" y="2029"/>
                      <a:pt x="1732" y="2258"/>
                      <a:pt x="1591" y="2401"/>
                    </a:cubicBezTo>
                    <a:lnTo>
                      <a:pt x="1" y="3991"/>
                    </a:lnTo>
                    <a:lnTo>
                      <a:pt x="193" y="4183"/>
                    </a:lnTo>
                    <a:cubicBezTo>
                      <a:pt x="264" y="4253"/>
                      <a:pt x="357" y="4288"/>
                      <a:pt x="450" y="4288"/>
                    </a:cubicBezTo>
                    <a:cubicBezTo>
                      <a:pt x="543" y="4288"/>
                      <a:pt x="636" y="4253"/>
                      <a:pt x="707" y="4183"/>
                    </a:cubicBezTo>
                    <a:lnTo>
                      <a:pt x="2488" y="2401"/>
                    </a:lnTo>
                    <a:cubicBezTo>
                      <a:pt x="2630" y="2260"/>
                      <a:pt x="2630" y="2029"/>
                      <a:pt x="2488" y="1888"/>
                    </a:cubicBezTo>
                    <a:lnTo>
                      <a:pt x="707" y="106"/>
                    </a:lnTo>
                    <a:cubicBezTo>
                      <a:pt x="636" y="35"/>
                      <a:pt x="543" y="0"/>
                      <a:pt x="4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A92B912-37C6-4AC2-B358-A63FB03F7B3F}"/>
              </a:ext>
            </a:extLst>
          </p:cNvPr>
          <p:cNvSpPr txBox="1"/>
          <p:nvPr/>
        </p:nvSpPr>
        <p:spPr>
          <a:xfrm>
            <a:off x="571983" y="176624"/>
            <a:ext cx="114039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TIPOLOGI BANTUAN RUMAH SUSUN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C84362-F7D7-4581-95E0-75B116A160D4}"/>
              </a:ext>
            </a:extLst>
          </p:cNvPr>
          <p:cNvSpPr/>
          <p:nvPr/>
        </p:nvSpPr>
        <p:spPr>
          <a:xfrm>
            <a:off x="-1047565" y="5725053"/>
            <a:ext cx="2334827" cy="2024109"/>
          </a:xfrm>
          <a:prstGeom prst="rect">
            <a:avLst/>
          </a:prstGeom>
          <a:solidFill>
            <a:srgbClr val="FFA6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D6ECE27B-0CB8-480A-954A-352A4BE2F690}"/>
              </a:ext>
            </a:extLst>
          </p:cNvPr>
          <p:cNvSpPr/>
          <p:nvPr/>
        </p:nvSpPr>
        <p:spPr>
          <a:xfrm>
            <a:off x="45669" y="6440072"/>
            <a:ext cx="4776186" cy="321707"/>
          </a:xfrm>
          <a:custGeom>
            <a:avLst/>
            <a:gdLst/>
            <a:ahLst/>
            <a:cxnLst/>
            <a:rect l="l" t="t" r="r" b="b"/>
            <a:pathLst>
              <a:path w="8037830" h="4150360">
                <a:moveTo>
                  <a:pt x="8037576" y="0"/>
                </a:moveTo>
                <a:lnTo>
                  <a:pt x="0" y="0"/>
                </a:lnTo>
                <a:lnTo>
                  <a:pt x="0" y="1886712"/>
                </a:lnTo>
                <a:lnTo>
                  <a:pt x="0" y="4149852"/>
                </a:lnTo>
                <a:lnTo>
                  <a:pt x="8037576" y="4149852"/>
                </a:lnTo>
                <a:lnTo>
                  <a:pt x="8037576" y="1886712"/>
                </a:lnTo>
                <a:lnTo>
                  <a:pt x="8037576" y="0"/>
                </a:lnTo>
                <a:close/>
              </a:path>
            </a:pathLst>
          </a:custGeom>
          <a:solidFill>
            <a:srgbClr val="073762">
              <a:alpha val="749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2BFE21DD-A113-466E-88D0-682BDCF7E87B}"/>
              </a:ext>
            </a:extLst>
          </p:cNvPr>
          <p:cNvSpPr/>
          <p:nvPr/>
        </p:nvSpPr>
        <p:spPr>
          <a:xfrm flipV="1">
            <a:off x="10791979" y="6125591"/>
            <a:ext cx="1387676" cy="762227"/>
          </a:xfrm>
          <a:custGeom>
            <a:avLst/>
            <a:gdLst/>
            <a:ahLst/>
            <a:cxnLst/>
            <a:rect l="l" t="t" r="r" b="b"/>
            <a:pathLst>
              <a:path w="8037830" h="4150360">
                <a:moveTo>
                  <a:pt x="8037576" y="0"/>
                </a:moveTo>
                <a:lnTo>
                  <a:pt x="0" y="0"/>
                </a:lnTo>
                <a:lnTo>
                  <a:pt x="0" y="1886712"/>
                </a:lnTo>
                <a:lnTo>
                  <a:pt x="0" y="4149852"/>
                </a:lnTo>
                <a:lnTo>
                  <a:pt x="8037576" y="4149852"/>
                </a:lnTo>
                <a:lnTo>
                  <a:pt x="8037576" y="1886712"/>
                </a:lnTo>
                <a:lnTo>
                  <a:pt x="8037576" y="0"/>
                </a:lnTo>
                <a:close/>
              </a:path>
            </a:pathLst>
          </a:custGeom>
          <a:solidFill>
            <a:srgbClr val="073762"/>
          </a:solidFill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1D43193-A09D-457D-90EA-220B1A90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713" y="0"/>
            <a:ext cx="2436289" cy="68879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0864E99-9F0F-4BBD-8FD6-F7874FC38F93}"/>
              </a:ext>
            </a:extLst>
          </p:cNvPr>
          <p:cNvSpPr/>
          <p:nvPr/>
        </p:nvSpPr>
        <p:spPr>
          <a:xfrm>
            <a:off x="6255604" y="1002649"/>
            <a:ext cx="5710238" cy="5195887"/>
          </a:xfrm>
          <a:prstGeom prst="rect">
            <a:avLst/>
          </a:prstGeom>
          <a:solidFill>
            <a:srgbClr val="D9E5F0"/>
          </a:solidFill>
          <a:ln w="12700" cap="flat" cmpd="sng" algn="ctr">
            <a:solidFill>
              <a:srgbClr val="002D8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DCBFCA-4821-485C-8C93-A038066AFFF2}"/>
              </a:ext>
            </a:extLst>
          </p:cNvPr>
          <p:cNvSpPr/>
          <p:nvPr/>
        </p:nvSpPr>
        <p:spPr>
          <a:xfrm>
            <a:off x="6255604" y="5448300"/>
            <a:ext cx="5710238" cy="750236"/>
          </a:xfrm>
          <a:prstGeom prst="rect">
            <a:avLst/>
          </a:prstGeom>
          <a:solidFill>
            <a:srgbClr val="C5B096"/>
          </a:solidFill>
          <a:ln w="12700" cap="flat" cmpd="sng" algn="ctr">
            <a:solidFill>
              <a:srgbClr val="C5B09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DE73E86-BA36-4A1F-921E-977EC2C75225}"/>
              </a:ext>
            </a:extLst>
          </p:cNvPr>
          <p:cNvSpPr/>
          <p:nvPr/>
        </p:nvSpPr>
        <p:spPr>
          <a:xfrm>
            <a:off x="545366" y="1002649"/>
            <a:ext cx="5710238" cy="5195887"/>
          </a:xfrm>
          <a:prstGeom prst="rect">
            <a:avLst/>
          </a:prstGeom>
          <a:solidFill>
            <a:srgbClr val="D9E5F0"/>
          </a:solidFill>
          <a:ln w="12700" cap="flat" cmpd="sng" algn="ctr">
            <a:solidFill>
              <a:srgbClr val="002D8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9773A7C-3345-4F63-9491-70D198A896A3}"/>
              </a:ext>
            </a:extLst>
          </p:cNvPr>
          <p:cNvSpPr/>
          <p:nvPr/>
        </p:nvSpPr>
        <p:spPr>
          <a:xfrm>
            <a:off x="545366" y="5448300"/>
            <a:ext cx="5710238" cy="750236"/>
          </a:xfrm>
          <a:prstGeom prst="rect">
            <a:avLst/>
          </a:prstGeom>
          <a:solidFill>
            <a:srgbClr val="C5B096"/>
          </a:solidFill>
          <a:ln w="12700" cap="flat" cmpd="sng" algn="ctr">
            <a:solidFill>
              <a:srgbClr val="C5B09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8D12E57-F562-41B7-A3F8-C73AD7C6ADF7}"/>
              </a:ext>
            </a:extLst>
          </p:cNvPr>
          <p:cNvGrpSpPr/>
          <p:nvPr/>
        </p:nvGrpSpPr>
        <p:grpSpPr>
          <a:xfrm>
            <a:off x="1062604" y="1103963"/>
            <a:ext cx="10367598" cy="5417997"/>
            <a:chOff x="795904" y="1123013"/>
            <a:chExt cx="7606458" cy="3941524"/>
          </a:xfrm>
        </p:grpSpPr>
        <p:sp>
          <p:nvSpPr>
            <p:cNvPr id="29" name="Google Shape;6167;p42">
              <a:extLst>
                <a:ext uri="{FF2B5EF4-FFF2-40B4-BE49-F238E27FC236}">
                  <a16:creationId xmlns:a16="http://schemas.microsoft.com/office/drawing/2014/main" id="{1FA3512F-FDA8-493E-A50C-0B7909F018A2}"/>
                </a:ext>
              </a:extLst>
            </p:cNvPr>
            <p:cNvSpPr txBox="1">
              <a:spLocks/>
            </p:cNvSpPr>
            <p:nvPr/>
          </p:nvSpPr>
          <p:spPr>
            <a:xfrm>
              <a:off x="1164438" y="1123013"/>
              <a:ext cx="2636700" cy="3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"/>
                <a:buNone/>
                <a:defRPr sz="20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None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None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None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None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None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None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None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None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2852"/>
                </a:buClr>
                <a:buSzPts val="1800"/>
                <a:buFont typeface="Montserrat"/>
                <a:buNone/>
                <a:tabLst/>
                <a:defRPr/>
              </a:pPr>
              <a:r>
                <a:rPr kumimoji="0" lang="en-ID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Montserrat"/>
                </a:rPr>
                <a:t>Berbasis</a:t>
              </a:r>
              <a:r>
                <a:rPr kumimoji="0" lang="en-ID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Montserrat"/>
                </a:rPr>
                <a:t> </a:t>
              </a:r>
              <a:r>
                <a:rPr kumimoji="0" lang="en-ID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Montserrat"/>
                </a:rPr>
                <a:t>Tipologi</a:t>
              </a:r>
              <a:endParaRPr kumimoji="0" lang="en-ID" sz="2400" b="1" i="0" u="none" strike="noStrike" kern="0" cap="none" spc="0" normalizeH="0" baseline="0" noProof="0" dirty="0">
                <a:ln>
                  <a:noFill/>
                </a:ln>
                <a:solidFill>
                  <a:srgbClr val="002D8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"/>
              </a:endParaRPr>
            </a:p>
          </p:txBody>
        </p:sp>
        <p:sp>
          <p:nvSpPr>
            <p:cNvPr id="30" name="Google Shape;6168;p42">
              <a:extLst>
                <a:ext uri="{FF2B5EF4-FFF2-40B4-BE49-F238E27FC236}">
                  <a16:creationId xmlns:a16="http://schemas.microsoft.com/office/drawing/2014/main" id="{C74ABCB6-137E-4A92-923C-570368583C36}"/>
                </a:ext>
              </a:extLst>
            </p:cNvPr>
            <p:cNvSpPr txBox="1">
              <a:spLocks/>
            </p:cNvSpPr>
            <p:nvPr/>
          </p:nvSpPr>
          <p:spPr>
            <a:xfrm>
              <a:off x="1101074" y="4094637"/>
              <a:ext cx="2788500" cy="96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"/>
                <a:buNone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None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None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None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None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None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None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None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None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B15E4E"/>
                </a:buClr>
                <a:buSzPts val="1800"/>
                <a:buFont typeface="Montserrat"/>
                <a:buNone/>
                <a:tabLst/>
                <a:defRPr/>
              </a:pPr>
              <a:r>
                <a:rPr kumimoji="0" lang="en-ID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Montserrat"/>
                </a:rPr>
                <a:t>Desain </a:t>
              </a:r>
              <a:r>
                <a:rPr kumimoji="0" lang="en-ID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Montserrat"/>
                </a:rPr>
                <a:t>Generik</a:t>
              </a:r>
              <a:endParaRPr kumimoji="0" lang="en-ID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"/>
              </a:endParaRPr>
            </a:p>
          </p:txBody>
        </p:sp>
        <p:sp>
          <p:nvSpPr>
            <p:cNvPr id="31" name="Google Shape;6169;p42">
              <a:extLst>
                <a:ext uri="{FF2B5EF4-FFF2-40B4-BE49-F238E27FC236}">
                  <a16:creationId xmlns:a16="http://schemas.microsoft.com/office/drawing/2014/main" id="{5D534F1F-D788-4F7D-B288-9D92A8DE4FB4}"/>
                </a:ext>
              </a:extLst>
            </p:cNvPr>
            <p:cNvSpPr txBox="1">
              <a:spLocks/>
            </p:cNvSpPr>
            <p:nvPr/>
          </p:nvSpPr>
          <p:spPr>
            <a:xfrm>
              <a:off x="5342863" y="1128822"/>
              <a:ext cx="2636700" cy="3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"/>
                <a:buNone/>
                <a:defRPr sz="20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None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None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None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None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None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None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None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None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2852"/>
                </a:buClr>
                <a:buSzPts val="1800"/>
                <a:buFont typeface="Montserrat"/>
                <a:buNone/>
                <a:tabLst/>
                <a:defRPr/>
              </a:pPr>
              <a:r>
                <a:rPr kumimoji="0" lang="en-ID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Montserrat"/>
                </a:rPr>
                <a:t>Desain </a:t>
              </a:r>
              <a:r>
                <a:rPr kumimoji="0" lang="en-ID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Montserrat"/>
                </a:rPr>
                <a:t>Khusus</a:t>
              </a:r>
              <a:endParaRPr kumimoji="0" lang="en-ID" sz="2400" b="1" i="0" u="none" strike="noStrike" kern="0" cap="none" spc="0" normalizeH="0" baseline="0" noProof="0" dirty="0">
                <a:ln>
                  <a:noFill/>
                </a:ln>
                <a:solidFill>
                  <a:srgbClr val="002D8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"/>
              </a:endParaRPr>
            </a:p>
          </p:txBody>
        </p:sp>
        <p:sp>
          <p:nvSpPr>
            <p:cNvPr id="32" name="Google Shape;6170;p42">
              <a:extLst>
                <a:ext uri="{FF2B5EF4-FFF2-40B4-BE49-F238E27FC236}">
                  <a16:creationId xmlns:a16="http://schemas.microsoft.com/office/drawing/2014/main" id="{EB0768CC-A0E1-4477-B0EA-9C458CEAAB2A}"/>
                </a:ext>
              </a:extLst>
            </p:cNvPr>
            <p:cNvSpPr txBox="1">
              <a:spLocks/>
            </p:cNvSpPr>
            <p:nvPr/>
          </p:nvSpPr>
          <p:spPr>
            <a:xfrm>
              <a:off x="5147546" y="4094637"/>
              <a:ext cx="3254816" cy="96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"/>
                <a:buNone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None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None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None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None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None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None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None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None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B15E4E"/>
                </a:buClr>
                <a:buSzPts val="1800"/>
                <a:buFont typeface="Montserrat"/>
                <a:buNone/>
                <a:tabLst/>
                <a:defRPr/>
              </a:pPr>
              <a:r>
                <a:rPr kumimoji="0" lang="fi-FI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Montserrat"/>
                </a:rPr>
                <a:t>Kebutuhan Khusus atau Lokasi Khusus</a:t>
              </a:r>
            </a:p>
          </p:txBody>
        </p:sp>
        <p:pic>
          <p:nvPicPr>
            <p:cNvPr id="33" name="Picture 32" descr="A house with trees in the background&#10;&#10;Description automatically generated">
              <a:extLst>
                <a:ext uri="{FF2B5EF4-FFF2-40B4-BE49-F238E27FC236}">
                  <a16:creationId xmlns:a16="http://schemas.microsoft.com/office/drawing/2014/main" id="{9C33ACED-2B89-4419-BB49-ED2381DA5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904" y="1676213"/>
              <a:ext cx="1565633" cy="1043756"/>
            </a:xfrm>
            <a:prstGeom prst="rect">
              <a:avLst/>
            </a:prstGeom>
            <a:ln w="38100" cap="sq">
              <a:solidFill>
                <a:srgbClr val="FFC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768638E-5E8A-4D27-9389-59C1A88BC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961" y="1665480"/>
              <a:ext cx="1597834" cy="1065222"/>
            </a:xfrm>
            <a:prstGeom prst="rect">
              <a:avLst/>
            </a:prstGeom>
            <a:ln w="38100" cap="sq">
              <a:solidFill>
                <a:srgbClr val="FFC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5" name="Picture 34" descr="A large brick building with green grass&#10;&#10;Description automatically generated">
              <a:extLst>
                <a:ext uri="{FF2B5EF4-FFF2-40B4-BE49-F238E27FC236}">
                  <a16:creationId xmlns:a16="http://schemas.microsoft.com/office/drawing/2014/main" id="{97B04765-75FE-4AFD-B36A-90F3E946A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904" y="2926969"/>
              <a:ext cx="1565633" cy="1043347"/>
            </a:xfrm>
            <a:prstGeom prst="rect">
              <a:avLst/>
            </a:prstGeom>
            <a:ln w="38100" cap="sq">
              <a:solidFill>
                <a:srgbClr val="FFC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4C64C1F-9ED6-4458-ABA6-3F88C701A1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4" t="3104" r="3754" b="3989"/>
            <a:stretch/>
          </p:blipFill>
          <p:spPr>
            <a:xfrm>
              <a:off x="2494338" y="2955823"/>
              <a:ext cx="1725391" cy="97490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816E701-0964-4FC6-A820-8F7037FE14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87998" y="1867216"/>
              <a:ext cx="1488683" cy="1627064"/>
            </a:xfrm>
            <a:prstGeom prst="rect">
              <a:avLst/>
            </a:prstGeom>
          </p:spPr>
        </p:pic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89AA5ADD-E251-4574-A704-72FC1D847712}"/>
                </a:ext>
              </a:extLst>
            </p:cNvPr>
            <p:cNvSpPr/>
            <p:nvPr/>
          </p:nvSpPr>
          <p:spPr>
            <a:xfrm>
              <a:off x="5171515" y="3202191"/>
              <a:ext cx="1321648" cy="390719"/>
            </a:xfrm>
            <a:prstGeom prst="roundRect">
              <a:avLst/>
            </a:prstGeom>
            <a:solidFill>
              <a:srgbClr val="7F8FA9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242852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rPr>
                <a:t>RUSUN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242852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rPr>
                <a:t>POLITEKNIK PU</a:t>
              </a:r>
              <a:endParaRPr kumimoji="0" lang="en-ID" sz="1000" b="1" i="0" u="none" strike="noStrike" kern="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3E6D414-F58F-4D49-AAB9-BF627586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44"/>
            <a:stretch/>
          </p:blipFill>
          <p:spPr>
            <a:xfrm>
              <a:off x="6774954" y="1867216"/>
              <a:ext cx="1488683" cy="1613659"/>
            </a:xfrm>
            <a:prstGeom prst="rect">
              <a:avLst/>
            </a:prstGeom>
          </p:spPr>
        </p:pic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F8903286-30B5-4DE6-94DB-FD7306466746}"/>
                </a:ext>
              </a:extLst>
            </p:cNvPr>
            <p:cNvSpPr/>
            <p:nvPr/>
          </p:nvSpPr>
          <p:spPr>
            <a:xfrm>
              <a:off x="6858471" y="3190970"/>
              <a:ext cx="1321648" cy="412937"/>
            </a:xfrm>
            <a:prstGeom prst="roundRect">
              <a:avLst/>
            </a:prstGeom>
            <a:solidFill>
              <a:srgbClr val="7F8FA9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242852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rPr>
                <a:t>RUSUN PEKERJA (BATANG)</a:t>
              </a:r>
              <a:endParaRPr kumimoji="0" lang="en-ID" sz="1200" b="1" i="0" u="none" strike="noStrike" kern="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4F819DBC-A7CA-4897-A0E4-B4A01AEE09DB}"/>
                </a:ext>
              </a:extLst>
            </p:cNvPr>
            <p:cNvSpPr/>
            <p:nvPr/>
          </p:nvSpPr>
          <p:spPr>
            <a:xfrm>
              <a:off x="922061" y="2536250"/>
              <a:ext cx="1321648" cy="390719"/>
            </a:xfrm>
            <a:prstGeom prst="roundRect">
              <a:avLst/>
            </a:prstGeom>
            <a:solidFill>
              <a:srgbClr val="7F8FA9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42852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rPr>
                <a:t>Tipe</a:t>
              </a: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242852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rPr>
                <a:t> Barak</a:t>
              </a:r>
              <a:endParaRPr kumimoji="0" lang="en-ID" sz="1000" b="1" i="0" u="none" strike="noStrike" kern="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2F061F9A-2809-44F9-BDA6-0564F561B630}"/>
                </a:ext>
              </a:extLst>
            </p:cNvPr>
            <p:cNvSpPr/>
            <p:nvPr/>
          </p:nvSpPr>
          <p:spPr>
            <a:xfrm>
              <a:off x="2710054" y="2528992"/>
              <a:ext cx="1321648" cy="390719"/>
            </a:xfrm>
            <a:prstGeom prst="roundRect">
              <a:avLst/>
            </a:prstGeom>
            <a:solidFill>
              <a:srgbClr val="7F8FA9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42852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rPr>
                <a:t>Tipe</a:t>
              </a: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242852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rPr>
                <a:t> 24</a:t>
              </a:r>
              <a:endParaRPr kumimoji="0" lang="en-ID" sz="1000" b="1" i="0" u="none" strike="noStrike" kern="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6E316594-C685-4B6C-87CB-3D413034CD42}"/>
                </a:ext>
              </a:extLst>
            </p:cNvPr>
            <p:cNvSpPr/>
            <p:nvPr/>
          </p:nvSpPr>
          <p:spPr>
            <a:xfrm>
              <a:off x="898526" y="3756781"/>
              <a:ext cx="1321648" cy="390719"/>
            </a:xfrm>
            <a:prstGeom prst="roundRect">
              <a:avLst/>
            </a:prstGeom>
            <a:solidFill>
              <a:srgbClr val="7F8FA9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42852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rPr>
                <a:t>Tipe</a:t>
              </a: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242852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rPr>
                <a:t> 36</a:t>
              </a:r>
              <a:endParaRPr kumimoji="0" lang="en-ID" sz="1000" b="1" i="0" u="none" strike="noStrike" kern="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CE1F3EBA-D209-4033-BD24-5B6F9B5B00BB}"/>
                </a:ext>
              </a:extLst>
            </p:cNvPr>
            <p:cNvSpPr/>
            <p:nvPr/>
          </p:nvSpPr>
          <p:spPr>
            <a:xfrm>
              <a:off x="2696209" y="3756781"/>
              <a:ext cx="1321648" cy="390719"/>
            </a:xfrm>
            <a:prstGeom prst="roundRect">
              <a:avLst/>
            </a:prstGeom>
            <a:solidFill>
              <a:srgbClr val="7F8FA9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42852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rPr>
                <a:t>Tipe</a:t>
              </a: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242852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rPr>
                <a:t> 45</a:t>
              </a:r>
              <a:endParaRPr kumimoji="0" lang="en-ID" sz="1000" b="1" i="0" u="none" strike="noStrike" kern="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289262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B3492968-B56B-44C9-AAE8-BF074DAF1824}"/>
              </a:ext>
            </a:extLst>
          </p:cNvPr>
          <p:cNvSpPr/>
          <p:nvPr/>
        </p:nvSpPr>
        <p:spPr>
          <a:xfrm>
            <a:off x="-220345" y="967812"/>
            <a:ext cx="12490616" cy="5890187"/>
          </a:xfrm>
          <a:prstGeom prst="rect">
            <a:avLst/>
          </a:prstGeom>
          <a:solidFill>
            <a:srgbClr val="E9EEF0">
              <a:alpha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635F3AF-1BBB-4A8A-BAB7-E6BA569E91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4164" y="0"/>
            <a:ext cx="2627836" cy="74295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6C070FC1-9F14-4D56-881D-CF3D4B130B83}"/>
              </a:ext>
            </a:extLst>
          </p:cNvPr>
          <p:cNvGrpSpPr/>
          <p:nvPr/>
        </p:nvGrpSpPr>
        <p:grpSpPr>
          <a:xfrm>
            <a:off x="-33733" y="-7985"/>
            <a:ext cx="9336559" cy="883064"/>
            <a:chOff x="106559" y="37833"/>
            <a:chExt cx="7758941" cy="649685"/>
          </a:xfrm>
          <a:solidFill>
            <a:srgbClr val="073762"/>
          </a:solidFill>
        </p:grpSpPr>
        <p:sp>
          <p:nvSpPr>
            <p:cNvPr id="44" name="Pentagon 116">
              <a:extLst>
                <a:ext uri="{FF2B5EF4-FFF2-40B4-BE49-F238E27FC236}">
                  <a16:creationId xmlns:a16="http://schemas.microsoft.com/office/drawing/2014/main" id="{1262D9EB-0633-477A-B385-3EB78343FD4C}"/>
                </a:ext>
              </a:extLst>
            </p:cNvPr>
            <p:cNvSpPr/>
            <p:nvPr/>
          </p:nvSpPr>
          <p:spPr>
            <a:xfrm>
              <a:off x="233356" y="113938"/>
              <a:ext cx="7632144" cy="505164"/>
            </a:xfrm>
            <a:custGeom>
              <a:avLst/>
              <a:gdLst>
                <a:gd name="connsiteX0" fmla="*/ 0 w 7143221"/>
                <a:gd name="connsiteY0" fmla="*/ 0 h 505164"/>
                <a:gd name="connsiteX1" fmla="*/ 6890639 w 7143221"/>
                <a:gd name="connsiteY1" fmla="*/ 0 h 505164"/>
                <a:gd name="connsiteX2" fmla="*/ 7143221 w 7143221"/>
                <a:gd name="connsiteY2" fmla="*/ 252582 h 505164"/>
                <a:gd name="connsiteX3" fmla="*/ 6890639 w 7143221"/>
                <a:gd name="connsiteY3" fmla="*/ 505164 h 505164"/>
                <a:gd name="connsiteX4" fmla="*/ 0 w 7143221"/>
                <a:gd name="connsiteY4" fmla="*/ 505164 h 505164"/>
                <a:gd name="connsiteX5" fmla="*/ 0 w 7143221"/>
                <a:gd name="connsiteY5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7157 w 7143222"/>
                <a:gd name="connsiteY5" fmla="*/ 248012 h 505164"/>
                <a:gd name="connsiteX6" fmla="*/ 1 w 7143222"/>
                <a:gd name="connsiteY6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3982 w 7143222"/>
                <a:gd name="connsiteY5" fmla="*/ 238487 h 505164"/>
                <a:gd name="connsiteX6" fmla="*/ 1 w 7143222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233" h="505164">
                  <a:moveTo>
                    <a:pt x="12" y="0"/>
                  </a:moveTo>
                  <a:lnTo>
                    <a:pt x="6890651" y="0"/>
                  </a:lnTo>
                  <a:lnTo>
                    <a:pt x="7143233" y="252582"/>
                  </a:lnTo>
                  <a:lnTo>
                    <a:pt x="6890651" y="505164"/>
                  </a:lnTo>
                  <a:lnTo>
                    <a:pt x="12" y="505164"/>
                  </a:lnTo>
                  <a:cubicBezTo>
                    <a:pt x="-519" y="414155"/>
                    <a:pt x="14824" y="491421"/>
                    <a:pt x="153993" y="238487"/>
                  </a:cubicBezTo>
                  <a:cubicBezTo>
                    <a:pt x="23291" y="51041"/>
                    <a:pt x="51339" y="79496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5" name="Google Shape;9573;p60">
              <a:extLst>
                <a:ext uri="{FF2B5EF4-FFF2-40B4-BE49-F238E27FC236}">
                  <a16:creationId xmlns:a16="http://schemas.microsoft.com/office/drawing/2014/main" id="{728486C1-FF6D-42C5-B7B7-956F9EF12F9A}"/>
                </a:ext>
              </a:extLst>
            </p:cNvPr>
            <p:cNvGrpSpPr/>
            <p:nvPr/>
          </p:nvGrpSpPr>
          <p:grpSpPr>
            <a:xfrm>
              <a:off x="106559" y="37833"/>
              <a:ext cx="398481" cy="649685"/>
              <a:chOff x="4411970" y="2726085"/>
              <a:chExt cx="118796" cy="193659"/>
            </a:xfrm>
            <a:grpFill/>
          </p:grpSpPr>
          <p:sp>
            <p:nvSpPr>
              <p:cNvPr id="46" name="Google Shape;9575;p60">
                <a:extLst>
                  <a:ext uri="{FF2B5EF4-FFF2-40B4-BE49-F238E27FC236}">
                    <a16:creationId xmlns:a16="http://schemas.microsoft.com/office/drawing/2014/main" id="{D04250C1-05ED-4422-B971-C98E8693C229}"/>
                  </a:ext>
                </a:extLst>
              </p:cNvPr>
              <p:cNvSpPr/>
              <p:nvPr/>
            </p:nvSpPr>
            <p:spPr>
              <a:xfrm>
                <a:off x="4426058" y="2791601"/>
                <a:ext cx="36167" cy="62627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387" extrusionOk="0">
                    <a:moveTo>
                      <a:pt x="176" y="0"/>
                    </a:moveTo>
                    <a:cubicBezTo>
                      <a:pt x="87" y="0"/>
                      <a:pt x="1" y="69"/>
                      <a:pt x="1" y="173"/>
                    </a:cubicBezTo>
                    <a:lnTo>
                      <a:pt x="1" y="1214"/>
                    </a:lnTo>
                    <a:cubicBezTo>
                      <a:pt x="1" y="1318"/>
                      <a:pt x="87" y="1386"/>
                      <a:pt x="176" y="1386"/>
                    </a:cubicBezTo>
                    <a:cubicBezTo>
                      <a:pt x="218" y="1386"/>
                      <a:pt x="262" y="1371"/>
                      <a:pt x="297" y="1335"/>
                    </a:cubicBezTo>
                    <a:lnTo>
                      <a:pt x="627" y="1006"/>
                    </a:lnTo>
                    <a:cubicBezTo>
                      <a:pt x="800" y="834"/>
                      <a:pt x="800" y="554"/>
                      <a:pt x="627" y="381"/>
                    </a:cubicBezTo>
                    <a:lnTo>
                      <a:pt x="297" y="51"/>
                    </a:lnTo>
                    <a:cubicBezTo>
                      <a:pt x="262" y="16"/>
                      <a:pt x="218" y="0"/>
                      <a:pt x="1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Google Shape;9574;p60">
                <a:extLst>
                  <a:ext uri="{FF2B5EF4-FFF2-40B4-BE49-F238E27FC236}">
                    <a16:creationId xmlns:a16="http://schemas.microsoft.com/office/drawing/2014/main" id="{816B3CA8-97D2-41C7-943A-A172B4097DB7}"/>
                  </a:ext>
                </a:extLst>
              </p:cNvPr>
              <p:cNvSpPr/>
              <p:nvPr/>
            </p:nvSpPr>
            <p:spPr>
              <a:xfrm>
                <a:off x="4411970" y="2726085"/>
                <a:ext cx="118796" cy="193659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4289" extrusionOk="0">
                    <a:moveTo>
                      <a:pt x="450" y="0"/>
                    </a:moveTo>
                    <a:cubicBezTo>
                      <a:pt x="357" y="0"/>
                      <a:pt x="264" y="35"/>
                      <a:pt x="193" y="106"/>
                    </a:cubicBezTo>
                    <a:lnTo>
                      <a:pt x="1" y="298"/>
                    </a:lnTo>
                    <a:lnTo>
                      <a:pt x="1591" y="1886"/>
                    </a:lnTo>
                    <a:cubicBezTo>
                      <a:pt x="1732" y="2029"/>
                      <a:pt x="1732" y="2258"/>
                      <a:pt x="1591" y="2401"/>
                    </a:cubicBezTo>
                    <a:lnTo>
                      <a:pt x="1" y="3991"/>
                    </a:lnTo>
                    <a:lnTo>
                      <a:pt x="193" y="4183"/>
                    </a:lnTo>
                    <a:cubicBezTo>
                      <a:pt x="264" y="4253"/>
                      <a:pt x="357" y="4288"/>
                      <a:pt x="450" y="4288"/>
                    </a:cubicBezTo>
                    <a:cubicBezTo>
                      <a:pt x="543" y="4288"/>
                      <a:pt x="636" y="4253"/>
                      <a:pt x="707" y="4183"/>
                    </a:cubicBezTo>
                    <a:lnTo>
                      <a:pt x="2488" y="2401"/>
                    </a:lnTo>
                    <a:cubicBezTo>
                      <a:pt x="2630" y="2260"/>
                      <a:pt x="2630" y="2029"/>
                      <a:pt x="2488" y="1888"/>
                    </a:cubicBezTo>
                    <a:lnTo>
                      <a:pt x="707" y="106"/>
                    </a:lnTo>
                    <a:cubicBezTo>
                      <a:pt x="636" y="35"/>
                      <a:pt x="543" y="0"/>
                      <a:pt x="4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A92B912-37C6-4AC2-B358-A63FB03F7B3F}"/>
              </a:ext>
            </a:extLst>
          </p:cNvPr>
          <p:cNvSpPr txBox="1"/>
          <p:nvPr/>
        </p:nvSpPr>
        <p:spPr>
          <a:xfrm>
            <a:off x="571983" y="176624"/>
            <a:ext cx="114039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MEUBELAIR RUMAH SUSUN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B93DB5-1DFF-40B6-8C91-B675653A2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6" b="89869" l="9880" r="89820">
                        <a14:foregroundMark x1="65269" y1="10458" x2="65269" y2="10458"/>
                        <a14:foregroundMark x1="45210" y1="6046" x2="45210" y2="60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737" y="1469300"/>
            <a:ext cx="1184514" cy="21704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E6BC29-D097-42B0-A320-93F1D8FC018E}"/>
              </a:ext>
            </a:extLst>
          </p:cNvPr>
          <p:cNvSpPr txBox="1"/>
          <p:nvPr/>
        </p:nvSpPr>
        <p:spPr>
          <a:xfrm>
            <a:off x="155737" y="1117092"/>
            <a:ext cx="1797716" cy="369332"/>
          </a:xfrm>
          <a:prstGeom prst="rect">
            <a:avLst/>
          </a:prstGeom>
          <a:solidFill>
            <a:srgbClr val="FFA604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Tipe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Almari</a:t>
            </a:r>
            <a:endParaRPr kumimoji="0" lang="en-ID" sz="1800" b="1" i="0" u="none" strike="noStrike" kern="0" cap="none" spc="0" normalizeH="0" baseline="0" noProof="0" dirty="0">
              <a:ln>
                <a:noFill/>
              </a:ln>
              <a:solidFill>
                <a:srgbClr val="0621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6C3CBF-3E4D-48EE-A704-ED4E24BE79A8}"/>
              </a:ext>
            </a:extLst>
          </p:cNvPr>
          <p:cNvSpPr txBox="1"/>
          <p:nvPr/>
        </p:nvSpPr>
        <p:spPr>
          <a:xfrm>
            <a:off x="155737" y="345275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Satu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Pintu</a:t>
            </a: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0621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2E8F66-5E95-4B6B-A2F5-13D38C7ABB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34" b="89899" l="9408" r="89547">
                        <a14:foregroundMark x1="51568" y1="8418" x2="51568" y2="8418"/>
                        <a14:foregroundMark x1="42509" y1="6734" x2="42509" y2="67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8596" y="1449938"/>
            <a:ext cx="1144690" cy="23691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A1E014-6C33-47BC-971F-412939ED26D5}"/>
              </a:ext>
            </a:extLst>
          </p:cNvPr>
          <p:cNvSpPr txBox="1"/>
          <p:nvPr/>
        </p:nvSpPr>
        <p:spPr>
          <a:xfrm>
            <a:off x="1558595" y="349908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Pintu</a:t>
            </a: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0621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20DF02-6246-407A-A749-88867BFA33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67" b="89824" l="9709" r="89968">
                        <a14:foregroundMark x1="53722" y1="6067" x2="53722" y2="60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3285" y="1439493"/>
            <a:ext cx="1396354" cy="23091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BA82BB5-DCE5-41CD-BB71-FF27675657E1}"/>
              </a:ext>
            </a:extLst>
          </p:cNvPr>
          <p:cNvSpPr txBox="1"/>
          <p:nvPr/>
        </p:nvSpPr>
        <p:spPr>
          <a:xfrm>
            <a:off x="2818135" y="3506105"/>
            <a:ext cx="1197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Pintu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Sedang</a:t>
            </a: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0621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6F84FD2-FF35-4E66-BDCF-B1A03E159304}"/>
              </a:ext>
            </a:extLst>
          </p:cNvPr>
          <p:cNvGrpSpPr/>
          <p:nvPr/>
        </p:nvGrpSpPr>
        <p:grpSpPr>
          <a:xfrm>
            <a:off x="5345652" y="3912714"/>
            <a:ext cx="6769585" cy="2853882"/>
            <a:chOff x="4569954" y="1185045"/>
            <a:chExt cx="6769585" cy="285388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954A147-328B-4DA4-9DCD-E09059741D3F}"/>
                </a:ext>
              </a:extLst>
            </p:cNvPr>
            <p:cNvSpPr txBox="1"/>
            <p:nvPr/>
          </p:nvSpPr>
          <p:spPr>
            <a:xfrm>
              <a:off x="4569954" y="1185045"/>
              <a:ext cx="1797716" cy="369332"/>
            </a:xfrm>
            <a:prstGeom prst="rect">
              <a:avLst/>
            </a:prstGeom>
            <a:solidFill>
              <a:srgbClr val="FFA604">
                <a:lumMod val="40000"/>
                <a:lumOff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621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Tipe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621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621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Meja</a:t>
              </a:r>
              <a:endParaRPr kumimoji="0" lang="en-ID" sz="1800" b="1" i="0" u="none" strike="noStrike" kern="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5086ED-A68C-4ADE-B19A-8121D28D8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97773" y="1614193"/>
              <a:ext cx="2331430" cy="186296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0884BFD-973A-4228-995A-5C30D9602626}"/>
                </a:ext>
              </a:extLst>
            </p:cNvPr>
            <p:cNvSpPr txBox="1"/>
            <p:nvPr/>
          </p:nvSpPr>
          <p:spPr>
            <a:xfrm>
              <a:off x="5261641" y="3373998"/>
              <a:ext cx="11977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621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Meja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621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621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Makan</a:t>
              </a:r>
              <a:endParaRPr kumimoji="0" lang="en-ID" sz="1800" b="0" i="0" u="none" strike="noStrike" kern="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BD40BA4-DA9C-491B-8EA6-80775B9FD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23273" y="1563335"/>
              <a:ext cx="1933161" cy="196468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B60BC79-9383-4DFA-956E-4BFA84E3F84E}"/>
                </a:ext>
              </a:extLst>
            </p:cNvPr>
            <p:cNvSpPr txBox="1"/>
            <p:nvPr/>
          </p:nvSpPr>
          <p:spPr>
            <a:xfrm>
              <a:off x="7369329" y="3392596"/>
              <a:ext cx="11977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621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Meja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621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621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Kerja</a:t>
              </a:r>
              <a:endParaRPr kumimoji="0" lang="en-ID" sz="1800" b="0" i="0" u="none" strike="noStrike" kern="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D0423CE-37AD-47E7-8A2B-2C23659F8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34496" y="1789042"/>
              <a:ext cx="2505043" cy="185704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0807ADB-A8F3-465D-8B83-AB0225778A77}"/>
                </a:ext>
              </a:extLst>
            </p:cNvPr>
            <p:cNvSpPr txBox="1"/>
            <p:nvPr/>
          </p:nvSpPr>
          <p:spPr>
            <a:xfrm>
              <a:off x="9520302" y="3370607"/>
              <a:ext cx="11977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621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Meja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621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621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Tamu</a:t>
              </a:r>
              <a:endParaRPr kumimoji="0" lang="en-ID" sz="1800" b="0" i="0" u="none" strike="noStrike" kern="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E08778C-2777-4FA6-BF7C-72FB9D0F9CF8}"/>
              </a:ext>
            </a:extLst>
          </p:cNvPr>
          <p:cNvGrpSpPr/>
          <p:nvPr/>
        </p:nvGrpSpPr>
        <p:grpSpPr>
          <a:xfrm>
            <a:off x="133262" y="4120112"/>
            <a:ext cx="4922080" cy="2523668"/>
            <a:chOff x="7307056" y="4246554"/>
            <a:chExt cx="4922080" cy="252366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92DE26-7EAB-4011-85BA-867139431456}"/>
                </a:ext>
              </a:extLst>
            </p:cNvPr>
            <p:cNvSpPr txBox="1"/>
            <p:nvPr/>
          </p:nvSpPr>
          <p:spPr>
            <a:xfrm>
              <a:off x="7307056" y="4246554"/>
              <a:ext cx="2331430" cy="369332"/>
            </a:xfrm>
            <a:prstGeom prst="rect">
              <a:avLst/>
            </a:prstGeom>
            <a:solidFill>
              <a:srgbClr val="FFA604">
                <a:lumMod val="40000"/>
                <a:lumOff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621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Tipe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621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621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Tempat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621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Duduk</a:t>
              </a:r>
              <a:endParaRPr kumimoji="0" lang="en-ID" sz="1800" b="1" i="0" u="none" strike="noStrike" kern="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89C42F0-2C87-41BF-991D-85F285472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6148" b="89891" l="9862" r="89941">
                          <a14:foregroundMark x1="31558" y1="6148" x2="31558" y2="614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07056" y="4724635"/>
              <a:ext cx="1197764" cy="172931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25A1E81-35B3-4272-96DF-0D125C568BAA}"/>
                </a:ext>
              </a:extLst>
            </p:cNvPr>
            <p:cNvSpPr txBox="1"/>
            <p:nvPr/>
          </p:nvSpPr>
          <p:spPr>
            <a:xfrm>
              <a:off x="7307056" y="6221414"/>
              <a:ext cx="11977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621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Kursi</a:t>
              </a:r>
              <a:endParaRPr kumimoji="0" lang="en-ID" sz="1800" b="0" i="0" u="none" strike="noStrike" kern="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7901E70-F09B-48F5-908B-3B7507C8C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96081" y="4747058"/>
              <a:ext cx="1572608" cy="162431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3599F3E-54FF-409D-B90C-E9B8FDB904F5}"/>
                </a:ext>
              </a:extLst>
            </p:cNvPr>
            <p:cNvSpPr txBox="1"/>
            <p:nvPr/>
          </p:nvSpPr>
          <p:spPr>
            <a:xfrm>
              <a:off x="8699100" y="6123891"/>
              <a:ext cx="11977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621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Sofa 1 Seater</a:t>
              </a:r>
              <a:endParaRPr kumimoji="0" lang="en-ID" sz="1800" b="0" i="0" u="none" strike="noStrike" kern="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9AD8478-1536-4567-B3E1-413151551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6716" l="8068" r="89809">
                          <a14:foregroundMark x1="11040" y1="45522" x2="11040" y2="45522"/>
                          <a14:foregroundMark x1="9342" y1="38806" x2="9342" y2="38806"/>
                          <a14:foregroundMark x1="8705" y1="26567" x2="9023" y2="26567"/>
                          <a14:foregroundMark x1="8174" y1="27164" x2="8174" y2="27164"/>
                          <a14:foregroundMark x1="33121" y1="87910" x2="33121" y2="87910"/>
                          <a14:foregroundMark x1="34501" y1="85522" x2="34501" y2="85522"/>
                          <a14:foregroundMark x1="32272" y1="93284" x2="32272" y2="93284"/>
                          <a14:foregroundMark x1="33864" y1="96716" x2="33864" y2="96716"/>
                          <a14:foregroundMark x1="86412" y1="85672" x2="86412" y2="85672"/>
                          <a14:foregroundMark x1="88747" y1="85373" x2="88747" y2="8537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271708" y="4760099"/>
              <a:ext cx="1957428" cy="139222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D3B11E7-5D63-409E-A52E-C85076C869D0}"/>
                </a:ext>
              </a:extLst>
            </p:cNvPr>
            <p:cNvSpPr txBox="1"/>
            <p:nvPr/>
          </p:nvSpPr>
          <p:spPr>
            <a:xfrm>
              <a:off x="10517746" y="6098413"/>
              <a:ext cx="11412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621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Sofa 2 Seater</a:t>
              </a:r>
              <a:endParaRPr kumimoji="0" lang="en-ID" sz="1800" b="0" i="0" u="none" strike="noStrike" kern="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F77DDE2-FFF6-4E67-B542-11A1C811DC19}"/>
              </a:ext>
            </a:extLst>
          </p:cNvPr>
          <p:cNvGrpSpPr/>
          <p:nvPr/>
        </p:nvGrpSpPr>
        <p:grpSpPr>
          <a:xfrm>
            <a:off x="4717321" y="1557101"/>
            <a:ext cx="6935268" cy="2179627"/>
            <a:chOff x="180805" y="4173318"/>
            <a:chExt cx="6935268" cy="2179627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A51A92B-7B99-4606-A940-0E784DC17E26}"/>
                </a:ext>
              </a:extLst>
            </p:cNvPr>
            <p:cNvSpPr txBox="1"/>
            <p:nvPr/>
          </p:nvSpPr>
          <p:spPr>
            <a:xfrm>
              <a:off x="180805" y="4173318"/>
              <a:ext cx="2331430" cy="369332"/>
            </a:xfrm>
            <a:prstGeom prst="rect">
              <a:avLst/>
            </a:prstGeom>
            <a:solidFill>
              <a:srgbClr val="FFA604">
                <a:lumMod val="40000"/>
                <a:lumOff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621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Tipe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621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621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Tempat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621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621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Tidur</a:t>
              </a:r>
              <a:endParaRPr kumimoji="0" lang="en-ID" sz="1800" b="1" i="0" u="none" strike="noStrike" kern="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1D3D731-C069-443E-A4B4-7D8EAB422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914" b="89871" l="7590" r="93359">
                          <a14:foregroundMark x1="7685" y1="23276" x2="7685" y2="23276"/>
                          <a14:foregroundMark x1="93359" y1="21767" x2="93359" y2="21767"/>
                          <a14:foregroundMark x1="65180" y1="19289" x2="65180" y2="19289"/>
                          <a14:foregroundMark x1="60816" y1="17888" x2="60816" y2="178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0447" y="4580174"/>
              <a:ext cx="1596143" cy="140533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7CE98D7-F9BE-47DF-9BEE-8646606C8A0C}"/>
                </a:ext>
              </a:extLst>
            </p:cNvPr>
            <p:cNvSpPr txBox="1"/>
            <p:nvPr/>
          </p:nvSpPr>
          <p:spPr>
            <a:xfrm>
              <a:off x="303059" y="5976827"/>
              <a:ext cx="11977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621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Susun</a:t>
              </a:r>
              <a:endParaRPr kumimoji="0" lang="en-ID" sz="1800" b="0" i="0" u="none" strike="noStrike" kern="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9E9379C-C1CD-461C-AD66-38345464F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902" b="89976" l="6852" r="89967">
                          <a14:foregroundMark x1="60930" y1="43032" x2="60930" y2="43032"/>
                          <a14:foregroundMark x1="44617" y1="33252" x2="44617" y2="33252"/>
                          <a14:foregroundMark x1="55302" y1="45355" x2="55465" y2="45355"/>
                          <a14:foregroundMark x1="58728" y1="36797" x2="58728" y2="36797"/>
                          <a14:foregroundMark x1="68842" y1="37042" x2="68842" y2="37042"/>
                          <a14:foregroundMark x1="76346" y1="38998" x2="76346" y2="38998"/>
                          <a14:foregroundMark x1="81485" y1="38998" x2="81485" y2="38998"/>
                          <a14:foregroundMark x1="79364" y1="37164" x2="79364" y2="37164"/>
                          <a14:foregroundMark x1="71370" y1="35941" x2="71615" y2="35697"/>
                          <a14:foregroundMark x1="59543" y1="32029" x2="87439" y2="40587"/>
                          <a14:foregroundMark x1="10848" y1="18215" x2="7993" y2="24817"/>
                          <a14:foregroundMark x1="7993" y1="24817" x2="6852" y2="47311"/>
                          <a14:foregroundMark x1="6852" y1="47311" x2="8728" y2="523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06590" y="4721693"/>
              <a:ext cx="2052826" cy="1369667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1C51CC3-94CA-42A7-AFB5-688C3E14D283}"/>
                </a:ext>
              </a:extLst>
            </p:cNvPr>
            <p:cNvSpPr txBox="1"/>
            <p:nvPr/>
          </p:nvSpPr>
          <p:spPr>
            <a:xfrm>
              <a:off x="2266878" y="5983613"/>
              <a:ext cx="11977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621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160</a:t>
              </a:r>
              <a:endParaRPr kumimoji="0" lang="en-ID" sz="1800" b="0" i="0" u="none" strike="noStrike" kern="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60CE124-8B4D-4815-A658-19F7D4B92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9961" b="89908" l="9991" r="90964">
                          <a14:foregroundMark x1="41442" y1="30931" x2="83753" y2="45478"/>
                          <a14:foregroundMark x1="83753" y1="45478" x2="90964" y2="45740"/>
                          <a14:foregroundMark x1="80278" y1="41940" x2="89574" y2="45609"/>
                          <a14:foregroundMark x1="39096" y1="15465" x2="38315" y2="22805"/>
                          <a14:foregroundMark x1="38315" y1="22805" x2="38836" y2="2896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24213" y="4802454"/>
              <a:ext cx="1816913" cy="120443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164B32F-DFF3-4C72-959E-2054EAEBD615}"/>
                </a:ext>
              </a:extLst>
            </p:cNvPr>
            <p:cNvSpPr txBox="1"/>
            <p:nvPr/>
          </p:nvSpPr>
          <p:spPr>
            <a:xfrm>
              <a:off x="3903412" y="5947643"/>
              <a:ext cx="11977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621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120</a:t>
              </a:r>
              <a:endParaRPr kumimoji="0" lang="en-ID" sz="1800" b="0" i="0" u="none" strike="noStrike" kern="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5F52EF7E-FF98-4ACB-B4AD-7683295AE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7491" b="89888" l="10000" r="90000">
                          <a14:foregroundMark x1="40579" y1="23096" x2="89421" y2="36954"/>
                          <a14:foregroundMark x1="38843" y1="7491" x2="39339" y2="217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57730" y="4997938"/>
              <a:ext cx="1758343" cy="1163994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253AF76-C2D0-4451-B2D9-8C15EF6D3A12}"/>
                </a:ext>
              </a:extLst>
            </p:cNvPr>
            <p:cNvSpPr txBox="1"/>
            <p:nvPr/>
          </p:nvSpPr>
          <p:spPr>
            <a:xfrm>
              <a:off x="5605234" y="5972370"/>
              <a:ext cx="11977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621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90</a:t>
              </a:r>
              <a:endParaRPr kumimoji="0" lang="en-ID" sz="1800" b="0" i="0" u="none" strike="noStrike" kern="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338734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BDA9C3C6-058F-4B9B-B9CA-91E75A1D2291}"/>
              </a:ext>
            </a:extLst>
          </p:cNvPr>
          <p:cNvSpPr/>
          <p:nvPr/>
        </p:nvSpPr>
        <p:spPr>
          <a:xfrm>
            <a:off x="6096000" y="83578"/>
            <a:ext cx="6096000" cy="6856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635F3AF-1BBB-4A8A-BAB7-E6BA569E91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4164" y="0"/>
            <a:ext cx="2627836" cy="74295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6C070FC1-9F14-4D56-881D-CF3D4B130B83}"/>
              </a:ext>
            </a:extLst>
          </p:cNvPr>
          <p:cNvGrpSpPr/>
          <p:nvPr/>
        </p:nvGrpSpPr>
        <p:grpSpPr>
          <a:xfrm>
            <a:off x="-33733" y="-7985"/>
            <a:ext cx="9336559" cy="883064"/>
            <a:chOff x="106559" y="37833"/>
            <a:chExt cx="7758941" cy="649685"/>
          </a:xfrm>
          <a:solidFill>
            <a:srgbClr val="073762"/>
          </a:solidFill>
        </p:grpSpPr>
        <p:sp>
          <p:nvSpPr>
            <p:cNvPr id="44" name="Pentagon 116">
              <a:extLst>
                <a:ext uri="{FF2B5EF4-FFF2-40B4-BE49-F238E27FC236}">
                  <a16:creationId xmlns:a16="http://schemas.microsoft.com/office/drawing/2014/main" id="{1262D9EB-0633-477A-B385-3EB78343FD4C}"/>
                </a:ext>
              </a:extLst>
            </p:cNvPr>
            <p:cNvSpPr/>
            <p:nvPr/>
          </p:nvSpPr>
          <p:spPr>
            <a:xfrm>
              <a:off x="233356" y="113938"/>
              <a:ext cx="7632144" cy="505164"/>
            </a:xfrm>
            <a:custGeom>
              <a:avLst/>
              <a:gdLst>
                <a:gd name="connsiteX0" fmla="*/ 0 w 7143221"/>
                <a:gd name="connsiteY0" fmla="*/ 0 h 505164"/>
                <a:gd name="connsiteX1" fmla="*/ 6890639 w 7143221"/>
                <a:gd name="connsiteY1" fmla="*/ 0 h 505164"/>
                <a:gd name="connsiteX2" fmla="*/ 7143221 w 7143221"/>
                <a:gd name="connsiteY2" fmla="*/ 252582 h 505164"/>
                <a:gd name="connsiteX3" fmla="*/ 6890639 w 7143221"/>
                <a:gd name="connsiteY3" fmla="*/ 505164 h 505164"/>
                <a:gd name="connsiteX4" fmla="*/ 0 w 7143221"/>
                <a:gd name="connsiteY4" fmla="*/ 505164 h 505164"/>
                <a:gd name="connsiteX5" fmla="*/ 0 w 7143221"/>
                <a:gd name="connsiteY5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7157 w 7143222"/>
                <a:gd name="connsiteY5" fmla="*/ 248012 h 505164"/>
                <a:gd name="connsiteX6" fmla="*/ 1 w 7143222"/>
                <a:gd name="connsiteY6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3982 w 7143222"/>
                <a:gd name="connsiteY5" fmla="*/ 238487 h 505164"/>
                <a:gd name="connsiteX6" fmla="*/ 1 w 7143222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233" h="505164">
                  <a:moveTo>
                    <a:pt x="12" y="0"/>
                  </a:moveTo>
                  <a:lnTo>
                    <a:pt x="6890651" y="0"/>
                  </a:lnTo>
                  <a:lnTo>
                    <a:pt x="7143233" y="252582"/>
                  </a:lnTo>
                  <a:lnTo>
                    <a:pt x="6890651" y="505164"/>
                  </a:lnTo>
                  <a:lnTo>
                    <a:pt x="12" y="505164"/>
                  </a:lnTo>
                  <a:cubicBezTo>
                    <a:pt x="-519" y="414155"/>
                    <a:pt x="14824" y="491421"/>
                    <a:pt x="153993" y="238487"/>
                  </a:cubicBezTo>
                  <a:cubicBezTo>
                    <a:pt x="23291" y="51041"/>
                    <a:pt x="51339" y="79496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5" name="Google Shape;9573;p60">
              <a:extLst>
                <a:ext uri="{FF2B5EF4-FFF2-40B4-BE49-F238E27FC236}">
                  <a16:creationId xmlns:a16="http://schemas.microsoft.com/office/drawing/2014/main" id="{728486C1-FF6D-42C5-B7B7-956F9EF12F9A}"/>
                </a:ext>
              </a:extLst>
            </p:cNvPr>
            <p:cNvGrpSpPr/>
            <p:nvPr/>
          </p:nvGrpSpPr>
          <p:grpSpPr>
            <a:xfrm>
              <a:off x="106559" y="37833"/>
              <a:ext cx="398481" cy="649685"/>
              <a:chOff x="4411970" y="2726085"/>
              <a:chExt cx="118796" cy="193659"/>
            </a:xfrm>
            <a:grpFill/>
          </p:grpSpPr>
          <p:sp>
            <p:nvSpPr>
              <p:cNvPr id="46" name="Google Shape;9575;p60">
                <a:extLst>
                  <a:ext uri="{FF2B5EF4-FFF2-40B4-BE49-F238E27FC236}">
                    <a16:creationId xmlns:a16="http://schemas.microsoft.com/office/drawing/2014/main" id="{D04250C1-05ED-4422-B971-C98E8693C229}"/>
                  </a:ext>
                </a:extLst>
              </p:cNvPr>
              <p:cNvSpPr/>
              <p:nvPr/>
            </p:nvSpPr>
            <p:spPr>
              <a:xfrm>
                <a:off x="4426058" y="2791601"/>
                <a:ext cx="36167" cy="62627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387" extrusionOk="0">
                    <a:moveTo>
                      <a:pt x="176" y="0"/>
                    </a:moveTo>
                    <a:cubicBezTo>
                      <a:pt x="87" y="0"/>
                      <a:pt x="1" y="69"/>
                      <a:pt x="1" y="173"/>
                    </a:cubicBezTo>
                    <a:lnTo>
                      <a:pt x="1" y="1214"/>
                    </a:lnTo>
                    <a:cubicBezTo>
                      <a:pt x="1" y="1318"/>
                      <a:pt x="87" y="1386"/>
                      <a:pt x="176" y="1386"/>
                    </a:cubicBezTo>
                    <a:cubicBezTo>
                      <a:pt x="218" y="1386"/>
                      <a:pt x="262" y="1371"/>
                      <a:pt x="297" y="1335"/>
                    </a:cubicBezTo>
                    <a:lnTo>
                      <a:pt x="627" y="1006"/>
                    </a:lnTo>
                    <a:cubicBezTo>
                      <a:pt x="800" y="834"/>
                      <a:pt x="800" y="554"/>
                      <a:pt x="627" y="381"/>
                    </a:cubicBezTo>
                    <a:lnTo>
                      <a:pt x="297" y="51"/>
                    </a:lnTo>
                    <a:cubicBezTo>
                      <a:pt x="262" y="16"/>
                      <a:pt x="218" y="0"/>
                      <a:pt x="1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Google Shape;9574;p60">
                <a:extLst>
                  <a:ext uri="{FF2B5EF4-FFF2-40B4-BE49-F238E27FC236}">
                    <a16:creationId xmlns:a16="http://schemas.microsoft.com/office/drawing/2014/main" id="{816B3CA8-97D2-41C7-943A-A172B4097DB7}"/>
                  </a:ext>
                </a:extLst>
              </p:cNvPr>
              <p:cNvSpPr/>
              <p:nvPr/>
            </p:nvSpPr>
            <p:spPr>
              <a:xfrm>
                <a:off x="4411970" y="2726085"/>
                <a:ext cx="118796" cy="193659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4289" extrusionOk="0">
                    <a:moveTo>
                      <a:pt x="450" y="0"/>
                    </a:moveTo>
                    <a:cubicBezTo>
                      <a:pt x="357" y="0"/>
                      <a:pt x="264" y="35"/>
                      <a:pt x="193" y="106"/>
                    </a:cubicBezTo>
                    <a:lnTo>
                      <a:pt x="1" y="298"/>
                    </a:lnTo>
                    <a:lnTo>
                      <a:pt x="1591" y="1886"/>
                    </a:lnTo>
                    <a:cubicBezTo>
                      <a:pt x="1732" y="2029"/>
                      <a:pt x="1732" y="2258"/>
                      <a:pt x="1591" y="2401"/>
                    </a:cubicBezTo>
                    <a:lnTo>
                      <a:pt x="1" y="3991"/>
                    </a:lnTo>
                    <a:lnTo>
                      <a:pt x="193" y="4183"/>
                    </a:lnTo>
                    <a:cubicBezTo>
                      <a:pt x="264" y="4253"/>
                      <a:pt x="357" y="4288"/>
                      <a:pt x="450" y="4288"/>
                    </a:cubicBezTo>
                    <a:cubicBezTo>
                      <a:pt x="543" y="4288"/>
                      <a:pt x="636" y="4253"/>
                      <a:pt x="707" y="4183"/>
                    </a:cubicBezTo>
                    <a:lnTo>
                      <a:pt x="2488" y="2401"/>
                    </a:lnTo>
                    <a:cubicBezTo>
                      <a:pt x="2630" y="2260"/>
                      <a:pt x="2630" y="2029"/>
                      <a:pt x="2488" y="1888"/>
                    </a:cubicBezTo>
                    <a:lnTo>
                      <a:pt x="707" y="106"/>
                    </a:lnTo>
                    <a:cubicBezTo>
                      <a:pt x="636" y="35"/>
                      <a:pt x="543" y="0"/>
                      <a:pt x="4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A92B912-37C6-4AC2-B358-A63FB03F7B3F}"/>
              </a:ext>
            </a:extLst>
          </p:cNvPr>
          <p:cNvSpPr txBox="1"/>
          <p:nvPr/>
        </p:nvSpPr>
        <p:spPr>
          <a:xfrm>
            <a:off x="571983" y="176624"/>
            <a:ext cx="114039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SERAH TERIMA BMN DAN PENGELOLAAN RUSUN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B7A456-EE9D-4573-9A71-B56C590ACE4C}"/>
              </a:ext>
            </a:extLst>
          </p:cNvPr>
          <p:cNvSpPr txBox="1"/>
          <p:nvPr/>
        </p:nvSpPr>
        <p:spPr>
          <a:xfrm>
            <a:off x="4440781" y="2932944"/>
            <a:ext cx="2483892" cy="1158266"/>
          </a:xfrm>
          <a:prstGeom prst="rect">
            <a:avLst/>
          </a:prstGeom>
          <a:solidFill>
            <a:srgbClr val="EBF2EF"/>
          </a:solidFill>
          <a:ln w="38100"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9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Serah Terima:</a:t>
            </a:r>
          </a:p>
          <a:p>
            <a:pPr marL="411480" marR="0" lvl="0" indent="-41148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d-ID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Alih status</a:t>
            </a:r>
            <a:r>
              <a:rPr lang="en-US" sz="192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; </a:t>
            </a:r>
            <a:r>
              <a:rPr kumimoji="0" lang="en-US" sz="192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atau</a:t>
            </a:r>
            <a:endParaRPr kumimoji="0" lang="id-ID" sz="19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11480" marR="0" lvl="0" indent="-41148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d-ID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Hibah.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8E0812-015D-4BBB-9269-8635473DA8AB}"/>
              </a:ext>
            </a:extLst>
          </p:cNvPr>
          <p:cNvSpPr txBox="1"/>
          <p:nvPr/>
        </p:nvSpPr>
        <p:spPr>
          <a:xfrm>
            <a:off x="7617980" y="1543037"/>
            <a:ext cx="3226330" cy="3996992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9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Pengelola Rumah Susun:</a:t>
            </a:r>
          </a:p>
          <a:p>
            <a:pPr marL="411480" marR="0" lvl="0" indent="-41148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d-ID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Satuan kerja;</a:t>
            </a:r>
          </a:p>
          <a:p>
            <a:pPr marL="411480" marR="0" lvl="0" indent="-41148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d-ID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Unit Pengelola Teknis/Daerah;</a:t>
            </a:r>
          </a:p>
          <a:p>
            <a:pPr marL="411480" marR="0" lvl="0" indent="-41148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d-ID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Badan Layanan Umum/Daerah; atau</a:t>
            </a:r>
          </a:p>
          <a:p>
            <a:pPr marL="411480" marR="0" lvl="0" indent="-41148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d-ID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Badan atau yayasan lain yang pembinaannya berada di bawah kewenangan kementerian/lembaga atau Pemda</a:t>
            </a:r>
          </a:p>
        </p:txBody>
      </p:sp>
      <p:sp>
        <p:nvSpPr>
          <p:cNvPr id="12" name="Right Arrow 28">
            <a:extLst>
              <a:ext uri="{FF2B5EF4-FFF2-40B4-BE49-F238E27FC236}">
                <a16:creationId xmlns:a16="http://schemas.microsoft.com/office/drawing/2014/main" id="{791E733E-6A32-481C-B79A-4B51064901EC}"/>
              </a:ext>
            </a:extLst>
          </p:cNvPr>
          <p:cNvSpPr/>
          <p:nvPr/>
        </p:nvSpPr>
        <p:spPr>
          <a:xfrm>
            <a:off x="6927402" y="3306894"/>
            <a:ext cx="671470" cy="360301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ight Arrow 29">
            <a:extLst>
              <a:ext uri="{FF2B5EF4-FFF2-40B4-BE49-F238E27FC236}">
                <a16:creationId xmlns:a16="http://schemas.microsoft.com/office/drawing/2014/main" id="{178055E3-DFFC-4E03-BEAD-6ABBBBBD1225}"/>
              </a:ext>
            </a:extLst>
          </p:cNvPr>
          <p:cNvSpPr/>
          <p:nvPr/>
        </p:nvSpPr>
        <p:spPr>
          <a:xfrm>
            <a:off x="3736557" y="3293247"/>
            <a:ext cx="671470" cy="360301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59A8454E-652B-4CBB-878E-C45E05ED64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1"/>
          <a:stretch/>
        </p:blipFill>
        <p:spPr>
          <a:xfrm flipH="1">
            <a:off x="-3949370" y="2654890"/>
            <a:ext cx="6992620" cy="28726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756FC1-8D32-4CDA-BF97-7CE733BAFBBF}"/>
              </a:ext>
            </a:extLst>
          </p:cNvPr>
          <p:cNvSpPr txBox="1"/>
          <p:nvPr/>
        </p:nvSpPr>
        <p:spPr>
          <a:xfrm>
            <a:off x="1381092" y="3086099"/>
            <a:ext cx="2369112" cy="6832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9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Pembangunan Rumah Susun</a:t>
            </a:r>
            <a:endParaRPr kumimoji="0" lang="id-ID" sz="19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9E85471-3405-4752-A517-C6D9C94FB6A6}"/>
              </a:ext>
            </a:extLst>
          </p:cNvPr>
          <p:cNvSpPr/>
          <p:nvPr/>
        </p:nvSpPr>
        <p:spPr>
          <a:xfrm>
            <a:off x="3882220" y="4192306"/>
            <a:ext cx="3507846" cy="1757140"/>
          </a:xfrm>
          <a:prstGeom prst="ellipse">
            <a:avLst/>
          </a:prstGeom>
          <a:solidFill>
            <a:srgbClr val="2643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3EC1B4F-1072-487D-A755-097E6DEA09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675" y="4359974"/>
            <a:ext cx="1273554" cy="127355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72613EC5-2AEF-4239-A778-102B0C3B9D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61000" y="4511865"/>
            <a:ext cx="1015664" cy="101566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C71D834-4178-4C31-AEE5-B2FBA1B08B49}"/>
              </a:ext>
            </a:extLst>
          </p:cNvPr>
          <p:cNvSpPr/>
          <p:nvPr/>
        </p:nvSpPr>
        <p:spPr>
          <a:xfrm>
            <a:off x="-1047565" y="5725053"/>
            <a:ext cx="2334827" cy="2024109"/>
          </a:xfrm>
          <a:prstGeom prst="rect">
            <a:avLst/>
          </a:prstGeom>
          <a:solidFill>
            <a:srgbClr val="FFA6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49BDD52D-3CB4-4E94-B037-48956FA21166}"/>
              </a:ext>
            </a:extLst>
          </p:cNvPr>
          <p:cNvSpPr/>
          <p:nvPr/>
        </p:nvSpPr>
        <p:spPr>
          <a:xfrm>
            <a:off x="45669" y="6440072"/>
            <a:ext cx="4776186" cy="321707"/>
          </a:xfrm>
          <a:custGeom>
            <a:avLst/>
            <a:gdLst/>
            <a:ahLst/>
            <a:cxnLst/>
            <a:rect l="l" t="t" r="r" b="b"/>
            <a:pathLst>
              <a:path w="8037830" h="4150360">
                <a:moveTo>
                  <a:pt x="8037576" y="0"/>
                </a:moveTo>
                <a:lnTo>
                  <a:pt x="0" y="0"/>
                </a:lnTo>
                <a:lnTo>
                  <a:pt x="0" y="1886712"/>
                </a:lnTo>
                <a:lnTo>
                  <a:pt x="0" y="4149852"/>
                </a:lnTo>
                <a:lnTo>
                  <a:pt x="8037576" y="4149852"/>
                </a:lnTo>
                <a:lnTo>
                  <a:pt x="8037576" y="1886712"/>
                </a:lnTo>
                <a:lnTo>
                  <a:pt x="8037576" y="0"/>
                </a:lnTo>
                <a:close/>
              </a:path>
            </a:pathLst>
          </a:custGeom>
          <a:solidFill>
            <a:srgbClr val="073762">
              <a:alpha val="749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DCC11C54-F004-4360-AD55-DCC69DC7B395}"/>
              </a:ext>
            </a:extLst>
          </p:cNvPr>
          <p:cNvSpPr/>
          <p:nvPr/>
        </p:nvSpPr>
        <p:spPr>
          <a:xfrm flipV="1">
            <a:off x="10791979" y="6125591"/>
            <a:ext cx="1387676" cy="762227"/>
          </a:xfrm>
          <a:custGeom>
            <a:avLst/>
            <a:gdLst/>
            <a:ahLst/>
            <a:cxnLst/>
            <a:rect l="l" t="t" r="r" b="b"/>
            <a:pathLst>
              <a:path w="8037830" h="4150360">
                <a:moveTo>
                  <a:pt x="8037576" y="0"/>
                </a:moveTo>
                <a:lnTo>
                  <a:pt x="0" y="0"/>
                </a:lnTo>
                <a:lnTo>
                  <a:pt x="0" y="1886712"/>
                </a:lnTo>
                <a:lnTo>
                  <a:pt x="0" y="4149852"/>
                </a:lnTo>
                <a:lnTo>
                  <a:pt x="8037576" y="4149852"/>
                </a:lnTo>
                <a:lnTo>
                  <a:pt x="8037576" y="1886712"/>
                </a:lnTo>
                <a:lnTo>
                  <a:pt x="8037576" y="0"/>
                </a:lnTo>
                <a:close/>
              </a:path>
            </a:pathLst>
          </a:custGeom>
          <a:solidFill>
            <a:srgbClr val="073762"/>
          </a:solidFill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65276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D20541-8BE1-4515-B3CD-FDA79738EE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4164" y="0"/>
            <a:ext cx="2627836" cy="742950"/>
          </a:xfrm>
          <a:prstGeom prst="rect">
            <a:avLst/>
          </a:prstGeom>
        </p:spPr>
      </p:pic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78CC4852-4E5A-4E41-85D9-154C3CF9246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70" r="12470"/>
          <a:stretch>
            <a:fillRect/>
          </a:stretch>
        </p:blipFill>
        <p:spPr/>
      </p:pic>
      <p:pic>
        <p:nvPicPr>
          <p:cNvPr id="61" name="Picture Placeholder 60">
            <a:extLst>
              <a:ext uri="{FF2B5EF4-FFF2-40B4-BE49-F238E27FC236}">
                <a16:creationId xmlns:a16="http://schemas.microsoft.com/office/drawing/2014/main" id="{14EF23CC-B0BB-45C9-BB1D-0D23FA5B47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87" r="21887"/>
          <a:stretch>
            <a:fillRect/>
          </a:stretch>
        </p:blipFill>
        <p:spPr/>
      </p:pic>
      <p:pic>
        <p:nvPicPr>
          <p:cNvPr id="39" name="Picture Placeholder 38">
            <a:extLst>
              <a:ext uri="{FF2B5EF4-FFF2-40B4-BE49-F238E27FC236}">
                <a16:creationId xmlns:a16="http://schemas.microsoft.com/office/drawing/2014/main" id="{6F1E0667-CCCD-4360-BA66-6D3B4C65FE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15" r="13115"/>
          <a:stretch>
            <a:fillRect/>
          </a:stretch>
        </p:blipFill>
        <p:spPr/>
      </p:pic>
      <p:pic>
        <p:nvPicPr>
          <p:cNvPr id="67" name="Picture Placeholder 66">
            <a:extLst>
              <a:ext uri="{FF2B5EF4-FFF2-40B4-BE49-F238E27FC236}">
                <a16:creationId xmlns:a16="http://schemas.microsoft.com/office/drawing/2014/main" id="{AC349AAD-64C8-4A13-94BA-A94C4378D6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39" r="21839"/>
          <a:stretch>
            <a:fillRect/>
          </a:stretch>
        </p:blipFill>
        <p:spPr/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514B88A-4A5F-4FDC-8496-0E7A8C3B9AFD}"/>
              </a:ext>
            </a:extLst>
          </p:cNvPr>
          <p:cNvSpPr txBox="1">
            <a:spLocks/>
          </p:cNvSpPr>
          <p:nvPr/>
        </p:nvSpPr>
        <p:spPr>
          <a:xfrm>
            <a:off x="5274400" y="3857597"/>
            <a:ext cx="6339043" cy="181809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1C375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PENGAJUAN PELAKSANAAN </a:t>
            </a:r>
            <a:r>
              <a:rPr lang="fi-FI" altLang="ko-KR" sz="6600" dirty="0">
                <a:solidFill>
                  <a:srgbClr val="1C375F"/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O.P.O.R</a:t>
            </a:r>
            <a:endParaRPr kumimoji="0" lang="fi-FI" altLang="ko-KR" sz="4400" b="1" i="0" u="none" strike="noStrike" kern="1200" cap="none" spc="0" normalizeH="0" baseline="0" noProof="0" dirty="0">
              <a:ln>
                <a:noFill/>
              </a:ln>
              <a:solidFill>
                <a:srgbClr val="1C375F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548731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BD423DB-6AAD-4856-A142-9125B10E8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06248"/>
            <a:ext cx="6214799" cy="624794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A9E405D-E908-4B43-B67B-835811632A8B}"/>
              </a:ext>
            </a:extLst>
          </p:cNvPr>
          <p:cNvGrpSpPr/>
          <p:nvPr/>
        </p:nvGrpSpPr>
        <p:grpSpPr>
          <a:xfrm>
            <a:off x="-33733" y="-7985"/>
            <a:ext cx="9336559" cy="883064"/>
            <a:chOff x="106559" y="37833"/>
            <a:chExt cx="7758941" cy="649685"/>
          </a:xfrm>
          <a:solidFill>
            <a:srgbClr val="073762"/>
          </a:solidFill>
        </p:grpSpPr>
        <p:sp>
          <p:nvSpPr>
            <p:cNvPr id="15" name="Pentagon 116">
              <a:extLst>
                <a:ext uri="{FF2B5EF4-FFF2-40B4-BE49-F238E27FC236}">
                  <a16:creationId xmlns:a16="http://schemas.microsoft.com/office/drawing/2014/main" id="{D98DE7D3-8AAC-4D3A-BA24-9FA95200CFB1}"/>
                </a:ext>
              </a:extLst>
            </p:cNvPr>
            <p:cNvSpPr/>
            <p:nvPr/>
          </p:nvSpPr>
          <p:spPr>
            <a:xfrm>
              <a:off x="233356" y="113938"/>
              <a:ext cx="7632144" cy="505164"/>
            </a:xfrm>
            <a:custGeom>
              <a:avLst/>
              <a:gdLst>
                <a:gd name="connsiteX0" fmla="*/ 0 w 7143221"/>
                <a:gd name="connsiteY0" fmla="*/ 0 h 505164"/>
                <a:gd name="connsiteX1" fmla="*/ 6890639 w 7143221"/>
                <a:gd name="connsiteY1" fmla="*/ 0 h 505164"/>
                <a:gd name="connsiteX2" fmla="*/ 7143221 w 7143221"/>
                <a:gd name="connsiteY2" fmla="*/ 252582 h 505164"/>
                <a:gd name="connsiteX3" fmla="*/ 6890639 w 7143221"/>
                <a:gd name="connsiteY3" fmla="*/ 505164 h 505164"/>
                <a:gd name="connsiteX4" fmla="*/ 0 w 7143221"/>
                <a:gd name="connsiteY4" fmla="*/ 505164 h 505164"/>
                <a:gd name="connsiteX5" fmla="*/ 0 w 7143221"/>
                <a:gd name="connsiteY5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7157 w 7143222"/>
                <a:gd name="connsiteY5" fmla="*/ 248012 h 505164"/>
                <a:gd name="connsiteX6" fmla="*/ 1 w 7143222"/>
                <a:gd name="connsiteY6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3982 w 7143222"/>
                <a:gd name="connsiteY5" fmla="*/ 238487 h 505164"/>
                <a:gd name="connsiteX6" fmla="*/ 1 w 7143222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233" h="505164">
                  <a:moveTo>
                    <a:pt x="12" y="0"/>
                  </a:moveTo>
                  <a:lnTo>
                    <a:pt x="6890651" y="0"/>
                  </a:lnTo>
                  <a:lnTo>
                    <a:pt x="7143233" y="252582"/>
                  </a:lnTo>
                  <a:lnTo>
                    <a:pt x="6890651" y="505164"/>
                  </a:lnTo>
                  <a:lnTo>
                    <a:pt x="12" y="505164"/>
                  </a:lnTo>
                  <a:cubicBezTo>
                    <a:pt x="-519" y="414155"/>
                    <a:pt x="14824" y="491421"/>
                    <a:pt x="153993" y="238487"/>
                  </a:cubicBezTo>
                  <a:cubicBezTo>
                    <a:pt x="23291" y="51041"/>
                    <a:pt x="51339" y="79496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oogle Shape;9573;p60">
              <a:extLst>
                <a:ext uri="{FF2B5EF4-FFF2-40B4-BE49-F238E27FC236}">
                  <a16:creationId xmlns:a16="http://schemas.microsoft.com/office/drawing/2014/main" id="{17729EA9-86E4-4B73-8546-2D799C0F2FA6}"/>
                </a:ext>
              </a:extLst>
            </p:cNvPr>
            <p:cNvGrpSpPr/>
            <p:nvPr/>
          </p:nvGrpSpPr>
          <p:grpSpPr>
            <a:xfrm>
              <a:off x="106559" y="37833"/>
              <a:ext cx="398481" cy="649685"/>
              <a:chOff x="4411970" y="2726085"/>
              <a:chExt cx="118796" cy="193659"/>
            </a:xfrm>
            <a:grpFill/>
          </p:grpSpPr>
          <p:sp>
            <p:nvSpPr>
              <p:cNvPr id="17" name="Google Shape;9575;p60">
                <a:extLst>
                  <a:ext uri="{FF2B5EF4-FFF2-40B4-BE49-F238E27FC236}">
                    <a16:creationId xmlns:a16="http://schemas.microsoft.com/office/drawing/2014/main" id="{A49C1C9E-A90F-424D-ADFB-87D3511B3863}"/>
                  </a:ext>
                </a:extLst>
              </p:cNvPr>
              <p:cNvSpPr/>
              <p:nvPr/>
            </p:nvSpPr>
            <p:spPr>
              <a:xfrm>
                <a:off x="4426058" y="2791601"/>
                <a:ext cx="36167" cy="62627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387" extrusionOk="0">
                    <a:moveTo>
                      <a:pt x="176" y="0"/>
                    </a:moveTo>
                    <a:cubicBezTo>
                      <a:pt x="87" y="0"/>
                      <a:pt x="1" y="69"/>
                      <a:pt x="1" y="173"/>
                    </a:cubicBezTo>
                    <a:lnTo>
                      <a:pt x="1" y="1214"/>
                    </a:lnTo>
                    <a:cubicBezTo>
                      <a:pt x="1" y="1318"/>
                      <a:pt x="87" y="1386"/>
                      <a:pt x="176" y="1386"/>
                    </a:cubicBezTo>
                    <a:cubicBezTo>
                      <a:pt x="218" y="1386"/>
                      <a:pt x="262" y="1371"/>
                      <a:pt x="297" y="1335"/>
                    </a:cubicBezTo>
                    <a:lnTo>
                      <a:pt x="627" y="1006"/>
                    </a:lnTo>
                    <a:cubicBezTo>
                      <a:pt x="800" y="834"/>
                      <a:pt x="800" y="554"/>
                      <a:pt x="627" y="381"/>
                    </a:cubicBezTo>
                    <a:lnTo>
                      <a:pt x="297" y="51"/>
                    </a:lnTo>
                    <a:cubicBezTo>
                      <a:pt x="262" y="16"/>
                      <a:pt x="218" y="0"/>
                      <a:pt x="1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9574;p60">
                <a:extLst>
                  <a:ext uri="{FF2B5EF4-FFF2-40B4-BE49-F238E27FC236}">
                    <a16:creationId xmlns:a16="http://schemas.microsoft.com/office/drawing/2014/main" id="{8B780FDC-15B9-4EF4-8C5C-380A9993AF63}"/>
                  </a:ext>
                </a:extLst>
              </p:cNvPr>
              <p:cNvSpPr/>
              <p:nvPr/>
            </p:nvSpPr>
            <p:spPr>
              <a:xfrm>
                <a:off x="4411970" y="2726085"/>
                <a:ext cx="118796" cy="193659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4289" extrusionOk="0">
                    <a:moveTo>
                      <a:pt x="450" y="0"/>
                    </a:moveTo>
                    <a:cubicBezTo>
                      <a:pt x="357" y="0"/>
                      <a:pt x="264" y="35"/>
                      <a:pt x="193" y="106"/>
                    </a:cubicBezTo>
                    <a:lnTo>
                      <a:pt x="1" y="298"/>
                    </a:lnTo>
                    <a:lnTo>
                      <a:pt x="1591" y="1886"/>
                    </a:lnTo>
                    <a:cubicBezTo>
                      <a:pt x="1732" y="2029"/>
                      <a:pt x="1732" y="2258"/>
                      <a:pt x="1591" y="2401"/>
                    </a:cubicBezTo>
                    <a:lnTo>
                      <a:pt x="1" y="3991"/>
                    </a:lnTo>
                    <a:lnTo>
                      <a:pt x="193" y="4183"/>
                    </a:lnTo>
                    <a:cubicBezTo>
                      <a:pt x="264" y="4253"/>
                      <a:pt x="357" y="4288"/>
                      <a:pt x="450" y="4288"/>
                    </a:cubicBezTo>
                    <a:cubicBezTo>
                      <a:pt x="543" y="4288"/>
                      <a:pt x="636" y="4253"/>
                      <a:pt x="707" y="4183"/>
                    </a:cubicBezTo>
                    <a:lnTo>
                      <a:pt x="2488" y="2401"/>
                    </a:lnTo>
                    <a:cubicBezTo>
                      <a:pt x="2630" y="2260"/>
                      <a:pt x="2630" y="2029"/>
                      <a:pt x="2488" y="1888"/>
                    </a:cubicBezTo>
                    <a:lnTo>
                      <a:pt x="707" y="106"/>
                    </a:lnTo>
                    <a:cubicBezTo>
                      <a:pt x="636" y="35"/>
                      <a:pt x="543" y="0"/>
                      <a:pt x="4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3B29969-FC53-42E5-8811-FC166EE5D400}"/>
              </a:ext>
            </a:extLst>
          </p:cNvPr>
          <p:cNvSpPr txBox="1"/>
          <p:nvPr/>
        </p:nvSpPr>
        <p:spPr>
          <a:xfrm>
            <a:off x="571983" y="137987"/>
            <a:ext cx="8730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PROGRAM O.P.O.R </a:t>
            </a:r>
          </a:p>
        </p:txBody>
      </p:sp>
      <p:pic>
        <p:nvPicPr>
          <p:cNvPr id="13" name="Picture 1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C9DAAE6-DE83-4305-BFEF-E42F43E328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0821" y="0"/>
            <a:ext cx="5981179" cy="685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5651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C635F3AF-1BBB-4A8A-BAB7-E6BA569E91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4164" y="0"/>
            <a:ext cx="2627836" cy="74295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6C070FC1-9F14-4D56-881D-CF3D4B130B83}"/>
              </a:ext>
            </a:extLst>
          </p:cNvPr>
          <p:cNvGrpSpPr/>
          <p:nvPr/>
        </p:nvGrpSpPr>
        <p:grpSpPr>
          <a:xfrm>
            <a:off x="-33733" y="-7986"/>
            <a:ext cx="9336559" cy="1180713"/>
            <a:chOff x="106559" y="37833"/>
            <a:chExt cx="7758941" cy="649685"/>
          </a:xfrm>
          <a:solidFill>
            <a:srgbClr val="073762"/>
          </a:solidFill>
        </p:grpSpPr>
        <p:sp>
          <p:nvSpPr>
            <p:cNvPr id="44" name="Pentagon 116">
              <a:extLst>
                <a:ext uri="{FF2B5EF4-FFF2-40B4-BE49-F238E27FC236}">
                  <a16:creationId xmlns:a16="http://schemas.microsoft.com/office/drawing/2014/main" id="{1262D9EB-0633-477A-B385-3EB78343FD4C}"/>
                </a:ext>
              </a:extLst>
            </p:cNvPr>
            <p:cNvSpPr/>
            <p:nvPr/>
          </p:nvSpPr>
          <p:spPr>
            <a:xfrm>
              <a:off x="233356" y="113938"/>
              <a:ext cx="7632144" cy="505164"/>
            </a:xfrm>
            <a:custGeom>
              <a:avLst/>
              <a:gdLst>
                <a:gd name="connsiteX0" fmla="*/ 0 w 7143221"/>
                <a:gd name="connsiteY0" fmla="*/ 0 h 505164"/>
                <a:gd name="connsiteX1" fmla="*/ 6890639 w 7143221"/>
                <a:gd name="connsiteY1" fmla="*/ 0 h 505164"/>
                <a:gd name="connsiteX2" fmla="*/ 7143221 w 7143221"/>
                <a:gd name="connsiteY2" fmla="*/ 252582 h 505164"/>
                <a:gd name="connsiteX3" fmla="*/ 6890639 w 7143221"/>
                <a:gd name="connsiteY3" fmla="*/ 505164 h 505164"/>
                <a:gd name="connsiteX4" fmla="*/ 0 w 7143221"/>
                <a:gd name="connsiteY4" fmla="*/ 505164 h 505164"/>
                <a:gd name="connsiteX5" fmla="*/ 0 w 7143221"/>
                <a:gd name="connsiteY5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7157 w 7143222"/>
                <a:gd name="connsiteY5" fmla="*/ 248012 h 505164"/>
                <a:gd name="connsiteX6" fmla="*/ 1 w 7143222"/>
                <a:gd name="connsiteY6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3982 w 7143222"/>
                <a:gd name="connsiteY5" fmla="*/ 238487 h 505164"/>
                <a:gd name="connsiteX6" fmla="*/ 1 w 7143222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233" h="505164">
                  <a:moveTo>
                    <a:pt x="12" y="0"/>
                  </a:moveTo>
                  <a:lnTo>
                    <a:pt x="6890651" y="0"/>
                  </a:lnTo>
                  <a:lnTo>
                    <a:pt x="7143233" y="252582"/>
                  </a:lnTo>
                  <a:lnTo>
                    <a:pt x="6890651" y="505164"/>
                  </a:lnTo>
                  <a:lnTo>
                    <a:pt x="12" y="505164"/>
                  </a:lnTo>
                  <a:cubicBezTo>
                    <a:pt x="-519" y="414155"/>
                    <a:pt x="14824" y="491421"/>
                    <a:pt x="153993" y="238487"/>
                  </a:cubicBezTo>
                  <a:cubicBezTo>
                    <a:pt x="23291" y="51041"/>
                    <a:pt x="51339" y="79496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5" name="Google Shape;9573;p60">
              <a:extLst>
                <a:ext uri="{FF2B5EF4-FFF2-40B4-BE49-F238E27FC236}">
                  <a16:creationId xmlns:a16="http://schemas.microsoft.com/office/drawing/2014/main" id="{728486C1-FF6D-42C5-B7B7-956F9EF12F9A}"/>
                </a:ext>
              </a:extLst>
            </p:cNvPr>
            <p:cNvGrpSpPr/>
            <p:nvPr/>
          </p:nvGrpSpPr>
          <p:grpSpPr>
            <a:xfrm>
              <a:off x="106559" y="37833"/>
              <a:ext cx="398481" cy="649685"/>
              <a:chOff x="4411970" y="2726085"/>
              <a:chExt cx="118796" cy="193659"/>
            </a:xfrm>
            <a:grpFill/>
          </p:grpSpPr>
          <p:sp>
            <p:nvSpPr>
              <p:cNvPr id="46" name="Google Shape;9575;p60">
                <a:extLst>
                  <a:ext uri="{FF2B5EF4-FFF2-40B4-BE49-F238E27FC236}">
                    <a16:creationId xmlns:a16="http://schemas.microsoft.com/office/drawing/2014/main" id="{D04250C1-05ED-4422-B971-C98E8693C229}"/>
                  </a:ext>
                </a:extLst>
              </p:cNvPr>
              <p:cNvSpPr/>
              <p:nvPr/>
            </p:nvSpPr>
            <p:spPr>
              <a:xfrm>
                <a:off x="4426058" y="2791601"/>
                <a:ext cx="36167" cy="62627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387" extrusionOk="0">
                    <a:moveTo>
                      <a:pt x="176" y="0"/>
                    </a:moveTo>
                    <a:cubicBezTo>
                      <a:pt x="87" y="0"/>
                      <a:pt x="1" y="69"/>
                      <a:pt x="1" y="173"/>
                    </a:cubicBezTo>
                    <a:lnTo>
                      <a:pt x="1" y="1214"/>
                    </a:lnTo>
                    <a:cubicBezTo>
                      <a:pt x="1" y="1318"/>
                      <a:pt x="87" y="1386"/>
                      <a:pt x="176" y="1386"/>
                    </a:cubicBezTo>
                    <a:cubicBezTo>
                      <a:pt x="218" y="1386"/>
                      <a:pt x="262" y="1371"/>
                      <a:pt x="297" y="1335"/>
                    </a:cubicBezTo>
                    <a:lnTo>
                      <a:pt x="627" y="1006"/>
                    </a:lnTo>
                    <a:cubicBezTo>
                      <a:pt x="800" y="834"/>
                      <a:pt x="800" y="554"/>
                      <a:pt x="627" y="381"/>
                    </a:cubicBezTo>
                    <a:lnTo>
                      <a:pt x="297" y="51"/>
                    </a:lnTo>
                    <a:cubicBezTo>
                      <a:pt x="262" y="16"/>
                      <a:pt x="218" y="0"/>
                      <a:pt x="1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Google Shape;9574;p60">
                <a:extLst>
                  <a:ext uri="{FF2B5EF4-FFF2-40B4-BE49-F238E27FC236}">
                    <a16:creationId xmlns:a16="http://schemas.microsoft.com/office/drawing/2014/main" id="{816B3CA8-97D2-41C7-943A-A172B4097DB7}"/>
                  </a:ext>
                </a:extLst>
              </p:cNvPr>
              <p:cNvSpPr/>
              <p:nvPr/>
            </p:nvSpPr>
            <p:spPr>
              <a:xfrm>
                <a:off x="4411970" y="2726085"/>
                <a:ext cx="118796" cy="193659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4289" extrusionOk="0">
                    <a:moveTo>
                      <a:pt x="450" y="0"/>
                    </a:moveTo>
                    <a:cubicBezTo>
                      <a:pt x="357" y="0"/>
                      <a:pt x="264" y="35"/>
                      <a:pt x="193" y="106"/>
                    </a:cubicBezTo>
                    <a:lnTo>
                      <a:pt x="1" y="298"/>
                    </a:lnTo>
                    <a:lnTo>
                      <a:pt x="1591" y="1886"/>
                    </a:lnTo>
                    <a:cubicBezTo>
                      <a:pt x="1732" y="2029"/>
                      <a:pt x="1732" y="2258"/>
                      <a:pt x="1591" y="2401"/>
                    </a:cubicBezTo>
                    <a:lnTo>
                      <a:pt x="1" y="3991"/>
                    </a:lnTo>
                    <a:lnTo>
                      <a:pt x="193" y="4183"/>
                    </a:lnTo>
                    <a:cubicBezTo>
                      <a:pt x="264" y="4253"/>
                      <a:pt x="357" y="4288"/>
                      <a:pt x="450" y="4288"/>
                    </a:cubicBezTo>
                    <a:cubicBezTo>
                      <a:pt x="543" y="4288"/>
                      <a:pt x="636" y="4253"/>
                      <a:pt x="707" y="4183"/>
                    </a:cubicBezTo>
                    <a:lnTo>
                      <a:pt x="2488" y="2401"/>
                    </a:lnTo>
                    <a:cubicBezTo>
                      <a:pt x="2630" y="2260"/>
                      <a:pt x="2630" y="2029"/>
                      <a:pt x="2488" y="1888"/>
                    </a:cubicBezTo>
                    <a:lnTo>
                      <a:pt x="707" y="106"/>
                    </a:lnTo>
                    <a:cubicBezTo>
                      <a:pt x="636" y="35"/>
                      <a:pt x="543" y="0"/>
                      <a:pt x="4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A92B912-37C6-4AC2-B358-A63FB03F7B3F}"/>
              </a:ext>
            </a:extLst>
          </p:cNvPr>
          <p:cNvSpPr txBox="1"/>
          <p:nvPr/>
        </p:nvSpPr>
        <p:spPr>
          <a:xfrm>
            <a:off x="571983" y="176624"/>
            <a:ext cx="11403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LINGKUP IMPLEMENTASI OPOR TA 2022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DITJEN PERUMAHAN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C76045A-AFD3-44C9-A6D3-29D24742ED23}"/>
              </a:ext>
            </a:extLst>
          </p:cNvPr>
          <p:cNvGrpSpPr/>
          <p:nvPr/>
        </p:nvGrpSpPr>
        <p:grpSpPr>
          <a:xfrm>
            <a:off x="1181734" y="1190801"/>
            <a:ext cx="9828531" cy="5578297"/>
            <a:chOff x="361080" y="990787"/>
            <a:chExt cx="9424320" cy="5459182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BA72E53-E107-4025-B291-14C09B7B3ED5}"/>
                </a:ext>
              </a:extLst>
            </p:cNvPr>
            <p:cNvGrpSpPr/>
            <p:nvPr/>
          </p:nvGrpSpPr>
          <p:grpSpPr>
            <a:xfrm>
              <a:off x="361080" y="990787"/>
              <a:ext cx="9424320" cy="5459182"/>
              <a:chOff x="79533" y="921415"/>
              <a:chExt cx="10004173" cy="5795067"/>
            </a:xfrm>
          </p:grpSpPr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DED2F19B-AD70-4E31-A5A6-6C309D9CC82D}"/>
                  </a:ext>
                </a:extLst>
              </p:cNvPr>
              <p:cNvSpPr/>
              <p:nvPr/>
            </p:nvSpPr>
            <p:spPr>
              <a:xfrm>
                <a:off x="5622479" y="921415"/>
                <a:ext cx="1734329" cy="1395232"/>
              </a:xfrm>
              <a:prstGeom prst="roundRect">
                <a:avLst>
                  <a:gd name="adj" fmla="val 3730"/>
                </a:avLst>
              </a:prstGeom>
              <a:solidFill>
                <a:srgbClr val="1B587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id-ID" sz="2000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399C5068-CD7F-42EF-A648-12E43370596E}"/>
                  </a:ext>
                </a:extLst>
              </p:cNvPr>
              <p:cNvSpPr/>
              <p:nvPr/>
            </p:nvSpPr>
            <p:spPr>
              <a:xfrm>
                <a:off x="6526749" y="2270491"/>
                <a:ext cx="1734329" cy="1395232"/>
              </a:xfrm>
              <a:prstGeom prst="roundRect">
                <a:avLst>
                  <a:gd name="adj" fmla="val 3730"/>
                </a:avLst>
              </a:prstGeom>
              <a:solidFill>
                <a:srgbClr val="FFDE8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id-ID" sz="2000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B0A24042-82AC-4633-8D47-067376ABDF3E}"/>
                  </a:ext>
                </a:extLst>
              </p:cNvPr>
              <p:cNvSpPr/>
              <p:nvPr/>
            </p:nvSpPr>
            <p:spPr>
              <a:xfrm>
                <a:off x="7360946" y="3625725"/>
                <a:ext cx="1734329" cy="1395232"/>
              </a:xfrm>
              <a:prstGeom prst="roundRect">
                <a:avLst>
                  <a:gd name="adj" fmla="val 3730"/>
                </a:avLst>
              </a:prstGeom>
              <a:solidFill>
                <a:srgbClr val="40404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id-ID" sz="2000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62" name="Freeform 5">
                <a:extLst>
                  <a:ext uri="{FF2B5EF4-FFF2-40B4-BE49-F238E27FC236}">
                    <a16:creationId xmlns:a16="http://schemas.microsoft.com/office/drawing/2014/main" id="{FC02550A-DC36-421A-95EB-B739FC1E20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33" y="923332"/>
                <a:ext cx="5242556" cy="1779494"/>
              </a:xfrm>
              <a:custGeom>
                <a:avLst/>
                <a:gdLst>
                  <a:gd name="T0" fmla="*/ 383 w 8542"/>
                  <a:gd name="T1" fmla="*/ 351 h 2596"/>
                  <a:gd name="T2" fmla="*/ 14 w 8542"/>
                  <a:gd name="T3" fmla="*/ 1321 h 2596"/>
                  <a:gd name="T4" fmla="*/ 1287 w 8542"/>
                  <a:gd name="T5" fmla="*/ 2594 h 2596"/>
                  <a:gd name="T6" fmla="*/ 1339 w 8542"/>
                  <a:gd name="T7" fmla="*/ 2596 h 2596"/>
                  <a:gd name="T8" fmla="*/ 2418 w 8542"/>
                  <a:gd name="T9" fmla="*/ 2039 h 2596"/>
                  <a:gd name="T10" fmla="*/ 8431 w 8542"/>
                  <a:gd name="T11" fmla="*/ 2039 h 2596"/>
                  <a:gd name="T12" fmla="*/ 8542 w 8542"/>
                  <a:gd name="T13" fmla="*/ 1928 h 2596"/>
                  <a:gd name="T14" fmla="*/ 8542 w 8542"/>
                  <a:gd name="T15" fmla="*/ 111 h 2596"/>
                  <a:gd name="T16" fmla="*/ 8431 w 8542"/>
                  <a:gd name="T17" fmla="*/ 0 h 2596"/>
                  <a:gd name="T18" fmla="*/ 3661 w 8542"/>
                  <a:gd name="T19" fmla="*/ 0 h 2596"/>
                  <a:gd name="T20" fmla="*/ 2266 w 8542"/>
                  <a:gd name="T21" fmla="*/ 1868 h 2596"/>
                  <a:gd name="T22" fmla="*/ 1295 w 8542"/>
                  <a:gd name="T23" fmla="*/ 2373 h 2596"/>
                  <a:gd name="T24" fmla="*/ 235 w 8542"/>
                  <a:gd name="T25" fmla="*/ 1313 h 2596"/>
                  <a:gd name="T26" fmla="*/ 543 w 8542"/>
                  <a:gd name="T27" fmla="*/ 505 h 2596"/>
                  <a:gd name="T28" fmla="*/ 383 w 8542"/>
                  <a:gd name="T29" fmla="*/ 351 h 2596"/>
                  <a:gd name="connsiteX0" fmla="*/ 434 w 9986"/>
                  <a:gd name="connsiteY0" fmla="*/ 1352 h 10000"/>
                  <a:gd name="connsiteX1" fmla="*/ 2 w 9986"/>
                  <a:gd name="connsiteY1" fmla="*/ 5089 h 10000"/>
                  <a:gd name="connsiteX2" fmla="*/ 1493 w 9986"/>
                  <a:gd name="connsiteY2" fmla="*/ 9992 h 10000"/>
                  <a:gd name="connsiteX3" fmla="*/ 1554 w 9986"/>
                  <a:gd name="connsiteY3" fmla="*/ 10000 h 10000"/>
                  <a:gd name="connsiteX4" fmla="*/ 2817 w 9986"/>
                  <a:gd name="connsiteY4" fmla="*/ 7854 h 10000"/>
                  <a:gd name="connsiteX5" fmla="*/ 9856 w 9986"/>
                  <a:gd name="connsiteY5" fmla="*/ 7854 h 10000"/>
                  <a:gd name="connsiteX6" fmla="*/ 9986 w 9986"/>
                  <a:gd name="connsiteY6" fmla="*/ 7427 h 10000"/>
                  <a:gd name="connsiteX7" fmla="*/ 9986 w 9986"/>
                  <a:gd name="connsiteY7" fmla="*/ 428 h 10000"/>
                  <a:gd name="connsiteX8" fmla="*/ 8879 w 9986"/>
                  <a:gd name="connsiteY8" fmla="*/ 0 h 10000"/>
                  <a:gd name="connsiteX9" fmla="*/ 4272 w 9986"/>
                  <a:gd name="connsiteY9" fmla="*/ 0 h 10000"/>
                  <a:gd name="connsiteX10" fmla="*/ 2639 w 9986"/>
                  <a:gd name="connsiteY10" fmla="*/ 7196 h 10000"/>
                  <a:gd name="connsiteX11" fmla="*/ 1502 w 9986"/>
                  <a:gd name="connsiteY11" fmla="*/ 9141 h 10000"/>
                  <a:gd name="connsiteX12" fmla="*/ 261 w 9986"/>
                  <a:gd name="connsiteY12" fmla="*/ 5058 h 10000"/>
                  <a:gd name="connsiteX13" fmla="*/ 622 w 9986"/>
                  <a:gd name="connsiteY13" fmla="*/ 1945 h 10000"/>
                  <a:gd name="connsiteX14" fmla="*/ 434 w 9986"/>
                  <a:gd name="connsiteY14" fmla="*/ 1352 h 10000"/>
                  <a:gd name="connsiteX0" fmla="*/ 435 w 10000"/>
                  <a:gd name="connsiteY0" fmla="*/ 1352 h 10000"/>
                  <a:gd name="connsiteX1" fmla="*/ 2 w 10000"/>
                  <a:gd name="connsiteY1" fmla="*/ 5089 h 10000"/>
                  <a:gd name="connsiteX2" fmla="*/ 1495 w 10000"/>
                  <a:gd name="connsiteY2" fmla="*/ 9992 h 10000"/>
                  <a:gd name="connsiteX3" fmla="*/ 1556 w 10000"/>
                  <a:gd name="connsiteY3" fmla="*/ 10000 h 10000"/>
                  <a:gd name="connsiteX4" fmla="*/ 2821 w 10000"/>
                  <a:gd name="connsiteY4" fmla="*/ 7854 h 10000"/>
                  <a:gd name="connsiteX5" fmla="*/ 8851 w 10000"/>
                  <a:gd name="connsiteY5" fmla="*/ 7827 h 10000"/>
                  <a:gd name="connsiteX6" fmla="*/ 10000 w 10000"/>
                  <a:gd name="connsiteY6" fmla="*/ 7427 h 10000"/>
                  <a:gd name="connsiteX7" fmla="*/ 10000 w 10000"/>
                  <a:gd name="connsiteY7" fmla="*/ 428 h 10000"/>
                  <a:gd name="connsiteX8" fmla="*/ 8891 w 10000"/>
                  <a:gd name="connsiteY8" fmla="*/ 0 h 10000"/>
                  <a:gd name="connsiteX9" fmla="*/ 4278 w 10000"/>
                  <a:gd name="connsiteY9" fmla="*/ 0 h 10000"/>
                  <a:gd name="connsiteX10" fmla="*/ 2643 w 10000"/>
                  <a:gd name="connsiteY10" fmla="*/ 7196 h 10000"/>
                  <a:gd name="connsiteX11" fmla="*/ 1504 w 10000"/>
                  <a:gd name="connsiteY11" fmla="*/ 9141 h 10000"/>
                  <a:gd name="connsiteX12" fmla="*/ 261 w 10000"/>
                  <a:gd name="connsiteY12" fmla="*/ 5058 h 10000"/>
                  <a:gd name="connsiteX13" fmla="*/ 623 w 10000"/>
                  <a:gd name="connsiteY13" fmla="*/ 1945 h 10000"/>
                  <a:gd name="connsiteX14" fmla="*/ 435 w 10000"/>
                  <a:gd name="connsiteY14" fmla="*/ 1352 h 10000"/>
                  <a:gd name="connsiteX0" fmla="*/ 435 w 10000"/>
                  <a:gd name="connsiteY0" fmla="*/ 1352 h 10000"/>
                  <a:gd name="connsiteX1" fmla="*/ 2 w 10000"/>
                  <a:gd name="connsiteY1" fmla="*/ 5089 h 10000"/>
                  <a:gd name="connsiteX2" fmla="*/ 1495 w 10000"/>
                  <a:gd name="connsiteY2" fmla="*/ 9992 h 10000"/>
                  <a:gd name="connsiteX3" fmla="*/ 1556 w 10000"/>
                  <a:gd name="connsiteY3" fmla="*/ 10000 h 10000"/>
                  <a:gd name="connsiteX4" fmla="*/ 2821 w 10000"/>
                  <a:gd name="connsiteY4" fmla="*/ 7854 h 10000"/>
                  <a:gd name="connsiteX5" fmla="*/ 8851 w 10000"/>
                  <a:gd name="connsiteY5" fmla="*/ 7827 h 10000"/>
                  <a:gd name="connsiteX6" fmla="*/ 8924 w 10000"/>
                  <a:gd name="connsiteY6" fmla="*/ 7534 h 10000"/>
                  <a:gd name="connsiteX7" fmla="*/ 10000 w 10000"/>
                  <a:gd name="connsiteY7" fmla="*/ 428 h 10000"/>
                  <a:gd name="connsiteX8" fmla="*/ 8891 w 10000"/>
                  <a:gd name="connsiteY8" fmla="*/ 0 h 10000"/>
                  <a:gd name="connsiteX9" fmla="*/ 4278 w 10000"/>
                  <a:gd name="connsiteY9" fmla="*/ 0 h 10000"/>
                  <a:gd name="connsiteX10" fmla="*/ 2643 w 10000"/>
                  <a:gd name="connsiteY10" fmla="*/ 7196 h 10000"/>
                  <a:gd name="connsiteX11" fmla="*/ 1504 w 10000"/>
                  <a:gd name="connsiteY11" fmla="*/ 9141 h 10000"/>
                  <a:gd name="connsiteX12" fmla="*/ 261 w 10000"/>
                  <a:gd name="connsiteY12" fmla="*/ 5058 h 10000"/>
                  <a:gd name="connsiteX13" fmla="*/ 623 w 10000"/>
                  <a:gd name="connsiteY13" fmla="*/ 1945 h 10000"/>
                  <a:gd name="connsiteX14" fmla="*/ 435 w 10000"/>
                  <a:gd name="connsiteY14" fmla="*/ 1352 h 10000"/>
                  <a:gd name="connsiteX0" fmla="*/ 435 w 8973"/>
                  <a:gd name="connsiteY0" fmla="*/ 1352 h 10000"/>
                  <a:gd name="connsiteX1" fmla="*/ 2 w 8973"/>
                  <a:gd name="connsiteY1" fmla="*/ 5089 h 10000"/>
                  <a:gd name="connsiteX2" fmla="*/ 1495 w 8973"/>
                  <a:gd name="connsiteY2" fmla="*/ 9992 h 10000"/>
                  <a:gd name="connsiteX3" fmla="*/ 1556 w 8973"/>
                  <a:gd name="connsiteY3" fmla="*/ 10000 h 10000"/>
                  <a:gd name="connsiteX4" fmla="*/ 2821 w 8973"/>
                  <a:gd name="connsiteY4" fmla="*/ 7854 h 10000"/>
                  <a:gd name="connsiteX5" fmla="*/ 8851 w 8973"/>
                  <a:gd name="connsiteY5" fmla="*/ 7827 h 10000"/>
                  <a:gd name="connsiteX6" fmla="*/ 8924 w 8973"/>
                  <a:gd name="connsiteY6" fmla="*/ 7534 h 10000"/>
                  <a:gd name="connsiteX7" fmla="*/ 8973 w 8973"/>
                  <a:gd name="connsiteY7" fmla="*/ 428 h 10000"/>
                  <a:gd name="connsiteX8" fmla="*/ 8891 w 8973"/>
                  <a:gd name="connsiteY8" fmla="*/ 0 h 10000"/>
                  <a:gd name="connsiteX9" fmla="*/ 4278 w 8973"/>
                  <a:gd name="connsiteY9" fmla="*/ 0 h 10000"/>
                  <a:gd name="connsiteX10" fmla="*/ 2643 w 8973"/>
                  <a:gd name="connsiteY10" fmla="*/ 7196 h 10000"/>
                  <a:gd name="connsiteX11" fmla="*/ 1504 w 8973"/>
                  <a:gd name="connsiteY11" fmla="*/ 9141 h 10000"/>
                  <a:gd name="connsiteX12" fmla="*/ 261 w 8973"/>
                  <a:gd name="connsiteY12" fmla="*/ 5058 h 10000"/>
                  <a:gd name="connsiteX13" fmla="*/ 623 w 8973"/>
                  <a:gd name="connsiteY13" fmla="*/ 1945 h 10000"/>
                  <a:gd name="connsiteX14" fmla="*/ 435 w 8973"/>
                  <a:gd name="connsiteY14" fmla="*/ 1352 h 10000"/>
                  <a:gd name="connsiteX0" fmla="*/ 485 w 10000"/>
                  <a:gd name="connsiteY0" fmla="*/ 1352 h 10000"/>
                  <a:gd name="connsiteX1" fmla="*/ 2 w 10000"/>
                  <a:gd name="connsiteY1" fmla="*/ 5089 h 10000"/>
                  <a:gd name="connsiteX2" fmla="*/ 1666 w 10000"/>
                  <a:gd name="connsiteY2" fmla="*/ 9992 h 10000"/>
                  <a:gd name="connsiteX3" fmla="*/ 1734 w 10000"/>
                  <a:gd name="connsiteY3" fmla="*/ 10000 h 10000"/>
                  <a:gd name="connsiteX4" fmla="*/ 3144 w 10000"/>
                  <a:gd name="connsiteY4" fmla="*/ 7854 h 10000"/>
                  <a:gd name="connsiteX5" fmla="*/ 9864 w 10000"/>
                  <a:gd name="connsiteY5" fmla="*/ 7827 h 10000"/>
                  <a:gd name="connsiteX6" fmla="*/ 9981 w 10000"/>
                  <a:gd name="connsiteY6" fmla="*/ 7454 h 10000"/>
                  <a:gd name="connsiteX7" fmla="*/ 10000 w 10000"/>
                  <a:gd name="connsiteY7" fmla="*/ 428 h 10000"/>
                  <a:gd name="connsiteX8" fmla="*/ 9909 w 10000"/>
                  <a:gd name="connsiteY8" fmla="*/ 0 h 10000"/>
                  <a:gd name="connsiteX9" fmla="*/ 4768 w 10000"/>
                  <a:gd name="connsiteY9" fmla="*/ 0 h 10000"/>
                  <a:gd name="connsiteX10" fmla="*/ 2946 w 10000"/>
                  <a:gd name="connsiteY10" fmla="*/ 7196 h 10000"/>
                  <a:gd name="connsiteX11" fmla="*/ 1676 w 10000"/>
                  <a:gd name="connsiteY11" fmla="*/ 9141 h 10000"/>
                  <a:gd name="connsiteX12" fmla="*/ 291 w 10000"/>
                  <a:gd name="connsiteY12" fmla="*/ 5058 h 10000"/>
                  <a:gd name="connsiteX13" fmla="*/ 694 w 10000"/>
                  <a:gd name="connsiteY13" fmla="*/ 1945 h 10000"/>
                  <a:gd name="connsiteX14" fmla="*/ 485 w 10000"/>
                  <a:gd name="connsiteY14" fmla="*/ 1352 h 10000"/>
                  <a:gd name="connsiteX0" fmla="*/ 485 w 10000"/>
                  <a:gd name="connsiteY0" fmla="*/ 1352 h 10000"/>
                  <a:gd name="connsiteX1" fmla="*/ 2 w 10000"/>
                  <a:gd name="connsiteY1" fmla="*/ 5089 h 10000"/>
                  <a:gd name="connsiteX2" fmla="*/ 1666 w 10000"/>
                  <a:gd name="connsiteY2" fmla="*/ 9992 h 10000"/>
                  <a:gd name="connsiteX3" fmla="*/ 1734 w 10000"/>
                  <a:gd name="connsiteY3" fmla="*/ 10000 h 10000"/>
                  <a:gd name="connsiteX4" fmla="*/ 3144 w 10000"/>
                  <a:gd name="connsiteY4" fmla="*/ 7854 h 10000"/>
                  <a:gd name="connsiteX5" fmla="*/ 9864 w 10000"/>
                  <a:gd name="connsiteY5" fmla="*/ 7827 h 10000"/>
                  <a:gd name="connsiteX6" fmla="*/ 9990 w 10000"/>
                  <a:gd name="connsiteY6" fmla="*/ 7400 h 10000"/>
                  <a:gd name="connsiteX7" fmla="*/ 10000 w 10000"/>
                  <a:gd name="connsiteY7" fmla="*/ 428 h 10000"/>
                  <a:gd name="connsiteX8" fmla="*/ 9909 w 10000"/>
                  <a:gd name="connsiteY8" fmla="*/ 0 h 10000"/>
                  <a:gd name="connsiteX9" fmla="*/ 4768 w 10000"/>
                  <a:gd name="connsiteY9" fmla="*/ 0 h 10000"/>
                  <a:gd name="connsiteX10" fmla="*/ 2946 w 10000"/>
                  <a:gd name="connsiteY10" fmla="*/ 7196 h 10000"/>
                  <a:gd name="connsiteX11" fmla="*/ 1676 w 10000"/>
                  <a:gd name="connsiteY11" fmla="*/ 9141 h 10000"/>
                  <a:gd name="connsiteX12" fmla="*/ 291 w 10000"/>
                  <a:gd name="connsiteY12" fmla="*/ 5058 h 10000"/>
                  <a:gd name="connsiteX13" fmla="*/ 694 w 10000"/>
                  <a:gd name="connsiteY13" fmla="*/ 1945 h 10000"/>
                  <a:gd name="connsiteX14" fmla="*/ 485 w 10000"/>
                  <a:gd name="connsiteY14" fmla="*/ 1352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000" h="10000">
                    <a:moveTo>
                      <a:pt x="485" y="1352"/>
                    </a:moveTo>
                    <a:cubicBezTo>
                      <a:pt x="155" y="2361"/>
                      <a:pt x="-16" y="3686"/>
                      <a:pt x="2" y="5089"/>
                    </a:cubicBezTo>
                    <a:cubicBezTo>
                      <a:pt x="37" y="7739"/>
                      <a:pt x="767" y="9892"/>
                      <a:pt x="1666" y="9992"/>
                    </a:cubicBezTo>
                    <a:cubicBezTo>
                      <a:pt x="1688" y="9996"/>
                      <a:pt x="1712" y="10000"/>
                      <a:pt x="1734" y="10000"/>
                    </a:cubicBezTo>
                    <a:cubicBezTo>
                      <a:pt x="2298" y="9996"/>
                      <a:pt x="2817" y="9210"/>
                      <a:pt x="3144" y="7854"/>
                    </a:cubicBezTo>
                    <a:lnTo>
                      <a:pt x="9864" y="7827"/>
                    </a:lnTo>
                    <a:cubicBezTo>
                      <a:pt x="9943" y="7827"/>
                      <a:pt x="9990" y="7635"/>
                      <a:pt x="9990" y="7400"/>
                    </a:cubicBezTo>
                    <a:cubicBezTo>
                      <a:pt x="10008" y="5031"/>
                      <a:pt x="9982" y="2797"/>
                      <a:pt x="10000" y="428"/>
                    </a:cubicBezTo>
                    <a:cubicBezTo>
                      <a:pt x="10000" y="193"/>
                      <a:pt x="9989" y="0"/>
                      <a:pt x="9909" y="0"/>
                    </a:cubicBezTo>
                    <a:lnTo>
                      <a:pt x="4768" y="0"/>
                    </a:lnTo>
                    <a:cubicBezTo>
                      <a:pt x="3986" y="0"/>
                      <a:pt x="3879" y="3340"/>
                      <a:pt x="2946" y="7196"/>
                    </a:cubicBezTo>
                    <a:cubicBezTo>
                      <a:pt x="2665" y="8471"/>
                      <a:pt x="2191" y="9199"/>
                      <a:pt x="1676" y="9141"/>
                    </a:cubicBezTo>
                    <a:cubicBezTo>
                      <a:pt x="928" y="9056"/>
                      <a:pt x="320" y="7265"/>
                      <a:pt x="291" y="5058"/>
                    </a:cubicBezTo>
                    <a:cubicBezTo>
                      <a:pt x="276" y="3891"/>
                      <a:pt x="420" y="2785"/>
                      <a:pt x="694" y="1945"/>
                    </a:cubicBezTo>
                    <a:lnTo>
                      <a:pt x="485" y="1352"/>
                    </a:lnTo>
                    <a:close/>
                  </a:path>
                </a:pathLst>
              </a:custGeom>
              <a:solidFill>
                <a:srgbClr val="1B587C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/>
                <a:endParaRPr lang="en-ID" sz="2000" dirty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63" name="Freeform 5">
                <a:extLst>
                  <a:ext uri="{FF2B5EF4-FFF2-40B4-BE49-F238E27FC236}">
                    <a16:creationId xmlns:a16="http://schemas.microsoft.com/office/drawing/2014/main" id="{2E8FC5A3-68B9-45CB-A178-C9473CB61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9480" y="2268735"/>
                <a:ext cx="5242556" cy="1779494"/>
              </a:xfrm>
              <a:custGeom>
                <a:avLst/>
                <a:gdLst>
                  <a:gd name="T0" fmla="*/ 383 w 8542"/>
                  <a:gd name="T1" fmla="*/ 351 h 2596"/>
                  <a:gd name="T2" fmla="*/ 14 w 8542"/>
                  <a:gd name="T3" fmla="*/ 1321 h 2596"/>
                  <a:gd name="T4" fmla="*/ 1287 w 8542"/>
                  <a:gd name="T5" fmla="*/ 2594 h 2596"/>
                  <a:gd name="T6" fmla="*/ 1339 w 8542"/>
                  <a:gd name="T7" fmla="*/ 2596 h 2596"/>
                  <a:gd name="T8" fmla="*/ 2418 w 8542"/>
                  <a:gd name="T9" fmla="*/ 2039 h 2596"/>
                  <a:gd name="T10" fmla="*/ 8431 w 8542"/>
                  <a:gd name="T11" fmla="*/ 2039 h 2596"/>
                  <a:gd name="T12" fmla="*/ 8542 w 8542"/>
                  <a:gd name="T13" fmla="*/ 1928 h 2596"/>
                  <a:gd name="T14" fmla="*/ 8542 w 8542"/>
                  <a:gd name="T15" fmla="*/ 111 h 2596"/>
                  <a:gd name="T16" fmla="*/ 8431 w 8542"/>
                  <a:gd name="T17" fmla="*/ 0 h 2596"/>
                  <a:gd name="T18" fmla="*/ 3661 w 8542"/>
                  <a:gd name="T19" fmla="*/ 0 h 2596"/>
                  <a:gd name="T20" fmla="*/ 2266 w 8542"/>
                  <a:gd name="T21" fmla="*/ 1868 h 2596"/>
                  <a:gd name="T22" fmla="*/ 1295 w 8542"/>
                  <a:gd name="T23" fmla="*/ 2373 h 2596"/>
                  <a:gd name="T24" fmla="*/ 235 w 8542"/>
                  <a:gd name="T25" fmla="*/ 1313 h 2596"/>
                  <a:gd name="T26" fmla="*/ 543 w 8542"/>
                  <a:gd name="T27" fmla="*/ 505 h 2596"/>
                  <a:gd name="T28" fmla="*/ 383 w 8542"/>
                  <a:gd name="T29" fmla="*/ 351 h 2596"/>
                  <a:gd name="connsiteX0" fmla="*/ 434 w 9986"/>
                  <a:gd name="connsiteY0" fmla="*/ 1352 h 10000"/>
                  <a:gd name="connsiteX1" fmla="*/ 2 w 9986"/>
                  <a:gd name="connsiteY1" fmla="*/ 5089 h 10000"/>
                  <a:gd name="connsiteX2" fmla="*/ 1493 w 9986"/>
                  <a:gd name="connsiteY2" fmla="*/ 9992 h 10000"/>
                  <a:gd name="connsiteX3" fmla="*/ 1554 w 9986"/>
                  <a:gd name="connsiteY3" fmla="*/ 10000 h 10000"/>
                  <a:gd name="connsiteX4" fmla="*/ 2817 w 9986"/>
                  <a:gd name="connsiteY4" fmla="*/ 7854 h 10000"/>
                  <a:gd name="connsiteX5" fmla="*/ 9856 w 9986"/>
                  <a:gd name="connsiteY5" fmla="*/ 7854 h 10000"/>
                  <a:gd name="connsiteX6" fmla="*/ 9986 w 9986"/>
                  <a:gd name="connsiteY6" fmla="*/ 7427 h 10000"/>
                  <a:gd name="connsiteX7" fmla="*/ 9986 w 9986"/>
                  <a:gd name="connsiteY7" fmla="*/ 428 h 10000"/>
                  <a:gd name="connsiteX8" fmla="*/ 8879 w 9986"/>
                  <a:gd name="connsiteY8" fmla="*/ 0 h 10000"/>
                  <a:gd name="connsiteX9" fmla="*/ 4272 w 9986"/>
                  <a:gd name="connsiteY9" fmla="*/ 0 h 10000"/>
                  <a:gd name="connsiteX10" fmla="*/ 2639 w 9986"/>
                  <a:gd name="connsiteY10" fmla="*/ 7196 h 10000"/>
                  <a:gd name="connsiteX11" fmla="*/ 1502 w 9986"/>
                  <a:gd name="connsiteY11" fmla="*/ 9141 h 10000"/>
                  <a:gd name="connsiteX12" fmla="*/ 261 w 9986"/>
                  <a:gd name="connsiteY12" fmla="*/ 5058 h 10000"/>
                  <a:gd name="connsiteX13" fmla="*/ 622 w 9986"/>
                  <a:gd name="connsiteY13" fmla="*/ 1945 h 10000"/>
                  <a:gd name="connsiteX14" fmla="*/ 434 w 9986"/>
                  <a:gd name="connsiteY14" fmla="*/ 1352 h 10000"/>
                  <a:gd name="connsiteX0" fmla="*/ 435 w 10000"/>
                  <a:gd name="connsiteY0" fmla="*/ 1352 h 10000"/>
                  <a:gd name="connsiteX1" fmla="*/ 2 w 10000"/>
                  <a:gd name="connsiteY1" fmla="*/ 5089 h 10000"/>
                  <a:gd name="connsiteX2" fmla="*/ 1495 w 10000"/>
                  <a:gd name="connsiteY2" fmla="*/ 9992 h 10000"/>
                  <a:gd name="connsiteX3" fmla="*/ 1556 w 10000"/>
                  <a:gd name="connsiteY3" fmla="*/ 10000 h 10000"/>
                  <a:gd name="connsiteX4" fmla="*/ 2821 w 10000"/>
                  <a:gd name="connsiteY4" fmla="*/ 7854 h 10000"/>
                  <a:gd name="connsiteX5" fmla="*/ 8851 w 10000"/>
                  <a:gd name="connsiteY5" fmla="*/ 7827 h 10000"/>
                  <a:gd name="connsiteX6" fmla="*/ 10000 w 10000"/>
                  <a:gd name="connsiteY6" fmla="*/ 7427 h 10000"/>
                  <a:gd name="connsiteX7" fmla="*/ 10000 w 10000"/>
                  <a:gd name="connsiteY7" fmla="*/ 428 h 10000"/>
                  <a:gd name="connsiteX8" fmla="*/ 8891 w 10000"/>
                  <a:gd name="connsiteY8" fmla="*/ 0 h 10000"/>
                  <a:gd name="connsiteX9" fmla="*/ 4278 w 10000"/>
                  <a:gd name="connsiteY9" fmla="*/ 0 h 10000"/>
                  <a:gd name="connsiteX10" fmla="*/ 2643 w 10000"/>
                  <a:gd name="connsiteY10" fmla="*/ 7196 h 10000"/>
                  <a:gd name="connsiteX11" fmla="*/ 1504 w 10000"/>
                  <a:gd name="connsiteY11" fmla="*/ 9141 h 10000"/>
                  <a:gd name="connsiteX12" fmla="*/ 261 w 10000"/>
                  <a:gd name="connsiteY12" fmla="*/ 5058 h 10000"/>
                  <a:gd name="connsiteX13" fmla="*/ 623 w 10000"/>
                  <a:gd name="connsiteY13" fmla="*/ 1945 h 10000"/>
                  <a:gd name="connsiteX14" fmla="*/ 435 w 10000"/>
                  <a:gd name="connsiteY14" fmla="*/ 1352 h 10000"/>
                  <a:gd name="connsiteX0" fmla="*/ 435 w 10000"/>
                  <a:gd name="connsiteY0" fmla="*/ 1352 h 10000"/>
                  <a:gd name="connsiteX1" fmla="*/ 2 w 10000"/>
                  <a:gd name="connsiteY1" fmla="*/ 5089 h 10000"/>
                  <a:gd name="connsiteX2" fmla="*/ 1495 w 10000"/>
                  <a:gd name="connsiteY2" fmla="*/ 9992 h 10000"/>
                  <a:gd name="connsiteX3" fmla="*/ 1556 w 10000"/>
                  <a:gd name="connsiteY3" fmla="*/ 10000 h 10000"/>
                  <a:gd name="connsiteX4" fmla="*/ 2821 w 10000"/>
                  <a:gd name="connsiteY4" fmla="*/ 7854 h 10000"/>
                  <a:gd name="connsiteX5" fmla="*/ 8851 w 10000"/>
                  <a:gd name="connsiteY5" fmla="*/ 7827 h 10000"/>
                  <a:gd name="connsiteX6" fmla="*/ 8924 w 10000"/>
                  <a:gd name="connsiteY6" fmla="*/ 7534 h 10000"/>
                  <a:gd name="connsiteX7" fmla="*/ 10000 w 10000"/>
                  <a:gd name="connsiteY7" fmla="*/ 428 h 10000"/>
                  <a:gd name="connsiteX8" fmla="*/ 8891 w 10000"/>
                  <a:gd name="connsiteY8" fmla="*/ 0 h 10000"/>
                  <a:gd name="connsiteX9" fmla="*/ 4278 w 10000"/>
                  <a:gd name="connsiteY9" fmla="*/ 0 h 10000"/>
                  <a:gd name="connsiteX10" fmla="*/ 2643 w 10000"/>
                  <a:gd name="connsiteY10" fmla="*/ 7196 h 10000"/>
                  <a:gd name="connsiteX11" fmla="*/ 1504 w 10000"/>
                  <a:gd name="connsiteY11" fmla="*/ 9141 h 10000"/>
                  <a:gd name="connsiteX12" fmla="*/ 261 w 10000"/>
                  <a:gd name="connsiteY12" fmla="*/ 5058 h 10000"/>
                  <a:gd name="connsiteX13" fmla="*/ 623 w 10000"/>
                  <a:gd name="connsiteY13" fmla="*/ 1945 h 10000"/>
                  <a:gd name="connsiteX14" fmla="*/ 435 w 10000"/>
                  <a:gd name="connsiteY14" fmla="*/ 1352 h 10000"/>
                  <a:gd name="connsiteX0" fmla="*/ 435 w 8973"/>
                  <a:gd name="connsiteY0" fmla="*/ 1352 h 10000"/>
                  <a:gd name="connsiteX1" fmla="*/ 2 w 8973"/>
                  <a:gd name="connsiteY1" fmla="*/ 5089 h 10000"/>
                  <a:gd name="connsiteX2" fmla="*/ 1495 w 8973"/>
                  <a:gd name="connsiteY2" fmla="*/ 9992 h 10000"/>
                  <a:gd name="connsiteX3" fmla="*/ 1556 w 8973"/>
                  <a:gd name="connsiteY3" fmla="*/ 10000 h 10000"/>
                  <a:gd name="connsiteX4" fmla="*/ 2821 w 8973"/>
                  <a:gd name="connsiteY4" fmla="*/ 7854 h 10000"/>
                  <a:gd name="connsiteX5" fmla="*/ 8851 w 8973"/>
                  <a:gd name="connsiteY5" fmla="*/ 7827 h 10000"/>
                  <a:gd name="connsiteX6" fmla="*/ 8924 w 8973"/>
                  <a:gd name="connsiteY6" fmla="*/ 7534 h 10000"/>
                  <a:gd name="connsiteX7" fmla="*/ 8973 w 8973"/>
                  <a:gd name="connsiteY7" fmla="*/ 428 h 10000"/>
                  <a:gd name="connsiteX8" fmla="*/ 8891 w 8973"/>
                  <a:gd name="connsiteY8" fmla="*/ 0 h 10000"/>
                  <a:gd name="connsiteX9" fmla="*/ 4278 w 8973"/>
                  <a:gd name="connsiteY9" fmla="*/ 0 h 10000"/>
                  <a:gd name="connsiteX10" fmla="*/ 2643 w 8973"/>
                  <a:gd name="connsiteY10" fmla="*/ 7196 h 10000"/>
                  <a:gd name="connsiteX11" fmla="*/ 1504 w 8973"/>
                  <a:gd name="connsiteY11" fmla="*/ 9141 h 10000"/>
                  <a:gd name="connsiteX12" fmla="*/ 261 w 8973"/>
                  <a:gd name="connsiteY12" fmla="*/ 5058 h 10000"/>
                  <a:gd name="connsiteX13" fmla="*/ 623 w 8973"/>
                  <a:gd name="connsiteY13" fmla="*/ 1945 h 10000"/>
                  <a:gd name="connsiteX14" fmla="*/ 435 w 8973"/>
                  <a:gd name="connsiteY14" fmla="*/ 1352 h 10000"/>
                  <a:gd name="connsiteX0" fmla="*/ 485 w 10000"/>
                  <a:gd name="connsiteY0" fmla="*/ 1352 h 10000"/>
                  <a:gd name="connsiteX1" fmla="*/ 2 w 10000"/>
                  <a:gd name="connsiteY1" fmla="*/ 5089 h 10000"/>
                  <a:gd name="connsiteX2" fmla="*/ 1666 w 10000"/>
                  <a:gd name="connsiteY2" fmla="*/ 9992 h 10000"/>
                  <a:gd name="connsiteX3" fmla="*/ 1734 w 10000"/>
                  <a:gd name="connsiteY3" fmla="*/ 10000 h 10000"/>
                  <a:gd name="connsiteX4" fmla="*/ 3144 w 10000"/>
                  <a:gd name="connsiteY4" fmla="*/ 7854 h 10000"/>
                  <a:gd name="connsiteX5" fmla="*/ 9864 w 10000"/>
                  <a:gd name="connsiteY5" fmla="*/ 7827 h 10000"/>
                  <a:gd name="connsiteX6" fmla="*/ 9981 w 10000"/>
                  <a:gd name="connsiteY6" fmla="*/ 7454 h 10000"/>
                  <a:gd name="connsiteX7" fmla="*/ 10000 w 10000"/>
                  <a:gd name="connsiteY7" fmla="*/ 428 h 10000"/>
                  <a:gd name="connsiteX8" fmla="*/ 9909 w 10000"/>
                  <a:gd name="connsiteY8" fmla="*/ 0 h 10000"/>
                  <a:gd name="connsiteX9" fmla="*/ 4768 w 10000"/>
                  <a:gd name="connsiteY9" fmla="*/ 0 h 10000"/>
                  <a:gd name="connsiteX10" fmla="*/ 2946 w 10000"/>
                  <a:gd name="connsiteY10" fmla="*/ 7196 h 10000"/>
                  <a:gd name="connsiteX11" fmla="*/ 1676 w 10000"/>
                  <a:gd name="connsiteY11" fmla="*/ 9141 h 10000"/>
                  <a:gd name="connsiteX12" fmla="*/ 291 w 10000"/>
                  <a:gd name="connsiteY12" fmla="*/ 5058 h 10000"/>
                  <a:gd name="connsiteX13" fmla="*/ 694 w 10000"/>
                  <a:gd name="connsiteY13" fmla="*/ 1945 h 10000"/>
                  <a:gd name="connsiteX14" fmla="*/ 485 w 10000"/>
                  <a:gd name="connsiteY14" fmla="*/ 1352 h 10000"/>
                  <a:gd name="connsiteX0" fmla="*/ 485 w 10000"/>
                  <a:gd name="connsiteY0" fmla="*/ 1352 h 10000"/>
                  <a:gd name="connsiteX1" fmla="*/ 2 w 10000"/>
                  <a:gd name="connsiteY1" fmla="*/ 5089 h 10000"/>
                  <a:gd name="connsiteX2" fmla="*/ 1666 w 10000"/>
                  <a:gd name="connsiteY2" fmla="*/ 9992 h 10000"/>
                  <a:gd name="connsiteX3" fmla="*/ 1734 w 10000"/>
                  <a:gd name="connsiteY3" fmla="*/ 10000 h 10000"/>
                  <a:gd name="connsiteX4" fmla="*/ 3144 w 10000"/>
                  <a:gd name="connsiteY4" fmla="*/ 7854 h 10000"/>
                  <a:gd name="connsiteX5" fmla="*/ 9864 w 10000"/>
                  <a:gd name="connsiteY5" fmla="*/ 7827 h 10000"/>
                  <a:gd name="connsiteX6" fmla="*/ 9990 w 10000"/>
                  <a:gd name="connsiteY6" fmla="*/ 7400 h 10000"/>
                  <a:gd name="connsiteX7" fmla="*/ 10000 w 10000"/>
                  <a:gd name="connsiteY7" fmla="*/ 428 h 10000"/>
                  <a:gd name="connsiteX8" fmla="*/ 9909 w 10000"/>
                  <a:gd name="connsiteY8" fmla="*/ 0 h 10000"/>
                  <a:gd name="connsiteX9" fmla="*/ 4768 w 10000"/>
                  <a:gd name="connsiteY9" fmla="*/ 0 h 10000"/>
                  <a:gd name="connsiteX10" fmla="*/ 2946 w 10000"/>
                  <a:gd name="connsiteY10" fmla="*/ 7196 h 10000"/>
                  <a:gd name="connsiteX11" fmla="*/ 1676 w 10000"/>
                  <a:gd name="connsiteY11" fmla="*/ 9141 h 10000"/>
                  <a:gd name="connsiteX12" fmla="*/ 291 w 10000"/>
                  <a:gd name="connsiteY12" fmla="*/ 5058 h 10000"/>
                  <a:gd name="connsiteX13" fmla="*/ 694 w 10000"/>
                  <a:gd name="connsiteY13" fmla="*/ 1945 h 10000"/>
                  <a:gd name="connsiteX14" fmla="*/ 485 w 10000"/>
                  <a:gd name="connsiteY14" fmla="*/ 1352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000" h="10000">
                    <a:moveTo>
                      <a:pt x="485" y="1352"/>
                    </a:moveTo>
                    <a:cubicBezTo>
                      <a:pt x="155" y="2361"/>
                      <a:pt x="-16" y="3686"/>
                      <a:pt x="2" y="5089"/>
                    </a:cubicBezTo>
                    <a:cubicBezTo>
                      <a:pt x="37" y="7739"/>
                      <a:pt x="767" y="9892"/>
                      <a:pt x="1666" y="9992"/>
                    </a:cubicBezTo>
                    <a:cubicBezTo>
                      <a:pt x="1688" y="9996"/>
                      <a:pt x="1712" y="10000"/>
                      <a:pt x="1734" y="10000"/>
                    </a:cubicBezTo>
                    <a:cubicBezTo>
                      <a:pt x="2298" y="9996"/>
                      <a:pt x="2817" y="9210"/>
                      <a:pt x="3144" y="7854"/>
                    </a:cubicBezTo>
                    <a:lnTo>
                      <a:pt x="9864" y="7827"/>
                    </a:lnTo>
                    <a:cubicBezTo>
                      <a:pt x="9943" y="7827"/>
                      <a:pt x="9990" y="7635"/>
                      <a:pt x="9990" y="7400"/>
                    </a:cubicBezTo>
                    <a:cubicBezTo>
                      <a:pt x="10008" y="5031"/>
                      <a:pt x="9982" y="2797"/>
                      <a:pt x="10000" y="428"/>
                    </a:cubicBezTo>
                    <a:cubicBezTo>
                      <a:pt x="10000" y="193"/>
                      <a:pt x="9989" y="0"/>
                      <a:pt x="9909" y="0"/>
                    </a:cubicBezTo>
                    <a:lnTo>
                      <a:pt x="4768" y="0"/>
                    </a:lnTo>
                    <a:cubicBezTo>
                      <a:pt x="3986" y="0"/>
                      <a:pt x="3879" y="3340"/>
                      <a:pt x="2946" y="7196"/>
                    </a:cubicBezTo>
                    <a:cubicBezTo>
                      <a:pt x="2665" y="8471"/>
                      <a:pt x="2191" y="9199"/>
                      <a:pt x="1676" y="9141"/>
                    </a:cubicBezTo>
                    <a:cubicBezTo>
                      <a:pt x="928" y="9056"/>
                      <a:pt x="320" y="7265"/>
                      <a:pt x="291" y="5058"/>
                    </a:cubicBezTo>
                    <a:cubicBezTo>
                      <a:pt x="276" y="3891"/>
                      <a:pt x="420" y="2785"/>
                      <a:pt x="694" y="1945"/>
                    </a:cubicBezTo>
                    <a:lnTo>
                      <a:pt x="485" y="1352"/>
                    </a:lnTo>
                    <a:close/>
                  </a:path>
                </a:pathLst>
              </a:custGeom>
              <a:solidFill>
                <a:srgbClr val="FFDE81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/>
                <a:endParaRPr lang="en-ID" sz="2000" dirty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64" name="Freeform 5">
                <a:extLst>
                  <a:ext uri="{FF2B5EF4-FFF2-40B4-BE49-F238E27FC236}">
                    <a16:creationId xmlns:a16="http://schemas.microsoft.com/office/drawing/2014/main" id="{EAC204B8-0E82-4B48-9730-AC1A461FEF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864" y="3636966"/>
                <a:ext cx="5242556" cy="1779494"/>
              </a:xfrm>
              <a:custGeom>
                <a:avLst/>
                <a:gdLst>
                  <a:gd name="T0" fmla="*/ 383 w 8542"/>
                  <a:gd name="T1" fmla="*/ 351 h 2596"/>
                  <a:gd name="T2" fmla="*/ 14 w 8542"/>
                  <a:gd name="T3" fmla="*/ 1321 h 2596"/>
                  <a:gd name="T4" fmla="*/ 1287 w 8542"/>
                  <a:gd name="T5" fmla="*/ 2594 h 2596"/>
                  <a:gd name="T6" fmla="*/ 1339 w 8542"/>
                  <a:gd name="T7" fmla="*/ 2596 h 2596"/>
                  <a:gd name="T8" fmla="*/ 2418 w 8542"/>
                  <a:gd name="T9" fmla="*/ 2039 h 2596"/>
                  <a:gd name="T10" fmla="*/ 8431 w 8542"/>
                  <a:gd name="T11" fmla="*/ 2039 h 2596"/>
                  <a:gd name="T12" fmla="*/ 8542 w 8542"/>
                  <a:gd name="T13" fmla="*/ 1928 h 2596"/>
                  <a:gd name="T14" fmla="*/ 8542 w 8542"/>
                  <a:gd name="T15" fmla="*/ 111 h 2596"/>
                  <a:gd name="T16" fmla="*/ 8431 w 8542"/>
                  <a:gd name="T17" fmla="*/ 0 h 2596"/>
                  <a:gd name="T18" fmla="*/ 3661 w 8542"/>
                  <a:gd name="T19" fmla="*/ 0 h 2596"/>
                  <a:gd name="T20" fmla="*/ 2266 w 8542"/>
                  <a:gd name="T21" fmla="*/ 1868 h 2596"/>
                  <a:gd name="T22" fmla="*/ 1295 w 8542"/>
                  <a:gd name="T23" fmla="*/ 2373 h 2596"/>
                  <a:gd name="T24" fmla="*/ 235 w 8542"/>
                  <a:gd name="T25" fmla="*/ 1313 h 2596"/>
                  <a:gd name="T26" fmla="*/ 543 w 8542"/>
                  <a:gd name="T27" fmla="*/ 505 h 2596"/>
                  <a:gd name="T28" fmla="*/ 383 w 8542"/>
                  <a:gd name="T29" fmla="*/ 351 h 2596"/>
                  <a:gd name="connsiteX0" fmla="*/ 434 w 9986"/>
                  <a:gd name="connsiteY0" fmla="*/ 1352 h 10000"/>
                  <a:gd name="connsiteX1" fmla="*/ 2 w 9986"/>
                  <a:gd name="connsiteY1" fmla="*/ 5089 h 10000"/>
                  <a:gd name="connsiteX2" fmla="*/ 1493 w 9986"/>
                  <a:gd name="connsiteY2" fmla="*/ 9992 h 10000"/>
                  <a:gd name="connsiteX3" fmla="*/ 1554 w 9986"/>
                  <a:gd name="connsiteY3" fmla="*/ 10000 h 10000"/>
                  <a:gd name="connsiteX4" fmla="*/ 2817 w 9986"/>
                  <a:gd name="connsiteY4" fmla="*/ 7854 h 10000"/>
                  <a:gd name="connsiteX5" fmla="*/ 9856 w 9986"/>
                  <a:gd name="connsiteY5" fmla="*/ 7854 h 10000"/>
                  <a:gd name="connsiteX6" fmla="*/ 9986 w 9986"/>
                  <a:gd name="connsiteY6" fmla="*/ 7427 h 10000"/>
                  <a:gd name="connsiteX7" fmla="*/ 9986 w 9986"/>
                  <a:gd name="connsiteY7" fmla="*/ 428 h 10000"/>
                  <a:gd name="connsiteX8" fmla="*/ 8879 w 9986"/>
                  <a:gd name="connsiteY8" fmla="*/ 0 h 10000"/>
                  <a:gd name="connsiteX9" fmla="*/ 4272 w 9986"/>
                  <a:gd name="connsiteY9" fmla="*/ 0 h 10000"/>
                  <a:gd name="connsiteX10" fmla="*/ 2639 w 9986"/>
                  <a:gd name="connsiteY10" fmla="*/ 7196 h 10000"/>
                  <a:gd name="connsiteX11" fmla="*/ 1502 w 9986"/>
                  <a:gd name="connsiteY11" fmla="*/ 9141 h 10000"/>
                  <a:gd name="connsiteX12" fmla="*/ 261 w 9986"/>
                  <a:gd name="connsiteY12" fmla="*/ 5058 h 10000"/>
                  <a:gd name="connsiteX13" fmla="*/ 622 w 9986"/>
                  <a:gd name="connsiteY13" fmla="*/ 1945 h 10000"/>
                  <a:gd name="connsiteX14" fmla="*/ 434 w 9986"/>
                  <a:gd name="connsiteY14" fmla="*/ 1352 h 10000"/>
                  <a:gd name="connsiteX0" fmla="*/ 435 w 10000"/>
                  <a:gd name="connsiteY0" fmla="*/ 1352 h 10000"/>
                  <a:gd name="connsiteX1" fmla="*/ 2 w 10000"/>
                  <a:gd name="connsiteY1" fmla="*/ 5089 h 10000"/>
                  <a:gd name="connsiteX2" fmla="*/ 1495 w 10000"/>
                  <a:gd name="connsiteY2" fmla="*/ 9992 h 10000"/>
                  <a:gd name="connsiteX3" fmla="*/ 1556 w 10000"/>
                  <a:gd name="connsiteY3" fmla="*/ 10000 h 10000"/>
                  <a:gd name="connsiteX4" fmla="*/ 2821 w 10000"/>
                  <a:gd name="connsiteY4" fmla="*/ 7854 h 10000"/>
                  <a:gd name="connsiteX5" fmla="*/ 8851 w 10000"/>
                  <a:gd name="connsiteY5" fmla="*/ 7827 h 10000"/>
                  <a:gd name="connsiteX6" fmla="*/ 10000 w 10000"/>
                  <a:gd name="connsiteY6" fmla="*/ 7427 h 10000"/>
                  <a:gd name="connsiteX7" fmla="*/ 10000 w 10000"/>
                  <a:gd name="connsiteY7" fmla="*/ 428 h 10000"/>
                  <a:gd name="connsiteX8" fmla="*/ 8891 w 10000"/>
                  <a:gd name="connsiteY8" fmla="*/ 0 h 10000"/>
                  <a:gd name="connsiteX9" fmla="*/ 4278 w 10000"/>
                  <a:gd name="connsiteY9" fmla="*/ 0 h 10000"/>
                  <a:gd name="connsiteX10" fmla="*/ 2643 w 10000"/>
                  <a:gd name="connsiteY10" fmla="*/ 7196 h 10000"/>
                  <a:gd name="connsiteX11" fmla="*/ 1504 w 10000"/>
                  <a:gd name="connsiteY11" fmla="*/ 9141 h 10000"/>
                  <a:gd name="connsiteX12" fmla="*/ 261 w 10000"/>
                  <a:gd name="connsiteY12" fmla="*/ 5058 h 10000"/>
                  <a:gd name="connsiteX13" fmla="*/ 623 w 10000"/>
                  <a:gd name="connsiteY13" fmla="*/ 1945 h 10000"/>
                  <a:gd name="connsiteX14" fmla="*/ 435 w 10000"/>
                  <a:gd name="connsiteY14" fmla="*/ 1352 h 10000"/>
                  <a:gd name="connsiteX0" fmla="*/ 435 w 10000"/>
                  <a:gd name="connsiteY0" fmla="*/ 1352 h 10000"/>
                  <a:gd name="connsiteX1" fmla="*/ 2 w 10000"/>
                  <a:gd name="connsiteY1" fmla="*/ 5089 h 10000"/>
                  <a:gd name="connsiteX2" fmla="*/ 1495 w 10000"/>
                  <a:gd name="connsiteY2" fmla="*/ 9992 h 10000"/>
                  <a:gd name="connsiteX3" fmla="*/ 1556 w 10000"/>
                  <a:gd name="connsiteY3" fmla="*/ 10000 h 10000"/>
                  <a:gd name="connsiteX4" fmla="*/ 2821 w 10000"/>
                  <a:gd name="connsiteY4" fmla="*/ 7854 h 10000"/>
                  <a:gd name="connsiteX5" fmla="*/ 8851 w 10000"/>
                  <a:gd name="connsiteY5" fmla="*/ 7827 h 10000"/>
                  <a:gd name="connsiteX6" fmla="*/ 8924 w 10000"/>
                  <a:gd name="connsiteY6" fmla="*/ 7534 h 10000"/>
                  <a:gd name="connsiteX7" fmla="*/ 10000 w 10000"/>
                  <a:gd name="connsiteY7" fmla="*/ 428 h 10000"/>
                  <a:gd name="connsiteX8" fmla="*/ 8891 w 10000"/>
                  <a:gd name="connsiteY8" fmla="*/ 0 h 10000"/>
                  <a:gd name="connsiteX9" fmla="*/ 4278 w 10000"/>
                  <a:gd name="connsiteY9" fmla="*/ 0 h 10000"/>
                  <a:gd name="connsiteX10" fmla="*/ 2643 w 10000"/>
                  <a:gd name="connsiteY10" fmla="*/ 7196 h 10000"/>
                  <a:gd name="connsiteX11" fmla="*/ 1504 w 10000"/>
                  <a:gd name="connsiteY11" fmla="*/ 9141 h 10000"/>
                  <a:gd name="connsiteX12" fmla="*/ 261 w 10000"/>
                  <a:gd name="connsiteY12" fmla="*/ 5058 h 10000"/>
                  <a:gd name="connsiteX13" fmla="*/ 623 w 10000"/>
                  <a:gd name="connsiteY13" fmla="*/ 1945 h 10000"/>
                  <a:gd name="connsiteX14" fmla="*/ 435 w 10000"/>
                  <a:gd name="connsiteY14" fmla="*/ 1352 h 10000"/>
                  <a:gd name="connsiteX0" fmla="*/ 435 w 8973"/>
                  <a:gd name="connsiteY0" fmla="*/ 1352 h 10000"/>
                  <a:gd name="connsiteX1" fmla="*/ 2 w 8973"/>
                  <a:gd name="connsiteY1" fmla="*/ 5089 h 10000"/>
                  <a:gd name="connsiteX2" fmla="*/ 1495 w 8973"/>
                  <a:gd name="connsiteY2" fmla="*/ 9992 h 10000"/>
                  <a:gd name="connsiteX3" fmla="*/ 1556 w 8973"/>
                  <a:gd name="connsiteY3" fmla="*/ 10000 h 10000"/>
                  <a:gd name="connsiteX4" fmla="*/ 2821 w 8973"/>
                  <a:gd name="connsiteY4" fmla="*/ 7854 h 10000"/>
                  <a:gd name="connsiteX5" fmla="*/ 8851 w 8973"/>
                  <a:gd name="connsiteY5" fmla="*/ 7827 h 10000"/>
                  <a:gd name="connsiteX6" fmla="*/ 8924 w 8973"/>
                  <a:gd name="connsiteY6" fmla="*/ 7534 h 10000"/>
                  <a:gd name="connsiteX7" fmla="*/ 8973 w 8973"/>
                  <a:gd name="connsiteY7" fmla="*/ 428 h 10000"/>
                  <a:gd name="connsiteX8" fmla="*/ 8891 w 8973"/>
                  <a:gd name="connsiteY8" fmla="*/ 0 h 10000"/>
                  <a:gd name="connsiteX9" fmla="*/ 4278 w 8973"/>
                  <a:gd name="connsiteY9" fmla="*/ 0 h 10000"/>
                  <a:gd name="connsiteX10" fmla="*/ 2643 w 8973"/>
                  <a:gd name="connsiteY10" fmla="*/ 7196 h 10000"/>
                  <a:gd name="connsiteX11" fmla="*/ 1504 w 8973"/>
                  <a:gd name="connsiteY11" fmla="*/ 9141 h 10000"/>
                  <a:gd name="connsiteX12" fmla="*/ 261 w 8973"/>
                  <a:gd name="connsiteY12" fmla="*/ 5058 h 10000"/>
                  <a:gd name="connsiteX13" fmla="*/ 623 w 8973"/>
                  <a:gd name="connsiteY13" fmla="*/ 1945 h 10000"/>
                  <a:gd name="connsiteX14" fmla="*/ 435 w 8973"/>
                  <a:gd name="connsiteY14" fmla="*/ 1352 h 10000"/>
                  <a:gd name="connsiteX0" fmla="*/ 485 w 10000"/>
                  <a:gd name="connsiteY0" fmla="*/ 1352 h 10000"/>
                  <a:gd name="connsiteX1" fmla="*/ 2 w 10000"/>
                  <a:gd name="connsiteY1" fmla="*/ 5089 h 10000"/>
                  <a:gd name="connsiteX2" fmla="*/ 1666 w 10000"/>
                  <a:gd name="connsiteY2" fmla="*/ 9992 h 10000"/>
                  <a:gd name="connsiteX3" fmla="*/ 1734 w 10000"/>
                  <a:gd name="connsiteY3" fmla="*/ 10000 h 10000"/>
                  <a:gd name="connsiteX4" fmla="*/ 3144 w 10000"/>
                  <a:gd name="connsiteY4" fmla="*/ 7854 h 10000"/>
                  <a:gd name="connsiteX5" fmla="*/ 9864 w 10000"/>
                  <a:gd name="connsiteY5" fmla="*/ 7827 h 10000"/>
                  <a:gd name="connsiteX6" fmla="*/ 9981 w 10000"/>
                  <a:gd name="connsiteY6" fmla="*/ 7454 h 10000"/>
                  <a:gd name="connsiteX7" fmla="*/ 10000 w 10000"/>
                  <a:gd name="connsiteY7" fmla="*/ 428 h 10000"/>
                  <a:gd name="connsiteX8" fmla="*/ 9909 w 10000"/>
                  <a:gd name="connsiteY8" fmla="*/ 0 h 10000"/>
                  <a:gd name="connsiteX9" fmla="*/ 4768 w 10000"/>
                  <a:gd name="connsiteY9" fmla="*/ 0 h 10000"/>
                  <a:gd name="connsiteX10" fmla="*/ 2946 w 10000"/>
                  <a:gd name="connsiteY10" fmla="*/ 7196 h 10000"/>
                  <a:gd name="connsiteX11" fmla="*/ 1676 w 10000"/>
                  <a:gd name="connsiteY11" fmla="*/ 9141 h 10000"/>
                  <a:gd name="connsiteX12" fmla="*/ 291 w 10000"/>
                  <a:gd name="connsiteY12" fmla="*/ 5058 h 10000"/>
                  <a:gd name="connsiteX13" fmla="*/ 694 w 10000"/>
                  <a:gd name="connsiteY13" fmla="*/ 1945 h 10000"/>
                  <a:gd name="connsiteX14" fmla="*/ 485 w 10000"/>
                  <a:gd name="connsiteY14" fmla="*/ 1352 h 10000"/>
                  <a:gd name="connsiteX0" fmla="*/ 485 w 10000"/>
                  <a:gd name="connsiteY0" fmla="*/ 1352 h 10000"/>
                  <a:gd name="connsiteX1" fmla="*/ 2 w 10000"/>
                  <a:gd name="connsiteY1" fmla="*/ 5089 h 10000"/>
                  <a:gd name="connsiteX2" fmla="*/ 1666 w 10000"/>
                  <a:gd name="connsiteY2" fmla="*/ 9992 h 10000"/>
                  <a:gd name="connsiteX3" fmla="*/ 1734 w 10000"/>
                  <a:gd name="connsiteY3" fmla="*/ 10000 h 10000"/>
                  <a:gd name="connsiteX4" fmla="*/ 3144 w 10000"/>
                  <a:gd name="connsiteY4" fmla="*/ 7854 h 10000"/>
                  <a:gd name="connsiteX5" fmla="*/ 9864 w 10000"/>
                  <a:gd name="connsiteY5" fmla="*/ 7827 h 10000"/>
                  <a:gd name="connsiteX6" fmla="*/ 9990 w 10000"/>
                  <a:gd name="connsiteY6" fmla="*/ 7400 h 10000"/>
                  <a:gd name="connsiteX7" fmla="*/ 10000 w 10000"/>
                  <a:gd name="connsiteY7" fmla="*/ 428 h 10000"/>
                  <a:gd name="connsiteX8" fmla="*/ 9909 w 10000"/>
                  <a:gd name="connsiteY8" fmla="*/ 0 h 10000"/>
                  <a:gd name="connsiteX9" fmla="*/ 4768 w 10000"/>
                  <a:gd name="connsiteY9" fmla="*/ 0 h 10000"/>
                  <a:gd name="connsiteX10" fmla="*/ 2946 w 10000"/>
                  <a:gd name="connsiteY10" fmla="*/ 7196 h 10000"/>
                  <a:gd name="connsiteX11" fmla="*/ 1676 w 10000"/>
                  <a:gd name="connsiteY11" fmla="*/ 9141 h 10000"/>
                  <a:gd name="connsiteX12" fmla="*/ 291 w 10000"/>
                  <a:gd name="connsiteY12" fmla="*/ 5058 h 10000"/>
                  <a:gd name="connsiteX13" fmla="*/ 694 w 10000"/>
                  <a:gd name="connsiteY13" fmla="*/ 1945 h 10000"/>
                  <a:gd name="connsiteX14" fmla="*/ 485 w 10000"/>
                  <a:gd name="connsiteY14" fmla="*/ 1352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000" h="10000">
                    <a:moveTo>
                      <a:pt x="485" y="1352"/>
                    </a:moveTo>
                    <a:cubicBezTo>
                      <a:pt x="155" y="2361"/>
                      <a:pt x="-16" y="3686"/>
                      <a:pt x="2" y="5089"/>
                    </a:cubicBezTo>
                    <a:cubicBezTo>
                      <a:pt x="37" y="7739"/>
                      <a:pt x="767" y="9892"/>
                      <a:pt x="1666" y="9992"/>
                    </a:cubicBezTo>
                    <a:cubicBezTo>
                      <a:pt x="1688" y="9996"/>
                      <a:pt x="1712" y="10000"/>
                      <a:pt x="1734" y="10000"/>
                    </a:cubicBezTo>
                    <a:cubicBezTo>
                      <a:pt x="2298" y="9996"/>
                      <a:pt x="2817" y="9210"/>
                      <a:pt x="3144" y="7854"/>
                    </a:cubicBezTo>
                    <a:lnTo>
                      <a:pt x="9864" y="7827"/>
                    </a:lnTo>
                    <a:cubicBezTo>
                      <a:pt x="9943" y="7827"/>
                      <a:pt x="9990" y="7635"/>
                      <a:pt x="9990" y="7400"/>
                    </a:cubicBezTo>
                    <a:cubicBezTo>
                      <a:pt x="10008" y="5031"/>
                      <a:pt x="9982" y="2797"/>
                      <a:pt x="10000" y="428"/>
                    </a:cubicBezTo>
                    <a:cubicBezTo>
                      <a:pt x="10000" y="193"/>
                      <a:pt x="9989" y="0"/>
                      <a:pt x="9909" y="0"/>
                    </a:cubicBezTo>
                    <a:lnTo>
                      <a:pt x="4768" y="0"/>
                    </a:lnTo>
                    <a:cubicBezTo>
                      <a:pt x="3986" y="0"/>
                      <a:pt x="3879" y="3340"/>
                      <a:pt x="2946" y="7196"/>
                    </a:cubicBezTo>
                    <a:cubicBezTo>
                      <a:pt x="2665" y="8471"/>
                      <a:pt x="2191" y="9199"/>
                      <a:pt x="1676" y="9141"/>
                    </a:cubicBezTo>
                    <a:cubicBezTo>
                      <a:pt x="928" y="9056"/>
                      <a:pt x="320" y="7265"/>
                      <a:pt x="291" y="5058"/>
                    </a:cubicBezTo>
                    <a:cubicBezTo>
                      <a:pt x="276" y="3891"/>
                      <a:pt x="420" y="2785"/>
                      <a:pt x="694" y="1945"/>
                    </a:cubicBezTo>
                    <a:lnTo>
                      <a:pt x="485" y="1352"/>
                    </a:lnTo>
                    <a:close/>
                  </a:path>
                </a:pathLst>
              </a:custGeom>
              <a:solidFill>
                <a:srgbClr val="40404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/>
                <a:endParaRPr lang="en-ID" sz="2000" dirty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F5B2DFA6-1756-4438-924F-D6C12D003F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2287" y="4936988"/>
                <a:ext cx="5242556" cy="1779494"/>
              </a:xfrm>
              <a:custGeom>
                <a:avLst/>
                <a:gdLst>
                  <a:gd name="T0" fmla="*/ 383 w 8542"/>
                  <a:gd name="T1" fmla="*/ 351 h 2596"/>
                  <a:gd name="T2" fmla="*/ 14 w 8542"/>
                  <a:gd name="T3" fmla="*/ 1321 h 2596"/>
                  <a:gd name="T4" fmla="*/ 1287 w 8542"/>
                  <a:gd name="T5" fmla="*/ 2594 h 2596"/>
                  <a:gd name="T6" fmla="*/ 1339 w 8542"/>
                  <a:gd name="T7" fmla="*/ 2596 h 2596"/>
                  <a:gd name="T8" fmla="*/ 2418 w 8542"/>
                  <a:gd name="T9" fmla="*/ 2039 h 2596"/>
                  <a:gd name="T10" fmla="*/ 8431 w 8542"/>
                  <a:gd name="T11" fmla="*/ 2039 h 2596"/>
                  <a:gd name="T12" fmla="*/ 8542 w 8542"/>
                  <a:gd name="T13" fmla="*/ 1928 h 2596"/>
                  <a:gd name="T14" fmla="*/ 8542 w 8542"/>
                  <a:gd name="T15" fmla="*/ 111 h 2596"/>
                  <a:gd name="T16" fmla="*/ 8431 w 8542"/>
                  <a:gd name="T17" fmla="*/ 0 h 2596"/>
                  <a:gd name="T18" fmla="*/ 3661 w 8542"/>
                  <a:gd name="T19" fmla="*/ 0 h 2596"/>
                  <a:gd name="T20" fmla="*/ 2266 w 8542"/>
                  <a:gd name="T21" fmla="*/ 1868 h 2596"/>
                  <a:gd name="T22" fmla="*/ 1295 w 8542"/>
                  <a:gd name="T23" fmla="*/ 2373 h 2596"/>
                  <a:gd name="T24" fmla="*/ 235 w 8542"/>
                  <a:gd name="T25" fmla="*/ 1313 h 2596"/>
                  <a:gd name="T26" fmla="*/ 543 w 8542"/>
                  <a:gd name="T27" fmla="*/ 505 h 2596"/>
                  <a:gd name="T28" fmla="*/ 383 w 8542"/>
                  <a:gd name="T29" fmla="*/ 351 h 2596"/>
                  <a:gd name="connsiteX0" fmla="*/ 434 w 9986"/>
                  <a:gd name="connsiteY0" fmla="*/ 1352 h 10000"/>
                  <a:gd name="connsiteX1" fmla="*/ 2 w 9986"/>
                  <a:gd name="connsiteY1" fmla="*/ 5089 h 10000"/>
                  <a:gd name="connsiteX2" fmla="*/ 1493 w 9986"/>
                  <a:gd name="connsiteY2" fmla="*/ 9992 h 10000"/>
                  <a:gd name="connsiteX3" fmla="*/ 1554 w 9986"/>
                  <a:gd name="connsiteY3" fmla="*/ 10000 h 10000"/>
                  <a:gd name="connsiteX4" fmla="*/ 2817 w 9986"/>
                  <a:gd name="connsiteY4" fmla="*/ 7854 h 10000"/>
                  <a:gd name="connsiteX5" fmla="*/ 9856 w 9986"/>
                  <a:gd name="connsiteY5" fmla="*/ 7854 h 10000"/>
                  <a:gd name="connsiteX6" fmla="*/ 9986 w 9986"/>
                  <a:gd name="connsiteY6" fmla="*/ 7427 h 10000"/>
                  <a:gd name="connsiteX7" fmla="*/ 9986 w 9986"/>
                  <a:gd name="connsiteY7" fmla="*/ 428 h 10000"/>
                  <a:gd name="connsiteX8" fmla="*/ 8879 w 9986"/>
                  <a:gd name="connsiteY8" fmla="*/ 0 h 10000"/>
                  <a:gd name="connsiteX9" fmla="*/ 4272 w 9986"/>
                  <a:gd name="connsiteY9" fmla="*/ 0 h 10000"/>
                  <a:gd name="connsiteX10" fmla="*/ 2639 w 9986"/>
                  <a:gd name="connsiteY10" fmla="*/ 7196 h 10000"/>
                  <a:gd name="connsiteX11" fmla="*/ 1502 w 9986"/>
                  <a:gd name="connsiteY11" fmla="*/ 9141 h 10000"/>
                  <a:gd name="connsiteX12" fmla="*/ 261 w 9986"/>
                  <a:gd name="connsiteY12" fmla="*/ 5058 h 10000"/>
                  <a:gd name="connsiteX13" fmla="*/ 622 w 9986"/>
                  <a:gd name="connsiteY13" fmla="*/ 1945 h 10000"/>
                  <a:gd name="connsiteX14" fmla="*/ 434 w 9986"/>
                  <a:gd name="connsiteY14" fmla="*/ 1352 h 10000"/>
                  <a:gd name="connsiteX0" fmla="*/ 435 w 10000"/>
                  <a:gd name="connsiteY0" fmla="*/ 1352 h 10000"/>
                  <a:gd name="connsiteX1" fmla="*/ 2 w 10000"/>
                  <a:gd name="connsiteY1" fmla="*/ 5089 h 10000"/>
                  <a:gd name="connsiteX2" fmla="*/ 1495 w 10000"/>
                  <a:gd name="connsiteY2" fmla="*/ 9992 h 10000"/>
                  <a:gd name="connsiteX3" fmla="*/ 1556 w 10000"/>
                  <a:gd name="connsiteY3" fmla="*/ 10000 h 10000"/>
                  <a:gd name="connsiteX4" fmla="*/ 2821 w 10000"/>
                  <a:gd name="connsiteY4" fmla="*/ 7854 h 10000"/>
                  <a:gd name="connsiteX5" fmla="*/ 8851 w 10000"/>
                  <a:gd name="connsiteY5" fmla="*/ 7827 h 10000"/>
                  <a:gd name="connsiteX6" fmla="*/ 10000 w 10000"/>
                  <a:gd name="connsiteY6" fmla="*/ 7427 h 10000"/>
                  <a:gd name="connsiteX7" fmla="*/ 10000 w 10000"/>
                  <a:gd name="connsiteY7" fmla="*/ 428 h 10000"/>
                  <a:gd name="connsiteX8" fmla="*/ 8891 w 10000"/>
                  <a:gd name="connsiteY8" fmla="*/ 0 h 10000"/>
                  <a:gd name="connsiteX9" fmla="*/ 4278 w 10000"/>
                  <a:gd name="connsiteY9" fmla="*/ 0 h 10000"/>
                  <a:gd name="connsiteX10" fmla="*/ 2643 w 10000"/>
                  <a:gd name="connsiteY10" fmla="*/ 7196 h 10000"/>
                  <a:gd name="connsiteX11" fmla="*/ 1504 w 10000"/>
                  <a:gd name="connsiteY11" fmla="*/ 9141 h 10000"/>
                  <a:gd name="connsiteX12" fmla="*/ 261 w 10000"/>
                  <a:gd name="connsiteY12" fmla="*/ 5058 h 10000"/>
                  <a:gd name="connsiteX13" fmla="*/ 623 w 10000"/>
                  <a:gd name="connsiteY13" fmla="*/ 1945 h 10000"/>
                  <a:gd name="connsiteX14" fmla="*/ 435 w 10000"/>
                  <a:gd name="connsiteY14" fmla="*/ 1352 h 10000"/>
                  <a:gd name="connsiteX0" fmla="*/ 435 w 10000"/>
                  <a:gd name="connsiteY0" fmla="*/ 1352 h 10000"/>
                  <a:gd name="connsiteX1" fmla="*/ 2 w 10000"/>
                  <a:gd name="connsiteY1" fmla="*/ 5089 h 10000"/>
                  <a:gd name="connsiteX2" fmla="*/ 1495 w 10000"/>
                  <a:gd name="connsiteY2" fmla="*/ 9992 h 10000"/>
                  <a:gd name="connsiteX3" fmla="*/ 1556 w 10000"/>
                  <a:gd name="connsiteY3" fmla="*/ 10000 h 10000"/>
                  <a:gd name="connsiteX4" fmla="*/ 2821 w 10000"/>
                  <a:gd name="connsiteY4" fmla="*/ 7854 h 10000"/>
                  <a:gd name="connsiteX5" fmla="*/ 8851 w 10000"/>
                  <a:gd name="connsiteY5" fmla="*/ 7827 h 10000"/>
                  <a:gd name="connsiteX6" fmla="*/ 8924 w 10000"/>
                  <a:gd name="connsiteY6" fmla="*/ 7534 h 10000"/>
                  <a:gd name="connsiteX7" fmla="*/ 10000 w 10000"/>
                  <a:gd name="connsiteY7" fmla="*/ 428 h 10000"/>
                  <a:gd name="connsiteX8" fmla="*/ 8891 w 10000"/>
                  <a:gd name="connsiteY8" fmla="*/ 0 h 10000"/>
                  <a:gd name="connsiteX9" fmla="*/ 4278 w 10000"/>
                  <a:gd name="connsiteY9" fmla="*/ 0 h 10000"/>
                  <a:gd name="connsiteX10" fmla="*/ 2643 w 10000"/>
                  <a:gd name="connsiteY10" fmla="*/ 7196 h 10000"/>
                  <a:gd name="connsiteX11" fmla="*/ 1504 w 10000"/>
                  <a:gd name="connsiteY11" fmla="*/ 9141 h 10000"/>
                  <a:gd name="connsiteX12" fmla="*/ 261 w 10000"/>
                  <a:gd name="connsiteY12" fmla="*/ 5058 h 10000"/>
                  <a:gd name="connsiteX13" fmla="*/ 623 w 10000"/>
                  <a:gd name="connsiteY13" fmla="*/ 1945 h 10000"/>
                  <a:gd name="connsiteX14" fmla="*/ 435 w 10000"/>
                  <a:gd name="connsiteY14" fmla="*/ 1352 h 10000"/>
                  <a:gd name="connsiteX0" fmla="*/ 435 w 8973"/>
                  <a:gd name="connsiteY0" fmla="*/ 1352 h 10000"/>
                  <a:gd name="connsiteX1" fmla="*/ 2 w 8973"/>
                  <a:gd name="connsiteY1" fmla="*/ 5089 h 10000"/>
                  <a:gd name="connsiteX2" fmla="*/ 1495 w 8973"/>
                  <a:gd name="connsiteY2" fmla="*/ 9992 h 10000"/>
                  <a:gd name="connsiteX3" fmla="*/ 1556 w 8973"/>
                  <a:gd name="connsiteY3" fmla="*/ 10000 h 10000"/>
                  <a:gd name="connsiteX4" fmla="*/ 2821 w 8973"/>
                  <a:gd name="connsiteY4" fmla="*/ 7854 h 10000"/>
                  <a:gd name="connsiteX5" fmla="*/ 8851 w 8973"/>
                  <a:gd name="connsiteY5" fmla="*/ 7827 h 10000"/>
                  <a:gd name="connsiteX6" fmla="*/ 8924 w 8973"/>
                  <a:gd name="connsiteY6" fmla="*/ 7534 h 10000"/>
                  <a:gd name="connsiteX7" fmla="*/ 8973 w 8973"/>
                  <a:gd name="connsiteY7" fmla="*/ 428 h 10000"/>
                  <a:gd name="connsiteX8" fmla="*/ 8891 w 8973"/>
                  <a:gd name="connsiteY8" fmla="*/ 0 h 10000"/>
                  <a:gd name="connsiteX9" fmla="*/ 4278 w 8973"/>
                  <a:gd name="connsiteY9" fmla="*/ 0 h 10000"/>
                  <a:gd name="connsiteX10" fmla="*/ 2643 w 8973"/>
                  <a:gd name="connsiteY10" fmla="*/ 7196 h 10000"/>
                  <a:gd name="connsiteX11" fmla="*/ 1504 w 8973"/>
                  <a:gd name="connsiteY11" fmla="*/ 9141 h 10000"/>
                  <a:gd name="connsiteX12" fmla="*/ 261 w 8973"/>
                  <a:gd name="connsiteY12" fmla="*/ 5058 h 10000"/>
                  <a:gd name="connsiteX13" fmla="*/ 623 w 8973"/>
                  <a:gd name="connsiteY13" fmla="*/ 1945 h 10000"/>
                  <a:gd name="connsiteX14" fmla="*/ 435 w 8973"/>
                  <a:gd name="connsiteY14" fmla="*/ 1352 h 10000"/>
                  <a:gd name="connsiteX0" fmla="*/ 485 w 10000"/>
                  <a:gd name="connsiteY0" fmla="*/ 1352 h 10000"/>
                  <a:gd name="connsiteX1" fmla="*/ 2 w 10000"/>
                  <a:gd name="connsiteY1" fmla="*/ 5089 h 10000"/>
                  <a:gd name="connsiteX2" fmla="*/ 1666 w 10000"/>
                  <a:gd name="connsiteY2" fmla="*/ 9992 h 10000"/>
                  <a:gd name="connsiteX3" fmla="*/ 1734 w 10000"/>
                  <a:gd name="connsiteY3" fmla="*/ 10000 h 10000"/>
                  <a:gd name="connsiteX4" fmla="*/ 3144 w 10000"/>
                  <a:gd name="connsiteY4" fmla="*/ 7854 h 10000"/>
                  <a:gd name="connsiteX5" fmla="*/ 9864 w 10000"/>
                  <a:gd name="connsiteY5" fmla="*/ 7827 h 10000"/>
                  <a:gd name="connsiteX6" fmla="*/ 9981 w 10000"/>
                  <a:gd name="connsiteY6" fmla="*/ 7454 h 10000"/>
                  <a:gd name="connsiteX7" fmla="*/ 10000 w 10000"/>
                  <a:gd name="connsiteY7" fmla="*/ 428 h 10000"/>
                  <a:gd name="connsiteX8" fmla="*/ 9909 w 10000"/>
                  <a:gd name="connsiteY8" fmla="*/ 0 h 10000"/>
                  <a:gd name="connsiteX9" fmla="*/ 4768 w 10000"/>
                  <a:gd name="connsiteY9" fmla="*/ 0 h 10000"/>
                  <a:gd name="connsiteX10" fmla="*/ 2946 w 10000"/>
                  <a:gd name="connsiteY10" fmla="*/ 7196 h 10000"/>
                  <a:gd name="connsiteX11" fmla="*/ 1676 w 10000"/>
                  <a:gd name="connsiteY11" fmla="*/ 9141 h 10000"/>
                  <a:gd name="connsiteX12" fmla="*/ 291 w 10000"/>
                  <a:gd name="connsiteY12" fmla="*/ 5058 h 10000"/>
                  <a:gd name="connsiteX13" fmla="*/ 694 w 10000"/>
                  <a:gd name="connsiteY13" fmla="*/ 1945 h 10000"/>
                  <a:gd name="connsiteX14" fmla="*/ 485 w 10000"/>
                  <a:gd name="connsiteY14" fmla="*/ 1352 h 10000"/>
                  <a:gd name="connsiteX0" fmla="*/ 485 w 10000"/>
                  <a:gd name="connsiteY0" fmla="*/ 1352 h 10000"/>
                  <a:gd name="connsiteX1" fmla="*/ 2 w 10000"/>
                  <a:gd name="connsiteY1" fmla="*/ 5089 h 10000"/>
                  <a:gd name="connsiteX2" fmla="*/ 1666 w 10000"/>
                  <a:gd name="connsiteY2" fmla="*/ 9992 h 10000"/>
                  <a:gd name="connsiteX3" fmla="*/ 1734 w 10000"/>
                  <a:gd name="connsiteY3" fmla="*/ 10000 h 10000"/>
                  <a:gd name="connsiteX4" fmla="*/ 3144 w 10000"/>
                  <a:gd name="connsiteY4" fmla="*/ 7854 h 10000"/>
                  <a:gd name="connsiteX5" fmla="*/ 9864 w 10000"/>
                  <a:gd name="connsiteY5" fmla="*/ 7827 h 10000"/>
                  <a:gd name="connsiteX6" fmla="*/ 9990 w 10000"/>
                  <a:gd name="connsiteY6" fmla="*/ 7400 h 10000"/>
                  <a:gd name="connsiteX7" fmla="*/ 10000 w 10000"/>
                  <a:gd name="connsiteY7" fmla="*/ 428 h 10000"/>
                  <a:gd name="connsiteX8" fmla="*/ 9909 w 10000"/>
                  <a:gd name="connsiteY8" fmla="*/ 0 h 10000"/>
                  <a:gd name="connsiteX9" fmla="*/ 4768 w 10000"/>
                  <a:gd name="connsiteY9" fmla="*/ 0 h 10000"/>
                  <a:gd name="connsiteX10" fmla="*/ 2946 w 10000"/>
                  <a:gd name="connsiteY10" fmla="*/ 7196 h 10000"/>
                  <a:gd name="connsiteX11" fmla="*/ 1676 w 10000"/>
                  <a:gd name="connsiteY11" fmla="*/ 9141 h 10000"/>
                  <a:gd name="connsiteX12" fmla="*/ 291 w 10000"/>
                  <a:gd name="connsiteY12" fmla="*/ 5058 h 10000"/>
                  <a:gd name="connsiteX13" fmla="*/ 694 w 10000"/>
                  <a:gd name="connsiteY13" fmla="*/ 1945 h 10000"/>
                  <a:gd name="connsiteX14" fmla="*/ 485 w 10000"/>
                  <a:gd name="connsiteY14" fmla="*/ 1352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000" h="10000">
                    <a:moveTo>
                      <a:pt x="485" y="1352"/>
                    </a:moveTo>
                    <a:cubicBezTo>
                      <a:pt x="155" y="2361"/>
                      <a:pt x="-16" y="3686"/>
                      <a:pt x="2" y="5089"/>
                    </a:cubicBezTo>
                    <a:cubicBezTo>
                      <a:pt x="37" y="7739"/>
                      <a:pt x="767" y="9892"/>
                      <a:pt x="1666" y="9992"/>
                    </a:cubicBezTo>
                    <a:cubicBezTo>
                      <a:pt x="1688" y="9996"/>
                      <a:pt x="1712" y="10000"/>
                      <a:pt x="1734" y="10000"/>
                    </a:cubicBezTo>
                    <a:cubicBezTo>
                      <a:pt x="2298" y="9996"/>
                      <a:pt x="2817" y="9210"/>
                      <a:pt x="3144" y="7854"/>
                    </a:cubicBezTo>
                    <a:lnTo>
                      <a:pt x="9864" y="7827"/>
                    </a:lnTo>
                    <a:cubicBezTo>
                      <a:pt x="9943" y="7827"/>
                      <a:pt x="9990" y="7635"/>
                      <a:pt x="9990" y="7400"/>
                    </a:cubicBezTo>
                    <a:cubicBezTo>
                      <a:pt x="10008" y="5031"/>
                      <a:pt x="9982" y="2797"/>
                      <a:pt x="10000" y="428"/>
                    </a:cubicBezTo>
                    <a:cubicBezTo>
                      <a:pt x="10000" y="193"/>
                      <a:pt x="9989" y="0"/>
                      <a:pt x="9909" y="0"/>
                    </a:cubicBezTo>
                    <a:lnTo>
                      <a:pt x="4768" y="0"/>
                    </a:lnTo>
                    <a:cubicBezTo>
                      <a:pt x="3986" y="0"/>
                      <a:pt x="3879" y="3340"/>
                      <a:pt x="2946" y="7196"/>
                    </a:cubicBezTo>
                    <a:cubicBezTo>
                      <a:pt x="2665" y="8471"/>
                      <a:pt x="2191" y="9199"/>
                      <a:pt x="1676" y="9141"/>
                    </a:cubicBezTo>
                    <a:cubicBezTo>
                      <a:pt x="928" y="9056"/>
                      <a:pt x="320" y="7265"/>
                      <a:pt x="291" y="5058"/>
                    </a:cubicBezTo>
                    <a:cubicBezTo>
                      <a:pt x="276" y="3891"/>
                      <a:pt x="420" y="2785"/>
                      <a:pt x="694" y="1945"/>
                    </a:cubicBezTo>
                    <a:lnTo>
                      <a:pt x="485" y="1352"/>
                    </a:lnTo>
                    <a:close/>
                  </a:path>
                </a:pathLst>
              </a:custGeom>
              <a:solidFill>
                <a:srgbClr val="1B587C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/>
                <a:endParaRPr lang="en-ID" sz="2000" dirty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18349069-1F4F-4DBB-9B82-E85F501D8059}"/>
                  </a:ext>
                </a:extLst>
              </p:cNvPr>
              <p:cNvSpPr/>
              <p:nvPr/>
            </p:nvSpPr>
            <p:spPr>
              <a:xfrm>
                <a:off x="2122806" y="4034144"/>
                <a:ext cx="1110634" cy="11106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sx="107000" sy="107000" algn="tl" rotWithShape="0">
                  <a:prstClr val="black">
                    <a:alpha val="3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r>
                  <a:rPr lang="en-US" sz="8800" b="1" dirty="0">
                    <a:solidFill>
                      <a:prstClr val="white">
                        <a:lumMod val="65000"/>
                      </a:prstClr>
                    </a:solidFill>
                    <a:latin typeface="Calibri" panose="020F0502020204030204"/>
                    <a:sym typeface="Arial"/>
                  </a:rPr>
                  <a:t>O</a:t>
                </a:r>
                <a:endParaRPr lang="en-ID" sz="8800" b="1" dirty="0">
                  <a:solidFill>
                    <a:prstClr val="white">
                      <a:lumMod val="65000"/>
                    </a:prstClr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2CFF37F7-BB98-4BD1-A38F-1AD76FF7C32D}"/>
                  </a:ext>
                </a:extLst>
              </p:cNvPr>
              <p:cNvSpPr/>
              <p:nvPr/>
            </p:nvSpPr>
            <p:spPr>
              <a:xfrm>
                <a:off x="372707" y="1288635"/>
                <a:ext cx="1110634" cy="11106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sx="107000" sy="107000" algn="tl" rotWithShape="0">
                  <a:prstClr val="black">
                    <a:alpha val="3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r>
                  <a:rPr lang="en-US" sz="8800" b="1" dirty="0">
                    <a:solidFill>
                      <a:prstClr val="white">
                        <a:lumMod val="65000"/>
                      </a:prstClr>
                    </a:solidFill>
                    <a:latin typeface="Calibri" panose="020F0502020204030204"/>
                    <a:sym typeface="Arial"/>
                  </a:rPr>
                  <a:t>O</a:t>
                </a:r>
                <a:endParaRPr lang="en-ID" sz="8800" b="1" dirty="0">
                  <a:solidFill>
                    <a:prstClr val="white">
                      <a:lumMod val="65000"/>
                    </a:prstClr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53D2AEB6-F910-4B62-8E87-6C54237D0EB9}"/>
                  </a:ext>
                </a:extLst>
              </p:cNvPr>
              <p:cNvSpPr txBox="1"/>
              <p:nvPr/>
            </p:nvSpPr>
            <p:spPr>
              <a:xfrm>
                <a:off x="2345510" y="1056266"/>
                <a:ext cx="2968863" cy="11166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7796" lvl="1" indent="-177796" defTabSz="488938">
                  <a:spcBef>
                    <a:spcPct val="0"/>
                  </a:spcBef>
                  <a:buFontTx/>
                  <a:buChar char="•"/>
                </a:pPr>
                <a:r>
                  <a:rPr lang="en-US" sz="110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Pengadaan</a:t>
                </a:r>
                <a:r>
                  <a:rPr lang="en-US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110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mebeulair</a:t>
                </a:r>
                <a:r>
                  <a:rPr lang="en-US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;</a:t>
                </a:r>
                <a:endParaRPr lang="en-ID" sz="11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cs typeface="Calibri" panose="020F0502020204030204" pitchFamily="34" charset="0"/>
                  <a:sym typeface="Arial"/>
                </a:endParaRPr>
              </a:p>
              <a:p>
                <a:pPr marL="177796" lvl="1" indent="-177796" defTabSz="488938">
                  <a:spcBef>
                    <a:spcPct val="0"/>
                  </a:spcBef>
                  <a:buFontTx/>
                  <a:buChar char="•"/>
                </a:pPr>
                <a:r>
                  <a:rPr lang="en-US" sz="110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Pengadaan</a:t>
                </a:r>
                <a:r>
                  <a:rPr lang="en-US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110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sambungan</a:t>
                </a:r>
                <a:r>
                  <a:rPr lang="en-US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110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jaringan</a:t>
                </a:r>
                <a:r>
                  <a:rPr lang="en-US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110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listrik</a:t>
                </a:r>
                <a:r>
                  <a:rPr lang="en-US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;</a:t>
                </a:r>
              </a:p>
              <a:p>
                <a:pPr marL="177796" lvl="1" indent="-177796" defTabSz="488938">
                  <a:spcBef>
                    <a:spcPct val="0"/>
                  </a:spcBef>
                  <a:buFontTx/>
                  <a:buChar char="•"/>
                </a:pPr>
                <a:r>
                  <a:rPr lang="en-US" sz="110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Pengadaan</a:t>
                </a:r>
                <a:r>
                  <a:rPr lang="en-US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110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sambungan</a:t>
                </a:r>
                <a:r>
                  <a:rPr lang="en-US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110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jaringan</a:t>
                </a:r>
                <a:r>
                  <a:rPr lang="en-US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 air </a:t>
                </a:r>
                <a:r>
                  <a:rPr lang="en-US" sz="110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minum</a:t>
                </a:r>
                <a:r>
                  <a:rPr lang="en-US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;</a:t>
                </a:r>
              </a:p>
              <a:p>
                <a:pPr marL="177796" lvl="1" indent="-177796" defTabSz="488938">
                  <a:spcBef>
                    <a:spcPct val="0"/>
                  </a:spcBef>
                  <a:buFontTx/>
                  <a:buChar char="•"/>
                </a:pPr>
                <a:r>
                  <a:rPr lang="en-US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Pembangunan </a:t>
                </a:r>
                <a:r>
                  <a:rPr lang="en-US" sz="110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jalan</a:t>
                </a:r>
                <a:r>
                  <a:rPr lang="en-US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110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akses</a:t>
                </a:r>
                <a:r>
                  <a:rPr lang="en-US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;</a:t>
                </a:r>
              </a:p>
              <a:p>
                <a:pPr marL="177796" lvl="1" indent="-177796" defTabSz="488938">
                  <a:spcBef>
                    <a:spcPct val="0"/>
                  </a:spcBef>
                  <a:buFontTx/>
                  <a:buChar char="•"/>
                </a:pPr>
                <a:r>
                  <a:rPr lang="en-US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Pembangunan </a:t>
                </a:r>
                <a:r>
                  <a:rPr lang="en-US" sz="1100" i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landscape;</a:t>
                </a:r>
              </a:p>
              <a:p>
                <a:pPr marL="177796" lvl="1" indent="-177796" defTabSz="488938">
                  <a:spcBef>
                    <a:spcPct val="0"/>
                  </a:spcBef>
                  <a:buFontTx/>
                  <a:buChar char="•"/>
                </a:pPr>
                <a:r>
                  <a:rPr lang="en-US" sz="110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Pengadaan</a:t>
                </a:r>
                <a:r>
                  <a:rPr lang="en-US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110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bangunan</a:t>
                </a:r>
                <a:r>
                  <a:rPr lang="en-US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110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pelengkap</a:t>
                </a:r>
                <a:r>
                  <a:rPr lang="en-US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.</a:t>
                </a:r>
              </a:p>
            </p:txBody>
          </p:sp>
          <p:sp>
            <p:nvSpPr>
              <p:cNvPr id="69" name="object 41">
                <a:extLst>
                  <a:ext uri="{FF2B5EF4-FFF2-40B4-BE49-F238E27FC236}">
                    <a16:creationId xmlns:a16="http://schemas.microsoft.com/office/drawing/2014/main" id="{AD85C739-9F30-493C-AD7A-955CAA0A945D}"/>
                  </a:ext>
                </a:extLst>
              </p:cNvPr>
              <p:cNvSpPr txBox="1"/>
              <p:nvPr/>
            </p:nvSpPr>
            <p:spPr>
              <a:xfrm>
                <a:off x="361587" y="1724679"/>
                <a:ext cx="1242096" cy="282150"/>
              </a:xfrm>
              <a:prstGeom prst="rect">
                <a:avLst/>
              </a:prstGeom>
            </p:spPr>
            <p:txBody>
              <a:bodyPr wrap="square" lIns="0" tIns="1905" rIns="0" bIns="0" rtlCol="0">
                <a:noAutofit/>
              </a:bodyPr>
              <a:lstStyle/>
              <a:p>
                <a:pPr marL="8384" algn="ctr" defTabSz="457189">
                  <a:spcBef>
                    <a:spcPts val="83"/>
                  </a:spcBef>
                </a:pPr>
                <a:r>
                  <a:rPr lang="en-GB" sz="1400" b="1" spc="11" dirty="0">
                    <a:solidFill>
                      <a:prstClr val="black"/>
                    </a:solidFill>
                    <a:latin typeface="Calibri" panose="020F0502020204030204"/>
                    <a:cs typeface="Tahoma"/>
                    <a:sym typeface="Arial"/>
                  </a:rPr>
                  <a:t>OPTIMALISASI</a:t>
                </a:r>
                <a:endParaRPr sz="1400" b="1" dirty="0">
                  <a:solidFill>
                    <a:prstClr val="black"/>
                  </a:solidFill>
                  <a:latin typeface="Calibri" panose="020F0502020204030204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E5F9D0D9-8FBD-4481-8DAD-A7EBEB808923}"/>
                  </a:ext>
                </a:extLst>
              </p:cNvPr>
              <p:cNvSpPr/>
              <p:nvPr/>
            </p:nvSpPr>
            <p:spPr>
              <a:xfrm>
                <a:off x="1297265" y="2620750"/>
                <a:ext cx="1110634" cy="11106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sx="107000" sy="107000" algn="tl" rotWithShape="0">
                  <a:prstClr val="black">
                    <a:alpha val="3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r>
                  <a:rPr lang="en-US" sz="8800" b="1" dirty="0">
                    <a:solidFill>
                      <a:prstClr val="white">
                        <a:lumMod val="65000"/>
                      </a:prstClr>
                    </a:solidFill>
                    <a:latin typeface="Calibri" panose="020F0502020204030204"/>
                    <a:sym typeface="Arial"/>
                  </a:rPr>
                  <a:t>P</a:t>
                </a:r>
                <a:endParaRPr lang="en-ID" sz="8800" b="1" dirty="0">
                  <a:solidFill>
                    <a:prstClr val="white">
                      <a:lumMod val="65000"/>
                    </a:prstClr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3965A49-2F72-46AA-B7FC-C32F6097B907}"/>
                  </a:ext>
                </a:extLst>
              </p:cNvPr>
              <p:cNvSpPr txBox="1"/>
              <p:nvPr/>
            </p:nvSpPr>
            <p:spPr>
              <a:xfrm>
                <a:off x="3201096" y="2399269"/>
                <a:ext cx="3097257" cy="11166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7796" lvl="1" indent="-177796" defTabSz="488938"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GB" sz="1100" dirty="0" err="1">
                    <a:solidFill>
                      <a:prstClr val="black"/>
                    </a:solidFill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Pembersihan</a:t>
                </a:r>
                <a:r>
                  <a:rPr lang="en-GB" sz="1100" dirty="0">
                    <a:solidFill>
                      <a:prstClr val="black"/>
                    </a:solidFill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;</a:t>
                </a:r>
              </a:p>
              <a:p>
                <a:pPr marL="177796" lvl="1" indent="-177796" defTabSz="488938"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GB" sz="1100" dirty="0" err="1">
                    <a:solidFill>
                      <a:prstClr val="black"/>
                    </a:solidFill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Perapian</a:t>
                </a:r>
                <a:r>
                  <a:rPr lang="en-GB" sz="1100" dirty="0">
                    <a:solidFill>
                      <a:prstClr val="black"/>
                    </a:solidFill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;</a:t>
                </a:r>
              </a:p>
              <a:p>
                <a:pPr marL="177796" lvl="1" indent="-177796" defTabSz="488938"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GB" sz="1100" dirty="0" err="1">
                    <a:solidFill>
                      <a:prstClr val="black"/>
                    </a:solidFill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Pemeriksaan</a:t>
                </a:r>
                <a:r>
                  <a:rPr lang="en-GB" sz="1100" dirty="0">
                    <a:solidFill>
                      <a:prstClr val="black"/>
                    </a:solidFill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;</a:t>
                </a:r>
              </a:p>
              <a:p>
                <a:pPr marL="177796" lvl="1" indent="-177796" defTabSz="488938"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GB" sz="1100" dirty="0" err="1">
                    <a:solidFill>
                      <a:prstClr val="black"/>
                    </a:solidFill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Penggantian</a:t>
                </a:r>
                <a:r>
                  <a:rPr lang="en-GB" sz="1100" dirty="0">
                    <a:solidFill>
                      <a:prstClr val="black"/>
                    </a:solidFill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GB" sz="1100" dirty="0" err="1">
                    <a:solidFill>
                      <a:prstClr val="black"/>
                    </a:solidFill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bahan</a:t>
                </a:r>
                <a:r>
                  <a:rPr lang="id-ID" sz="1100" dirty="0">
                    <a:solidFill>
                      <a:prstClr val="black"/>
                    </a:solidFill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/</a:t>
                </a:r>
                <a:r>
                  <a:rPr lang="en-GB" sz="1100" dirty="0" err="1">
                    <a:solidFill>
                      <a:prstClr val="black"/>
                    </a:solidFill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perlengkapan</a:t>
                </a:r>
                <a:r>
                  <a:rPr lang="en-GB" sz="1100" dirty="0">
                    <a:solidFill>
                      <a:prstClr val="black"/>
                    </a:solidFill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GB" sz="1100" dirty="0" err="1">
                    <a:solidFill>
                      <a:prstClr val="black"/>
                    </a:solidFill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bangunan</a:t>
                </a:r>
                <a:r>
                  <a:rPr lang="en-GB" sz="1100" dirty="0">
                    <a:solidFill>
                      <a:prstClr val="black"/>
                    </a:solidFill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 Gedung;</a:t>
                </a:r>
              </a:p>
              <a:p>
                <a:pPr marL="177796" lvl="1" indent="-177796" defTabSz="488938"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GB" sz="1100" dirty="0" err="1">
                    <a:solidFill>
                      <a:prstClr val="black"/>
                    </a:solidFill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Kegiatan</a:t>
                </a:r>
                <a:r>
                  <a:rPr lang="en-GB" sz="1100" dirty="0">
                    <a:solidFill>
                      <a:prstClr val="black"/>
                    </a:solidFill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GB" sz="1100" dirty="0" err="1">
                    <a:solidFill>
                      <a:prstClr val="black"/>
                    </a:solidFill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sejenis</a:t>
                </a:r>
                <a:r>
                  <a:rPr lang="en-GB" sz="1100" dirty="0">
                    <a:solidFill>
                      <a:prstClr val="black"/>
                    </a:solidFill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GB" sz="1100" dirty="0" err="1">
                    <a:solidFill>
                      <a:prstClr val="black"/>
                    </a:solidFill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lainnya</a:t>
                </a:r>
                <a:r>
                  <a:rPr lang="en-GB" sz="1100" dirty="0">
                    <a:solidFill>
                      <a:prstClr val="black"/>
                    </a:solidFill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.</a:t>
                </a:r>
                <a:endParaRPr lang="en-US" sz="1100" dirty="0">
                  <a:solidFill>
                    <a:prstClr val="black"/>
                  </a:solidFill>
                  <a:latin typeface="Calibri" panose="020F0502020204030204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2" name="object 41">
                <a:extLst>
                  <a:ext uri="{FF2B5EF4-FFF2-40B4-BE49-F238E27FC236}">
                    <a16:creationId xmlns:a16="http://schemas.microsoft.com/office/drawing/2014/main" id="{93EC5C65-A11D-44AE-816F-55C3EA139C25}"/>
                  </a:ext>
                </a:extLst>
              </p:cNvPr>
              <p:cNvSpPr txBox="1"/>
              <p:nvPr/>
            </p:nvSpPr>
            <p:spPr>
              <a:xfrm>
                <a:off x="1111752" y="3041122"/>
                <a:ext cx="1404225" cy="330462"/>
              </a:xfrm>
              <a:prstGeom prst="rect">
                <a:avLst/>
              </a:prstGeom>
            </p:spPr>
            <p:txBody>
              <a:bodyPr wrap="square" lIns="0" tIns="1905" rIns="0" bIns="0" rtlCol="0">
                <a:noAutofit/>
              </a:bodyPr>
              <a:lstStyle/>
              <a:p>
                <a:pPr marL="8384" algn="ctr" defTabSz="457189">
                  <a:spcBef>
                    <a:spcPts val="83"/>
                  </a:spcBef>
                </a:pPr>
                <a:r>
                  <a:rPr lang="en-GB" sz="1400" b="1" spc="11" dirty="0">
                    <a:solidFill>
                      <a:prstClr val="black"/>
                    </a:solidFill>
                    <a:latin typeface="Calibri" panose="020F0502020204030204"/>
                    <a:cs typeface="Tahoma"/>
                    <a:sym typeface="Arial"/>
                  </a:rPr>
                  <a:t>PEMELIHARAAN</a:t>
                </a:r>
                <a:endParaRPr sz="1400" b="1" dirty="0">
                  <a:solidFill>
                    <a:prstClr val="black"/>
                  </a:solidFill>
                  <a:latin typeface="Calibri" panose="020F0502020204030204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3" name="object 41">
                <a:extLst>
                  <a:ext uri="{FF2B5EF4-FFF2-40B4-BE49-F238E27FC236}">
                    <a16:creationId xmlns:a16="http://schemas.microsoft.com/office/drawing/2014/main" id="{549A1EA7-1E7B-4E34-9C7F-03233761B9D3}"/>
                  </a:ext>
                </a:extLst>
              </p:cNvPr>
              <p:cNvSpPr txBox="1"/>
              <p:nvPr/>
            </p:nvSpPr>
            <p:spPr>
              <a:xfrm>
                <a:off x="2041121" y="4487865"/>
                <a:ext cx="1242096" cy="282150"/>
              </a:xfrm>
              <a:prstGeom prst="rect">
                <a:avLst/>
              </a:prstGeom>
            </p:spPr>
            <p:txBody>
              <a:bodyPr wrap="square" lIns="0" tIns="1905" rIns="0" bIns="0" rtlCol="0">
                <a:noAutofit/>
              </a:bodyPr>
              <a:lstStyle/>
              <a:p>
                <a:pPr marL="8384" algn="ctr" defTabSz="457189">
                  <a:spcBef>
                    <a:spcPts val="83"/>
                  </a:spcBef>
                </a:pPr>
                <a:r>
                  <a:rPr lang="en-GB" sz="1400" b="1" spc="11" dirty="0">
                    <a:solidFill>
                      <a:prstClr val="black"/>
                    </a:solidFill>
                    <a:latin typeface="Calibri" panose="020F0502020204030204"/>
                    <a:cs typeface="Tahoma"/>
                    <a:sym typeface="Arial"/>
                  </a:rPr>
                  <a:t>OPERASI</a:t>
                </a:r>
                <a:endParaRPr sz="1400" b="1" dirty="0">
                  <a:solidFill>
                    <a:prstClr val="black"/>
                  </a:solidFill>
                  <a:latin typeface="Calibri" panose="020F0502020204030204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4C55BDBA-2B58-43AA-8D69-80EBF4596E86}"/>
                  </a:ext>
                </a:extLst>
              </p:cNvPr>
              <p:cNvSpPr/>
              <p:nvPr/>
            </p:nvSpPr>
            <p:spPr>
              <a:xfrm>
                <a:off x="3140591" y="5293590"/>
                <a:ext cx="1110634" cy="11106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sx="107000" sy="107000" algn="tl" rotWithShape="0">
                  <a:prstClr val="black">
                    <a:alpha val="3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r>
                  <a:rPr lang="en-US" sz="8800" b="1" dirty="0">
                    <a:solidFill>
                      <a:prstClr val="white">
                        <a:lumMod val="65000"/>
                      </a:prstClr>
                    </a:solidFill>
                    <a:latin typeface="Calibri" panose="020F0502020204030204"/>
                    <a:sym typeface="Arial"/>
                  </a:rPr>
                  <a:t>R</a:t>
                </a:r>
                <a:endParaRPr lang="en-ID" sz="8800" b="1" dirty="0">
                  <a:solidFill>
                    <a:prstClr val="white">
                      <a:lumMod val="65000"/>
                    </a:prstClr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75" name="object 41">
                <a:extLst>
                  <a:ext uri="{FF2B5EF4-FFF2-40B4-BE49-F238E27FC236}">
                    <a16:creationId xmlns:a16="http://schemas.microsoft.com/office/drawing/2014/main" id="{C0494B1E-31E2-456C-88B7-58F29B0D7D7A}"/>
                  </a:ext>
                </a:extLst>
              </p:cNvPr>
              <p:cNvSpPr txBox="1"/>
              <p:nvPr/>
            </p:nvSpPr>
            <p:spPr>
              <a:xfrm>
                <a:off x="3099129" y="5789532"/>
                <a:ext cx="1242096" cy="282150"/>
              </a:xfrm>
              <a:prstGeom prst="rect">
                <a:avLst/>
              </a:prstGeom>
            </p:spPr>
            <p:txBody>
              <a:bodyPr wrap="square" lIns="0" tIns="1905" rIns="0" bIns="0" rtlCol="0">
                <a:noAutofit/>
              </a:bodyPr>
              <a:lstStyle/>
              <a:p>
                <a:pPr marL="8384" algn="ctr" defTabSz="457189">
                  <a:spcBef>
                    <a:spcPts val="83"/>
                  </a:spcBef>
                </a:pPr>
                <a:r>
                  <a:rPr lang="en-GB" sz="1400" b="1" spc="11" dirty="0">
                    <a:solidFill>
                      <a:prstClr val="black"/>
                    </a:solidFill>
                    <a:latin typeface="Calibri" panose="020F0502020204030204"/>
                    <a:cs typeface="Tahoma"/>
                    <a:sym typeface="Arial"/>
                  </a:rPr>
                  <a:t>REHABILITASI</a:t>
                </a:r>
                <a:endParaRPr sz="1400" b="1" dirty="0">
                  <a:solidFill>
                    <a:prstClr val="black"/>
                  </a:solidFill>
                  <a:latin typeface="Calibri" panose="020F0502020204030204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8D3460C8-E358-4AC3-9A6D-2903ABB181B3}"/>
                  </a:ext>
                </a:extLst>
              </p:cNvPr>
              <p:cNvSpPr txBox="1"/>
              <p:nvPr/>
            </p:nvSpPr>
            <p:spPr>
              <a:xfrm>
                <a:off x="4103388" y="3900489"/>
                <a:ext cx="3526835" cy="7754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7796" lvl="1" indent="-177796" defTabSz="488938"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GB" sz="110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Penganggaran</a:t>
                </a:r>
                <a:r>
                  <a:rPr lang="en-GB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GB" sz="110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biaya</a:t>
                </a:r>
                <a:r>
                  <a:rPr lang="en-GB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GB" sz="110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listrik</a:t>
                </a:r>
                <a:r>
                  <a:rPr lang="en-GB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;</a:t>
                </a:r>
              </a:p>
              <a:p>
                <a:pPr marL="177796" lvl="1" indent="-177796" defTabSz="488938"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GB" sz="110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Penganggaran</a:t>
                </a:r>
                <a:r>
                  <a:rPr lang="en-GB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GB" sz="110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biaya</a:t>
                </a:r>
                <a:r>
                  <a:rPr lang="en-GB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 air </a:t>
                </a:r>
                <a:r>
                  <a:rPr lang="en-GB" sz="110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minum</a:t>
                </a:r>
                <a:r>
                  <a:rPr lang="en-GB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;</a:t>
                </a:r>
              </a:p>
              <a:p>
                <a:pPr marL="177796" lvl="1" indent="-177796" defTabSz="488938"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GB" sz="110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Penganggaran</a:t>
                </a:r>
                <a:r>
                  <a:rPr lang="en-GB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GB" sz="110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biaya</a:t>
                </a:r>
                <a:r>
                  <a:rPr lang="en-GB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GB" sz="110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pengamanan</a:t>
                </a:r>
                <a:r>
                  <a:rPr lang="en-GB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GB" sz="110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bangunan</a:t>
                </a:r>
                <a:r>
                  <a:rPr lang="en-GB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;</a:t>
                </a:r>
              </a:p>
              <a:p>
                <a:pPr marL="177796" lvl="1" indent="-177796" defTabSz="488938"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GB" sz="110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Pembentukan</a:t>
                </a:r>
                <a:r>
                  <a:rPr lang="en-GB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 unit </a:t>
                </a:r>
                <a:r>
                  <a:rPr lang="en-GB" sz="110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pengelola</a:t>
                </a:r>
                <a:r>
                  <a:rPr lang="en-GB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.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BFAFBC82-CF28-4528-BB44-A7C086EE7A88}"/>
                  </a:ext>
                </a:extLst>
              </p:cNvPr>
              <p:cNvSpPr txBox="1"/>
              <p:nvPr/>
            </p:nvSpPr>
            <p:spPr>
              <a:xfrm>
                <a:off x="5095091" y="5437152"/>
                <a:ext cx="2399989" cy="4342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 defTabSz="488938">
                  <a:spcBef>
                    <a:spcPct val="0"/>
                  </a:spcBef>
                </a:pPr>
                <a:r>
                  <a:rPr lang="es-ES" sz="110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Perbaikan</a:t>
                </a:r>
                <a:r>
                  <a:rPr lang="es-ES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s-ES" sz="110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terhadap</a:t>
                </a:r>
                <a:r>
                  <a:rPr lang="es-ES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s-ES" sz="110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kerusakan</a:t>
                </a:r>
                <a:r>
                  <a:rPr lang="es-ES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s-ES" sz="110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instalasi</a:t>
                </a:r>
                <a:r>
                  <a:rPr lang="es-ES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s-ES" sz="110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bangunan</a:t>
                </a:r>
                <a:r>
                  <a:rPr lang="es-ES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.</a:t>
                </a:r>
              </a:p>
            </p:txBody>
          </p:sp>
          <p:sp>
            <p:nvSpPr>
              <p:cNvPr id="78" name="object 41">
                <a:extLst>
                  <a:ext uri="{FF2B5EF4-FFF2-40B4-BE49-F238E27FC236}">
                    <a16:creationId xmlns:a16="http://schemas.microsoft.com/office/drawing/2014/main" id="{9CE99497-64D5-45CE-B1FA-A2288C1CBB08}"/>
                  </a:ext>
                </a:extLst>
              </p:cNvPr>
              <p:cNvSpPr txBox="1"/>
              <p:nvPr/>
            </p:nvSpPr>
            <p:spPr>
              <a:xfrm>
                <a:off x="361587" y="1413568"/>
                <a:ext cx="1242096" cy="282150"/>
              </a:xfrm>
              <a:prstGeom prst="rect">
                <a:avLst/>
              </a:prstGeom>
            </p:spPr>
            <p:txBody>
              <a:bodyPr wrap="square" lIns="0" tIns="1905" rIns="0" bIns="0" rtlCol="0">
                <a:noAutofit/>
              </a:bodyPr>
              <a:lstStyle/>
              <a:p>
                <a:pPr marL="8384" algn="ctr" defTabSz="457189">
                  <a:spcBef>
                    <a:spcPts val="83"/>
                  </a:spcBef>
                </a:pPr>
                <a:endParaRPr sz="6000" b="1" dirty="0">
                  <a:solidFill>
                    <a:prstClr val="black"/>
                  </a:solidFill>
                  <a:latin typeface="Calibri" panose="020F0502020204030204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9" name="Rectangle: Rounded Corners 78">
                <a:extLst>
                  <a:ext uri="{FF2B5EF4-FFF2-40B4-BE49-F238E27FC236}">
                    <a16:creationId xmlns:a16="http://schemas.microsoft.com/office/drawing/2014/main" id="{1B223EBA-B9F4-479F-9BC6-B2377A2F25EB}"/>
                  </a:ext>
                </a:extLst>
              </p:cNvPr>
              <p:cNvSpPr/>
              <p:nvPr/>
            </p:nvSpPr>
            <p:spPr>
              <a:xfrm>
                <a:off x="8349375" y="4936988"/>
                <a:ext cx="1734331" cy="1395232"/>
              </a:xfrm>
              <a:prstGeom prst="roundRect">
                <a:avLst>
                  <a:gd name="adj" fmla="val 3730"/>
                </a:avLst>
              </a:prstGeom>
              <a:solidFill>
                <a:srgbClr val="1B587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id-ID" sz="2000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3A9F0543-570F-4D72-AF1A-E9DFDFC6E210}"/>
                  </a:ext>
                </a:extLst>
              </p:cNvPr>
              <p:cNvSpPr txBox="1"/>
              <p:nvPr/>
            </p:nvSpPr>
            <p:spPr>
              <a:xfrm>
                <a:off x="5613564" y="1038007"/>
                <a:ext cx="1734329" cy="11166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 defTabSz="488938">
                  <a:spcBef>
                    <a:spcPct val="0"/>
                  </a:spcBef>
                </a:pPr>
                <a:r>
                  <a:rPr lang="en-US" sz="110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Menge</a:t>
                </a:r>
                <a:r>
                  <a:rPr lang="id-ID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valuasi dan</a:t>
                </a:r>
                <a:r>
                  <a:rPr lang="en-US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110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melengkapi</a:t>
                </a:r>
                <a:r>
                  <a:rPr lang="id-ID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110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i</a:t>
                </a:r>
                <a:r>
                  <a:rPr lang="id-ID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nventarisasi terhadap Rusun dan Rusus yang telah terbangun sehingga dapat memberi manfaat (segera terhuni)</a:t>
                </a:r>
                <a:endParaRPr lang="es-ES" sz="11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E388D41-DEB3-4EB1-9600-AABF1910FFA8}"/>
                  </a:ext>
                </a:extLst>
              </p:cNvPr>
              <p:cNvSpPr txBox="1"/>
              <p:nvPr/>
            </p:nvSpPr>
            <p:spPr>
              <a:xfrm>
                <a:off x="6575767" y="2389477"/>
                <a:ext cx="1636286" cy="11166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 defTabSz="488938">
                  <a:spcBef>
                    <a:spcPct val="0"/>
                  </a:spcBef>
                </a:pPr>
                <a:r>
                  <a:rPr lang="id-ID" sz="1100" dirty="0">
                    <a:solidFill>
                      <a:prstClr val="black"/>
                    </a:solidFill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Mempertahankan kemantapan Rusun dan Rusus y</a:t>
                </a:r>
                <a:r>
                  <a:rPr lang="en-GB" sz="1100" dirty="0">
                    <a:solidFill>
                      <a:prstClr val="black"/>
                    </a:solidFill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a</a:t>
                </a:r>
                <a:r>
                  <a:rPr lang="id-ID" sz="1100" dirty="0">
                    <a:solidFill>
                      <a:prstClr val="black"/>
                    </a:solidFill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n</a:t>
                </a:r>
                <a:r>
                  <a:rPr lang="en-GB" sz="1100" dirty="0">
                    <a:solidFill>
                      <a:prstClr val="black"/>
                    </a:solidFill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g</a:t>
                </a:r>
                <a:r>
                  <a:rPr lang="id-ID" sz="1100" dirty="0">
                    <a:solidFill>
                      <a:prstClr val="black"/>
                    </a:solidFill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 telah diserahterimakan pengelolaannya kepada penerima bantuan</a:t>
                </a:r>
                <a:endParaRPr lang="es-ES" sz="1100" dirty="0">
                  <a:solidFill>
                    <a:prstClr val="black"/>
                  </a:solidFill>
                  <a:latin typeface="Calibri" panose="020F0502020204030204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A097CD38-B0B8-4A46-B8D4-CC98433E46BA}"/>
                  </a:ext>
                </a:extLst>
              </p:cNvPr>
              <p:cNvSpPr txBox="1"/>
              <p:nvPr/>
            </p:nvSpPr>
            <p:spPr>
              <a:xfrm>
                <a:off x="7443918" y="3890472"/>
                <a:ext cx="1671104" cy="946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 defTabSz="488938">
                  <a:spcBef>
                    <a:spcPct val="0"/>
                  </a:spcBef>
                </a:pPr>
                <a:r>
                  <a:rPr lang="id-ID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Memfungsionalkan Rusun untuk ASN yang pengelolaannya menjadi tanggung jawab Kementerian PUPR</a:t>
                </a:r>
                <a:endParaRPr lang="es-ES" sz="11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954BD534-1F7A-4D6C-B92E-2D0FD99A76D9}"/>
                  </a:ext>
                </a:extLst>
              </p:cNvPr>
              <p:cNvSpPr txBox="1"/>
              <p:nvPr/>
            </p:nvSpPr>
            <p:spPr>
              <a:xfrm>
                <a:off x="8440867" y="4993761"/>
                <a:ext cx="1636286" cy="12871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 defTabSz="488938">
                  <a:spcBef>
                    <a:spcPct val="0"/>
                  </a:spcBef>
                </a:pPr>
                <a:r>
                  <a:rPr lang="id-ID" sz="1100" dirty="0">
                    <a:solidFill>
                      <a:prstClr val="white"/>
                    </a:solidFill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Mengembalikan Fungsi Rusun dan Rusus yang telah terbangun</a:t>
                </a:r>
                <a:r>
                  <a:rPr lang="en-US" sz="1100" dirty="0">
                    <a:solidFill>
                      <a:prstClr val="white"/>
                    </a:solidFill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,</a:t>
                </a:r>
                <a:r>
                  <a:rPr lang="id-ID" sz="1100" dirty="0">
                    <a:solidFill>
                      <a:prstClr val="white"/>
                    </a:solidFill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 namun belum diserahterimakan serta masih menjadi tanggung jawab Kementerian PUPR</a:t>
                </a:r>
                <a:endParaRPr lang="es-ES" sz="1100" dirty="0">
                  <a:solidFill>
                    <a:prstClr val="white"/>
                  </a:solidFill>
                  <a:latin typeface="Calibri" panose="020F0502020204030204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8CB16960-F933-4BA3-A008-41980D80213C}"/>
                </a:ext>
              </a:extLst>
            </p:cNvPr>
            <p:cNvSpPr/>
            <p:nvPr/>
          </p:nvSpPr>
          <p:spPr>
            <a:xfrm rot="5400000">
              <a:off x="5062857" y="1545883"/>
              <a:ext cx="781192" cy="173640"/>
            </a:xfrm>
            <a:prstGeom prst="triangle">
              <a:avLst>
                <a:gd name="adj" fmla="val 52722"/>
              </a:avLst>
            </a:prstGeom>
            <a:solidFill>
              <a:srgbClr val="1B587C"/>
            </a:solidFill>
            <a:ln>
              <a:solidFill>
                <a:srgbClr val="1B58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ID" sz="200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18D8CF98-642E-418A-BBB8-35CECBA80C45}"/>
                </a:ext>
              </a:extLst>
            </p:cNvPr>
            <p:cNvSpPr/>
            <p:nvPr/>
          </p:nvSpPr>
          <p:spPr>
            <a:xfrm rot="5400000">
              <a:off x="5896275" y="2846074"/>
              <a:ext cx="781192" cy="173640"/>
            </a:xfrm>
            <a:prstGeom prst="triangle">
              <a:avLst>
                <a:gd name="adj" fmla="val 52722"/>
              </a:avLst>
            </a:prstGeom>
            <a:solidFill>
              <a:srgbClr val="FFDE81"/>
            </a:solidFill>
            <a:ln>
              <a:solidFill>
                <a:srgbClr val="FFDE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ID" sz="200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B4FB3372-D717-4EB1-B9DB-4CEA3F711DB6}"/>
                </a:ext>
              </a:extLst>
            </p:cNvPr>
            <p:cNvSpPr/>
            <p:nvPr/>
          </p:nvSpPr>
          <p:spPr>
            <a:xfrm rot="5400000">
              <a:off x="6694491" y="4157155"/>
              <a:ext cx="781192" cy="173640"/>
            </a:xfrm>
            <a:prstGeom prst="triangle">
              <a:avLst>
                <a:gd name="adj" fmla="val 52722"/>
              </a:avLst>
            </a:prstGeom>
            <a:solidFill>
              <a:srgbClr val="404040"/>
            </a:solid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ID" sz="200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CE251400-9B1C-406B-9493-21DEBDB04FF5}"/>
                </a:ext>
              </a:extLst>
            </p:cNvPr>
            <p:cNvSpPr/>
            <p:nvPr/>
          </p:nvSpPr>
          <p:spPr>
            <a:xfrm rot="5400000">
              <a:off x="7626073" y="5343456"/>
              <a:ext cx="781192" cy="173640"/>
            </a:xfrm>
            <a:prstGeom prst="triangle">
              <a:avLst>
                <a:gd name="adj" fmla="val 52722"/>
              </a:avLst>
            </a:prstGeom>
            <a:solidFill>
              <a:srgbClr val="1B587C"/>
            </a:solidFill>
            <a:ln>
              <a:solidFill>
                <a:srgbClr val="1B58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ID" sz="200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7135186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A96B6D2B-1064-483A-B4CA-032BB8AD5726}"/>
              </a:ext>
            </a:extLst>
          </p:cNvPr>
          <p:cNvSpPr/>
          <p:nvPr/>
        </p:nvSpPr>
        <p:spPr>
          <a:xfrm>
            <a:off x="-1047564" y="6120333"/>
            <a:ext cx="1900458" cy="1628829"/>
          </a:xfrm>
          <a:prstGeom prst="rect">
            <a:avLst/>
          </a:prstGeom>
          <a:solidFill>
            <a:srgbClr val="FFA6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bject 4">
            <a:extLst>
              <a:ext uri="{FF2B5EF4-FFF2-40B4-BE49-F238E27FC236}">
                <a16:creationId xmlns:a16="http://schemas.microsoft.com/office/drawing/2014/main" id="{966F19AF-55DB-41E7-9ADA-3F1A7457C05F}"/>
              </a:ext>
            </a:extLst>
          </p:cNvPr>
          <p:cNvSpPr/>
          <p:nvPr/>
        </p:nvSpPr>
        <p:spPr>
          <a:xfrm>
            <a:off x="-33733" y="6621475"/>
            <a:ext cx="4855588" cy="204852"/>
          </a:xfrm>
          <a:custGeom>
            <a:avLst/>
            <a:gdLst/>
            <a:ahLst/>
            <a:cxnLst/>
            <a:rect l="l" t="t" r="r" b="b"/>
            <a:pathLst>
              <a:path w="8037830" h="4150360">
                <a:moveTo>
                  <a:pt x="8037576" y="0"/>
                </a:moveTo>
                <a:lnTo>
                  <a:pt x="0" y="0"/>
                </a:lnTo>
                <a:lnTo>
                  <a:pt x="0" y="1886712"/>
                </a:lnTo>
                <a:lnTo>
                  <a:pt x="0" y="4149852"/>
                </a:lnTo>
                <a:lnTo>
                  <a:pt x="8037576" y="4149852"/>
                </a:lnTo>
                <a:lnTo>
                  <a:pt x="8037576" y="1886712"/>
                </a:lnTo>
                <a:lnTo>
                  <a:pt x="8037576" y="0"/>
                </a:lnTo>
                <a:close/>
              </a:path>
            </a:pathLst>
          </a:custGeom>
          <a:solidFill>
            <a:srgbClr val="073762">
              <a:alpha val="749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871165E-A657-4E1B-AE4E-ED320DE9A296}"/>
              </a:ext>
            </a:extLst>
          </p:cNvPr>
          <p:cNvSpPr/>
          <p:nvPr/>
        </p:nvSpPr>
        <p:spPr>
          <a:xfrm>
            <a:off x="11975978" y="1198485"/>
            <a:ext cx="203677" cy="5134615"/>
          </a:xfrm>
          <a:prstGeom prst="rect">
            <a:avLst/>
          </a:prstGeom>
          <a:solidFill>
            <a:srgbClr val="FFA60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bject 4">
            <a:extLst>
              <a:ext uri="{FF2B5EF4-FFF2-40B4-BE49-F238E27FC236}">
                <a16:creationId xmlns:a16="http://schemas.microsoft.com/office/drawing/2014/main" id="{F1CACDB9-6D53-406B-A491-6F52E8556A8D}"/>
              </a:ext>
            </a:extLst>
          </p:cNvPr>
          <p:cNvSpPr/>
          <p:nvPr/>
        </p:nvSpPr>
        <p:spPr>
          <a:xfrm flipV="1">
            <a:off x="10791979" y="6125591"/>
            <a:ext cx="1387676" cy="762227"/>
          </a:xfrm>
          <a:custGeom>
            <a:avLst/>
            <a:gdLst/>
            <a:ahLst/>
            <a:cxnLst/>
            <a:rect l="l" t="t" r="r" b="b"/>
            <a:pathLst>
              <a:path w="8037830" h="4150360">
                <a:moveTo>
                  <a:pt x="8037576" y="0"/>
                </a:moveTo>
                <a:lnTo>
                  <a:pt x="0" y="0"/>
                </a:lnTo>
                <a:lnTo>
                  <a:pt x="0" y="1886712"/>
                </a:lnTo>
                <a:lnTo>
                  <a:pt x="0" y="4149852"/>
                </a:lnTo>
                <a:lnTo>
                  <a:pt x="8037576" y="4149852"/>
                </a:lnTo>
                <a:lnTo>
                  <a:pt x="8037576" y="1886712"/>
                </a:lnTo>
                <a:lnTo>
                  <a:pt x="8037576" y="0"/>
                </a:lnTo>
                <a:close/>
              </a:path>
            </a:pathLst>
          </a:custGeom>
          <a:solidFill>
            <a:srgbClr val="073762"/>
          </a:solidFill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3CC5F3A-A682-4D75-85A0-1E6FA4D655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713" y="0"/>
            <a:ext cx="2436289" cy="688795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3A0D6C53-C138-4C7C-8B16-BBFCDC47F7C3}"/>
              </a:ext>
            </a:extLst>
          </p:cNvPr>
          <p:cNvGrpSpPr/>
          <p:nvPr/>
        </p:nvGrpSpPr>
        <p:grpSpPr>
          <a:xfrm>
            <a:off x="-33733" y="-7985"/>
            <a:ext cx="9336559" cy="883064"/>
            <a:chOff x="106559" y="37833"/>
            <a:chExt cx="7758941" cy="649685"/>
          </a:xfrm>
          <a:solidFill>
            <a:srgbClr val="073762"/>
          </a:solidFill>
        </p:grpSpPr>
        <p:sp>
          <p:nvSpPr>
            <p:cNvPr id="47" name="Pentagon 116">
              <a:extLst>
                <a:ext uri="{FF2B5EF4-FFF2-40B4-BE49-F238E27FC236}">
                  <a16:creationId xmlns:a16="http://schemas.microsoft.com/office/drawing/2014/main" id="{580FF77E-3DB5-4F75-AFD4-7FA6E6BE0AED}"/>
                </a:ext>
              </a:extLst>
            </p:cNvPr>
            <p:cNvSpPr/>
            <p:nvPr/>
          </p:nvSpPr>
          <p:spPr>
            <a:xfrm>
              <a:off x="233356" y="113938"/>
              <a:ext cx="7632144" cy="505164"/>
            </a:xfrm>
            <a:custGeom>
              <a:avLst/>
              <a:gdLst>
                <a:gd name="connsiteX0" fmla="*/ 0 w 7143221"/>
                <a:gd name="connsiteY0" fmla="*/ 0 h 505164"/>
                <a:gd name="connsiteX1" fmla="*/ 6890639 w 7143221"/>
                <a:gd name="connsiteY1" fmla="*/ 0 h 505164"/>
                <a:gd name="connsiteX2" fmla="*/ 7143221 w 7143221"/>
                <a:gd name="connsiteY2" fmla="*/ 252582 h 505164"/>
                <a:gd name="connsiteX3" fmla="*/ 6890639 w 7143221"/>
                <a:gd name="connsiteY3" fmla="*/ 505164 h 505164"/>
                <a:gd name="connsiteX4" fmla="*/ 0 w 7143221"/>
                <a:gd name="connsiteY4" fmla="*/ 505164 h 505164"/>
                <a:gd name="connsiteX5" fmla="*/ 0 w 7143221"/>
                <a:gd name="connsiteY5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7157 w 7143222"/>
                <a:gd name="connsiteY5" fmla="*/ 248012 h 505164"/>
                <a:gd name="connsiteX6" fmla="*/ 1 w 7143222"/>
                <a:gd name="connsiteY6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3982 w 7143222"/>
                <a:gd name="connsiteY5" fmla="*/ 238487 h 505164"/>
                <a:gd name="connsiteX6" fmla="*/ 1 w 7143222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233" h="505164">
                  <a:moveTo>
                    <a:pt x="12" y="0"/>
                  </a:moveTo>
                  <a:lnTo>
                    <a:pt x="6890651" y="0"/>
                  </a:lnTo>
                  <a:lnTo>
                    <a:pt x="7143233" y="252582"/>
                  </a:lnTo>
                  <a:lnTo>
                    <a:pt x="6890651" y="505164"/>
                  </a:lnTo>
                  <a:lnTo>
                    <a:pt x="12" y="505164"/>
                  </a:lnTo>
                  <a:cubicBezTo>
                    <a:pt x="-519" y="414155"/>
                    <a:pt x="14824" y="491421"/>
                    <a:pt x="153993" y="238487"/>
                  </a:cubicBezTo>
                  <a:cubicBezTo>
                    <a:pt x="23291" y="51041"/>
                    <a:pt x="51339" y="79496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9" name="Google Shape;9573;p60">
              <a:extLst>
                <a:ext uri="{FF2B5EF4-FFF2-40B4-BE49-F238E27FC236}">
                  <a16:creationId xmlns:a16="http://schemas.microsoft.com/office/drawing/2014/main" id="{ECD3F80A-4512-45C4-B725-9669F219EEAE}"/>
                </a:ext>
              </a:extLst>
            </p:cNvPr>
            <p:cNvGrpSpPr/>
            <p:nvPr/>
          </p:nvGrpSpPr>
          <p:grpSpPr>
            <a:xfrm>
              <a:off x="106559" y="37833"/>
              <a:ext cx="398481" cy="649685"/>
              <a:chOff x="4411970" y="2726085"/>
              <a:chExt cx="118796" cy="193659"/>
            </a:xfrm>
            <a:grpFill/>
          </p:grpSpPr>
          <p:sp>
            <p:nvSpPr>
              <p:cNvPr id="50" name="Google Shape;9575;p60">
                <a:extLst>
                  <a:ext uri="{FF2B5EF4-FFF2-40B4-BE49-F238E27FC236}">
                    <a16:creationId xmlns:a16="http://schemas.microsoft.com/office/drawing/2014/main" id="{658A53C1-838A-4553-B775-734E23CD1403}"/>
                  </a:ext>
                </a:extLst>
              </p:cNvPr>
              <p:cNvSpPr/>
              <p:nvPr/>
            </p:nvSpPr>
            <p:spPr>
              <a:xfrm>
                <a:off x="4426058" y="2791601"/>
                <a:ext cx="36167" cy="62627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387" extrusionOk="0">
                    <a:moveTo>
                      <a:pt x="176" y="0"/>
                    </a:moveTo>
                    <a:cubicBezTo>
                      <a:pt x="87" y="0"/>
                      <a:pt x="1" y="69"/>
                      <a:pt x="1" y="173"/>
                    </a:cubicBezTo>
                    <a:lnTo>
                      <a:pt x="1" y="1214"/>
                    </a:lnTo>
                    <a:cubicBezTo>
                      <a:pt x="1" y="1318"/>
                      <a:pt x="87" y="1386"/>
                      <a:pt x="176" y="1386"/>
                    </a:cubicBezTo>
                    <a:cubicBezTo>
                      <a:pt x="218" y="1386"/>
                      <a:pt x="262" y="1371"/>
                      <a:pt x="297" y="1335"/>
                    </a:cubicBezTo>
                    <a:lnTo>
                      <a:pt x="627" y="1006"/>
                    </a:lnTo>
                    <a:cubicBezTo>
                      <a:pt x="800" y="834"/>
                      <a:pt x="800" y="554"/>
                      <a:pt x="627" y="381"/>
                    </a:cubicBezTo>
                    <a:lnTo>
                      <a:pt x="297" y="51"/>
                    </a:lnTo>
                    <a:cubicBezTo>
                      <a:pt x="262" y="16"/>
                      <a:pt x="218" y="0"/>
                      <a:pt x="1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Google Shape;9574;p60">
                <a:extLst>
                  <a:ext uri="{FF2B5EF4-FFF2-40B4-BE49-F238E27FC236}">
                    <a16:creationId xmlns:a16="http://schemas.microsoft.com/office/drawing/2014/main" id="{084DFD6F-1D47-4BA1-B821-966597640C2B}"/>
                  </a:ext>
                </a:extLst>
              </p:cNvPr>
              <p:cNvSpPr/>
              <p:nvPr/>
            </p:nvSpPr>
            <p:spPr>
              <a:xfrm>
                <a:off x="4411970" y="2726085"/>
                <a:ext cx="118796" cy="193659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4289" extrusionOk="0">
                    <a:moveTo>
                      <a:pt x="450" y="0"/>
                    </a:moveTo>
                    <a:cubicBezTo>
                      <a:pt x="357" y="0"/>
                      <a:pt x="264" y="35"/>
                      <a:pt x="193" y="106"/>
                    </a:cubicBezTo>
                    <a:lnTo>
                      <a:pt x="1" y="298"/>
                    </a:lnTo>
                    <a:lnTo>
                      <a:pt x="1591" y="1886"/>
                    </a:lnTo>
                    <a:cubicBezTo>
                      <a:pt x="1732" y="2029"/>
                      <a:pt x="1732" y="2258"/>
                      <a:pt x="1591" y="2401"/>
                    </a:cubicBezTo>
                    <a:lnTo>
                      <a:pt x="1" y="3991"/>
                    </a:lnTo>
                    <a:lnTo>
                      <a:pt x="193" y="4183"/>
                    </a:lnTo>
                    <a:cubicBezTo>
                      <a:pt x="264" y="4253"/>
                      <a:pt x="357" y="4288"/>
                      <a:pt x="450" y="4288"/>
                    </a:cubicBezTo>
                    <a:cubicBezTo>
                      <a:pt x="543" y="4288"/>
                      <a:pt x="636" y="4253"/>
                      <a:pt x="707" y="4183"/>
                    </a:cubicBezTo>
                    <a:lnTo>
                      <a:pt x="2488" y="2401"/>
                    </a:lnTo>
                    <a:cubicBezTo>
                      <a:pt x="2630" y="2260"/>
                      <a:pt x="2630" y="2029"/>
                      <a:pt x="2488" y="1888"/>
                    </a:cubicBezTo>
                    <a:lnTo>
                      <a:pt x="707" y="106"/>
                    </a:lnTo>
                    <a:cubicBezTo>
                      <a:pt x="636" y="35"/>
                      <a:pt x="543" y="0"/>
                      <a:pt x="4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4C483917-C604-45E5-8CB2-4543C7DC5EC7}"/>
              </a:ext>
            </a:extLst>
          </p:cNvPr>
          <p:cNvSpPr txBox="1"/>
          <p:nvPr/>
        </p:nvSpPr>
        <p:spPr>
          <a:xfrm>
            <a:off x="571983" y="137987"/>
            <a:ext cx="8730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PEMELIHARAAN &amp; PERAWATAN RUMAH SUSUN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366A21C5-7703-4CA8-B931-6BCCEEA02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894" y="1204112"/>
            <a:ext cx="11052391" cy="510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3806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00322E59-1051-4518-8AD2-69EAE0B3C1E3}"/>
              </a:ext>
            </a:extLst>
          </p:cNvPr>
          <p:cNvSpPr/>
          <p:nvPr/>
        </p:nvSpPr>
        <p:spPr>
          <a:xfrm>
            <a:off x="0" y="-2808"/>
            <a:ext cx="6096000" cy="685699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635F3AF-1BBB-4A8A-BAB7-E6BA569E91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4164" y="0"/>
            <a:ext cx="2627836" cy="74295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6C070FC1-9F14-4D56-881D-CF3D4B130B83}"/>
              </a:ext>
            </a:extLst>
          </p:cNvPr>
          <p:cNvGrpSpPr/>
          <p:nvPr/>
        </p:nvGrpSpPr>
        <p:grpSpPr>
          <a:xfrm>
            <a:off x="-33733" y="-7985"/>
            <a:ext cx="9336559" cy="883064"/>
            <a:chOff x="106559" y="37833"/>
            <a:chExt cx="7758941" cy="649685"/>
          </a:xfrm>
          <a:solidFill>
            <a:srgbClr val="073762"/>
          </a:solidFill>
        </p:grpSpPr>
        <p:sp>
          <p:nvSpPr>
            <p:cNvPr id="44" name="Pentagon 116">
              <a:extLst>
                <a:ext uri="{FF2B5EF4-FFF2-40B4-BE49-F238E27FC236}">
                  <a16:creationId xmlns:a16="http://schemas.microsoft.com/office/drawing/2014/main" id="{1262D9EB-0633-477A-B385-3EB78343FD4C}"/>
                </a:ext>
              </a:extLst>
            </p:cNvPr>
            <p:cNvSpPr/>
            <p:nvPr/>
          </p:nvSpPr>
          <p:spPr>
            <a:xfrm>
              <a:off x="233356" y="113938"/>
              <a:ext cx="7632144" cy="505164"/>
            </a:xfrm>
            <a:custGeom>
              <a:avLst/>
              <a:gdLst>
                <a:gd name="connsiteX0" fmla="*/ 0 w 7143221"/>
                <a:gd name="connsiteY0" fmla="*/ 0 h 505164"/>
                <a:gd name="connsiteX1" fmla="*/ 6890639 w 7143221"/>
                <a:gd name="connsiteY1" fmla="*/ 0 h 505164"/>
                <a:gd name="connsiteX2" fmla="*/ 7143221 w 7143221"/>
                <a:gd name="connsiteY2" fmla="*/ 252582 h 505164"/>
                <a:gd name="connsiteX3" fmla="*/ 6890639 w 7143221"/>
                <a:gd name="connsiteY3" fmla="*/ 505164 h 505164"/>
                <a:gd name="connsiteX4" fmla="*/ 0 w 7143221"/>
                <a:gd name="connsiteY4" fmla="*/ 505164 h 505164"/>
                <a:gd name="connsiteX5" fmla="*/ 0 w 7143221"/>
                <a:gd name="connsiteY5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7157 w 7143222"/>
                <a:gd name="connsiteY5" fmla="*/ 248012 h 505164"/>
                <a:gd name="connsiteX6" fmla="*/ 1 w 7143222"/>
                <a:gd name="connsiteY6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3982 w 7143222"/>
                <a:gd name="connsiteY5" fmla="*/ 238487 h 505164"/>
                <a:gd name="connsiteX6" fmla="*/ 1 w 7143222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233" h="505164">
                  <a:moveTo>
                    <a:pt x="12" y="0"/>
                  </a:moveTo>
                  <a:lnTo>
                    <a:pt x="6890651" y="0"/>
                  </a:lnTo>
                  <a:lnTo>
                    <a:pt x="7143233" y="252582"/>
                  </a:lnTo>
                  <a:lnTo>
                    <a:pt x="6890651" y="505164"/>
                  </a:lnTo>
                  <a:lnTo>
                    <a:pt x="12" y="505164"/>
                  </a:lnTo>
                  <a:cubicBezTo>
                    <a:pt x="-519" y="414155"/>
                    <a:pt x="14824" y="491421"/>
                    <a:pt x="153993" y="238487"/>
                  </a:cubicBezTo>
                  <a:cubicBezTo>
                    <a:pt x="23291" y="51041"/>
                    <a:pt x="51339" y="79496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5" name="Google Shape;9573;p60">
              <a:extLst>
                <a:ext uri="{FF2B5EF4-FFF2-40B4-BE49-F238E27FC236}">
                  <a16:creationId xmlns:a16="http://schemas.microsoft.com/office/drawing/2014/main" id="{728486C1-FF6D-42C5-B7B7-956F9EF12F9A}"/>
                </a:ext>
              </a:extLst>
            </p:cNvPr>
            <p:cNvGrpSpPr/>
            <p:nvPr/>
          </p:nvGrpSpPr>
          <p:grpSpPr>
            <a:xfrm>
              <a:off x="106559" y="37833"/>
              <a:ext cx="398481" cy="649685"/>
              <a:chOff x="4411970" y="2726085"/>
              <a:chExt cx="118796" cy="193659"/>
            </a:xfrm>
            <a:grpFill/>
          </p:grpSpPr>
          <p:sp>
            <p:nvSpPr>
              <p:cNvPr id="46" name="Google Shape;9575;p60">
                <a:extLst>
                  <a:ext uri="{FF2B5EF4-FFF2-40B4-BE49-F238E27FC236}">
                    <a16:creationId xmlns:a16="http://schemas.microsoft.com/office/drawing/2014/main" id="{D04250C1-05ED-4422-B971-C98E8693C229}"/>
                  </a:ext>
                </a:extLst>
              </p:cNvPr>
              <p:cNvSpPr/>
              <p:nvPr/>
            </p:nvSpPr>
            <p:spPr>
              <a:xfrm>
                <a:off x="4426058" y="2791601"/>
                <a:ext cx="36167" cy="62627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387" extrusionOk="0">
                    <a:moveTo>
                      <a:pt x="176" y="0"/>
                    </a:moveTo>
                    <a:cubicBezTo>
                      <a:pt x="87" y="0"/>
                      <a:pt x="1" y="69"/>
                      <a:pt x="1" y="173"/>
                    </a:cubicBezTo>
                    <a:lnTo>
                      <a:pt x="1" y="1214"/>
                    </a:lnTo>
                    <a:cubicBezTo>
                      <a:pt x="1" y="1318"/>
                      <a:pt x="87" y="1386"/>
                      <a:pt x="176" y="1386"/>
                    </a:cubicBezTo>
                    <a:cubicBezTo>
                      <a:pt x="218" y="1386"/>
                      <a:pt x="262" y="1371"/>
                      <a:pt x="297" y="1335"/>
                    </a:cubicBezTo>
                    <a:lnTo>
                      <a:pt x="627" y="1006"/>
                    </a:lnTo>
                    <a:cubicBezTo>
                      <a:pt x="800" y="834"/>
                      <a:pt x="800" y="554"/>
                      <a:pt x="627" y="381"/>
                    </a:cubicBezTo>
                    <a:lnTo>
                      <a:pt x="297" y="51"/>
                    </a:lnTo>
                    <a:cubicBezTo>
                      <a:pt x="262" y="16"/>
                      <a:pt x="218" y="0"/>
                      <a:pt x="1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Google Shape;9574;p60">
                <a:extLst>
                  <a:ext uri="{FF2B5EF4-FFF2-40B4-BE49-F238E27FC236}">
                    <a16:creationId xmlns:a16="http://schemas.microsoft.com/office/drawing/2014/main" id="{816B3CA8-97D2-41C7-943A-A172B4097DB7}"/>
                  </a:ext>
                </a:extLst>
              </p:cNvPr>
              <p:cNvSpPr/>
              <p:nvPr/>
            </p:nvSpPr>
            <p:spPr>
              <a:xfrm>
                <a:off x="4411970" y="2726085"/>
                <a:ext cx="118796" cy="193659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4289" extrusionOk="0">
                    <a:moveTo>
                      <a:pt x="450" y="0"/>
                    </a:moveTo>
                    <a:cubicBezTo>
                      <a:pt x="357" y="0"/>
                      <a:pt x="264" y="35"/>
                      <a:pt x="193" y="106"/>
                    </a:cubicBezTo>
                    <a:lnTo>
                      <a:pt x="1" y="298"/>
                    </a:lnTo>
                    <a:lnTo>
                      <a:pt x="1591" y="1886"/>
                    </a:lnTo>
                    <a:cubicBezTo>
                      <a:pt x="1732" y="2029"/>
                      <a:pt x="1732" y="2258"/>
                      <a:pt x="1591" y="2401"/>
                    </a:cubicBezTo>
                    <a:lnTo>
                      <a:pt x="1" y="3991"/>
                    </a:lnTo>
                    <a:lnTo>
                      <a:pt x="193" y="4183"/>
                    </a:lnTo>
                    <a:cubicBezTo>
                      <a:pt x="264" y="4253"/>
                      <a:pt x="357" y="4288"/>
                      <a:pt x="450" y="4288"/>
                    </a:cubicBezTo>
                    <a:cubicBezTo>
                      <a:pt x="543" y="4288"/>
                      <a:pt x="636" y="4253"/>
                      <a:pt x="707" y="4183"/>
                    </a:cubicBezTo>
                    <a:lnTo>
                      <a:pt x="2488" y="2401"/>
                    </a:lnTo>
                    <a:cubicBezTo>
                      <a:pt x="2630" y="2260"/>
                      <a:pt x="2630" y="2029"/>
                      <a:pt x="2488" y="1888"/>
                    </a:cubicBezTo>
                    <a:lnTo>
                      <a:pt x="707" y="106"/>
                    </a:lnTo>
                    <a:cubicBezTo>
                      <a:pt x="636" y="35"/>
                      <a:pt x="543" y="0"/>
                      <a:pt x="4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A92B912-37C6-4AC2-B358-A63FB03F7B3F}"/>
              </a:ext>
            </a:extLst>
          </p:cNvPr>
          <p:cNvSpPr txBox="1"/>
          <p:nvPr/>
        </p:nvSpPr>
        <p:spPr>
          <a:xfrm>
            <a:off x="571983" y="176624"/>
            <a:ext cx="114039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DASAR HUKUM PENYELENGGARAAN RUMAH SUSUN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66B854-D6D9-42E1-A7F3-7C1003E39F76}"/>
              </a:ext>
            </a:extLst>
          </p:cNvPr>
          <p:cNvGrpSpPr/>
          <p:nvPr/>
        </p:nvGrpSpPr>
        <p:grpSpPr>
          <a:xfrm>
            <a:off x="571983" y="1404357"/>
            <a:ext cx="5302560" cy="5247776"/>
            <a:chOff x="803444" y="1155114"/>
            <a:chExt cx="5302560" cy="5247776"/>
          </a:xfrm>
        </p:grpSpPr>
        <p:sp>
          <p:nvSpPr>
            <p:cNvPr id="105" name="Google Shape;405;p29">
              <a:extLst>
                <a:ext uri="{FF2B5EF4-FFF2-40B4-BE49-F238E27FC236}">
                  <a16:creationId xmlns:a16="http://schemas.microsoft.com/office/drawing/2014/main" id="{10624BC1-B0E5-4235-AA30-D01E4C79E825}"/>
                </a:ext>
              </a:extLst>
            </p:cNvPr>
            <p:cNvSpPr/>
            <p:nvPr/>
          </p:nvSpPr>
          <p:spPr>
            <a:xfrm>
              <a:off x="803460" y="1229042"/>
              <a:ext cx="629921" cy="643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333"/>
            </a:p>
          </p:txBody>
        </p:sp>
        <p:sp>
          <p:nvSpPr>
            <p:cNvPr id="106" name="Google Shape;406;p29">
              <a:extLst>
                <a:ext uri="{FF2B5EF4-FFF2-40B4-BE49-F238E27FC236}">
                  <a16:creationId xmlns:a16="http://schemas.microsoft.com/office/drawing/2014/main" id="{D9214723-EAFE-4C14-98E3-3D40CAB30CA9}"/>
                </a:ext>
              </a:extLst>
            </p:cNvPr>
            <p:cNvSpPr txBox="1">
              <a:spLocks/>
            </p:cNvSpPr>
            <p:nvPr/>
          </p:nvSpPr>
          <p:spPr>
            <a:xfrm>
              <a:off x="803461" y="1229042"/>
              <a:ext cx="629921" cy="612529"/>
            </a:xfrm>
            <a:prstGeom prst="rect">
              <a:avLst/>
            </a:prstGeom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2400" b="1" dirty="0">
                  <a:solidFill>
                    <a:schemeClr val="bg1"/>
                  </a:solidFill>
                  <a:latin typeface="Fjalla One" panose="020B0604020202020204" charset="0"/>
                </a:rPr>
                <a:t>01</a:t>
              </a:r>
            </a:p>
          </p:txBody>
        </p:sp>
        <p:sp>
          <p:nvSpPr>
            <p:cNvPr id="107" name="Google Shape;414;p29">
              <a:extLst>
                <a:ext uri="{FF2B5EF4-FFF2-40B4-BE49-F238E27FC236}">
                  <a16:creationId xmlns:a16="http://schemas.microsoft.com/office/drawing/2014/main" id="{251B8749-9EBD-4A65-BE7E-2A0B2FF892BB}"/>
                </a:ext>
              </a:extLst>
            </p:cNvPr>
            <p:cNvSpPr txBox="1">
              <a:spLocks/>
            </p:cNvSpPr>
            <p:nvPr/>
          </p:nvSpPr>
          <p:spPr>
            <a:xfrm>
              <a:off x="1512381" y="1155114"/>
              <a:ext cx="4303252" cy="441600"/>
            </a:xfrm>
            <a:prstGeom prst="rect">
              <a:avLst/>
            </a:prstGeom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2200" b="1" dirty="0" err="1">
                  <a:latin typeface="Bahnschrift SemiBold Condensed" panose="020B0502040204020203" pitchFamily="34" charset="0"/>
                </a:rPr>
                <a:t>Undang-Undang</a:t>
              </a:r>
              <a:r>
                <a:rPr lang="en-US" sz="2200" b="1" dirty="0">
                  <a:latin typeface="Bahnschrift SemiBold Condensed" panose="020B0502040204020203" pitchFamily="34" charset="0"/>
                </a:rPr>
                <a:t> </a:t>
              </a:r>
              <a:r>
                <a:rPr lang="en-US" sz="2200" b="1" dirty="0" err="1">
                  <a:latin typeface="Bahnschrift SemiBold Condensed" panose="020B0502040204020203" pitchFamily="34" charset="0"/>
                </a:rPr>
                <a:t>Nomor</a:t>
              </a:r>
              <a:r>
                <a:rPr lang="en-US" sz="2200" b="1" dirty="0">
                  <a:latin typeface="Bahnschrift SemiBold Condensed" panose="020B0502040204020203" pitchFamily="34" charset="0"/>
                </a:rPr>
                <a:t> 20 </a:t>
              </a:r>
              <a:r>
                <a:rPr lang="en-US" sz="2200" b="1" dirty="0" err="1">
                  <a:latin typeface="Bahnschrift SemiBold Condensed" panose="020B0502040204020203" pitchFamily="34" charset="0"/>
                </a:rPr>
                <a:t>Tahun</a:t>
              </a:r>
              <a:r>
                <a:rPr lang="en-US" sz="2200" b="1" dirty="0">
                  <a:latin typeface="Bahnschrift SemiBold Condensed" panose="020B0502040204020203" pitchFamily="34" charset="0"/>
                </a:rPr>
                <a:t> 2011</a:t>
              </a:r>
            </a:p>
          </p:txBody>
        </p:sp>
        <p:sp>
          <p:nvSpPr>
            <p:cNvPr id="108" name="Google Shape;415;p29">
              <a:extLst>
                <a:ext uri="{FF2B5EF4-FFF2-40B4-BE49-F238E27FC236}">
                  <a16:creationId xmlns:a16="http://schemas.microsoft.com/office/drawing/2014/main" id="{D39903AD-C14E-4CAF-B09F-3C209ACD655F}"/>
                </a:ext>
              </a:extLst>
            </p:cNvPr>
            <p:cNvSpPr txBox="1">
              <a:spLocks/>
            </p:cNvSpPr>
            <p:nvPr/>
          </p:nvSpPr>
          <p:spPr>
            <a:xfrm>
              <a:off x="1512397" y="1596747"/>
              <a:ext cx="3186800" cy="957200"/>
            </a:xfrm>
            <a:prstGeom prst="rect">
              <a:avLst/>
            </a:prstGeom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1600" dirty="0" err="1">
                  <a:solidFill>
                    <a:schemeClr val="tx1"/>
                  </a:solidFill>
                  <a:latin typeface="Didact Gothic" panose="020B0604020202020204" charset="0"/>
                </a:rPr>
                <a:t>tentang</a:t>
              </a:r>
              <a:r>
                <a:rPr lang="en-US" sz="1600" dirty="0">
                  <a:solidFill>
                    <a:schemeClr val="tx1"/>
                  </a:solidFill>
                  <a:latin typeface="Didact Gothic" panose="020B0604020202020204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Didact Gothic" panose="020B0604020202020204" charset="0"/>
                </a:rPr>
                <a:t>Rumah</a:t>
              </a:r>
              <a:r>
                <a:rPr lang="en-US" sz="1600" dirty="0">
                  <a:solidFill>
                    <a:schemeClr val="tx1"/>
                  </a:solidFill>
                  <a:latin typeface="Didact Gothic" panose="020B0604020202020204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Didact Gothic" panose="020B0604020202020204" charset="0"/>
                </a:rPr>
                <a:t>Susun</a:t>
              </a:r>
              <a:endParaRPr lang="en-US" sz="1600" dirty="0">
                <a:solidFill>
                  <a:schemeClr val="tx1"/>
                </a:solidFill>
                <a:latin typeface="Didact Gothic" panose="020B0604020202020204" charset="0"/>
              </a:endParaRPr>
            </a:p>
          </p:txBody>
        </p:sp>
        <p:sp>
          <p:nvSpPr>
            <p:cNvPr id="109" name="Google Shape;405;p29">
              <a:extLst>
                <a:ext uri="{FF2B5EF4-FFF2-40B4-BE49-F238E27FC236}">
                  <a16:creationId xmlns:a16="http://schemas.microsoft.com/office/drawing/2014/main" id="{FA8D14B2-C49D-4642-B5F3-F9938A04B420}"/>
                </a:ext>
              </a:extLst>
            </p:cNvPr>
            <p:cNvSpPr/>
            <p:nvPr/>
          </p:nvSpPr>
          <p:spPr>
            <a:xfrm>
              <a:off x="803461" y="2347243"/>
              <a:ext cx="629921" cy="643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333"/>
            </a:p>
          </p:txBody>
        </p:sp>
        <p:sp>
          <p:nvSpPr>
            <p:cNvPr id="110" name="Google Shape;406;p29">
              <a:extLst>
                <a:ext uri="{FF2B5EF4-FFF2-40B4-BE49-F238E27FC236}">
                  <a16:creationId xmlns:a16="http://schemas.microsoft.com/office/drawing/2014/main" id="{391E269C-AC9A-4AEF-8B63-64B6D57E5342}"/>
                </a:ext>
              </a:extLst>
            </p:cNvPr>
            <p:cNvSpPr txBox="1">
              <a:spLocks/>
            </p:cNvSpPr>
            <p:nvPr/>
          </p:nvSpPr>
          <p:spPr>
            <a:xfrm>
              <a:off x="803460" y="2347243"/>
              <a:ext cx="629921" cy="6125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Fjalla One"/>
                <a:buNone/>
                <a:defRPr sz="3600" b="0" i="0" u="none" strike="noStrike" cap="none">
                  <a:solidFill>
                    <a:schemeClr val="dk1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" sz="2400" b="1" dirty="0">
                  <a:solidFill>
                    <a:schemeClr val="bg1"/>
                  </a:solidFill>
                </a:rPr>
                <a:t>02</a:t>
              </a:r>
            </a:p>
          </p:txBody>
        </p:sp>
        <p:sp>
          <p:nvSpPr>
            <p:cNvPr id="111" name="Google Shape;414;p29">
              <a:extLst>
                <a:ext uri="{FF2B5EF4-FFF2-40B4-BE49-F238E27FC236}">
                  <a16:creationId xmlns:a16="http://schemas.microsoft.com/office/drawing/2014/main" id="{84D01A97-64E5-477D-BC76-78971F596155}"/>
                </a:ext>
              </a:extLst>
            </p:cNvPr>
            <p:cNvSpPr txBox="1">
              <a:spLocks/>
            </p:cNvSpPr>
            <p:nvPr/>
          </p:nvSpPr>
          <p:spPr>
            <a:xfrm>
              <a:off x="1512381" y="2273315"/>
              <a:ext cx="4303252" cy="44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1pPr>
              <a:lvl2pPr marL="914400" marR="0" lvl="1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2pPr>
              <a:lvl3pPr marL="1371600" marR="0" lvl="2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3pPr>
              <a:lvl4pPr marL="1828800" marR="0" lvl="3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4pPr>
              <a:lvl5pPr marL="2286000" marR="0" lvl="4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5pPr>
              <a:lvl6pPr marL="2743200" marR="0" lvl="5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6pPr>
              <a:lvl7pPr marL="3200400" marR="0" lvl="6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7pPr>
              <a:lvl8pPr marL="3657600" marR="0" lvl="7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8pPr>
              <a:lvl9pPr marL="4114800" marR="0" lvl="8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cs typeface="Arial"/>
                  <a:sym typeface="Arial"/>
                </a:rPr>
                <a:t>Undang-Undang</a:t>
              </a: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cs typeface="Arial"/>
                  <a:sym typeface="Arial"/>
                </a:rPr>
                <a:t> </a:t>
              </a:r>
              <a:r>
                <a:rPr kumimoji="0" lang="en-US" sz="2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cs typeface="Arial"/>
                  <a:sym typeface="Arial"/>
                </a:rPr>
                <a:t>Nomor</a:t>
              </a: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cs typeface="Arial"/>
                  <a:sym typeface="Arial"/>
                </a:rPr>
                <a:t> 11 </a:t>
              </a:r>
              <a:r>
                <a:rPr kumimoji="0" lang="en-US" sz="2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cs typeface="Arial"/>
                  <a:sym typeface="Arial"/>
                </a:rPr>
                <a:t>Tahun</a:t>
              </a: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cs typeface="Arial"/>
                  <a:sym typeface="Arial"/>
                </a:rPr>
                <a:t> 2020</a:t>
              </a:r>
            </a:p>
          </p:txBody>
        </p:sp>
        <p:sp>
          <p:nvSpPr>
            <p:cNvPr id="112" name="Google Shape;415;p29">
              <a:extLst>
                <a:ext uri="{FF2B5EF4-FFF2-40B4-BE49-F238E27FC236}">
                  <a16:creationId xmlns:a16="http://schemas.microsoft.com/office/drawing/2014/main" id="{646980FF-5256-4310-B5E1-A7839F809EED}"/>
                </a:ext>
              </a:extLst>
            </p:cNvPr>
            <p:cNvSpPr txBox="1">
              <a:spLocks/>
            </p:cNvSpPr>
            <p:nvPr/>
          </p:nvSpPr>
          <p:spPr>
            <a:xfrm>
              <a:off x="1512399" y="2714949"/>
              <a:ext cx="3186800" cy="9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L="914400" marR="0" lvl="1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2pPr>
              <a:lvl3pPr marL="1371600" marR="0" lvl="2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3pPr>
              <a:lvl4pPr marL="1828800" marR="0" lvl="3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4pPr>
              <a:lvl5pPr marL="2286000" marR="0" lvl="4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5pPr>
              <a:lvl6pPr marL="2743200" marR="0" lvl="5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6pPr>
              <a:lvl7pPr marL="3200400" marR="0" lvl="6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7pPr>
              <a:lvl8pPr marL="3657600" marR="0" lvl="7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8pPr>
              <a:lvl9pPr marL="4114800" marR="0" lvl="8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9pPr>
            </a:lstStyle>
            <a:p>
              <a:pPr marL="0" indent="0"/>
              <a:r>
                <a:rPr lang="en-US" dirty="0" err="1">
                  <a:solidFill>
                    <a:schemeClr val="tx1"/>
                  </a:solidFill>
                  <a:latin typeface="Didact Gothic" panose="020B0604020202020204" charset="0"/>
                </a:rPr>
                <a:t>tentang</a:t>
              </a:r>
              <a:r>
                <a:rPr lang="en-US" dirty="0">
                  <a:solidFill>
                    <a:schemeClr val="tx1"/>
                  </a:solidFill>
                  <a:latin typeface="Didact Gothic" panose="020B060402020202020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Didact Gothic" panose="020B0604020202020204" charset="0"/>
                </a:rPr>
                <a:t>Cipta</a:t>
              </a:r>
              <a:r>
                <a:rPr lang="en-US" dirty="0">
                  <a:solidFill>
                    <a:schemeClr val="tx1"/>
                  </a:solidFill>
                  <a:latin typeface="Didact Gothic" panose="020B060402020202020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Didact Gothic" panose="020B0604020202020204" charset="0"/>
                </a:rPr>
                <a:t>Kerja</a:t>
              </a:r>
              <a:r>
                <a:rPr lang="en-US" dirty="0">
                  <a:solidFill>
                    <a:schemeClr val="tx1"/>
                  </a:solidFill>
                  <a:latin typeface="Didact Gothic" panose="020B0604020202020204" charset="0"/>
                </a:rPr>
                <a:t> </a:t>
              </a:r>
            </a:p>
          </p:txBody>
        </p:sp>
        <p:sp>
          <p:nvSpPr>
            <p:cNvPr id="113" name="Google Shape;405;p29">
              <a:extLst>
                <a:ext uri="{FF2B5EF4-FFF2-40B4-BE49-F238E27FC236}">
                  <a16:creationId xmlns:a16="http://schemas.microsoft.com/office/drawing/2014/main" id="{6B8344D1-5160-43E5-ACC1-3DD53FF321A4}"/>
                </a:ext>
              </a:extLst>
            </p:cNvPr>
            <p:cNvSpPr/>
            <p:nvPr/>
          </p:nvSpPr>
          <p:spPr>
            <a:xfrm>
              <a:off x="803445" y="3460122"/>
              <a:ext cx="629921" cy="643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333"/>
            </a:p>
          </p:txBody>
        </p:sp>
        <p:sp>
          <p:nvSpPr>
            <p:cNvPr id="114" name="Google Shape;414;p29">
              <a:extLst>
                <a:ext uri="{FF2B5EF4-FFF2-40B4-BE49-F238E27FC236}">
                  <a16:creationId xmlns:a16="http://schemas.microsoft.com/office/drawing/2014/main" id="{0F48B85A-DC3E-443C-B5B0-ED346C0A2714}"/>
                </a:ext>
              </a:extLst>
            </p:cNvPr>
            <p:cNvSpPr txBox="1">
              <a:spLocks/>
            </p:cNvSpPr>
            <p:nvPr/>
          </p:nvSpPr>
          <p:spPr>
            <a:xfrm>
              <a:off x="1512365" y="3386194"/>
              <a:ext cx="4303252" cy="44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1pPr>
              <a:lvl2pPr marL="914400" marR="0" lvl="1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2pPr>
              <a:lvl3pPr marL="1371600" marR="0" lvl="2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3pPr>
              <a:lvl4pPr marL="1828800" marR="0" lvl="3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4pPr>
              <a:lvl5pPr marL="2286000" marR="0" lvl="4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5pPr>
              <a:lvl6pPr marL="2743200" marR="0" lvl="5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6pPr>
              <a:lvl7pPr marL="3200400" marR="0" lvl="6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7pPr>
              <a:lvl8pPr marL="3657600" marR="0" lvl="7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8pPr>
              <a:lvl9pPr marL="4114800" marR="0" lvl="8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9pPr>
            </a:lstStyle>
            <a:p>
              <a:pPr marL="0" indent="0"/>
              <a:r>
                <a:rPr lang="es-ES" sz="2200" b="1" dirty="0" err="1">
                  <a:solidFill>
                    <a:schemeClr val="tx1"/>
                  </a:solidFill>
                  <a:latin typeface="Bahnschrift SemiBold Condensed" panose="020B0502040204020203" pitchFamily="34" charset="0"/>
                </a:rPr>
                <a:t>Peraturan</a:t>
              </a:r>
              <a:r>
                <a:rPr lang="es-ES" sz="2200" b="1" dirty="0">
                  <a:solidFill>
                    <a:schemeClr val="tx1"/>
                  </a:solidFill>
                  <a:latin typeface="Bahnschrift SemiBold Condensed" panose="020B0502040204020203" pitchFamily="34" charset="0"/>
                </a:rPr>
                <a:t> Presiden No.100 </a:t>
              </a:r>
              <a:r>
                <a:rPr lang="es-ES" sz="2200" b="1" dirty="0" err="1">
                  <a:solidFill>
                    <a:schemeClr val="tx1"/>
                  </a:solidFill>
                  <a:latin typeface="Bahnschrift SemiBold Condensed" panose="020B0502040204020203" pitchFamily="34" charset="0"/>
                </a:rPr>
                <a:t>Tahun</a:t>
              </a:r>
              <a:r>
                <a:rPr lang="es-ES" sz="2200" b="1" dirty="0">
                  <a:solidFill>
                    <a:schemeClr val="tx1"/>
                  </a:solidFill>
                  <a:latin typeface="Bahnschrift SemiBold Condensed" panose="020B0502040204020203" pitchFamily="34" charset="0"/>
                </a:rPr>
                <a:t> 2018 </a:t>
              </a:r>
            </a:p>
          </p:txBody>
        </p:sp>
        <p:sp>
          <p:nvSpPr>
            <p:cNvPr id="115" name="Google Shape;415;p29">
              <a:extLst>
                <a:ext uri="{FF2B5EF4-FFF2-40B4-BE49-F238E27FC236}">
                  <a16:creationId xmlns:a16="http://schemas.microsoft.com/office/drawing/2014/main" id="{DD25A3FF-7FFC-4125-AD24-5AAD63F7880A}"/>
                </a:ext>
              </a:extLst>
            </p:cNvPr>
            <p:cNvSpPr txBox="1">
              <a:spLocks/>
            </p:cNvSpPr>
            <p:nvPr/>
          </p:nvSpPr>
          <p:spPr>
            <a:xfrm>
              <a:off x="1512380" y="3827827"/>
              <a:ext cx="4593624" cy="9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L="914400" marR="0" lvl="1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2pPr>
              <a:lvl3pPr marL="1371600" marR="0" lvl="2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3pPr>
              <a:lvl4pPr marL="1828800" marR="0" lvl="3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4pPr>
              <a:lvl5pPr marL="2286000" marR="0" lvl="4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5pPr>
              <a:lvl6pPr marL="2743200" marR="0" lvl="5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6pPr>
              <a:lvl7pPr marL="3200400" marR="0" lvl="6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7pPr>
              <a:lvl8pPr marL="3657600" marR="0" lvl="7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8pPr>
              <a:lvl9pPr marL="4114800" marR="0" lvl="8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9pPr>
            </a:lstStyle>
            <a:p>
              <a:pPr marL="0" indent="0"/>
              <a:r>
                <a:rPr lang="es-ES" dirty="0" err="1">
                  <a:solidFill>
                    <a:schemeClr val="tx1"/>
                  </a:solidFill>
                  <a:latin typeface="Didact Gothic" panose="020B0604020202020204" charset="0"/>
                </a:rPr>
                <a:t>tentang</a:t>
              </a:r>
              <a:r>
                <a:rPr lang="es-ES" dirty="0">
                  <a:solidFill>
                    <a:schemeClr val="tx1"/>
                  </a:solidFill>
                  <a:latin typeface="Didact Gothic" panose="020B0604020202020204" charset="0"/>
                </a:rPr>
                <a:t> </a:t>
              </a:r>
              <a:r>
                <a:rPr lang="es-ES" dirty="0" err="1">
                  <a:solidFill>
                    <a:schemeClr val="tx1"/>
                  </a:solidFill>
                  <a:latin typeface="Didact Gothic" panose="020B0604020202020204" charset="0"/>
                </a:rPr>
                <a:t>Pembangunan</a:t>
              </a:r>
              <a:r>
                <a:rPr lang="es-ES" dirty="0">
                  <a:solidFill>
                    <a:schemeClr val="tx1"/>
                  </a:solidFill>
                  <a:latin typeface="Didact Gothic" panose="020B0604020202020204" charset="0"/>
                </a:rPr>
                <a:t> </a:t>
              </a:r>
              <a:r>
                <a:rPr lang="es-ES" dirty="0" err="1">
                  <a:solidFill>
                    <a:schemeClr val="tx1"/>
                  </a:solidFill>
                  <a:latin typeface="Didact Gothic" panose="020B0604020202020204" charset="0"/>
                </a:rPr>
                <a:t>Rumah</a:t>
              </a:r>
              <a:r>
                <a:rPr lang="es-ES" dirty="0">
                  <a:solidFill>
                    <a:schemeClr val="tx1"/>
                  </a:solidFill>
                  <a:latin typeface="Didact Gothic" panose="020B0604020202020204" charset="0"/>
                </a:rPr>
                <a:t> </a:t>
              </a:r>
              <a:r>
                <a:rPr lang="es-ES" dirty="0" err="1">
                  <a:solidFill>
                    <a:schemeClr val="tx1"/>
                  </a:solidFill>
                  <a:latin typeface="Didact Gothic" panose="020B0604020202020204" charset="0"/>
                </a:rPr>
                <a:t>Susun</a:t>
              </a:r>
              <a:r>
                <a:rPr lang="es-ES" dirty="0">
                  <a:solidFill>
                    <a:schemeClr val="tx1"/>
                  </a:solidFill>
                  <a:latin typeface="Didact Gothic" panose="020B0604020202020204" charset="0"/>
                </a:rPr>
                <a:t> </a:t>
              </a:r>
              <a:r>
                <a:rPr lang="es-ES" dirty="0" err="1">
                  <a:solidFill>
                    <a:schemeClr val="tx1"/>
                  </a:solidFill>
                  <a:latin typeface="Didact Gothic" panose="020B0604020202020204" charset="0"/>
                </a:rPr>
                <a:t>Khusus</a:t>
              </a:r>
              <a:r>
                <a:rPr lang="es-ES" dirty="0">
                  <a:solidFill>
                    <a:schemeClr val="tx1"/>
                  </a:solidFill>
                  <a:latin typeface="Didact Gothic" panose="020B0604020202020204" charset="0"/>
                </a:rPr>
                <a:t> pada </a:t>
              </a:r>
              <a:r>
                <a:rPr lang="es-ES" dirty="0" err="1">
                  <a:solidFill>
                    <a:schemeClr val="tx1"/>
                  </a:solidFill>
                  <a:latin typeface="Didact Gothic" panose="020B0604020202020204" charset="0"/>
                </a:rPr>
                <a:t>Perguruan</a:t>
              </a:r>
              <a:r>
                <a:rPr lang="es-ES" dirty="0">
                  <a:solidFill>
                    <a:schemeClr val="tx1"/>
                  </a:solidFill>
                  <a:latin typeface="Didact Gothic" panose="020B0604020202020204" charset="0"/>
                </a:rPr>
                <a:t> </a:t>
              </a:r>
              <a:r>
                <a:rPr lang="es-ES" dirty="0" err="1">
                  <a:solidFill>
                    <a:schemeClr val="tx1"/>
                  </a:solidFill>
                  <a:latin typeface="Didact Gothic" panose="020B0604020202020204" charset="0"/>
                </a:rPr>
                <a:t>Tinggi</a:t>
              </a:r>
              <a:r>
                <a:rPr lang="es-ES" dirty="0">
                  <a:solidFill>
                    <a:schemeClr val="tx1"/>
                  </a:solidFill>
                  <a:latin typeface="Didact Gothic" panose="020B0604020202020204" charset="0"/>
                </a:rPr>
                <a:t> dan </a:t>
              </a:r>
              <a:r>
                <a:rPr lang="es-ES" dirty="0" err="1">
                  <a:solidFill>
                    <a:schemeClr val="tx1"/>
                  </a:solidFill>
                  <a:latin typeface="Didact Gothic" panose="020B0604020202020204" charset="0"/>
                </a:rPr>
                <a:t>Lembaga</a:t>
              </a:r>
              <a:r>
                <a:rPr lang="es-ES" dirty="0">
                  <a:solidFill>
                    <a:schemeClr val="tx1"/>
                  </a:solidFill>
                  <a:latin typeface="Didact Gothic" panose="020B0604020202020204" charset="0"/>
                </a:rPr>
                <a:t> </a:t>
              </a:r>
              <a:r>
                <a:rPr lang="es-ES" dirty="0" err="1">
                  <a:solidFill>
                    <a:schemeClr val="tx1"/>
                  </a:solidFill>
                  <a:latin typeface="Didact Gothic" panose="020B0604020202020204" charset="0"/>
                </a:rPr>
                <a:t>Pendidikan</a:t>
              </a:r>
              <a:r>
                <a:rPr lang="es-ES" dirty="0">
                  <a:solidFill>
                    <a:schemeClr val="tx1"/>
                  </a:solidFill>
                  <a:latin typeface="Didact Gothic" panose="020B0604020202020204" charset="0"/>
                </a:rPr>
                <a:t> </a:t>
              </a:r>
              <a:r>
                <a:rPr lang="es-ES" dirty="0" err="1">
                  <a:solidFill>
                    <a:schemeClr val="tx1"/>
                  </a:solidFill>
                  <a:latin typeface="Didact Gothic" panose="020B0604020202020204" charset="0"/>
                </a:rPr>
                <a:t>Keagamaan</a:t>
              </a:r>
              <a:r>
                <a:rPr lang="es-ES" dirty="0">
                  <a:solidFill>
                    <a:schemeClr val="tx1"/>
                  </a:solidFill>
                  <a:latin typeface="Didact Gothic" panose="020B0604020202020204" charset="0"/>
                </a:rPr>
                <a:t> </a:t>
              </a:r>
              <a:r>
                <a:rPr lang="es-ES" dirty="0" err="1">
                  <a:solidFill>
                    <a:schemeClr val="tx1"/>
                  </a:solidFill>
                  <a:latin typeface="Didact Gothic" panose="020B0604020202020204" charset="0"/>
                </a:rPr>
                <a:t>Berasrama</a:t>
              </a:r>
              <a:endParaRPr lang="es-ES" dirty="0">
                <a:solidFill>
                  <a:schemeClr val="tx1"/>
                </a:solidFill>
                <a:latin typeface="Didact Gothic" panose="020B0604020202020204" charset="0"/>
              </a:endParaRPr>
            </a:p>
          </p:txBody>
        </p:sp>
        <p:sp>
          <p:nvSpPr>
            <p:cNvPr id="116" name="Google Shape;405;p29">
              <a:extLst>
                <a:ext uri="{FF2B5EF4-FFF2-40B4-BE49-F238E27FC236}">
                  <a16:creationId xmlns:a16="http://schemas.microsoft.com/office/drawing/2014/main" id="{6950A0E2-5849-4591-BF7A-ADCCC45802F3}"/>
                </a:ext>
              </a:extLst>
            </p:cNvPr>
            <p:cNvSpPr/>
            <p:nvPr/>
          </p:nvSpPr>
          <p:spPr>
            <a:xfrm>
              <a:off x="803445" y="5077985"/>
              <a:ext cx="629921" cy="643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333"/>
            </a:p>
          </p:txBody>
        </p:sp>
        <p:sp>
          <p:nvSpPr>
            <p:cNvPr id="117" name="Google Shape;406;p29">
              <a:extLst>
                <a:ext uri="{FF2B5EF4-FFF2-40B4-BE49-F238E27FC236}">
                  <a16:creationId xmlns:a16="http://schemas.microsoft.com/office/drawing/2014/main" id="{A99D2905-3E51-429E-B2B3-6D2E4BDD38C9}"/>
                </a:ext>
              </a:extLst>
            </p:cNvPr>
            <p:cNvSpPr txBox="1">
              <a:spLocks/>
            </p:cNvSpPr>
            <p:nvPr/>
          </p:nvSpPr>
          <p:spPr>
            <a:xfrm>
              <a:off x="803444" y="5077985"/>
              <a:ext cx="629921" cy="6125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Fjalla One"/>
                <a:buNone/>
                <a:defRPr sz="3600" b="0" i="0" u="none" strike="noStrike" cap="none">
                  <a:solidFill>
                    <a:schemeClr val="dk1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" sz="2400" b="1" dirty="0">
                  <a:solidFill>
                    <a:schemeClr val="bg1"/>
                  </a:solidFill>
                </a:rPr>
                <a:t>04</a:t>
              </a:r>
            </a:p>
          </p:txBody>
        </p:sp>
        <p:sp>
          <p:nvSpPr>
            <p:cNvPr id="118" name="Google Shape;414;p29">
              <a:extLst>
                <a:ext uri="{FF2B5EF4-FFF2-40B4-BE49-F238E27FC236}">
                  <a16:creationId xmlns:a16="http://schemas.microsoft.com/office/drawing/2014/main" id="{8EDC9466-082D-4FED-BDCD-975EB16D7626}"/>
                </a:ext>
              </a:extLst>
            </p:cNvPr>
            <p:cNvSpPr txBox="1">
              <a:spLocks/>
            </p:cNvSpPr>
            <p:nvPr/>
          </p:nvSpPr>
          <p:spPr>
            <a:xfrm>
              <a:off x="1512365" y="5004057"/>
              <a:ext cx="4303252" cy="44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1pPr>
              <a:lvl2pPr marL="914400" marR="0" lvl="1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2pPr>
              <a:lvl3pPr marL="1371600" marR="0" lvl="2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3pPr>
              <a:lvl4pPr marL="1828800" marR="0" lvl="3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4pPr>
              <a:lvl5pPr marL="2286000" marR="0" lvl="4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5pPr>
              <a:lvl6pPr marL="2743200" marR="0" lvl="5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6pPr>
              <a:lvl7pPr marL="3200400" marR="0" lvl="6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7pPr>
              <a:lvl8pPr marL="3657600" marR="0" lvl="7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8pPr>
              <a:lvl9pPr marL="4114800" marR="0" lvl="8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9pPr>
            </a:lstStyle>
            <a:p>
              <a:pPr marL="0" indent="0"/>
              <a:r>
                <a:rPr lang="en-US" sz="2200" b="1" dirty="0" err="1">
                  <a:solidFill>
                    <a:schemeClr val="tx1"/>
                  </a:solidFill>
                  <a:latin typeface="Bahnschrift SemiBold Condensed" panose="020B0502040204020203" pitchFamily="34" charset="0"/>
                </a:rPr>
                <a:t>Peraturan</a:t>
              </a:r>
              <a:r>
                <a:rPr lang="en-US" sz="2200" b="1" dirty="0">
                  <a:solidFill>
                    <a:schemeClr val="tx1"/>
                  </a:solidFill>
                  <a:latin typeface="Bahnschrift SemiBold Condensed" panose="020B0502040204020203" pitchFamily="34" charset="0"/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  <a:latin typeface="Bahnschrift SemiBold Condensed" panose="020B0502040204020203" pitchFamily="34" charset="0"/>
                </a:rPr>
                <a:t>Pemerintah</a:t>
              </a:r>
              <a:r>
                <a:rPr lang="en-US" sz="2200" b="1" dirty="0">
                  <a:solidFill>
                    <a:schemeClr val="tx1"/>
                  </a:solidFill>
                  <a:latin typeface="Bahnschrift SemiBold Condensed" panose="020B0502040204020203" pitchFamily="34" charset="0"/>
                </a:rPr>
                <a:t> No.13 </a:t>
              </a:r>
              <a:r>
                <a:rPr lang="en-US" sz="2200" b="1" dirty="0" err="1">
                  <a:solidFill>
                    <a:schemeClr val="tx1"/>
                  </a:solidFill>
                  <a:latin typeface="Bahnschrift SemiBold Condensed" panose="020B0502040204020203" pitchFamily="34" charset="0"/>
                </a:rPr>
                <a:t>Tahun</a:t>
              </a:r>
              <a:r>
                <a:rPr lang="en-US" sz="2200" b="1" dirty="0">
                  <a:solidFill>
                    <a:schemeClr val="tx1"/>
                  </a:solidFill>
                  <a:latin typeface="Bahnschrift SemiBold Condensed" panose="020B0502040204020203" pitchFamily="34" charset="0"/>
                </a:rPr>
                <a:t> 2021 </a:t>
              </a:r>
            </a:p>
          </p:txBody>
        </p:sp>
        <p:sp>
          <p:nvSpPr>
            <p:cNvPr id="119" name="Google Shape;415;p29">
              <a:extLst>
                <a:ext uri="{FF2B5EF4-FFF2-40B4-BE49-F238E27FC236}">
                  <a16:creationId xmlns:a16="http://schemas.microsoft.com/office/drawing/2014/main" id="{B1CBA4B6-F68F-421C-BFB3-10CF11B319D7}"/>
                </a:ext>
              </a:extLst>
            </p:cNvPr>
            <p:cNvSpPr txBox="1">
              <a:spLocks/>
            </p:cNvSpPr>
            <p:nvPr/>
          </p:nvSpPr>
          <p:spPr>
            <a:xfrm>
              <a:off x="1512364" y="5445690"/>
              <a:ext cx="4469508" cy="9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L="914400" marR="0" lvl="1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2pPr>
              <a:lvl3pPr marL="1371600" marR="0" lvl="2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3pPr>
              <a:lvl4pPr marL="1828800" marR="0" lvl="3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4pPr>
              <a:lvl5pPr marL="2286000" marR="0" lvl="4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5pPr>
              <a:lvl6pPr marL="2743200" marR="0" lvl="5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6pPr>
              <a:lvl7pPr marL="3200400" marR="0" lvl="6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7pPr>
              <a:lvl8pPr marL="3657600" marR="0" lvl="7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8pPr>
              <a:lvl9pPr marL="4114800" marR="0" lvl="8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9pPr>
            </a:lstStyle>
            <a:p>
              <a:pPr marL="0" indent="0"/>
              <a:r>
                <a:rPr lang="en-US" dirty="0" err="1">
                  <a:solidFill>
                    <a:schemeClr val="tx1"/>
                  </a:solidFill>
                  <a:latin typeface="Didact Gothic" panose="020B0604020202020204" charset="0"/>
                </a:rPr>
                <a:t>tentang</a:t>
              </a:r>
              <a:r>
                <a:rPr lang="en-US" dirty="0">
                  <a:solidFill>
                    <a:schemeClr val="tx1"/>
                  </a:solidFill>
                  <a:latin typeface="Didact Gothic" panose="020B060402020202020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Didact Gothic" panose="020B0604020202020204" charset="0"/>
                </a:rPr>
                <a:t>Penyelenggaraan</a:t>
              </a:r>
              <a:r>
                <a:rPr lang="en-US" dirty="0">
                  <a:solidFill>
                    <a:schemeClr val="tx1"/>
                  </a:solidFill>
                  <a:latin typeface="Didact Gothic" panose="020B060402020202020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Didact Gothic" panose="020B0604020202020204" charset="0"/>
                </a:rPr>
                <a:t>Rumah</a:t>
              </a:r>
              <a:r>
                <a:rPr lang="en-US" dirty="0">
                  <a:solidFill>
                    <a:schemeClr val="tx1"/>
                  </a:solidFill>
                  <a:latin typeface="Didact Gothic" panose="020B060402020202020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Didact Gothic" panose="020B0604020202020204" charset="0"/>
                </a:rPr>
                <a:t>Susun</a:t>
              </a:r>
              <a:endParaRPr lang="en-US" dirty="0">
                <a:solidFill>
                  <a:schemeClr val="tx1"/>
                </a:solidFill>
                <a:latin typeface="Didact Gothic" panose="020B0604020202020204" charset="0"/>
              </a:endParaRPr>
            </a:p>
          </p:txBody>
        </p:sp>
        <p:sp>
          <p:nvSpPr>
            <p:cNvPr id="120" name="Google Shape;406;p29">
              <a:extLst>
                <a:ext uri="{FF2B5EF4-FFF2-40B4-BE49-F238E27FC236}">
                  <a16:creationId xmlns:a16="http://schemas.microsoft.com/office/drawing/2014/main" id="{EF4C8523-E243-483B-871A-765A037C25CF}"/>
                </a:ext>
              </a:extLst>
            </p:cNvPr>
            <p:cNvSpPr txBox="1">
              <a:spLocks/>
            </p:cNvSpPr>
            <p:nvPr/>
          </p:nvSpPr>
          <p:spPr>
            <a:xfrm>
              <a:off x="803460" y="3478663"/>
              <a:ext cx="629921" cy="6125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Fjalla One"/>
                <a:buNone/>
                <a:defRPr sz="3600" b="0" i="0" u="none" strike="noStrike" cap="none">
                  <a:solidFill>
                    <a:schemeClr val="dk1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" sz="2400" b="1" dirty="0">
                  <a:solidFill>
                    <a:schemeClr val="bg1"/>
                  </a:solidFill>
                </a:rPr>
                <a:t>03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F2B788-0CAA-4BBA-911F-530D5302117F}"/>
              </a:ext>
            </a:extLst>
          </p:cNvPr>
          <p:cNvGrpSpPr/>
          <p:nvPr/>
        </p:nvGrpSpPr>
        <p:grpSpPr>
          <a:xfrm>
            <a:off x="6440286" y="1404357"/>
            <a:ext cx="5091157" cy="5024184"/>
            <a:chOff x="6236168" y="1155114"/>
            <a:chExt cx="5091157" cy="5024184"/>
          </a:xfrm>
        </p:grpSpPr>
        <p:sp>
          <p:nvSpPr>
            <p:cNvPr id="121" name="Google Shape;405;p29">
              <a:extLst>
                <a:ext uri="{FF2B5EF4-FFF2-40B4-BE49-F238E27FC236}">
                  <a16:creationId xmlns:a16="http://schemas.microsoft.com/office/drawing/2014/main" id="{840B9092-FC2D-4C80-81C0-EB6E2D52962A}"/>
                </a:ext>
              </a:extLst>
            </p:cNvPr>
            <p:cNvSpPr/>
            <p:nvPr/>
          </p:nvSpPr>
          <p:spPr>
            <a:xfrm>
              <a:off x="6236200" y="1229042"/>
              <a:ext cx="629921" cy="643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333"/>
            </a:p>
          </p:txBody>
        </p:sp>
        <p:sp>
          <p:nvSpPr>
            <p:cNvPr id="122" name="Google Shape;406;p29">
              <a:extLst>
                <a:ext uri="{FF2B5EF4-FFF2-40B4-BE49-F238E27FC236}">
                  <a16:creationId xmlns:a16="http://schemas.microsoft.com/office/drawing/2014/main" id="{66CD5810-1A6D-4D06-A4F9-B51BFDF6E1C3}"/>
                </a:ext>
              </a:extLst>
            </p:cNvPr>
            <p:cNvSpPr txBox="1">
              <a:spLocks/>
            </p:cNvSpPr>
            <p:nvPr/>
          </p:nvSpPr>
          <p:spPr>
            <a:xfrm>
              <a:off x="6236200" y="1229042"/>
              <a:ext cx="629921" cy="6125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Fjalla One"/>
                <a:buNone/>
                <a:defRPr sz="3600" b="0" i="0" u="none" strike="noStrike" cap="none">
                  <a:solidFill>
                    <a:schemeClr val="dk1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" sz="2400" b="1" dirty="0">
                  <a:solidFill>
                    <a:schemeClr val="bg1"/>
                  </a:solidFill>
                </a:rPr>
                <a:t>05</a:t>
              </a:r>
            </a:p>
          </p:txBody>
        </p:sp>
        <p:sp>
          <p:nvSpPr>
            <p:cNvPr id="123" name="Google Shape;414;p29">
              <a:extLst>
                <a:ext uri="{FF2B5EF4-FFF2-40B4-BE49-F238E27FC236}">
                  <a16:creationId xmlns:a16="http://schemas.microsoft.com/office/drawing/2014/main" id="{00E24C24-6756-4BF4-A369-1E965AF94C03}"/>
                </a:ext>
              </a:extLst>
            </p:cNvPr>
            <p:cNvSpPr txBox="1">
              <a:spLocks/>
            </p:cNvSpPr>
            <p:nvPr/>
          </p:nvSpPr>
          <p:spPr>
            <a:xfrm>
              <a:off x="6945121" y="1155114"/>
              <a:ext cx="4303252" cy="44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1pPr>
              <a:lvl2pPr marL="914400" marR="0" lvl="1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2pPr>
              <a:lvl3pPr marL="1371600" marR="0" lvl="2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3pPr>
              <a:lvl4pPr marL="1828800" marR="0" lvl="3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4pPr>
              <a:lvl5pPr marL="2286000" marR="0" lvl="4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5pPr>
              <a:lvl6pPr marL="2743200" marR="0" lvl="5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6pPr>
              <a:lvl7pPr marL="3200400" marR="0" lvl="6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7pPr>
              <a:lvl8pPr marL="3657600" marR="0" lvl="7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8pPr>
              <a:lvl9pPr marL="4114800" marR="0" lvl="8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9pPr>
            </a:lstStyle>
            <a:p>
              <a:pPr marL="0" indent="0"/>
              <a:r>
                <a:rPr lang="pt-BR" sz="2200" b="1" dirty="0">
                  <a:solidFill>
                    <a:schemeClr val="tx1"/>
                  </a:solidFill>
                  <a:latin typeface="Bahnschrift SemiBold Condensed" panose="020B0502040204020203" pitchFamily="34" charset="0"/>
                </a:rPr>
                <a:t>Permen PUPR No. 01/PRT/M/2018 </a:t>
              </a:r>
            </a:p>
          </p:txBody>
        </p:sp>
        <p:sp>
          <p:nvSpPr>
            <p:cNvPr id="124" name="Google Shape;415;p29">
              <a:extLst>
                <a:ext uri="{FF2B5EF4-FFF2-40B4-BE49-F238E27FC236}">
                  <a16:creationId xmlns:a16="http://schemas.microsoft.com/office/drawing/2014/main" id="{95C9E967-6012-4EDE-8460-5A47A4C2899D}"/>
                </a:ext>
              </a:extLst>
            </p:cNvPr>
            <p:cNvSpPr txBox="1">
              <a:spLocks/>
            </p:cNvSpPr>
            <p:nvPr/>
          </p:nvSpPr>
          <p:spPr>
            <a:xfrm>
              <a:off x="6945135" y="1596747"/>
              <a:ext cx="4130324" cy="9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L="914400" marR="0" lvl="1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2pPr>
              <a:lvl3pPr marL="1371600" marR="0" lvl="2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3pPr>
              <a:lvl4pPr marL="1828800" marR="0" lvl="3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4pPr>
              <a:lvl5pPr marL="2286000" marR="0" lvl="4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5pPr>
              <a:lvl6pPr marL="2743200" marR="0" lvl="5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6pPr>
              <a:lvl7pPr marL="3200400" marR="0" lvl="6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7pPr>
              <a:lvl8pPr marL="3657600" marR="0" lvl="7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8pPr>
              <a:lvl9pPr marL="4114800" marR="0" lvl="8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9pPr>
            </a:lstStyle>
            <a:p>
              <a:pPr marL="0" indent="0"/>
              <a:r>
                <a:rPr lang="es-ES" dirty="0" err="1">
                  <a:solidFill>
                    <a:schemeClr val="tx1"/>
                  </a:solidFill>
                  <a:latin typeface="Didact Gothic" panose="020B0604020202020204" charset="0"/>
                </a:rPr>
                <a:t>tentang</a:t>
              </a:r>
              <a:r>
                <a:rPr lang="es-ES" dirty="0">
                  <a:solidFill>
                    <a:schemeClr val="tx1"/>
                  </a:solidFill>
                  <a:latin typeface="Didact Gothic" panose="020B0604020202020204" charset="0"/>
                </a:rPr>
                <a:t> </a:t>
              </a:r>
              <a:r>
                <a:rPr lang="es-ES" dirty="0" err="1">
                  <a:solidFill>
                    <a:schemeClr val="tx1"/>
                  </a:solidFill>
                  <a:latin typeface="Didact Gothic" panose="020B0604020202020204" charset="0"/>
                </a:rPr>
                <a:t>Bantuan</a:t>
              </a:r>
              <a:r>
                <a:rPr lang="es-ES" dirty="0">
                  <a:solidFill>
                    <a:schemeClr val="tx1"/>
                  </a:solidFill>
                  <a:latin typeface="Didact Gothic" panose="020B0604020202020204" charset="0"/>
                </a:rPr>
                <a:t> </a:t>
              </a:r>
              <a:r>
                <a:rPr lang="es-ES" dirty="0" err="1">
                  <a:solidFill>
                    <a:schemeClr val="tx1"/>
                  </a:solidFill>
                  <a:latin typeface="Didact Gothic" panose="020B0604020202020204" charset="0"/>
                </a:rPr>
                <a:t>Pembangunan</a:t>
              </a:r>
              <a:r>
                <a:rPr lang="es-ES" dirty="0">
                  <a:solidFill>
                    <a:schemeClr val="tx1"/>
                  </a:solidFill>
                  <a:latin typeface="Didact Gothic" panose="020B0604020202020204" charset="0"/>
                </a:rPr>
                <a:t> dan </a:t>
              </a:r>
              <a:r>
                <a:rPr lang="es-ES" dirty="0" err="1">
                  <a:solidFill>
                    <a:schemeClr val="tx1"/>
                  </a:solidFill>
                  <a:latin typeface="Didact Gothic" panose="020B0604020202020204" charset="0"/>
                </a:rPr>
                <a:t>Pengelolaan</a:t>
              </a:r>
              <a:r>
                <a:rPr lang="es-ES" dirty="0">
                  <a:solidFill>
                    <a:schemeClr val="tx1"/>
                  </a:solidFill>
                  <a:latin typeface="Didact Gothic" panose="020B0604020202020204" charset="0"/>
                </a:rPr>
                <a:t> </a:t>
              </a:r>
              <a:r>
                <a:rPr lang="es-ES" dirty="0" err="1">
                  <a:solidFill>
                    <a:schemeClr val="tx1"/>
                  </a:solidFill>
                  <a:latin typeface="Didact Gothic" panose="020B0604020202020204" charset="0"/>
                </a:rPr>
                <a:t>Rumah</a:t>
              </a:r>
              <a:r>
                <a:rPr lang="es-ES" dirty="0">
                  <a:solidFill>
                    <a:schemeClr val="tx1"/>
                  </a:solidFill>
                  <a:latin typeface="Didact Gothic" panose="020B0604020202020204" charset="0"/>
                </a:rPr>
                <a:t> </a:t>
              </a:r>
              <a:r>
                <a:rPr lang="es-ES" dirty="0" err="1">
                  <a:solidFill>
                    <a:schemeClr val="tx1"/>
                  </a:solidFill>
                  <a:latin typeface="Didact Gothic" panose="020B0604020202020204" charset="0"/>
                </a:rPr>
                <a:t>Susun</a:t>
              </a:r>
              <a:endParaRPr lang="es-ES" dirty="0">
                <a:solidFill>
                  <a:schemeClr val="tx1"/>
                </a:solidFill>
                <a:latin typeface="Didact Gothic" panose="020B0604020202020204" charset="0"/>
              </a:endParaRPr>
            </a:p>
          </p:txBody>
        </p:sp>
        <p:sp>
          <p:nvSpPr>
            <p:cNvPr id="125" name="Google Shape;405;p29">
              <a:extLst>
                <a:ext uri="{FF2B5EF4-FFF2-40B4-BE49-F238E27FC236}">
                  <a16:creationId xmlns:a16="http://schemas.microsoft.com/office/drawing/2014/main" id="{BACD8EB4-393E-458C-9106-3997158F950C}"/>
                </a:ext>
              </a:extLst>
            </p:cNvPr>
            <p:cNvSpPr/>
            <p:nvPr/>
          </p:nvSpPr>
          <p:spPr>
            <a:xfrm>
              <a:off x="6236168" y="2639209"/>
              <a:ext cx="629921" cy="643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333"/>
            </a:p>
          </p:txBody>
        </p:sp>
        <p:sp>
          <p:nvSpPr>
            <p:cNvPr id="126" name="Google Shape;414;p29">
              <a:extLst>
                <a:ext uri="{FF2B5EF4-FFF2-40B4-BE49-F238E27FC236}">
                  <a16:creationId xmlns:a16="http://schemas.microsoft.com/office/drawing/2014/main" id="{46886F3F-164D-4265-9C44-7EB3C26E501D}"/>
                </a:ext>
              </a:extLst>
            </p:cNvPr>
            <p:cNvSpPr txBox="1">
              <a:spLocks/>
            </p:cNvSpPr>
            <p:nvPr/>
          </p:nvSpPr>
          <p:spPr>
            <a:xfrm>
              <a:off x="6945089" y="2565281"/>
              <a:ext cx="4303252" cy="44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1pPr>
              <a:lvl2pPr marL="914400" marR="0" lvl="1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2pPr>
              <a:lvl3pPr marL="1371600" marR="0" lvl="2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3pPr>
              <a:lvl4pPr marL="1828800" marR="0" lvl="3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4pPr>
              <a:lvl5pPr marL="2286000" marR="0" lvl="4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5pPr>
              <a:lvl6pPr marL="2743200" marR="0" lvl="5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6pPr>
              <a:lvl7pPr marL="3200400" marR="0" lvl="6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7pPr>
              <a:lvl8pPr marL="3657600" marR="0" lvl="7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8pPr>
              <a:lvl9pPr marL="4114800" marR="0" lvl="8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9pPr>
            </a:lstStyle>
            <a:p>
              <a:pPr marL="0" indent="0"/>
              <a:r>
                <a:rPr lang="pt-BR" sz="2200" b="1" dirty="0">
                  <a:solidFill>
                    <a:schemeClr val="tx1"/>
                  </a:solidFill>
                  <a:latin typeface="Bahnschrift SemiBold Condensed" panose="020B0502040204020203" pitchFamily="34" charset="0"/>
                </a:rPr>
                <a:t>Permen PUPR No. 01/PRT/M/2019 </a:t>
              </a:r>
            </a:p>
          </p:txBody>
        </p:sp>
        <p:sp>
          <p:nvSpPr>
            <p:cNvPr id="127" name="Google Shape;415;p29">
              <a:extLst>
                <a:ext uri="{FF2B5EF4-FFF2-40B4-BE49-F238E27FC236}">
                  <a16:creationId xmlns:a16="http://schemas.microsoft.com/office/drawing/2014/main" id="{D1FA162D-6C79-44FE-BA6E-FB1CD0783376}"/>
                </a:ext>
              </a:extLst>
            </p:cNvPr>
            <p:cNvSpPr txBox="1">
              <a:spLocks/>
            </p:cNvSpPr>
            <p:nvPr/>
          </p:nvSpPr>
          <p:spPr>
            <a:xfrm>
              <a:off x="6945103" y="3006914"/>
              <a:ext cx="4382222" cy="9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L="914400" marR="0" lvl="1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2pPr>
              <a:lvl3pPr marL="1371600" marR="0" lvl="2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3pPr>
              <a:lvl4pPr marL="1828800" marR="0" lvl="3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4pPr>
              <a:lvl5pPr marL="2286000" marR="0" lvl="4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5pPr>
              <a:lvl6pPr marL="2743200" marR="0" lvl="5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6pPr>
              <a:lvl7pPr marL="3200400" marR="0" lvl="6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7pPr>
              <a:lvl8pPr marL="3657600" marR="0" lvl="7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8pPr>
              <a:lvl9pPr marL="4114800" marR="0" lvl="8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9pPr>
            </a:lstStyle>
            <a:p>
              <a:pPr marL="0" indent="0" algn="just"/>
              <a:r>
                <a:rPr lang="es-ES" dirty="0" err="1">
                  <a:solidFill>
                    <a:schemeClr val="tx1"/>
                  </a:solidFill>
                  <a:latin typeface="Didact Gothic" panose="020B0604020202020204" charset="0"/>
                </a:rPr>
                <a:t>tentang</a:t>
              </a:r>
              <a:r>
                <a:rPr lang="es-ES" dirty="0">
                  <a:solidFill>
                    <a:schemeClr val="tx1"/>
                  </a:solidFill>
                  <a:latin typeface="Didact Gothic" panose="020B0604020202020204" charset="0"/>
                </a:rPr>
                <a:t> Tata Cara </a:t>
              </a:r>
              <a:r>
                <a:rPr lang="es-ES" dirty="0" err="1">
                  <a:solidFill>
                    <a:schemeClr val="tx1"/>
                  </a:solidFill>
                  <a:latin typeface="Didact Gothic" panose="020B0604020202020204" charset="0"/>
                </a:rPr>
                <a:t>Pengajuan</a:t>
              </a:r>
              <a:r>
                <a:rPr lang="es-ES" dirty="0">
                  <a:solidFill>
                    <a:schemeClr val="tx1"/>
                  </a:solidFill>
                  <a:latin typeface="Didact Gothic" panose="020B0604020202020204" charset="0"/>
                </a:rPr>
                <a:t> </a:t>
              </a:r>
              <a:r>
                <a:rPr lang="es-ES" dirty="0" err="1">
                  <a:solidFill>
                    <a:schemeClr val="tx1"/>
                  </a:solidFill>
                  <a:latin typeface="Didact Gothic" panose="020B0604020202020204" charset="0"/>
                </a:rPr>
                <a:t>Usulan</a:t>
              </a:r>
              <a:r>
                <a:rPr lang="es-ES" dirty="0">
                  <a:solidFill>
                    <a:schemeClr val="tx1"/>
                  </a:solidFill>
                  <a:latin typeface="Didact Gothic" panose="020B0604020202020204" charset="0"/>
                </a:rPr>
                <a:t> </a:t>
              </a:r>
              <a:r>
                <a:rPr lang="es-ES" dirty="0" err="1">
                  <a:solidFill>
                    <a:schemeClr val="tx1"/>
                  </a:solidFill>
                  <a:latin typeface="Didact Gothic" panose="020B0604020202020204" charset="0"/>
                </a:rPr>
                <a:t>Pembangunan</a:t>
              </a:r>
              <a:r>
                <a:rPr lang="es-ES" dirty="0">
                  <a:solidFill>
                    <a:schemeClr val="tx1"/>
                  </a:solidFill>
                  <a:latin typeface="Didact Gothic" panose="020B0604020202020204" charset="0"/>
                </a:rPr>
                <a:t> dan </a:t>
              </a:r>
              <a:r>
                <a:rPr lang="es-ES" dirty="0" err="1">
                  <a:solidFill>
                    <a:schemeClr val="tx1"/>
                  </a:solidFill>
                  <a:latin typeface="Didact Gothic" panose="020B0604020202020204" charset="0"/>
                </a:rPr>
                <a:t>Pengelolaan</a:t>
              </a:r>
              <a:r>
                <a:rPr lang="es-ES" dirty="0">
                  <a:solidFill>
                    <a:schemeClr val="tx1"/>
                  </a:solidFill>
                  <a:latin typeface="Didact Gothic" panose="020B0604020202020204" charset="0"/>
                </a:rPr>
                <a:t> </a:t>
              </a:r>
              <a:r>
                <a:rPr lang="es-ES" dirty="0" err="1">
                  <a:solidFill>
                    <a:schemeClr val="tx1"/>
                  </a:solidFill>
                  <a:latin typeface="Didact Gothic" panose="020B0604020202020204" charset="0"/>
                </a:rPr>
                <a:t>Rumah</a:t>
              </a:r>
              <a:r>
                <a:rPr lang="es-ES" dirty="0">
                  <a:solidFill>
                    <a:schemeClr val="tx1"/>
                  </a:solidFill>
                  <a:latin typeface="Didact Gothic" panose="020B0604020202020204" charset="0"/>
                </a:rPr>
                <a:t> </a:t>
              </a:r>
              <a:r>
                <a:rPr lang="es-ES" dirty="0" err="1">
                  <a:solidFill>
                    <a:schemeClr val="tx1"/>
                  </a:solidFill>
                  <a:latin typeface="Didact Gothic" panose="020B0604020202020204" charset="0"/>
                </a:rPr>
                <a:t>Susun</a:t>
              </a:r>
              <a:r>
                <a:rPr lang="es-ES" dirty="0">
                  <a:solidFill>
                    <a:schemeClr val="tx1"/>
                  </a:solidFill>
                  <a:latin typeface="Didact Gothic" panose="020B0604020202020204" charset="0"/>
                </a:rPr>
                <a:t> </a:t>
              </a:r>
              <a:r>
                <a:rPr lang="es-ES" dirty="0" err="1">
                  <a:solidFill>
                    <a:schemeClr val="tx1"/>
                  </a:solidFill>
                  <a:latin typeface="Didact Gothic" panose="020B0604020202020204" charset="0"/>
                </a:rPr>
                <a:t>Khusus</a:t>
              </a:r>
              <a:r>
                <a:rPr lang="es-ES" dirty="0">
                  <a:solidFill>
                    <a:schemeClr val="tx1"/>
                  </a:solidFill>
                  <a:latin typeface="Didact Gothic" panose="020B0604020202020204" charset="0"/>
                </a:rPr>
                <a:t> Pada </a:t>
              </a:r>
              <a:r>
                <a:rPr lang="es-ES" dirty="0" err="1">
                  <a:solidFill>
                    <a:schemeClr val="tx1"/>
                  </a:solidFill>
                  <a:latin typeface="Didact Gothic" panose="020B0604020202020204" charset="0"/>
                </a:rPr>
                <a:t>Perguruan</a:t>
              </a:r>
              <a:r>
                <a:rPr lang="es-ES" dirty="0">
                  <a:solidFill>
                    <a:schemeClr val="tx1"/>
                  </a:solidFill>
                  <a:latin typeface="Didact Gothic" panose="020B0604020202020204" charset="0"/>
                </a:rPr>
                <a:t> </a:t>
              </a:r>
              <a:r>
                <a:rPr lang="es-ES" dirty="0" err="1">
                  <a:solidFill>
                    <a:schemeClr val="tx1"/>
                  </a:solidFill>
                  <a:latin typeface="Didact Gothic" panose="020B0604020202020204" charset="0"/>
                </a:rPr>
                <a:t>Tinggi</a:t>
              </a:r>
              <a:r>
                <a:rPr lang="es-ES" dirty="0">
                  <a:solidFill>
                    <a:schemeClr val="tx1"/>
                  </a:solidFill>
                  <a:latin typeface="Didact Gothic" panose="020B0604020202020204" charset="0"/>
                </a:rPr>
                <a:t> dan </a:t>
              </a:r>
              <a:r>
                <a:rPr lang="es-ES" dirty="0" err="1">
                  <a:solidFill>
                    <a:schemeClr val="tx1"/>
                  </a:solidFill>
                  <a:latin typeface="Didact Gothic" panose="020B0604020202020204" charset="0"/>
                </a:rPr>
                <a:t>Lembaga</a:t>
              </a:r>
              <a:r>
                <a:rPr lang="es-ES" dirty="0">
                  <a:solidFill>
                    <a:schemeClr val="tx1"/>
                  </a:solidFill>
                  <a:latin typeface="Didact Gothic" panose="020B0604020202020204" charset="0"/>
                </a:rPr>
                <a:t> </a:t>
              </a:r>
              <a:r>
                <a:rPr lang="es-ES" dirty="0" err="1">
                  <a:solidFill>
                    <a:schemeClr val="tx1"/>
                  </a:solidFill>
                  <a:latin typeface="Didact Gothic" panose="020B0604020202020204" charset="0"/>
                </a:rPr>
                <a:t>Pendidikan</a:t>
              </a:r>
              <a:r>
                <a:rPr lang="es-ES" dirty="0">
                  <a:solidFill>
                    <a:schemeClr val="tx1"/>
                  </a:solidFill>
                  <a:latin typeface="Didact Gothic" panose="020B0604020202020204" charset="0"/>
                </a:rPr>
                <a:t> </a:t>
              </a:r>
              <a:r>
                <a:rPr lang="es-ES" dirty="0" err="1">
                  <a:solidFill>
                    <a:schemeClr val="tx1"/>
                  </a:solidFill>
                  <a:latin typeface="Didact Gothic" panose="020B0604020202020204" charset="0"/>
                </a:rPr>
                <a:t>Keagamaan</a:t>
              </a:r>
              <a:r>
                <a:rPr lang="es-ES" dirty="0">
                  <a:solidFill>
                    <a:schemeClr val="tx1"/>
                  </a:solidFill>
                  <a:latin typeface="Didact Gothic" panose="020B0604020202020204" charset="0"/>
                </a:rPr>
                <a:t> </a:t>
              </a:r>
              <a:r>
                <a:rPr lang="es-ES" dirty="0" err="1">
                  <a:solidFill>
                    <a:schemeClr val="tx1"/>
                  </a:solidFill>
                  <a:latin typeface="Didact Gothic" panose="020B0604020202020204" charset="0"/>
                </a:rPr>
                <a:t>Berasrama</a:t>
              </a:r>
              <a:endParaRPr lang="es-ES" dirty="0">
                <a:solidFill>
                  <a:schemeClr val="tx1"/>
                </a:solidFill>
                <a:latin typeface="Didact Gothic" panose="020B0604020202020204" charset="0"/>
              </a:endParaRPr>
            </a:p>
          </p:txBody>
        </p:sp>
        <p:sp>
          <p:nvSpPr>
            <p:cNvPr id="128" name="Google Shape;405;p29">
              <a:extLst>
                <a:ext uri="{FF2B5EF4-FFF2-40B4-BE49-F238E27FC236}">
                  <a16:creationId xmlns:a16="http://schemas.microsoft.com/office/drawing/2014/main" id="{F282921E-8A4B-4BE8-86B5-E33AE3B24408}"/>
                </a:ext>
              </a:extLst>
            </p:cNvPr>
            <p:cNvSpPr/>
            <p:nvPr/>
          </p:nvSpPr>
          <p:spPr>
            <a:xfrm>
              <a:off x="6236168" y="4565022"/>
              <a:ext cx="629921" cy="643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333"/>
            </a:p>
          </p:txBody>
        </p:sp>
        <p:sp>
          <p:nvSpPr>
            <p:cNvPr id="129" name="Google Shape;406;p29">
              <a:extLst>
                <a:ext uri="{FF2B5EF4-FFF2-40B4-BE49-F238E27FC236}">
                  <a16:creationId xmlns:a16="http://schemas.microsoft.com/office/drawing/2014/main" id="{2DAD09D4-54F7-478B-B94D-6AB1B9DC5F41}"/>
                </a:ext>
              </a:extLst>
            </p:cNvPr>
            <p:cNvSpPr txBox="1">
              <a:spLocks/>
            </p:cNvSpPr>
            <p:nvPr/>
          </p:nvSpPr>
          <p:spPr>
            <a:xfrm>
              <a:off x="6236168" y="4565022"/>
              <a:ext cx="629921" cy="6125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Fjalla One"/>
                <a:buNone/>
                <a:defRPr sz="3600" b="0" i="0" u="none" strike="noStrike" cap="none">
                  <a:solidFill>
                    <a:schemeClr val="dk1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" sz="2400" b="1" dirty="0">
                  <a:solidFill>
                    <a:schemeClr val="bg1"/>
                  </a:solidFill>
                </a:rPr>
                <a:t>07</a:t>
              </a:r>
            </a:p>
          </p:txBody>
        </p:sp>
        <p:sp>
          <p:nvSpPr>
            <p:cNvPr id="130" name="Google Shape;414;p29">
              <a:extLst>
                <a:ext uri="{FF2B5EF4-FFF2-40B4-BE49-F238E27FC236}">
                  <a16:creationId xmlns:a16="http://schemas.microsoft.com/office/drawing/2014/main" id="{EAEC6B50-E5EF-481F-BD15-725B40BDAC73}"/>
                </a:ext>
              </a:extLst>
            </p:cNvPr>
            <p:cNvSpPr txBox="1">
              <a:spLocks/>
            </p:cNvSpPr>
            <p:nvPr/>
          </p:nvSpPr>
          <p:spPr>
            <a:xfrm>
              <a:off x="6945089" y="4491094"/>
              <a:ext cx="4303252" cy="44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1pPr>
              <a:lvl2pPr marL="914400" marR="0" lvl="1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2pPr>
              <a:lvl3pPr marL="1371600" marR="0" lvl="2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3pPr>
              <a:lvl4pPr marL="1828800" marR="0" lvl="3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4pPr>
              <a:lvl5pPr marL="2286000" marR="0" lvl="4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5pPr>
              <a:lvl6pPr marL="2743200" marR="0" lvl="5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6pPr>
              <a:lvl7pPr marL="3200400" marR="0" lvl="6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7pPr>
              <a:lvl8pPr marL="3657600" marR="0" lvl="7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8pPr>
              <a:lvl9pPr marL="4114800" marR="0" lvl="8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Fjalla One"/>
                <a:buNone/>
                <a:defRPr sz="2000" b="0" i="0" u="none" strike="noStrike" cap="none">
                  <a:solidFill>
                    <a:schemeClr val="lt2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9pPr>
            </a:lstStyle>
            <a:p>
              <a:pPr marL="0" indent="0"/>
              <a:r>
                <a:rPr lang="pt-BR" sz="2200" b="1" dirty="0">
                  <a:solidFill>
                    <a:schemeClr val="tx1"/>
                  </a:solidFill>
                  <a:latin typeface="Bahnschrift SemiBold Condensed" panose="020B0502040204020203" pitchFamily="34" charset="0"/>
                </a:rPr>
                <a:t>Permen PUPR No. 19/PRT/M/2019 </a:t>
              </a:r>
            </a:p>
          </p:txBody>
        </p:sp>
        <p:sp>
          <p:nvSpPr>
            <p:cNvPr id="131" name="Google Shape;415;p29">
              <a:extLst>
                <a:ext uri="{FF2B5EF4-FFF2-40B4-BE49-F238E27FC236}">
                  <a16:creationId xmlns:a16="http://schemas.microsoft.com/office/drawing/2014/main" id="{89F3A319-49F4-4EEB-9910-6BF865730EA8}"/>
                </a:ext>
              </a:extLst>
            </p:cNvPr>
            <p:cNvSpPr txBox="1">
              <a:spLocks/>
            </p:cNvSpPr>
            <p:nvPr/>
          </p:nvSpPr>
          <p:spPr>
            <a:xfrm>
              <a:off x="6945103" y="4932726"/>
              <a:ext cx="4382222" cy="1246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L="914400" marR="0" lvl="1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2pPr>
              <a:lvl3pPr marL="1371600" marR="0" lvl="2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3pPr>
              <a:lvl4pPr marL="1828800" marR="0" lvl="3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4pPr>
              <a:lvl5pPr marL="2286000" marR="0" lvl="4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5pPr>
              <a:lvl6pPr marL="2743200" marR="0" lvl="5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6pPr>
              <a:lvl7pPr marL="3200400" marR="0" lvl="6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7pPr>
              <a:lvl8pPr marL="3657600" marR="0" lvl="7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8pPr>
              <a:lvl9pPr marL="4114800" marR="0" lvl="8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idact Gothic"/>
                <a:buNone/>
                <a:defRPr sz="16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9pPr>
            </a:lstStyle>
            <a:p>
              <a:pPr marL="0" indent="0" algn="just"/>
              <a:r>
                <a:rPr lang="en-US" dirty="0" err="1">
                  <a:solidFill>
                    <a:schemeClr val="tx1"/>
                  </a:solidFill>
                  <a:latin typeface="Didact Gothic" panose="020B0604020202020204" charset="0"/>
                </a:rPr>
                <a:t>tentang</a:t>
              </a:r>
              <a:r>
                <a:rPr lang="en-US" dirty="0">
                  <a:solidFill>
                    <a:schemeClr val="tx1"/>
                  </a:solidFill>
                  <a:latin typeface="Didact Gothic" panose="020B060402020202020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Didact Gothic" panose="020B0604020202020204" charset="0"/>
                </a:rPr>
                <a:t>Perubahan</a:t>
              </a:r>
              <a:r>
                <a:rPr lang="en-US" dirty="0">
                  <a:solidFill>
                    <a:schemeClr val="tx1"/>
                  </a:solidFill>
                  <a:latin typeface="Didact Gothic" panose="020B060402020202020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Didact Gothic" panose="020B0604020202020204" charset="0"/>
                </a:rPr>
                <a:t>atas</a:t>
              </a:r>
              <a:r>
                <a:rPr lang="en-US" dirty="0">
                  <a:solidFill>
                    <a:schemeClr val="tx1"/>
                  </a:solidFill>
                  <a:latin typeface="Didact Gothic" panose="020B060402020202020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Didact Gothic" panose="020B0604020202020204" charset="0"/>
                </a:rPr>
                <a:t>Peraturan</a:t>
              </a:r>
              <a:r>
                <a:rPr lang="en-US" dirty="0">
                  <a:solidFill>
                    <a:schemeClr val="tx1"/>
                  </a:solidFill>
                  <a:latin typeface="Didact Gothic" panose="020B0604020202020204" charset="0"/>
                </a:rPr>
                <a:t> Menteri </a:t>
              </a:r>
              <a:r>
                <a:rPr lang="en-US" dirty="0" err="1">
                  <a:solidFill>
                    <a:schemeClr val="tx1"/>
                  </a:solidFill>
                  <a:latin typeface="Didact Gothic" panose="020B0604020202020204" charset="0"/>
                </a:rPr>
                <a:t>Pekerjaan</a:t>
              </a:r>
              <a:r>
                <a:rPr lang="en-US" dirty="0">
                  <a:solidFill>
                    <a:schemeClr val="tx1"/>
                  </a:solidFill>
                  <a:latin typeface="Didact Gothic" panose="020B060402020202020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Didact Gothic" panose="020B0604020202020204" charset="0"/>
                </a:rPr>
                <a:t>Umum</a:t>
              </a:r>
              <a:r>
                <a:rPr lang="en-US" dirty="0">
                  <a:solidFill>
                    <a:schemeClr val="tx1"/>
                  </a:solidFill>
                  <a:latin typeface="Didact Gothic" panose="020B0604020202020204" charset="0"/>
                </a:rPr>
                <a:t> dan </a:t>
              </a:r>
              <a:r>
                <a:rPr lang="en-US" dirty="0" err="1">
                  <a:solidFill>
                    <a:schemeClr val="tx1"/>
                  </a:solidFill>
                  <a:latin typeface="Didact Gothic" panose="020B0604020202020204" charset="0"/>
                </a:rPr>
                <a:t>Perumahan</a:t>
              </a:r>
              <a:r>
                <a:rPr lang="en-US" dirty="0">
                  <a:solidFill>
                    <a:schemeClr val="tx1"/>
                  </a:solidFill>
                  <a:latin typeface="Didact Gothic" panose="020B0604020202020204" charset="0"/>
                </a:rPr>
                <a:t> Rakyat </a:t>
              </a:r>
              <a:r>
                <a:rPr lang="en-US" dirty="0" err="1">
                  <a:solidFill>
                    <a:schemeClr val="tx1"/>
                  </a:solidFill>
                  <a:latin typeface="Didact Gothic" panose="020B0604020202020204" charset="0"/>
                </a:rPr>
                <a:t>Nomor</a:t>
              </a:r>
              <a:r>
                <a:rPr lang="en-US" dirty="0">
                  <a:solidFill>
                    <a:schemeClr val="tx1"/>
                  </a:solidFill>
                  <a:latin typeface="Didact Gothic" panose="020B0604020202020204" charset="0"/>
                </a:rPr>
                <a:t> 01/PRT/M/2018 </a:t>
              </a:r>
              <a:r>
                <a:rPr lang="en-US" dirty="0" err="1">
                  <a:solidFill>
                    <a:schemeClr val="tx1"/>
                  </a:solidFill>
                  <a:latin typeface="Didact Gothic" panose="020B0604020202020204" charset="0"/>
                </a:rPr>
                <a:t>tentang</a:t>
              </a:r>
              <a:r>
                <a:rPr lang="en-US" dirty="0">
                  <a:solidFill>
                    <a:schemeClr val="tx1"/>
                  </a:solidFill>
                  <a:latin typeface="Didact Gothic" panose="020B060402020202020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Didact Gothic" panose="020B0604020202020204" charset="0"/>
                </a:rPr>
                <a:t>Bantuan</a:t>
              </a:r>
              <a:r>
                <a:rPr lang="en-US" dirty="0">
                  <a:solidFill>
                    <a:schemeClr val="tx1"/>
                  </a:solidFill>
                  <a:latin typeface="Didact Gothic" panose="020B0604020202020204" charset="0"/>
                </a:rPr>
                <a:t> Pembangunan dan </a:t>
              </a:r>
              <a:r>
                <a:rPr lang="en-US" dirty="0" err="1">
                  <a:solidFill>
                    <a:schemeClr val="tx1"/>
                  </a:solidFill>
                  <a:latin typeface="Didact Gothic" panose="020B0604020202020204" charset="0"/>
                </a:rPr>
                <a:t>Pengelolaan</a:t>
              </a:r>
              <a:r>
                <a:rPr lang="en-US" dirty="0">
                  <a:solidFill>
                    <a:schemeClr val="tx1"/>
                  </a:solidFill>
                  <a:latin typeface="Didact Gothic" panose="020B060402020202020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Didact Gothic" panose="020B0604020202020204" charset="0"/>
                </a:rPr>
                <a:t>Rumah</a:t>
              </a:r>
              <a:r>
                <a:rPr lang="en-US" dirty="0">
                  <a:solidFill>
                    <a:schemeClr val="tx1"/>
                  </a:solidFill>
                  <a:latin typeface="Didact Gothic" panose="020B060402020202020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Didact Gothic" panose="020B0604020202020204" charset="0"/>
                </a:rPr>
                <a:t>Susun</a:t>
              </a:r>
              <a:endParaRPr lang="en-US" dirty="0">
                <a:solidFill>
                  <a:schemeClr val="tx1"/>
                </a:solidFill>
                <a:latin typeface="Didact Gothic" panose="020B0604020202020204" charset="0"/>
              </a:endParaRPr>
            </a:p>
          </p:txBody>
        </p:sp>
        <p:sp>
          <p:nvSpPr>
            <p:cNvPr id="132" name="Google Shape;406;p29">
              <a:extLst>
                <a:ext uri="{FF2B5EF4-FFF2-40B4-BE49-F238E27FC236}">
                  <a16:creationId xmlns:a16="http://schemas.microsoft.com/office/drawing/2014/main" id="{FA4B6DEB-C6BE-4E75-A1F7-74A35E4B9186}"/>
                </a:ext>
              </a:extLst>
            </p:cNvPr>
            <p:cNvSpPr txBox="1">
              <a:spLocks/>
            </p:cNvSpPr>
            <p:nvPr/>
          </p:nvSpPr>
          <p:spPr>
            <a:xfrm>
              <a:off x="6236184" y="2657750"/>
              <a:ext cx="629921" cy="6125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Fjalla One"/>
                <a:buNone/>
                <a:defRPr sz="3600" b="0" i="0" u="none" strike="noStrike" cap="none">
                  <a:solidFill>
                    <a:schemeClr val="dk1"/>
                  </a:solidFill>
                  <a:latin typeface="Fjalla One"/>
                  <a:ea typeface="Fjalla One"/>
                  <a:cs typeface="Fjalla One"/>
                  <a:sym typeface="Fjall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Arial"/>
                <a:buNone/>
                <a:defRPr sz="3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" sz="2400" b="1" dirty="0">
                  <a:solidFill>
                    <a:schemeClr val="bg1"/>
                  </a:solidFill>
                </a:rPr>
                <a:t>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666052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E7682621-E3AC-4834-910A-BC9258001222}"/>
              </a:ext>
            </a:extLst>
          </p:cNvPr>
          <p:cNvSpPr/>
          <p:nvPr/>
        </p:nvSpPr>
        <p:spPr>
          <a:xfrm>
            <a:off x="-534" y="1270207"/>
            <a:ext cx="12179655" cy="4862946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06CE3A0-327A-48A5-9813-EB4B8BFE1D4B}"/>
              </a:ext>
            </a:extLst>
          </p:cNvPr>
          <p:cNvGrpSpPr/>
          <p:nvPr/>
        </p:nvGrpSpPr>
        <p:grpSpPr>
          <a:xfrm>
            <a:off x="1102234" y="1270207"/>
            <a:ext cx="10624404" cy="4862945"/>
            <a:chOff x="1110396" y="1136074"/>
            <a:chExt cx="10624404" cy="4862945"/>
          </a:xfrm>
        </p:grpSpPr>
        <p:sp>
          <p:nvSpPr>
            <p:cNvPr id="13" name="Google Shape;673;p38">
              <a:extLst>
                <a:ext uri="{FF2B5EF4-FFF2-40B4-BE49-F238E27FC236}">
                  <a16:creationId xmlns:a16="http://schemas.microsoft.com/office/drawing/2014/main" id="{04DA9C0D-73B4-4890-8304-8D2A482E6AE3}"/>
                </a:ext>
              </a:extLst>
            </p:cNvPr>
            <p:cNvSpPr txBox="1">
              <a:spLocks/>
            </p:cNvSpPr>
            <p:nvPr/>
          </p:nvSpPr>
          <p:spPr>
            <a:xfrm>
              <a:off x="1963639" y="2705231"/>
              <a:ext cx="3749787" cy="7641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●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1pPr>
              <a:lvl2pPr marL="914400" marR="0" lvl="1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○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2pPr>
              <a:lvl3pPr marL="1371600" marR="0" lvl="2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■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3pPr>
              <a:lvl4pPr marL="1828800" marR="0" lvl="3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●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4pPr>
              <a:lvl5pPr marL="2286000" marR="0" lvl="4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○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5pPr>
              <a:lvl6pPr marL="2743200" marR="0" lvl="5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■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6pPr>
              <a:lvl7pPr marL="3200400" marR="0" lvl="6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●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7pPr>
              <a:lvl8pPr marL="3657600" marR="0" lvl="7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○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8pPr>
              <a:lvl9pPr marL="4114800" marR="0" lvl="8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■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9pPr>
            </a:lstStyle>
            <a:p>
              <a:pPr marL="0" indent="0" defTabSz="1219170">
                <a:spcAft>
                  <a:spcPts val="1600"/>
                </a:spcAft>
                <a:buClr>
                  <a:prstClr val="black"/>
                </a:buClr>
                <a:buNone/>
              </a:pPr>
              <a:r>
                <a:rPr lang="en-US" sz="2133" b="1" kern="0" dirty="0">
                  <a:solidFill>
                    <a:prstClr val="black"/>
                  </a:solidFill>
                </a:rPr>
                <a:t>STATUS STA</a:t>
              </a:r>
              <a:br>
                <a:rPr lang="en-US" sz="2133" kern="0" dirty="0">
                  <a:solidFill>
                    <a:prstClr val="black"/>
                  </a:solidFill>
                </a:rPr>
              </a:br>
              <a:r>
                <a:rPr lang="en-US" kern="0" dirty="0">
                  <a:solidFill>
                    <a:prstClr val="black"/>
                  </a:solidFill>
                </a:rPr>
                <a:t>(</a:t>
              </a:r>
              <a:r>
                <a:rPr lang="en-US" kern="0" dirty="0" err="1">
                  <a:solidFill>
                    <a:prstClr val="black"/>
                  </a:solidFill>
                </a:rPr>
                <a:t>masih</a:t>
              </a:r>
              <a:r>
                <a:rPr lang="en-US" kern="0" dirty="0">
                  <a:solidFill>
                    <a:prstClr val="black"/>
                  </a:solidFill>
                </a:rPr>
                <a:t> </a:t>
              </a:r>
              <a:r>
                <a:rPr lang="en-US" kern="0" dirty="0" err="1">
                  <a:solidFill>
                    <a:prstClr val="black"/>
                  </a:solidFill>
                </a:rPr>
                <a:t>aset</a:t>
              </a:r>
              <a:r>
                <a:rPr lang="en-US" kern="0" dirty="0">
                  <a:solidFill>
                    <a:prstClr val="black"/>
                  </a:solidFill>
                </a:rPr>
                <a:t> Kementerian PUPR / </a:t>
              </a:r>
              <a:r>
                <a:rPr lang="en-US" kern="0" dirty="0" err="1">
                  <a:solidFill>
                    <a:prstClr val="black"/>
                  </a:solidFill>
                </a:rPr>
                <a:t>belum</a:t>
              </a:r>
              <a:r>
                <a:rPr lang="en-US" kern="0" dirty="0">
                  <a:solidFill>
                    <a:prstClr val="black"/>
                  </a:solidFill>
                </a:rPr>
                <a:t> </a:t>
              </a:r>
              <a:r>
                <a:rPr lang="en-US" kern="0" dirty="0" err="1">
                  <a:solidFill>
                    <a:prstClr val="black"/>
                  </a:solidFill>
                </a:rPr>
                <a:t>dilakukan</a:t>
              </a:r>
              <a:r>
                <a:rPr lang="en-US" kern="0" dirty="0">
                  <a:solidFill>
                    <a:prstClr val="black"/>
                  </a:solidFill>
                </a:rPr>
                <a:t> </a:t>
              </a:r>
              <a:r>
                <a:rPr lang="en-US" kern="0" dirty="0" err="1">
                  <a:solidFill>
                    <a:prstClr val="black"/>
                  </a:solidFill>
                </a:rPr>
                <a:t>serah</a:t>
              </a:r>
              <a:r>
                <a:rPr lang="en-US" kern="0" dirty="0">
                  <a:solidFill>
                    <a:prstClr val="black"/>
                  </a:solidFill>
                </a:rPr>
                <a:t> </a:t>
              </a:r>
              <a:r>
                <a:rPr lang="en-US" kern="0" dirty="0" err="1">
                  <a:solidFill>
                    <a:prstClr val="black"/>
                  </a:solidFill>
                </a:rPr>
                <a:t>terima</a:t>
              </a:r>
              <a:r>
                <a:rPr lang="en-US" kern="0" dirty="0">
                  <a:solidFill>
                    <a:prstClr val="black"/>
                  </a:solidFill>
                </a:rPr>
                <a:t> </a:t>
              </a:r>
              <a:r>
                <a:rPr lang="en-US" kern="0" dirty="0" err="1">
                  <a:solidFill>
                    <a:prstClr val="black"/>
                  </a:solidFill>
                </a:rPr>
                <a:t>aset</a:t>
              </a:r>
              <a:r>
                <a:rPr lang="en-US" kern="0" dirty="0">
                  <a:solidFill>
                    <a:prstClr val="black"/>
                  </a:solidFill>
                </a:rPr>
                <a:t>)</a:t>
              </a:r>
              <a:endParaRPr lang="en-US" sz="2133" kern="0" dirty="0">
                <a:solidFill>
                  <a:prstClr val="black"/>
                </a:solidFill>
              </a:endParaRPr>
            </a:p>
          </p:txBody>
        </p:sp>
        <p:sp>
          <p:nvSpPr>
            <p:cNvPr id="14" name="Google Shape;675;p38">
              <a:extLst>
                <a:ext uri="{FF2B5EF4-FFF2-40B4-BE49-F238E27FC236}">
                  <a16:creationId xmlns:a16="http://schemas.microsoft.com/office/drawing/2014/main" id="{8B262BFA-B0B0-4E64-B3BA-A959D0A2A251}"/>
                </a:ext>
              </a:extLst>
            </p:cNvPr>
            <p:cNvSpPr txBox="1">
              <a:spLocks/>
            </p:cNvSpPr>
            <p:nvPr/>
          </p:nvSpPr>
          <p:spPr>
            <a:xfrm>
              <a:off x="1963638" y="3706102"/>
              <a:ext cx="4003399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●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1pPr>
              <a:lvl2pPr marL="914400" marR="0" lvl="1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○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2pPr>
              <a:lvl3pPr marL="1371600" marR="0" lvl="2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■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3pPr>
              <a:lvl4pPr marL="1828800" marR="0" lvl="3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●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4pPr>
              <a:lvl5pPr marL="2286000" marR="0" lvl="4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○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5pPr>
              <a:lvl6pPr marL="2743200" marR="0" lvl="5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■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6pPr>
              <a:lvl7pPr marL="3200400" marR="0" lvl="6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●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7pPr>
              <a:lvl8pPr marL="3657600" marR="0" lvl="7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○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8pPr>
              <a:lvl9pPr marL="4114800" marR="0" lvl="8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■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9pPr>
            </a:lstStyle>
            <a:p>
              <a:pPr marL="0" indent="0" defTabSz="1219170">
                <a:spcAft>
                  <a:spcPts val="1600"/>
                </a:spcAft>
                <a:buClr>
                  <a:prstClr val="black"/>
                </a:buClr>
                <a:buNone/>
              </a:pPr>
              <a:r>
                <a:rPr lang="en-US" sz="2133" b="1" kern="0" dirty="0">
                  <a:solidFill>
                    <a:prstClr val="black"/>
                  </a:solidFill>
                </a:rPr>
                <a:t>STATUS PRIORITAS</a:t>
              </a:r>
              <a:br>
                <a:rPr lang="en-US" sz="2133" kern="0" dirty="0">
                  <a:solidFill>
                    <a:prstClr val="black"/>
                  </a:solidFill>
                </a:rPr>
              </a:br>
              <a:r>
                <a:rPr lang="en-US" kern="0" dirty="0">
                  <a:solidFill>
                    <a:prstClr val="black"/>
                  </a:solidFill>
                </a:rPr>
                <a:t>(</a:t>
              </a:r>
              <a:r>
                <a:rPr lang="en-US" kern="0" dirty="0" err="1">
                  <a:solidFill>
                    <a:prstClr val="black"/>
                  </a:solidFill>
                </a:rPr>
                <a:t>Diskresi</a:t>
              </a:r>
              <a:r>
                <a:rPr lang="en-US" kern="0" dirty="0">
                  <a:solidFill>
                    <a:prstClr val="black"/>
                  </a:solidFill>
                </a:rPr>
                <a:t>/</a:t>
              </a:r>
              <a:r>
                <a:rPr lang="en-US" kern="0" dirty="0" err="1">
                  <a:solidFill>
                    <a:prstClr val="black"/>
                  </a:solidFill>
                </a:rPr>
                <a:t>Aspirasi</a:t>
              </a:r>
              <a:r>
                <a:rPr lang="en-US" kern="0" dirty="0">
                  <a:solidFill>
                    <a:prstClr val="black"/>
                  </a:solidFill>
                </a:rPr>
                <a:t>/PEN/PSN/</a:t>
              </a:r>
              <a:r>
                <a:rPr lang="en-US" kern="0" dirty="0" err="1">
                  <a:solidFill>
                    <a:prstClr val="black"/>
                  </a:solidFill>
                </a:rPr>
                <a:t>Direktif</a:t>
              </a:r>
              <a:r>
                <a:rPr lang="en-US" kern="0" dirty="0">
                  <a:solidFill>
                    <a:prstClr val="black"/>
                  </a:solidFill>
                </a:rPr>
                <a:t>)</a:t>
              </a:r>
              <a:endParaRPr lang="en-US" sz="2133" kern="0" dirty="0">
                <a:solidFill>
                  <a:prstClr val="black"/>
                </a:solidFill>
              </a:endParaRPr>
            </a:p>
          </p:txBody>
        </p:sp>
        <p:sp>
          <p:nvSpPr>
            <p:cNvPr id="15" name="Google Shape;676;p38">
              <a:extLst>
                <a:ext uri="{FF2B5EF4-FFF2-40B4-BE49-F238E27FC236}">
                  <a16:creationId xmlns:a16="http://schemas.microsoft.com/office/drawing/2014/main" id="{24065D3A-A47C-471E-AEB3-734F5ACA9F8B}"/>
                </a:ext>
              </a:extLst>
            </p:cNvPr>
            <p:cNvSpPr txBox="1">
              <a:spLocks/>
            </p:cNvSpPr>
            <p:nvPr/>
          </p:nvSpPr>
          <p:spPr>
            <a:xfrm>
              <a:off x="1963639" y="4770851"/>
              <a:ext cx="3374000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●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1pPr>
              <a:lvl2pPr marL="914400" marR="0" lvl="1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○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2pPr>
              <a:lvl3pPr marL="1371600" marR="0" lvl="2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■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3pPr>
              <a:lvl4pPr marL="1828800" marR="0" lvl="3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●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4pPr>
              <a:lvl5pPr marL="2286000" marR="0" lvl="4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○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5pPr>
              <a:lvl6pPr marL="2743200" marR="0" lvl="5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■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6pPr>
              <a:lvl7pPr marL="3200400" marR="0" lvl="6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●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7pPr>
              <a:lvl8pPr marL="3657600" marR="0" lvl="7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○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8pPr>
              <a:lvl9pPr marL="4114800" marR="0" lvl="8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■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9pPr>
            </a:lstStyle>
            <a:p>
              <a:pPr marL="0" indent="0" defTabSz="1219170">
                <a:spcAft>
                  <a:spcPts val="1600"/>
                </a:spcAft>
                <a:buClr>
                  <a:prstClr val="black"/>
                </a:buClr>
                <a:buNone/>
              </a:pPr>
              <a:r>
                <a:rPr lang="en-US" sz="2133" b="1" kern="0" dirty="0">
                  <a:solidFill>
                    <a:prstClr val="black"/>
                  </a:solidFill>
                </a:rPr>
                <a:t>STATUS PENGHUNIAN</a:t>
              </a:r>
              <a:br>
                <a:rPr lang="en-US" sz="2133" b="1" kern="0" dirty="0">
                  <a:solidFill>
                    <a:prstClr val="black"/>
                  </a:solidFill>
                </a:rPr>
              </a:br>
              <a:r>
                <a:rPr lang="en-US" kern="0" dirty="0">
                  <a:solidFill>
                    <a:prstClr val="black"/>
                  </a:solidFill>
                </a:rPr>
                <a:t>(</a:t>
              </a:r>
              <a:r>
                <a:rPr lang="en-US" kern="0" dirty="0" err="1">
                  <a:solidFill>
                    <a:prstClr val="black"/>
                  </a:solidFill>
                </a:rPr>
                <a:t>terhuni</a:t>
              </a:r>
              <a:r>
                <a:rPr lang="en-US" kern="0" dirty="0">
                  <a:solidFill>
                    <a:prstClr val="black"/>
                  </a:solidFill>
                </a:rPr>
                <a:t> / </a:t>
              </a:r>
              <a:r>
                <a:rPr lang="en-US" kern="0" dirty="0" err="1">
                  <a:solidFill>
                    <a:prstClr val="black"/>
                  </a:solidFill>
                </a:rPr>
                <a:t>belum</a:t>
              </a:r>
              <a:r>
                <a:rPr lang="en-US" kern="0" dirty="0">
                  <a:solidFill>
                    <a:prstClr val="black"/>
                  </a:solidFill>
                </a:rPr>
                <a:t> </a:t>
              </a:r>
              <a:r>
                <a:rPr lang="en-US" kern="0" dirty="0" err="1">
                  <a:solidFill>
                    <a:prstClr val="black"/>
                  </a:solidFill>
                </a:rPr>
                <a:t>huni</a:t>
              </a:r>
              <a:r>
                <a:rPr lang="en-US" kern="0" dirty="0">
                  <a:solidFill>
                    <a:prstClr val="black"/>
                  </a:solidFill>
                </a:rPr>
                <a:t>)</a:t>
              </a:r>
              <a:endParaRPr lang="en-US" sz="2133" kern="0" dirty="0">
                <a:solidFill>
                  <a:prstClr val="black"/>
                </a:solidFill>
              </a:endParaRPr>
            </a:p>
          </p:txBody>
        </p:sp>
        <p:sp>
          <p:nvSpPr>
            <p:cNvPr id="16" name="Google Shape;677;p38">
              <a:extLst>
                <a:ext uri="{FF2B5EF4-FFF2-40B4-BE49-F238E27FC236}">
                  <a16:creationId xmlns:a16="http://schemas.microsoft.com/office/drawing/2014/main" id="{895838F2-99C5-4E3C-8837-9FB2213AE7A7}"/>
                </a:ext>
              </a:extLst>
            </p:cNvPr>
            <p:cNvSpPr/>
            <p:nvPr/>
          </p:nvSpPr>
          <p:spPr>
            <a:xfrm>
              <a:off x="1178205" y="2757395"/>
              <a:ext cx="480000" cy="480000"/>
            </a:xfrm>
            <a:prstGeom prst="roundRect">
              <a:avLst>
                <a:gd name="adj" fmla="val 574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120000" algn="bl" rotWithShape="0">
                <a:srgbClr val="2D2E27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678;p38">
              <a:extLst>
                <a:ext uri="{FF2B5EF4-FFF2-40B4-BE49-F238E27FC236}">
                  <a16:creationId xmlns:a16="http://schemas.microsoft.com/office/drawing/2014/main" id="{5DECACE2-4C11-4296-95D4-AA8305D63A1D}"/>
                </a:ext>
              </a:extLst>
            </p:cNvPr>
            <p:cNvSpPr/>
            <p:nvPr/>
          </p:nvSpPr>
          <p:spPr>
            <a:xfrm>
              <a:off x="1178205" y="3770628"/>
              <a:ext cx="480000" cy="480000"/>
            </a:xfrm>
            <a:prstGeom prst="roundRect">
              <a:avLst>
                <a:gd name="adj" fmla="val 574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120000" algn="bl" rotWithShape="0">
                <a:srgbClr val="2D2E27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679;p38">
              <a:extLst>
                <a:ext uri="{FF2B5EF4-FFF2-40B4-BE49-F238E27FC236}">
                  <a16:creationId xmlns:a16="http://schemas.microsoft.com/office/drawing/2014/main" id="{FA84986C-5B90-438E-8D5C-9329DE2D78E2}"/>
                </a:ext>
              </a:extLst>
            </p:cNvPr>
            <p:cNvSpPr/>
            <p:nvPr/>
          </p:nvSpPr>
          <p:spPr>
            <a:xfrm>
              <a:off x="1178205" y="4783861"/>
              <a:ext cx="480000" cy="480000"/>
            </a:xfrm>
            <a:prstGeom prst="roundRect">
              <a:avLst>
                <a:gd name="adj" fmla="val 574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120000" algn="bl" rotWithShape="0">
                <a:srgbClr val="2D2E27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681;p38">
              <a:extLst>
                <a:ext uri="{FF2B5EF4-FFF2-40B4-BE49-F238E27FC236}">
                  <a16:creationId xmlns:a16="http://schemas.microsoft.com/office/drawing/2014/main" id="{2733366F-484E-4702-9379-8903C7E8483A}"/>
                </a:ext>
              </a:extLst>
            </p:cNvPr>
            <p:cNvSpPr txBox="1">
              <a:spLocks/>
            </p:cNvSpPr>
            <p:nvPr/>
          </p:nvSpPr>
          <p:spPr>
            <a:xfrm>
              <a:off x="7598237" y="2718627"/>
              <a:ext cx="3374000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●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1pPr>
              <a:lvl2pPr marL="914400" marR="0" lvl="1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○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2pPr>
              <a:lvl3pPr marL="1371600" marR="0" lvl="2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■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3pPr>
              <a:lvl4pPr marL="1828800" marR="0" lvl="3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●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4pPr>
              <a:lvl5pPr marL="2286000" marR="0" lvl="4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○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5pPr>
              <a:lvl6pPr marL="2743200" marR="0" lvl="5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■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6pPr>
              <a:lvl7pPr marL="3200400" marR="0" lvl="6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●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7pPr>
              <a:lvl8pPr marL="3657600" marR="0" lvl="7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○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8pPr>
              <a:lvl9pPr marL="4114800" marR="0" lvl="8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■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9pPr>
            </a:lstStyle>
            <a:p>
              <a:pPr marL="0" indent="0" defTabSz="1219170">
                <a:spcAft>
                  <a:spcPts val="1600"/>
                </a:spcAft>
                <a:buClr>
                  <a:prstClr val="black"/>
                </a:buClr>
                <a:buNone/>
              </a:pPr>
              <a:r>
                <a:rPr lang="en-US" sz="2133" b="1" kern="0" dirty="0">
                  <a:solidFill>
                    <a:prstClr val="black"/>
                  </a:solidFill>
                </a:rPr>
                <a:t>PENGANGGARAN</a:t>
              </a:r>
              <a:br>
                <a:rPr lang="en-US" sz="2133" b="1" kern="0" dirty="0">
                  <a:solidFill>
                    <a:prstClr val="black"/>
                  </a:solidFill>
                </a:rPr>
              </a:br>
              <a:r>
                <a:rPr lang="en-US" kern="0" dirty="0">
                  <a:solidFill>
                    <a:prstClr val="black"/>
                  </a:solidFill>
                </a:rPr>
                <a:t>(</a:t>
              </a:r>
              <a:r>
                <a:rPr lang="en-US" kern="0" dirty="0" err="1">
                  <a:solidFill>
                    <a:prstClr val="black"/>
                  </a:solidFill>
                </a:rPr>
                <a:t>alokasi</a:t>
              </a:r>
              <a:r>
                <a:rPr lang="en-US" kern="0" dirty="0">
                  <a:solidFill>
                    <a:prstClr val="black"/>
                  </a:solidFill>
                </a:rPr>
                <a:t> </a:t>
              </a:r>
              <a:r>
                <a:rPr lang="en-US" kern="0" dirty="0" err="1">
                  <a:solidFill>
                    <a:prstClr val="black"/>
                  </a:solidFill>
                </a:rPr>
                <a:t>anggaran</a:t>
              </a:r>
              <a:r>
                <a:rPr lang="en-US" kern="0" dirty="0">
                  <a:solidFill>
                    <a:prstClr val="black"/>
                  </a:solidFill>
                </a:rPr>
                <a:t> </a:t>
              </a:r>
              <a:r>
                <a:rPr lang="en-US" kern="0" dirty="0" err="1">
                  <a:solidFill>
                    <a:prstClr val="black"/>
                  </a:solidFill>
                </a:rPr>
                <a:t>tersedia</a:t>
              </a:r>
              <a:r>
                <a:rPr lang="en-US" kern="0" dirty="0">
                  <a:solidFill>
                    <a:prstClr val="black"/>
                  </a:solidFill>
                </a:rPr>
                <a:t>)</a:t>
              </a:r>
              <a:endParaRPr lang="en-US" sz="2133" kern="0" dirty="0">
                <a:solidFill>
                  <a:prstClr val="black"/>
                </a:solidFill>
              </a:endParaRPr>
            </a:p>
          </p:txBody>
        </p:sp>
        <p:sp>
          <p:nvSpPr>
            <p:cNvPr id="20" name="Google Shape;683;p38">
              <a:extLst>
                <a:ext uri="{FF2B5EF4-FFF2-40B4-BE49-F238E27FC236}">
                  <a16:creationId xmlns:a16="http://schemas.microsoft.com/office/drawing/2014/main" id="{40311BF4-EFFD-4825-A115-3B4BCD8D7290}"/>
                </a:ext>
              </a:extLst>
            </p:cNvPr>
            <p:cNvSpPr txBox="1">
              <a:spLocks/>
            </p:cNvSpPr>
            <p:nvPr/>
          </p:nvSpPr>
          <p:spPr>
            <a:xfrm>
              <a:off x="7598237" y="3731860"/>
              <a:ext cx="3374000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●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1pPr>
              <a:lvl2pPr marL="914400" marR="0" lvl="1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○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2pPr>
              <a:lvl3pPr marL="1371600" marR="0" lvl="2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■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3pPr>
              <a:lvl4pPr marL="1828800" marR="0" lvl="3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●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4pPr>
              <a:lvl5pPr marL="2286000" marR="0" lvl="4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○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5pPr>
              <a:lvl6pPr marL="2743200" marR="0" lvl="5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■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6pPr>
              <a:lvl7pPr marL="3200400" marR="0" lvl="6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●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7pPr>
              <a:lvl8pPr marL="3657600" marR="0" lvl="7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○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8pPr>
              <a:lvl9pPr marL="4114800" marR="0" lvl="8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■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9pPr>
            </a:lstStyle>
            <a:p>
              <a:pPr marL="0" indent="0" defTabSz="1219170">
                <a:spcAft>
                  <a:spcPts val="1600"/>
                </a:spcAft>
                <a:buClr>
                  <a:prstClr val="black"/>
                </a:buClr>
                <a:buNone/>
              </a:pPr>
              <a:r>
                <a:rPr lang="en-US" sz="2133" b="1" kern="0" dirty="0">
                  <a:solidFill>
                    <a:prstClr val="black"/>
                  </a:solidFill>
                </a:rPr>
                <a:t>VERIFIKASI</a:t>
              </a:r>
              <a:br>
                <a:rPr lang="en-US" sz="2133" kern="0" dirty="0">
                  <a:solidFill>
                    <a:prstClr val="black"/>
                  </a:solidFill>
                </a:rPr>
              </a:br>
              <a:r>
                <a:rPr lang="en-US" kern="0" dirty="0">
                  <a:solidFill>
                    <a:prstClr val="black"/>
                  </a:solidFill>
                </a:rPr>
                <a:t>(</a:t>
              </a:r>
              <a:r>
                <a:rPr lang="en-US" kern="0" dirty="0" err="1">
                  <a:solidFill>
                    <a:prstClr val="black"/>
                  </a:solidFill>
                </a:rPr>
                <a:t>kelengkapan</a:t>
              </a:r>
              <a:r>
                <a:rPr lang="en-US" kern="0" dirty="0">
                  <a:solidFill>
                    <a:prstClr val="black"/>
                  </a:solidFill>
                </a:rPr>
                <a:t> data </a:t>
              </a:r>
              <a:r>
                <a:rPr lang="en-US" kern="0" dirty="0" err="1">
                  <a:solidFill>
                    <a:prstClr val="black"/>
                  </a:solidFill>
                </a:rPr>
                <a:t>dukung</a:t>
              </a:r>
              <a:r>
                <a:rPr lang="en-US" kern="0" dirty="0">
                  <a:solidFill>
                    <a:prstClr val="black"/>
                  </a:solidFill>
                </a:rPr>
                <a:t>)</a:t>
              </a:r>
              <a:endParaRPr lang="en-US" sz="2133" kern="0" dirty="0">
                <a:solidFill>
                  <a:prstClr val="black"/>
                </a:solidFill>
              </a:endParaRPr>
            </a:p>
          </p:txBody>
        </p:sp>
        <p:sp>
          <p:nvSpPr>
            <p:cNvPr id="21" name="Google Shape;684;p38">
              <a:extLst>
                <a:ext uri="{FF2B5EF4-FFF2-40B4-BE49-F238E27FC236}">
                  <a16:creationId xmlns:a16="http://schemas.microsoft.com/office/drawing/2014/main" id="{360A8FC6-B4D7-4D26-8257-FC595B5B8261}"/>
                </a:ext>
              </a:extLst>
            </p:cNvPr>
            <p:cNvSpPr txBox="1">
              <a:spLocks/>
            </p:cNvSpPr>
            <p:nvPr/>
          </p:nvSpPr>
          <p:spPr>
            <a:xfrm>
              <a:off x="7598237" y="4783730"/>
              <a:ext cx="4136563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●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1pPr>
              <a:lvl2pPr marL="914400" marR="0" lvl="1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○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2pPr>
              <a:lvl3pPr marL="1371600" marR="0" lvl="2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■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3pPr>
              <a:lvl4pPr marL="1828800" marR="0" lvl="3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●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4pPr>
              <a:lvl5pPr marL="2286000" marR="0" lvl="4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○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5pPr>
              <a:lvl6pPr marL="2743200" marR="0" lvl="5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■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6pPr>
              <a:lvl7pPr marL="3200400" marR="0" lvl="6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●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7pPr>
              <a:lvl8pPr marL="3657600" marR="0" lvl="7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○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8pPr>
              <a:lvl9pPr marL="4114800" marR="0" lvl="8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■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9pPr>
            </a:lstStyle>
            <a:p>
              <a:pPr marL="0" indent="0" defTabSz="1219170">
                <a:spcAft>
                  <a:spcPts val="1600"/>
                </a:spcAft>
                <a:buClr>
                  <a:prstClr val="black"/>
                </a:buClr>
                <a:buNone/>
              </a:pPr>
              <a:r>
                <a:rPr lang="en-US" sz="2133" b="1" kern="0" dirty="0">
                  <a:solidFill>
                    <a:prstClr val="black"/>
                  </a:solidFill>
                </a:rPr>
                <a:t>KESIAPAN PELAKSANAAN </a:t>
              </a:r>
              <a:r>
                <a:rPr lang="en-US" sz="1867" kern="0" dirty="0">
                  <a:solidFill>
                    <a:prstClr val="black"/>
                  </a:solidFill>
                </a:rPr>
                <a:t>(Hasil </a:t>
              </a:r>
              <a:r>
                <a:rPr lang="en-US" sz="1867" kern="0" dirty="0" err="1">
                  <a:solidFill>
                    <a:prstClr val="black"/>
                  </a:solidFill>
                </a:rPr>
                <a:t>Penilaian</a:t>
              </a:r>
              <a:r>
                <a:rPr lang="en-US" sz="1867" kern="0" dirty="0">
                  <a:solidFill>
                    <a:prstClr val="black"/>
                  </a:solidFill>
                </a:rPr>
                <a:t>)</a:t>
              </a:r>
              <a:endParaRPr lang="en-US" kern="0" dirty="0">
                <a:solidFill>
                  <a:prstClr val="black"/>
                </a:solidFill>
              </a:endParaRPr>
            </a:p>
          </p:txBody>
        </p:sp>
        <p:sp>
          <p:nvSpPr>
            <p:cNvPr id="22" name="Google Shape;685;p38">
              <a:extLst>
                <a:ext uri="{FF2B5EF4-FFF2-40B4-BE49-F238E27FC236}">
                  <a16:creationId xmlns:a16="http://schemas.microsoft.com/office/drawing/2014/main" id="{853A4866-82F3-47B9-8F40-2811D861B982}"/>
                </a:ext>
              </a:extLst>
            </p:cNvPr>
            <p:cNvSpPr/>
            <p:nvPr/>
          </p:nvSpPr>
          <p:spPr>
            <a:xfrm>
              <a:off x="6812804" y="2757395"/>
              <a:ext cx="480000" cy="480000"/>
            </a:xfrm>
            <a:prstGeom prst="roundRect">
              <a:avLst>
                <a:gd name="adj" fmla="val 574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120000" algn="bl" rotWithShape="0">
                <a:srgbClr val="2D2E27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686;p38">
              <a:extLst>
                <a:ext uri="{FF2B5EF4-FFF2-40B4-BE49-F238E27FC236}">
                  <a16:creationId xmlns:a16="http://schemas.microsoft.com/office/drawing/2014/main" id="{BDF98F87-DAF5-4E3B-861D-880947D2D727}"/>
                </a:ext>
              </a:extLst>
            </p:cNvPr>
            <p:cNvSpPr/>
            <p:nvPr/>
          </p:nvSpPr>
          <p:spPr>
            <a:xfrm>
              <a:off x="6812804" y="3770628"/>
              <a:ext cx="480000" cy="480000"/>
            </a:xfrm>
            <a:prstGeom prst="roundRect">
              <a:avLst>
                <a:gd name="adj" fmla="val 574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120000" algn="bl" rotWithShape="0">
                <a:srgbClr val="2D2E27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687;p38">
              <a:extLst>
                <a:ext uri="{FF2B5EF4-FFF2-40B4-BE49-F238E27FC236}">
                  <a16:creationId xmlns:a16="http://schemas.microsoft.com/office/drawing/2014/main" id="{5E845956-60A7-4864-AD85-ADB25285FB77}"/>
                </a:ext>
              </a:extLst>
            </p:cNvPr>
            <p:cNvSpPr/>
            <p:nvPr/>
          </p:nvSpPr>
          <p:spPr>
            <a:xfrm>
              <a:off x="6812804" y="4783861"/>
              <a:ext cx="480000" cy="480000"/>
            </a:xfrm>
            <a:prstGeom prst="roundRect">
              <a:avLst>
                <a:gd name="adj" fmla="val 574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120000" algn="bl" rotWithShape="0">
                <a:srgbClr val="2D2E27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673;p38">
              <a:extLst>
                <a:ext uri="{FF2B5EF4-FFF2-40B4-BE49-F238E27FC236}">
                  <a16:creationId xmlns:a16="http://schemas.microsoft.com/office/drawing/2014/main" id="{A52C9D3A-305F-4956-92D3-D1868C88E5F6}"/>
                </a:ext>
              </a:extLst>
            </p:cNvPr>
            <p:cNvSpPr txBox="1">
              <a:spLocks/>
            </p:cNvSpPr>
            <p:nvPr/>
          </p:nvSpPr>
          <p:spPr>
            <a:xfrm>
              <a:off x="1963639" y="1658772"/>
              <a:ext cx="4003400" cy="7641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●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1pPr>
              <a:lvl2pPr marL="914400" marR="0" lvl="1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○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2pPr>
              <a:lvl3pPr marL="1371600" marR="0" lvl="2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■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3pPr>
              <a:lvl4pPr marL="1828800" marR="0" lvl="3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●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4pPr>
              <a:lvl5pPr marL="2286000" marR="0" lvl="4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○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5pPr>
              <a:lvl6pPr marL="2743200" marR="0" lvl="5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■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6pPr>
              <a:lvl7pPr marL="3200400" marR="0" lvl="6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●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7pPr>
              <a:lvl8pPr marL="3657600" marR="0" lvl="7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○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8pPr>
              <a:lvl9pPr marL="4114800" marR="0" lvl="8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■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9pPr>
            </a:lstStyle>
            <a:p>
              <a:pPr marL="0" indent="0" defTabSz="1219170">
                <a:spcAft>
                  <a:spcPts val="1600"/>
                </a:spcAft>
                <a:buClr>
                  <a:prstClr val="black"/>
                </a:buClr>
                <a:buNone/>
              </a:pPr>
              <a:r>
                <a:rPr lang="en-US" sz="2133" b="1" kern="0" dirty="0">
                  <a:solidFill>
                    <a:prstClr val="black"/>
                  </a:solidFill>
                </a:rPr>
                <a:t>TAHUN PEMBANGUNAN</a:t>
              </a:r>
              <a:br>
                <a:rPr lang="en-US" sz="2133" kern="0" dirty="0">
                  <a:solidFill>
                    <a:prstClr val="black"/>
                  </a:solidFill>
                </a:rPr>
              </a:br>
              <a:r>
                <a:rPr lang="en-US" kern="0" dirty="0">
                  <a:solidFill>
                    <a:prstClr val="black"/>
                  </a:solidFill>
                </a:rPr>
                <a:t>(</a:t>
              </a:r>
              <a:r>
                <a:rPr lang="en-US" kern="0" dirty="0" err="1">
                  <a:solidFill>
                    <a:prstClr val="black"/>
                  </a:solidFill>
                </a:rPr>
                <a:t>umur</a:t>
              </a:r>
              <a:r>
                <a:rPr lang="en-US" kern="0" dirty="0">
                  <a:solidFill>
                    <a:prstClr val="black"/>
                  </a:solidFill>
                </a:rPr>
                <a:t> </a:t>
              </a:r>
              <a:r>
                <a:rPr lang="en-US" kern="0" dirty="0" err="1">
                  <a:solidFill>
                    <a:prstClr val="black"/>
                  </a:solidFill>
                </a:rPr>
                <a:t>rusun</a:t>
              </a:r>
              <a:r>
                <a:rPr lang="en-US" kern="0" dirty="0">
                  <a:solidFill>
                    <a:prstClr val="black"/>
                  </a:solidFill>
                </a:rPr>
                <a:t> &gt; 2 </a:t>
              </a:r>
              <a:r>
                <a:rPr lang="en-US" kern="0" dirty="0" err="1">
                  <a:solidFill>
                    <a:prstClr val="black"/>
                  </a:solidFill>
                </a:rPr>
                <a:t>tahun</a:t>
              </a:r>
              <a:r>
                <a:rPr lang="en-US" kern="0" dirty="0">
                  <a:solidFill>
                    <a:prstClr val="black"/>
                  </a:solidFill>
                </a:rPr>
                <a:t>)</a:t>
              </a:r>
              <a:endParaRPr lang="en-US" sz="2133" kern="0" dirty="0">
                <a:solidFill>
                  <a:prstClr val="black"/>
                </a:solidFill>
              </a:endParaRPr>
            </a:p>
          </p:txBody>
        </p:sp>
        <p:sp>
          <p:nvSpPr>
            <p:cNvPr id="26" name="Google Shape;677;p38">
              <a:extLst>
                <a:ext uri="{FF2B5EF4-FFF2-40B4-BE49-F238E27FC236}">
                  <a16:creationId xmlns:a16="http://schemas.microsoft.com/office/drawing/2014/main" id="{60FE4ACC-35EB-4D71-B394-504BB79DE257}"/>
                </a:ext>
              </a:extLst>
            </p:cNvPr>
            <p:cNvSpPr/>
            <p:nvPr/>
          </p:nvSpPr>
          <p:spPr>
            <a:xfrm>
              <a:off x="1178205" y="1710936"/>
              <a:ext cx="480000" cy="480000"/>
            </a:xfrm>
            <a:prstGeom prst="roundRect">
              <a:avLst>
                <a:gd name="adj" fmla="val 574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120000" algn="bl" rotWithShape="0">
                <a:srgbClr val="2D2E27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681;p38">
              <a:extLst>
                <a:ext uri="{FF2B5EF4-FFF2-40B4-BE49-F238E27FC236}">
                  <a16:creationId xmlns:a16="http://schemas.microsoft.com/office/drawing/2014/main" id="{C1616ECF-8D11-4B69-BE2C-102B343A7879}"/>
                </a:ext>
              </a:extLst>
            </p:cNvPr>
            <p:cNvSpPr txBox="1">
              <a:spLocks/>
            </p:cNvSpPr>
            <p:nvPr/>
          </p:nvSpPr>
          <p:spPr>
            <a:xfrm>
              <a:off x="7598237" y="1646410"/>
              <a:ext cx="3374000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●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1pPr>
              <a:lvl2pPr marL="914400" marR="0" lvl="1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○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2pPr>
              <a:lvl3pPr marL="1371600" marR="0" lvl="2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■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3pPr>
              <a:lvl4pPr marL="1828800" marR="0" lvl="3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●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4pPr>
              <a:lvl5pPr marL="2286000" marR="0" lvl="4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○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5pPr>
              <a:lvl6pPr marL="2743200" marR="0" lvl="5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■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6pPr>
              <a:lvl7pPr marL="3200400" marR="0" lvl="6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●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7pPr>
              <a:lvl8pPr marL="3657600" marR="0" lvl="7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○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8pPr>
              <a:lvl9pPr marL="4114800" marR="0" lvl="8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Inter"/>
                <a:buChar char="■"/>
                <a:defRPr sz="16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defRPr>
              </a:lvl9pPr>
            </a:lstStyle>
            <a:p>
              <a:pPr marL="0" indent="0" defTabSz="1219170">
                <a:spcAft>
                  <a:spcPts val="1600"/>
                </a:spcAft>
                <a:buClr>
                  <a:prstClr val="black"/>
                </a:buClr>
                <a:buNone/>
              </a:pPr>
              <a:r>
                <a:rPr lang="en-US" sz="2133" b="1" kern="0" dirty="0">
                  <a:solidFill>
                    <a:prstClr val="black"/>
                  </a:solidFill>
                </a:rPr>
                <a:t>TINGKAT KERUSAKAN</a:t>
              </a:r>
              <a:br>
                <a:rPr lang="en-US" sz="2133" kern="0" dirty="0">
                  <a:solidFill>
                    <a:prstClr val="black"/>
                  </a:solidFill>
                </a:rPr>
              </a:br>
              <a:r>
                <a:rPr lang="en-US" kern="0" dirty="0">
                  <a:solidFill>
                    <a:prstClr val="black"/>
                  </a:solidFill>
                </a:rPr>
                <a:t>(</a:t>
              </a:r>
              <a:r>
                <a:rPr lang="en-US" kern="0" dirty="0" err="1">
                  <a:solidFill>
                    <a:prstClr val="black"/>
                  </a:solidFill>
                </a:rPr>
                <a:t>sesuai</a:t>
              </a:r>
              <a:r>
                <a:rPr lang="en-US" kern="0" dirty="0">
                  <a:solidFill>
                    <a:prstClr val="black"/>
                  </a:solidFill>
                </a:rPr>
                <a:t> PERMEN PUPR 22/2018)</a:t>
              </a:r>
              <a:endParaRPr lang="en-US" sz="2133" kern="0" dirty="0">
                <a:solidFill>
                  <a:prstClr val="black"/>
                </a:solidFill>
              </a:endParaRPr>
            </a:p>
          </p:txBody>
        </p:sp>
        <p:sp>
          <p:nvSpPr>
            <p:cNvPr id="28" name="Google Shape;685;p38">
              <a:extLst>
                <a:ext uri="{FF2B5EF4-FFF2-40B4-BE49-F238E27FC236}">
                  <a16:creationId xmlns:a16="http://schemas.microsoft.com/office/drawing/2014/main" id="{FBCA4277-610E-43EF-95C7-090CA2A24D41}"/>
                </a:ext>
              </a:extLst>
            </p:cNvPr>
            <p:cNvSpPr/>
            <p:nvPr/>
          </p:nvSpPr>
          <p:spPr>
            <a:xfrm>
              <a:off x="6812804" y="1710936"/>
              <a:ext cx="480000" cy="480000"/>
            </a:xfrm>
            <a:prstGeom prst="roundRect">
              <a:avLst>
                <a:gd name="adj" fmla="val 574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120000" algn="bl" rotWithShape="0">
                <a:srgbClr val="2D2E27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E0A231D-A3FA-48B2-A254-853118AC713F}"/>
                </a:ext>
              </a:extLst>
            </p:cNvPr>
            <p:cNvCxnSpPr/>
            <p:nvPr/>
          </p:nvCxnSpPr>
          <p:spPr>
            <a:xfrm>
              <a:off x="6096000" y="1136074"/>
              <a:ext cx="0" cy="4862945"/>
            </a:xfrm>
            <a:prstGeom prst="line">
              <a:avLst/>
            </a:prstGeom>
            <a:ln w="50800">
              <a:solidFill>
                <a:srgbClr val="787F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4E355F8-5C39-4D42-B894-E64C8CA8BDC3}"/>
                </a:ext>
              </a:extLst>
            </p:cNvPr>
            <p:cNvSpPr txBox="1"/>
            <p:nvPr/>
          </p:nvSpPr>
          <p:spPr>
            <a:xfrm>
              <a:off x="1118516" y="1447163"/>
              <a:ext cx="716160" cy="926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lnSpc>
                  <a:spcPct val="107000"/>
                </a:lnSpc>
                <a:spcAft>
                  <a:spcPts val="1067"/>
                </a:spcAft>
                <a:buClr>
                  <a:srgbClr val="000000"/>
                </a:buClr>
              </a:pPr>
              <a:r>
                <a:rPr lang="en-US" sz="5333" kern="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</a:t>
              </a:r>
              <a:endPara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191B0E6-996A-49A2-AB37-5DAA23869A6F}"/>
                </a:ext>
              </a:extLst>
            </p:cNvPr>
            <p:cNvSpPr txBox="1"/>
            <p:nvPr/>
          </p:nvSpPr>
          <p:spPr>
            <a:xfrm>
              <a:off x="1118445" y="2471900"/>
              <a:ext cx="716160" cy="926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lnSpc>
                  <a:spcPct val="107000"/>
                </a:lnSpc>
                <a:spcAft>
                  <a:spcPts val="1067"/>
                </a:spcAft>
                <a:buClr>
                  <a:srgbClr val="000000"/>
                </a:buClr>
              </a:pPr>
              <a:r>
                <a:rPr lang="en-US" sz="5333" kern="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</a:t>
              </a:r>
              <a:endPara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61ACFDC-1737-4B53-B958-BB38AD08228B}"/>
                </a:ext>
              </a:extLst>
            </p:cNvPr>
            <p:cNvSpPr txBox="1"/>
            <p:nvPr/>
          </p:nvSpPr>
          <p:spPr>
            <a:xfrm>
              <a:off x="1118445" y="3492601"/>
              <a:ext cx="716160" cy="926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lnSpc>
                  <a:spcPct val="107000"/>
                </a:lnSpc>
                <a:spcAft>
                  <a:spcPts val="1067"/>
                </a:spcAft>
                <a:buClr>
                  <a:srgbClr val="000000"/>
                </a:buClr>
              </a:pPr>
              <a:r>
                <a:rPr lang="en-US" sz="5333" kern="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</a:t>
              </a:r>
              <a:endPara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E7F4E9E-1F34-4017-BC61-BC528CDE3D6B}"/>
                </a:ext>
              </a:extLst>
            </p:cNvPr>
            <p:cNvSpPr txBox="1"/>
            <p:nvPr/>
          </p:nvSpPr>
          <p:spPr>
            <a:xfrm>
              <a:off x="1110396" y="4510763"/>
              <a:ext cx="716160" cy="926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lnSpc>
                  <a:spcPct val="107000"/>
                </a:lnSpc>
                <a:spcAft>
                  <a:spcPts val="1067"/>
                </a:spcAft>
                <a:buClr>
                  <a:srgbClr val="000000"/>
                </a:buClr>
              </a:pPr>
              <a:r>
                <a:rPr lang="en-US" sz="5333" kern="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</a:t>
              </a:r>
              <a:endPara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696FA36-CEC6-4DE3-9649-C3A238FF0855}"/>
                </a:ext>
              </a:extLst>
            </p:cNvPr>
            <p:cNvSpPr txBox="1"/>
            <p:nvPr/>
          </p:nvSpPr>
          <p:spPr>
            <a:xfrm>
              <a:off x="1135556" y="1447163"/>
              <a:ext cx="716160" cy="926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lnSpc>
                  <a:spcPct val="107000"/>
                </a:lnSpc>
                <a:spcAft>
                  <a:spcPts val="1067"/>
                </a:spcAft>
                <a:buClr>
                  <a:srgbClr val="000000"/>
                </a:buClr>
              </a:pPr>
              <a:r>
                <a:rPr lang="en-US" sz="5333" kern="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</a:t>
              </a:r>
              <a:endPara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9AE51F1-003B-47B0-9BD5-5314C03210E7}"/>
                </a:ext>
              </a:extLst>
            </p:cNvPr>
            <p:cNvSpPr txBox="1"/>
            <p:nvPr/>
          </p:nvSpPr>
          <p:spPr>
            <a:xfrm>
              <a:off x="1135487" y="2471900"/>
              <a:ext cx="716160" cy="926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lnSpc>
                  <a:spcPct val="107000"/>
                </a:lnSpc>
                <a:spcAft>
                  <a:spcPts val="1067"/>
                </a:spcAft>
                <a:buClr>
                  <a:srgbClr val="000000"/>
                </a:buClr>
              </a:pPr>
              <a:r>
                <a:rPr lang="en-US" sz="5333" kern="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</a:t>
              </a:r>
              <a:endPara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1FB24F6-7ADC-4FD8-9388-434DC6FA98CE}"/>
                </a:ext>
              </a:extLst>
            </p:cNvPr>
            <p:cNvSpPr txBox="1"/>
            <p:nvPr/>
          </p:nvSpPr>
          <p:spPr>
            <a:xfrm>
              <a:off x="1135487" y="3492601"/>
              <a:ext cx="716160" cy="926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lnSpc>
                  <a:spcPct val="107000"/>
                </a:lnSpc>
                <a:spcAft>
                  <a:spcPts val="1067"/>
                </a:spcAft>
                <a:buClr>
                  <a:srgbClr val="000000"/>
                </a:buClr>
              </a:pPr>
              <a:r>
                <a:rPr lang="en-US" sz="5333" kern="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</a:t>
              </a:r>
              <a:endPara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9731BBB-568C-42B9-9FEE-1E49F3AF1B58}"/>
                </a:ext>
              </a:extLst>
            </p:cNvPr>
            <p:cNvSpPr txBox="1"/>
            <p:nvPr/>
          </p:nvSpPr>
          <p:spPr>
            <a:xfrm>
              <a:off x="1127437" y="4510763"/>
              <a:ext cx="716160" cy="926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lnSpc>
                  <a:spcPct val="107000"/>
                </a:lnSpc>
                <a:spcAft>
                  <a:spcPts val="1067"/>
                </a:spcAft>
                <a:buClr>
                  <a:srgbClr val="000000"/>
                </a:buClr>
              </a:pPr>
              <a:r>
                <a:rPr lang="en-US" sz="5333" kern="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</a:t>
              </a:r>
              <a:endPara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4207CE0-A932-4554-A5DB-D5398EC3E6FD}"/>
                </a:ext>
              </a:extLst>
            </p:cNvPr>
            <p:cNvSpPr txBox="1"/>
            <p:nvPr/>
          </p:nvSpPr>
          <p:spPr>
            <a:xfrm>
              <a:off x="6725397" y="1447163"/>
              <a:ext cx="716160" cy="926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lnSpc>
                  <a:spcPct val="107000"/>
                </a:lnSpc>
                <a:spcAft>
                  <a:spcPts val="1067"/>
                </a:spcAft>
                <a:buClr>
                  <a:srgbClr val="000000"/>
                </a:buClr>
              </a:pPr>
              <a:r>
                <a:rPr lang="en-US" sz="5333" kern="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</a:t>
              </a:r>
              <a:endPara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3B2A6F8-3F02-4AA6-9199-9FACD08631BB}"/>
                </a:ext>
              </a:extLst>
            </p:cNvPr>
            <p:cNvSpPr txBox="1"/>
            <p:nvPr/>
          </p:nvSpPr>
          <p:spPr>
            <a:xfrm>
              <a:off x="6725329" y="2471900"/>
              <a:ext cx="716160" cy="926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lnSpc>
                  <a:spcPct val="107000"/>
                </a:lnSpc>
                <a:spcAft>
                  <a:spcPts val="1067"/>
                </a:spcAft>
                <a:buClr>
                  <a:srgbClr val="000000"/>
                </a:buClr>
              </a:pPr>
              <a:r>
                <a:rPr lang="en-US" sz="5333" kern="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</a:t>
              </a:r>
              <a:endPara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7DFADC3-C214-41CF-A432-72FDD8BB4AD4}"/>
                </a:ext>
              </a:extLst>
            </p:cNvPr>
            <p:cNvSpPr txBox="1"/>
            <p:nvPr/>
          </p:nvSpPr>
          <p:spPr>
            <a:xfrm>
              <a:off x="6725329" y="3492601"/>
              <a:ext cx="716160" cy="926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lnSpc>
                  <a:spcPct val="107000"/>
                </a:lnSpc>
                <a:spcAft>
                  <a:spcPts val="1067"/>
                </a:spcAft>
                <a:buClr>
                  <a:srgbClr val="000000"/>
                </a:buClr>
              </a:pPr>
              <a:r>
                <a:rPr lang="en-US" sz="5333" kern="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</a:t>
              </a:r>
              <a:endPara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867DA80-5713-4A92-A8BC-933459AB70B0}"/>
                </a:ext>
              </a:extLst>
            </p:cNvPr>
            <p:cNvSpPr txBox="1"/>
            <p:nvPr/>
          </p:nvSpPr>
          <p:spPr>
            <a:xfrm>
              <a:off x="6717279" y="4510763"/>
              <a:ext cx="716160" cy="926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lnSpc>
                  <a:spcPct val="107000"/>
                </a:lnSpc>
                <a:spcAft>
                  <a:spcPts val="1067"/>
                </a:spcAft>
                <a:buClr>
                  <a:srgbClr val="000000"/>
                </a:buClr>
              </a:pPr>
              <a:r>
                <a:rPr lang="en-US" sz="5333" kern="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</a:t>
              </a:r>
              <a:endPara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A96B6D2B-1064-483A-B4CA-032BB8AD5726}"/>
              </a:ext>
            </a:extLst>
          </p:cNvPr>
          <p:cNvSpPr/>
          <p:nvPr/>
        </p:nvSpPr>
        <p:spPr>
          <a:xfrm>
            <a:off x="-1047564" y="6120333"/>
            <a:ext cx="1900458" cy="1628829"/>
          </a:xfrm>
          <a:prstGeom prst="rect">
            <a:avLst/>
          </a:prstGeom>
          <a:solidFill>
            <a:srgbClr val="FFA6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bject 4">
            <a:extLst>
              <a:ext uri="{FF2B5EF4-FFF2-40B4-BE49-F238E27FC236}">
                <a16:creationId xmlns:a16="http://schemas.microsoft.com/office/drawing/2014/main" id="{966F19AF-55DB-41E7-9ADA-3F1A7457C05F}"/>
              </a:ext>
            </a:extLst>
          </p:cNvPr>
          <p:cNvSpPr/>
          <p:nvPr/>
        </p:nvSpPr>
        <p:spPr>
          <a:xfrm>
            <a:off x="-33733" y="6621475"/>
            <a:ext cx="4855588" cy="204852"/>
          </a:xfrm>
          <a:custGeom>
            <a:avLst/>
            <a:gdLst/>
            <a:ahLst/>
            <a:cxnLst/>
            <a:rect l="l" t="t" r="r" b="b"/>
            <a:pathLst>
              <a:path w="8037830" h="4150360">
                <a:moveTo>
                  <a:pt x="8037576" y="0"/>
                </a:moveTo>
                <a:lnTo>
                  <a:pt x="0" y="0"/>
                </a:lnTo>
                <a:lnTo>
                  <a:pt x="0" y="1886712"/>
                </a:lnTo>
                <a:lnTo>
                  <a:pt x="0" y="4149852"/>
                </a:lnTo>
                <a:lnTo>
                  <a:pt x="8037576" y="4149852"/>
                </a:lnTo>
                <a:lnTo>
                  <a:pt x="8037576" y="1886712"/>
                </a:lnTo>
                <a:lnTo>
                  <a:pt x="8037576" y="0"/>
                </a:lnTo>
                <a:close/>
              </a:path>
            </a:pathLst>
          </a:custGeom>
          <a:solidFill>
            <a:srgbClr val="073762">
              <a:alpha val="749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871165E-A657-4E1B-AE4E-ED320DE9A296}"/>
              </a:ext>
            </a:extLst>
          </p:cNvPr>
          <p:cNvSpPr/>
          <p:nvPr/>
        </p:nvSpPr>
        <p:spPr>
          <a:xfrm>
            <a:off x="11975978" y="1198485"/>
            <a:ext cx="203677" cy="5134615"/>
          </a:xfrm>
          <a:prstGeom prst="rect">
            <a:avLst/>
          </a:prstGeom>
          <a:solidFill>
            <a:srgbClr val="FFA60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bject 4">
            <a:extLst>
              <a:ext uri="{FF2B5EF4-FFF2-40B4-BE49-F238E27FC236}">
                <a16:creationId xmlns:a16="http://schemas.microsoft.com/office/drawing/2014/main" id="{F1CACDB9-6D53-406B-A491-6F52E8556A8D}"/>
              </a:ext>
            </a:extLst>
          </p:cNvPr>
          <p:cNvSpPr/>
          <p:nvPr/>
        </p:nvSpPr>
        <p:spPr>
          <a:xfrm flipV="1">
            <a:off x="10791979" y="6125591"/>
            <a:ext cx="1387676" cy="762227"/>
          </a:xfrm>
          <a:custGeom>
            <a:avLst/>
            <a:gdLst/>
            <a:ahLst/>
            <a:cxnLst/>
            <a:rect l="l" t="t" r="r" b="b"/>
            <a:pathLst>
              <a:path w="8037830" h="4150360">
                <a:moveTo>
                  <a:pt x="8037576" y="0"/>
                </a:moveTo>
                <a:lnTo>
                  <a:pt x="0" y="0"/>
                </a:lnTo>
                <a:lnTo>
                  <a:pt x="0" y="1886712"/>
                </a:lnTo>
                <a:lnTo>
                  <a:pt x="0" y="4149852"/>
                </a:lnTo>
                <a:lnTo>
                  <a:pt x="8037576" y="4149852"/>
                </a:lnTo>
                <a:lnTo>
                  <a:pt x="8037576" y="1886712"/>
                </a:lnTo>
                <a:lnTo>
                  <a:pt x="8037576" y="0"/>
                </a:lnTo>
                <a:close/>
              </a:path>
            </a:pathLst>
          </a:custGeom>
          <a:solidFill>
            <a:srgbClr val="073762"/>
          </a:solidFill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3CC5F3A-A682-4D75-85A0-1E6FA4D655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713" y="0"/>
            <a:ext cx="2436289" cy="688795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3A0D6C53-C138-4C7C-8B16-BBFCDC47F7C3}"/>
              </a:ext>
            </a:extLst>
          </p:cNvPr>
          <p:cNvGrpSpPr/>
          <p:nvPr/>
        </p:nvGrpSpPr>
        <p:grpSpPr>
          <a:xfrm>
            <a:off x="-33733" y="-7985"/>
            <a:ext cx="9336559" cy="883064"/>
            <a:chOff x="106559" y="37833"/>
            <a:chExt cx="7758941" cy="649685"/>
          </a:xfrm>
          <a:solidFill>
            <a:srgbClr val="073762"/>
          </a:solidFill>
        </p:grpSpPr>
        <p:sp>
          <p:nvSpPr>
            <p:cNvPr id="47" name="Pentagon 116">
              <a:extLst>
                <a:ext uri="{FF2B5EF4-FFF2-40B4-BE49-F238E27FC236}">
                  <a16:creationId xmlns:a16="http://schemas.microsoft.com/office/drawing/2014/main" id="{580FF77E-3DB5-4F75-AFD4-7FA6E6BE0AED}"/>
                </a:ext>
              </a:extLst>
            </p:cNvPr>
            <p:cNvSpPr/>
            <p:nvPr/>
          </p:nvSpPr>
          <p:spPr>
            <a:xfrm>
              <a:off x="233356" y="113938"/>
              <a:ext cx="7632144" cy="505164"/>
            </a:xfrm>
            <a:custGeom>
              <a:avLst/>
              <a:gdLst>
                <a:gd name="connsiteX0" fmla="*/ 0 w 7143221"/>
                <a:gd name="connsiteY0" fmla="*/ 0 h 505164"/>
                <a:gd name="connsiteX1" fmla="*/ 6890639 w 7143221"/>
                <a:gd name="connsiteY1" fmla="*/ 0 h 505164"/>
                <a:gd name="connsiteX2" fmla="*/ 7143221 w 7143221"/>
                <a:gd name="connsiteY2" fmla="*/ 252582 h 505164"/>
                <a:gd name="connsiteX3" fmla="*/ 6890639 w 7143221"/>
                <a:gd name="connsiteY3" fmla="*/ 505164 h 505164"/>
                <a:gd name="connsiteX4" fmla="*/ 0 w 7143221"/>
                <a:gd name="connsiteY4" fmla="*/ 505164 h 505164"/>
                <a:gd name="connsiteX5" fmla="*/ 0 w 7143221"/>
                <a:gd name="connsiteY5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7157 w 7143222"/>
                <a:gd name="connsiteY5" fmla="*/ 248012 h 505164"/>
                <a:gd name="connsiteX6" fmla="*/ 1 w 7143222"/>
                <a:gd name="connsiteY6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3982 w 7143222"/>
                <a:gd name="connsiteY5" fmla="*/ 238487 h 505164"/>
                <a:gd name="connsiteX6" fmla="*/ 1 w 7143222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233" h="505164">
                  <a:moveTo>
                    <a:pt x="12" y="0"/>
                  </a:moveTo>
                  <a:lnTo>
                    <a:pt x="6890651" y="0"/>
                  </a:lnTo>
                  <a:lnTo>
                    <a:pt x="7143233" y="252582"/>
                  </a:lnTo>
                  <a:lnTo>
                    <a:pt x="6890651" y="505164"/>
                  </a:lnTo>
                  <a:lnTo>
                    <a:pt x="12" y="505164"/>
                  </a:lnTo>
                  <a:cubicBezTo>
                    <a:pt x="-519" y="414155"/>
                    <a:pt x="14824" y="491421"/>
                    <a:pt x="153993" y="238487"/>
                  </a:cubicBezTo>
                  <a:cubicBezTo>
                    <a:pt x="23291" y="51041"/>
                    <a:pt x="51339" y="79496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9" name="Google Shape;9573;p60">
              <a:extLst>
                <a:ext uri="{FF2B5EF4-FFF2-40B4-BE49-F238E27FC236}">
                  <a16:creationId xmlns:a16="http://schemas.microsoft.com/office/drawing/2014/main" id="{ECD3F80A-4512-45C4-B725-9669F219EEAE}"/>
                </a:ext>
              </a:extLst>
            </p:cNvPr>
            <p:cNvGrpSpPr/>
            <p:nvPr/>
          </p:nvGrpSpPr>
          <p:grpSpPr>
            <a:xfrm>
              <a:off x="106559" y="37833"/>
              <a:ext cx="398481" cy="649685"/>
              <a:chOff x="4411970" y="2726085"/>
              <a:chExt cx="118796" cy="193659"/>
            </a:xfrm>
            <a:grpFill/>
          </p:grpSpPr>
          <p:sp>
            <p:nvSpPr>
              <p:cNvPr id="50" name="Google Shape;9575;p60">
                <a:extLst>
                  <a:ext uri="{FF2B5EF4-FFF2-40B4-BE49-F238E27FC236}">
                    <a16:creationId xmlns:a16="http://schemas.microsoft.com/office/drawing/2014/main" id="{658A53C1-838A-4553-B775-734E23CD1403}"/>
                  </a:ext>
                </a:extLst>
              </p:cNvPr>
              <p:cNvSpPr/>
              <p:nvPr/>
            </p:nvSpPr>
            <p:spPr>
              <a:xfrm>
                <a:off x="4426058" y="2791601"/>
                <a:ext cx="36167" cy="62627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387" extrusionOk="0">
                    <a:moveTo>
                      <a:pt x="176" y="0"/>
                    </a:moveTo>
                    <a:cubicBezTo>
                      <a:pt x="87" y="0"/>
                      <a:pt x="1" y="69"/>
                      <a:pt x="1" y="173"/>
                    </a:cubicBezTo>
                    <a:lnTo>
                      <a:pt x="1" y="1214"/>
                    </a:lnTo>
                    <a:cubicBezTo>
                      <a:pt x="1" y="1318"/>
                      <a:pt x="87" y="1386"/>
                      <a:pt x="176" y="1386"/>
                    </a:cubicBezTo>
                    <a:cubicBezTo>
                      <a:pt x="218" y="1386"/>
                      <a:pt x="262" y="1371"/>
                      <a:pt x="297" y="1335"/>
                    </a:cubicBezTo>
                    <a:lnTo>
                      <a:pt x="627" y="1006"/>
                    </a:lnTo>
                    <a:cubicBezTo>
                      <a:pt x="800" y="834"/>
                      <a:pt x="800" y="554"/>
                      <a:pt x="627" y="381"/>
                    </a:cubicBezTo>
                    <a:lnTo>
                      <a:pt x="297" y="51"/>
                    </a:lnTo>
                    <a:cubicBezTo>
                      <a:pt x="262" y="16"/>
                      <a:pt x="218" y="0"/>
                      <a:pt x="1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Google Shape;9574;p60">
                <a:extLst>
                  <a:ext uri="{FF2B5EF4-FFF2-40B4-BE49-F238E27FC236}">
                    <a16:creationId xmlns:a16="http://schemas.microsoft.com/office/drawing/2014/main" id="{084DFD6F-1D47-4BA1-B821-966597640C2B}"/>
                  </a:ext>
                </a:extLst>
              </p:cNvPr>
              <p:cNvSpPr/>
              <p:nvPr/>
            </p:nvSpPr>
            <p:spPr>
              <a:xfrm>
                <a:off x="4411970" y="2726085"/>
                <a:ext cx="118796" cy="193659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4289" extrusionOk="0">
                    <a:moveTo>
                      <a:pt x="450" y="0"/>
                    </a:moveTo>
                    <a:cubicBezTo>
                      <a:pt x="357" y="0"/>
                      <a:pt x="264" y="35"/>
                      <a:pt x="193" y="106"/>
                    </a:cubicBezTo>
                    <a:lnTo>
                      <a:pt x="1" y="298"/>
                    </a:lnTo>
                    <a:lnTo>
                      <a:pt x="1591" y="1886"/>
                    </a:lnTo>
                    <a:cubicBezTo>
                      <a:pt x="1732" y="2029"/>
                      <a:pt x="1732" y="2258"/>
                      <a:pt x="1591" y="2401"/>
                    </a:cubicBezTo>
                    <a:lnTo>
                      <a:pt x="1" y="3991"/>
                    </a:lnTo>
                    <a:lnTo>
                      <a:pt x="193" y="4183"/>
                    </a:lnTo>
                    <a:cubicBezTo>
                      <a:pt x="264" y="4253"/>
                      <a:pt x="357" y="4288"/>
                      <a:pt x="450" y="4288"/>
                    </a:cubicBezTo>
                    <a:cubicBezTo>
                      <a:pt x="543" y="4288"/>
                      <a:pt x="636" y="4253"/>
                      <a:pt x="707" y="4183"/>
                    </a:cubicBezTo>
                    <a:lnTo>
                      <a:pt x="2488" y="2401"/>
                    </a:lnTo>
                    <a:cubicBezTo>
                      <a:pt x="2630" y="2260"/>
                      <a:pt x="2630" y="2029"/>
                      <a:pt x="2488" y="1888"/>
                    </a:cubicBezTo>
                    <a:lnTo>
                      <a:pt x="707" y="106"/>
                    </a:lnTo>
                    <a:cubicBezTo>
                      <a:pt x="636" y="35"/>
                      <a:pt x="543" y="0"/>
                      <a:pt x="4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4C483917-C604-45E5-8CB2-4543C7DC5EC7}"/>
              </a:ext>
            </a:extLst>
          </p:cNvPr>
          <p:cNvSpPr txBox="1"/>
          <p:nvPr/>
        </p:nvSpPr>
        <p:spPr>
          <a:xfrm>
            <a:off x="571983" y="137987"/>
            <a:ext cx="8730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SYARAT PENGUSULAN O.P.O.R</a:t>
            </a:r>
          </a:p>
        </p:txBody>
      </p:sp>
    </p:spTree>
    <p:extLst>
      <p:ext uri="{BB962C8B-B14F-4D97-AF65-F5344CB8AC3E}">
        <p14:creationId xmlns:p14="http://schemas.microsoft.com/office/powerpoint/2010/main" val="3440535942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25">
            <a:extLst>
              <a:ext uri="{FF2B5EF4-FFF2-40B4-BE49-F238E27FC236}">
                <a16:creationId xmlns:a16="http://schemas.microsoft.com/office/drawing/2014/main" id="{1EB5943C-F2F5-4A38-9C16-D456FCC63DBB}"/>
              </a:ext>
            </a:extLst>
          </p:cNvPr>
          <p:cNvSpPr/>
          <p:nvPr/>
        </p:nvSpPr>
        <p:spPr>
          <a:xfrm>
            <a:off x="5912587" y="2"/>
            <a:ext cx="6279411" cy="6854189"/>
          </a:xfrm>
          <a:prstGeom prst="rect">
            <a:avLst/>
          </a:prstGeom>
          <a:solidFill>
            <a:srgbClr val="FFD96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E01305C-9B87-41A8-AF67-71D4C386D4C6}"/>
              </a:ext>
            </a:extLst>
          </p:cNvPr>
          <p:cNvGrpSpPr/>
          <p:nvPr/>
        </p:nvGrpSpPr>
        <p:grpSpPr>
          <a:xfrm>
            <a:off x="-33733" y="-7985"/>
            <a:ext cx="9336559" cy="883064"/>
            <a:chOff x="106559" y="37833"/>
            <a:chExt cx="7758941" cy="649685"/>
          </a:xfrm>
          <a:solidFill>
            <a:srgbClr val="073762"/>
          </a:solidFill>
        </p:grpSpPr>
        <p:sp>
          <p:nvSpPr>
            <p:cNvPr id="59" name="Pentagon 116">
              <a:extLst>
                <a:ext uri="{FF2B5EF4-FFF2-40B4-BE49-F238E27FC236}">
                  <a16:creationId xmlns:a16="http://schemas.microsoft.com/office/drawing/2014/main" id="{96875C40-DDEA-4C97-8ADB-5C8178F14A5A}"/>
                </a:ext>
              </a:extLst>
            </p:cNvPr>
            <p:cNvSpPr/>
            <p:nvPr/>
          </p:nvSpPr>
          <p:spPr>
            <a:xfrm>
              <a:off x="233356" y="113938"/>
              <a:ext cx="7632144" cy="505164"/>
            </a:xfrm>
            <a:custGeom>
              <a:avLst/>
              <a:gdLst>
                <a:gd name="connsiteX0" fmla="*/ 0 w 7143221"/>
                <a:gd name="connsiteY0" fmla="*/ 0 h 505164"/>
                <a:gd name="connsiteX1" fmla="*/ 6890639 w 7143221"/>
                <a:gd name="connsiteY1" fmla="*/ 0 h 505164"/>
                <a:gd name="connsiteX2" fmla="*/ 7143221 w 7143221"/>
                <a:gd name="connsiteY2" fmla="*/ 252582 h 505164"/>
                <a:gd name="connsiteX3" fmla="*/ 6890639 w 7143221"/>
                <a:gd name="connsiteY3" fmla="*/ 505164 h 505164"/>
                <a:gd name="connsiteX4" fmla="*/ 0 w 7143221"/>
                <a:gd name="connsiteY4" fmla="*/ 505164 h 505164"/>
                <a:gd name="connsiteX5" fmla="*/ 0 w 7143221"/>
                <a:gd name="connsiteY5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7157 w 7143222"/>
                <a:gd name="connsiteY5" fmla="*/ 248012 h 505164"/>
                <a:gd name="connsiteX6" fmla="*/ 1 w 7143222"/>
                <a:gd name="connsiteY6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3982 w 7143222"/>
                <a:gd name="connsiteY5" fmla="*/ 238487 h 505164"/>
                <a:gd name="connsiteX6" fmla="*/ 1 w 7143222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233" h="505164">
                  <a:moveTo>
                    <a:pt x="12" y="0"/>
                  </a:moveTo>
                  <a:lnTo>
                    <a:pt x="6890651" y="0"/>
                  </a:lnTo>
                  <a:lnTo>
                    <a:pt x="7143233" y="252582"/>
                  </a:lnTo>
                  <a:lnTo>
                    <a:pt x="6890651" y="505164"/>
                  </a:lnTo>
                  <a:lnTo>
                    <a:pt x="12" y="505164"/>
                  </a:lnTo>
                  <a:cubicBezTo>
                    <a:pt x="-519" y="414155"/>
                    <a:pt x="14824" y="491421"/>
                    <a:pt x="153993" y="238487"/>
                  </a:cubicBezTo>
                  <a:cubicBezTo>
                    <a:pt x="23291" y="51041"/>
                    <a:pt x="51339" y="79496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0" name="Google Shape;9573;p60">
              <a:extLst>
                <a:ext uri="{FF2B5EF4-FFF2-40B4-BE49-F238E27FC236}">
                  <a16:creationId xmlns:a16="http://schemas.microsoft.com/office/drawing/2014/main" id="{3250126F-C859-498C-B8B1-990B4995A842}"/>
                </a:ext>
              </a:extLst>
            </p:cNvPr>
            <p:cNvGrpSpPr/>
            <p:nvPr/>
          </p:nvGrpSpPr>
          <p:grpSpPr>
            <a:xfrm>
              <a:off x="106559" y="37833"/>
              <a:ext cx="398481" cy="649685"/>
              <a:chOff x="4411970" y="2726085"/>
              <a:chExt cx="118796" cy="193659"/>
            </a:xfrm>
            <a:grpFill/>
          </p:grpSpPr>
          <p:sp>
            <p:nvSpPr>
              <p:cNvPr id="61" name="Google Shape;9575;p60">
                <a:extLst>
                  <a:ext uri="{FF2B5EF4-FFF2-40B4-BE49-F238E27FC236}">
                    <a16:creationId xmlns:a16="http://schemas.microsoft.com/office/drawing/2014/main" id="{5A4F6A4E-4E44-4B1F-A9BD-C2893EB54E91}"/>
                  </a:ext>
                </a:extLst>
              </p:cNvPr>
              <p:cNvSpPr/>
              <p:nvPr/>
            </p:nvSpPr>
            <p:spPr>
              <a:xfrm>
                <a:off x="4426058" y="2791601"/>
                <a:ext cx="36167" cy="62627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387" extrusionOk="0">
                    <a:moveTo>
                      <a:pt x="176" y="0"/>
                    </a:moveTo>
                    <a:cubicBezTo>
                      <a:pt x="87" y="0"/>
                      <a:pt x="1" y="69"/>
                      <a:pt x="1" y="173"/>
                    </a:cubicBezTo>
                    <a:lnTo>
                      <a:pt x="1" y="1214"/>
                    </a:lnTo>
                    <a:cubicBezTo>
                      <a:pt x="1" y="1318"/>
                      <a:pt x="87" y="1386"/>
                      <a:pt x="176" y="1386"/>
                    </a:cubicBezTo>
                    <a:cubicBezTo>
                      <a:pt x="218" y="1386"/>
                      <a:pt x="262" y="1371"/>
                      <a:pt x="297" y="1335"/>
                    </a:cubicBezTo>
                    <a:lnTo>
                      <a:pt x="627" y="1006"/>
                    </a:lnTo>
                    <a:cubicBezTo>
                      <a:pt x="800" y="834"/>
                      <a:pt x="800" y="554"/>
                      <a:pt x="627" y="381"/>
                    </a:cubicBezTo>
                    <a:lnTo>
                      <a:pt x="297" y="51"/>
                    </a:lnTo>
                    <a:cubicBezTo>
                      <a:pt x="262" y="16"/>
                      <a:pt x="218" y="0"/>
                      <a:pt x="1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Google Shape;9574;p60">
                <a:extLst>
                  <a:ext uri="{FF2B5EF4-FFF2-40B4-BE49-F238E27FC236}">
                    <a16:creationId xmlns:a16="http://schemas.microsoft.com/office/drawing/2014/main" id="{BFB76848-57EE-4836-B50C-45EFB293F409}"/>
                  </a:ext>
                </a:extLst>
              </p:cNvPr>
              <p:cNvSpPr/>
              <p:nvPr/>
            </p:nvSpPr>
            <p:spPr>
              <a:xfrm>
                <a:off x="4411970" y="2726085"/>
                <a:ext cx="118796" cy="193659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4289" extrusionOk="0">
                    <a:moveTo>
                      <a:pt x="450" y="0"/>
                    </a:moveTo>
                    <a:cubicBezTo>
                      <a:pt x="357" y="0"/>
                      <a:pt x="264" y="35"/>
                      <a:pt x="193" y="106"/>
                    </a:cubicBezTo>
                    <a:lnTo>
                      <a:pt x="1" y="298"/>
                    </a:lnTo>
                    <a:lnTo>
                      <a:pt x="1591" y="1886"/>
                    </a:lnTo>
                    <a:cubicBezTo>
                      <a:pt x="1732" y="2029"/>
                      <a:pt x="1732" y="2258"/>
                      <a:pt x="1591" y="2401"/>
                    </a:cubicBezTo>
                    <a:lnTo>
                      <a:pt x="1" y="3991"/>
                    </a:lnTo>
                    <a:lnTo>
                      <a:pt x="193" y="4183"/>
                    </a:lnTo>
                    <a:cubicBezTo>
                      <a:pt x="264" y="4253"/>
                      <a:pt x="357" y="4288"/>
                      <a:pt x="450" y="4288"/>
                    </a:cubicBezTo>
                    <a:cubicBezTo>
                      <a:pt x="543" y="4288"/>
                      <a:pt x="636" y="4253"/>
                      <a:pt x="707" y="4183"/>
                    </a:cubicBezTo>
                    <a:lnTo>
                      <a:pt x="2488" y="2401"/>
                    </a:lnTo>
                    <a:cubicBezTo>
                      <a:pt x="2630" y="2260"/>
                      <a:pt x="2630" y="2029"/>
                      <a:pt x="2488" y="1888"/>
                    </a:cubicBezTo>
                    <a:lnTo>
                      <a:pt x="707" y="106"/>
                    </a:lnTo>
                    <a:cubicBezTo>
                      <a:pt x="636" y="35"/>
                      <a:pt x="543" y="0"/>
                      <a:pt x="4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104" name="Chart 103">
            <a:extLst>
              <a:ext uri="{FF2B5EF4-FFF2-40B4-BE49-F238E27FC236}">
                <a16:creationId xmlns:a16="http://schemas.microsoft.com/office/drawing/2014/main" id="{4FDF8880-6329-4A49-B6EC-FDAE7C70DE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8026125"/>
              </p:ext>
            </p:extLst>
          </p:nvPr>
        </p:nvGraphicFramePr>
        <p:xfrm>
          <a:off x="633541" y="725095"/>
          <a:ext cx="4704587" cy="4036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5" name="Google Shape;522;p23">
            <a:extLst>
              <a:ext uri="{FF2B5EF4-FFF2-40B4-BE49-F238E27FC236}">
                <a16:creationId xmlns:a16="http://schemas.microsoft.com/office/drawing/2014/main" id="{79A7CCCD-46AE-425B-8012-E3F015D86F68}"/>
              </a:ext>
            </a:extLst>
          </p:cNvPr>
          <p:cNvSpPr txBox="1"/>
          <p:nvPr/>
        </p:nvSpPr>
        <p:spPr>
          <a:xfrm>
            <a:off x="1360485" y="2002453"/>
            <a:ext cx="3299744" cy="1543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ID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TOTAL RUMAH SUSUN TERBANGUN 2005-20</a:t>
            </a:r>
            <a:r>
              <a:rPr kumimoji="0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21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en-US" sz="1600" b="1" kern="0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  <a:sym typeface="Arial"/>
              </a:rPr>
              <a:t>DI WILAYAH JAWA III</a:t>
            </a:r>
            <a:endParaRPr kumimoji="0" lang="id-ID" alt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ID" alt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280 TOWER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E41F3547-B171-437A-9ADF-0EB88D9F74CF}"/>
              </a:ext>
            </a:extLst>
          </p:cNvPr>
          <p:cNvGrpSpPr/>
          <p:nvPr/>
        </p:nvGrpSpPr>
        <p:grpSpPr>
          <a:xfrm>
            <a:off x="217891" y="4649983"/>
            <a:ext cx="5709553" cy="2403434"/>
            <a:chOff x="5502295" y="1040340"/>
            <a:chExt cx="6520372" cy="3022698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E68C16D0-7EE7-449E-AE2E-A3E0650DFE2D}"/>
                </a:ext>
              </a:extLst>
            </p:cNvPr>
            <p:cNvSpPr/>
            <p:nvPr/>
          </p:nvSpPr>
          <p:spPr>
            <a:xfrm>
              <a:off x="5502295" y="2924180"/>
              <a:ext cx="2082367" cy="69674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SUDAH BAST</a:t>
              </a:r>
            </a:p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74,5 TOWER </a:t>
              </a: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355F1255-2FE4-4C2A-99D5-B86D2FADBAAE}"/>
                </a:ext>
              </a:extLst>
            </p:cNvPr>
            <p:cNvGrpSpPr/>
            <p:nvPr/>
          </p:nvGrpSpPr>
          <p:grpSpPr>
            <a:xfrm>
              <a:off x="5901917" y="1040340"/>
              <a:ext cx="1399515" cy="1679417"/>
              <a:chOff x="2714612" y="857238"/>
              <a:chExt cx="952492" cy="1142990"/>
            </a:xfrm>
          </p:grpSpPr>
          <p:pic>
            <p:nvPicPr>
              <p:cNvPr id="120" name="Picture 119" descr="Question-on-tax-when-extracting-money-from-a-company.png">
                <a:extLst>
                  <a:ext uri="{FF2B5EF4-FFF2-40B4-BE49-F238E27FC236}">
                    <a16:creationId xmlns:a16="http://schemas.microsoft.com/office/drawing/2014/main" id="{DF40AC00-2EC4-43F5-8927-0DBEA1B8D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14612" y="857238"/>
                <a:ext cx="952492" cy="1142990"/>
              </a:xfrm>
              <a:prstGeom prst="rect">
                <a:avLst/>
              </a:prstGeom>
            </p:spPr>
          </p:pic>
          <p:pic>
            <p:nvPicPr>
              <p:cNvPr id="121" name="Picture 120">
                <a:extLst>
                  <a:ext uri="{FF2B5EF4-FFF2-40B4-BE49-F238E27FC236}">
                    <a16:creationId xmlns:a16="http://schemas.microsoft.com/office/drawing/2014/main" id="{59DA6F7C-69B0-4A22-A6D6-1B1523F555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3164013" y="1468403"/>
                <a:ext cx="45719" cy="72262"/>
              </a:xfrm>
              <a:prstGeom prst="rect">
                <a:avLst/>
              </a:prstGeom>
            </p:spPr>
          </p:pic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8B7E7381-B5F6-4C16-BE37-E916F6A6CC62}"/>
                </a:ext>
              </a:extLst>
            </p:cNvPr>
            <p:cNvGrpSpPr/>
            <p:nvPr/>
          </p:nvGrpSpPr>
          <p:grpSpPr>
            <a:xfrm>
              <a:off x="7786106" y="1208763"/>
              <a:ext cx="1611328" cy="1526830"/>
              <a:chOff x="5913224" y="1981614"/>
              <a:chExt cx="1869997" cy="1771935"/>
            </a:xfrm>
          </p:grpSpPr>
          <p:pic>
            <p:nvPicPr>
              <p:cNvPr id="115" name="Picture 114" descr="ilustracoes_04-12-512.png">
                <a:extLst>
                  <a:ext uri="{FF2B5EF4-FFF2-40B4-BE49-F238E27FC236}">
                    <a16:creationId xmlns:a16="http://schemas.microsoft.com/office/drawing/2014/main" id="{90448AA7-F73C-4F2A-90E0-A79846E344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475359">
                <a:off x="5913224" y="2342588"/>
                <a:ext cx="1246549" cy="1246549"/>
              </a:xfrm>
              <a:prstGeom prst="rect">
                <a:avLst/>
              </a:prstGeom>
            </p:spPr>
          </p:pic>
          <p:pic>
            <p:nvPicPr>
              <p:cNvPr id="116" name="Picture 115" descr="colorful+documents+folders+office+icon-1320185938132256066.png">
                <a:extLst>
                  <a:ext uri="{FF2B5EF4-FFF2-40B4-BE49-F238E27FC236}">
                    <a16:creationId xmlns:a16="http://schemas.microsoft.com/office/drawing/2014/main" id="{99DCE0A4-E98D-4CFD-A3F8-B0A049C1B7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36498" y="2506826"/>
                <a:ext cx="1246723" cy="1246723"/>
              </a:xfrm>
              <a:prstGeom prst="rect">
                <a:avLst/>
              </a:prstGeom>
            </p:spPr>
          </p:pic>
          <p:pic>
            <p:nvPicPr>
              <p:cNvPr id="117" name="Picture 116" descr="Setneg-logo.png">
                <a:extLst>
                  <a:ext uri="{FF2B5EF4-FFF2-40B4-BE49-F238E27FC236}">
                    <a16:creationId xmlns:a16="http://schemas.microsoft.com/office/drawing/2014/main" id="{10432389-9568-45C6-9000-851DDC6DBE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00922" y="2031726"/>
                <a:ext cx="486527" cy="485067"/>
              </a:xfrm>
              <a:prstGeom prst="rect">
                <a:avLst/>
              </a:prstGeom>
            </p:spPr>
          </p:pic>
          <p:pic>
            <p:nvPicPr>
              <p:cNvPr id="118" name="Picture 117" descr="logo-kementerian-keuangan-01.png">
                <a:extLst>
                  <a:ext uri="{FF2B5EF4-FFF2-40B4-BE49-F238E27FC236}">
                    <a16:creationId xmlns:a16="http://schemas.microsoft.com/office/drawing/2014/main" id="{4CE89442-629C-4C82-9744-35BDD3149D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568429" y="1981614"/>
                <a:ext cx="583831" cy="535179"/>
              </a:xfrm>
              <a:prstGeom prst="rect">
                <a:avLst/>
              </a:prstGeom>
            </p:spPr>
          </p:pic>
          <p:pic>
            <p:nvPicPr>
              <p:cNvPr id="119" name="Picture 118">
                <a:extLst>
                  <a:ext uri="{FF2B5EF4-FFF2-40B4-BE49-F238E27FC236}">
                    <a16:creationId xmlns:a16="http://schemas.microsoft.com/office/drawing/2014/main" id="{94670035-48C6-4FF1-BEAA-6E6C5464F8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079933" y="2072416"/>
                <a:ext cx="486527" cy="486527"/>
              </a:xfrm>
              <a:prstGeom prst="rect">
                <a:avLst/>
              </a:prstGeom>
            </p:spPr>
          </p:pic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C43BB46B-F7E6-4D33-9F43-BBE7634CF35B}"/>
                </a:ext>
              </a:extLst>
            </p:cNvPr>
            <p:cNvGrpSpPr/>
            <p:nvPr/>
          </p:nvGrpSpPr>
          <p:grpSpPr>
            <a:xfrm>
              <a:off x="9970950" y="1341044"/>
              <a:ext cx="1378712" cy="1378712"/>
              <a:chOff x="6715140" y="1214427"/>
              <a:chExt cx="938334" cy="938334"/>
            </a:xfrm>
          </p:grpSpPr>
          <p:pic>
            <p:nvPicPr>
              <p:cNvPr id="113" name="Picture 112" descr="ilustracoes_04-12-512.png">
                <a:extLst>
                  <a:ext uri="{FF2B5EF4-FFF2-40B4-BE49-F238E27FC236}">
                    <a16:creationId xmlns:a16="http://schemas.microsoft.com/office/drawing/2014/main" id="{F66A544C-0746-4E47-BF9A-CC91A183F8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475359">
                <a:off x="6813209" y="1241059"/>
                <a:ext cx="731032" cy="731032"/>
              </a:xfrm>
              <a:prstGeom prst="rect">
                <a:avLst/>
              </a:prstGeom>
            </p:spPr>
          </p:pic>
          <p:pic>
            <p:nvPicPr>
              <p:cNvPr id="114" name="Picture 113" descr="false.png">
                <a:extLst>
                  <a:ext uri="{FF2B5EF4-FFF2-40B4-BE49-F238E27FC236}">
                    <a16:creationId xmlns:a16="http://schemas.microsoft.com/office/drawing/2014/main" id="{7F80FCE8-9757-4608-8142-292F0B2BB2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15140" y="1214427"/>
                <a:ext cx="938334" cy="938334"/>
              </a:xfrm>
              <a:prstGeom prst="rect">
                <a:avLst/>
              </a:prstGeom>
            </p:spPr>
          </p:pic>
        </p:grp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35E2630B-7D20-456F-B6AD-5058EE272F34}"/>
                </a:ext>
              </a:extLst>
            </p:cNvPr>
            <p:cNvSpPr/>
            <p:nvPr/>
          </p:nvSpPr>
          <p:spPr>
            <a:xfrm>
              <a:off x="7561032" y="2924180"/>
              <a:ext cx="2082367" cy="69674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PROSES</a:t>
              </a:r>
            </a:p>
            <a:p>
              <a:pPr lvl="0" algn="ctr" defTabSz="1219140">
                <a:buClr>
                  <a:srgbClr val="000000"/>
                </a:buClr>
                <a:defRPr/>
              </a:pPr>
              <a:r>
                <a:rPr lang="en-US" sz="1400" b="1" dirty="0">
                  <a:solidFill>
                    <a:prstClr val="black"/>
                  </a:solidFill>
                  <a:latin typeface="Arial"/>
                  <a:sym typeface="Arial"/>
                </a:rPr>
                <a:t>145,5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TOWER 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88EA54B1-3C9F-4CE7-8718-595774FACE6A}"/>
                </a:ext>
              </a:extLst>
            </p:cNvPr>
            <p:cNvSpPr/>
            <p:nvPr/>
          </p:nvSpPr>
          <p:spPr>
            <a:xfrm>
              <a:off x="9643398" y="2785681"/>
              <a:ext cx="2379269" cy="127735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BELUM BISA DIPROSES</a:t>
              </a:r>
            </a:p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1400" b="1" dirty="0">
                  <a:solidFill>
                    <a:prstClr val="black"/>
                  </a:solidFill>
                  <a:latin typeface="Arial"/>
                  <a:sym typeface="Arial"/>
                </a:rPr>
                <a:t>60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TOWER </a:t>
              </a:r>
            </a:p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2" name="Google Shape;102;p18">
            <a:extLst>
              <a:ext uri="{FF2B5EF4-FFF2-40B4-BE49-F238E27FC236}">
                <a16:creationId xmlns:a16="http://schemas.microsoft.com/office/drawing/2014/main" id="{D0BB109B-64EE-4009-90A2-F1252A6FDEBB}"/>
              </a:ext>
            </a:extLst>
          </p:cNvPr>
          <p:cNvSpPr txBox="1"/>
          <p:nvPr/>
        </p:nvSpPr>
        <p:spPr>
          <a:xfrm>
            <a:off x="3761897" y="1468664"/>
            <a:ext cx="965415" cy="369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"/>
                <a:cs typeface="Roboto"/>
                <a:sym typeface="Roboto"/>
              </a:rPr>
              <a:t>27%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Roboto"/>
              <a:cs typeface="Roboto"/>
              <a:sym typeface="Roboto"/>
            </a:endParaRPr>
          </a:p>
        </p:txBody>
      </p:sp>
      <p:sp>
        <p:nvSpPr>
          <p:cNvPr id="123" name="Google Shape;102;p18">
            <a:extLst>
              <a:ext uri="{FF2B5EF4-FFF2-40B4-BE49-F238E27FC236}">
                <a16:creationId xmlns:a16="http://schemas.microsoft.com/office/drawing/2014/main" id="{B1A5EE8C-F8BD-4F65-AA44-DF1D186611A2}"/>
              </a:ext>
            </a:extLst>
          </p:cNvPr>
          <p:cNvSpPr txBox="1"/>
          <p:nvPr/>
        </p:nvSpPr>
        <p:spPr>
          <a:xfrm>
            <a:off x="2449623" y="4153098"/>
            <a:ext cx="965415" cy="369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"/>
                <a:cs typeface="Roboto"/>
                <a:sym typeface="Roboto"/>
              </a:rPr>
              <a:t>54%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Roboto"/>
              <a:cs typeface="Roboto"/>
              <a:sym typeface="Roboto"/>
            </a:endParaRPr>
          </a:p>
        </p:txBody>
      </p:sp>
      <p:sp>
        <p:nvSpPr>
          <p:cNvPr id="124" name="Google Shape;102;p18">
            <a:extLst>
              <a:ext uri="{FF2B5EF4-FFF2-40B4-BE49-F238E27FC236}">
                <a16:creationId xmlns:a16="http://schemas.microsoft.com/office/drawing/2014/main" id="{3FE780FD-5842-46FD-BA8D-2044974EA65B}"/>
              </a:ext>
            </a:extLst>
          </p:cNvPr>
          <p:cNvSpPr txBox="1"/>
          <p:nvPr/>
        </p:nvSpPr>
        <p:spPr>
          <a:xfrm>
            <a:off x="1393420" y="1341259"/>
            <a:ext cx="965415" cy="369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en" sz="1867" b="1" kern="0" dirty="0">
                <a:solidFill>
                  <a:srgbClr val="FFFFFF"/>
                </a:solidFill>
                <a:latin typeface="Arial"/>
                <a:ea typeface="Roboto"/>
                <a:cs typeface="Roboto"/>
                <a:sym typeface="Roboto"/>
              </a:rPr>
              <a:t>2</a:t>
            </a:r>
            <a:r>
              <a:rPr kumimoji="0" lang="en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"/>
                <a:cs typeface="Roboto"/>
                <a:sym typeface="Roboto"/>
              </a:rPr>
              <a:t>0%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Roboto"/>
              <a:cs typeface="Roboto"/>
              <a:sym typeface="Robot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75A836-D0A2-4E0C-A36D-2363C4300B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1865" y="-2808"/>
            <a:ext cx="2580136" cy="735336"/>
          </a:xfrm>
          <a:prstGeom prst="rect">
            <a:avLst/>
          </a:prstGeom>
        </p:spPr>
      </p:pic>
      <p:sp>
        <p:nvSpPr>
          <p:cNvPr id="83" name="Google Shape;473;p22">
            <a:extLst>
              <a:ext uri="{FF2B5EF4-FFF2-40B4-BE49-F238E27FC236}">
                <a16:creationId xmlns:a16="http://schemas.microsoft.com/office/drawing/2014/main" id="{C08C930D-47A9-453D-A480-786FC7555E47}"/>
              </a:ext>
            </a:extLst>
          </p:cNvPr>
          <p:cNvSpPr/>
          <p:nvPr/>
        </p:nvSpPr>
        <p:spPr>
          <a:xfrm>
            <a:off x="7178838" y="1862247"/>
            <a:ext cx="3621113" cy="5319839"/>
          </a:xfrm>
          <a:custGeom>
            <a:avLst/>
            <a:gdLst/>
            <a:ahLst/>
            <a:cxnLst/>
            <a:rect l="l" t="t" r="r" b="b"/>
            <a:pathLst>
              <a:path w="98382" h="123361" extrusionOk="0">
                <a:moveTo>
                  <a:pt x="45804" y="0"/>
                </a:moveTo>
                <a:cubicBezTo>
                  <a:pt x="10180" y="16252"/>
                  <a:pt x="60198" y="14526"/>
                  <a:pt x="54102" y="27301"/>
                </a:cubicBezTo>
                <a:cubicBezTo>
                  <a:pt x="48602" y="38827"/>
                  <a:pt x="31314" y="43541"/>
                  <a:pt x="30790" y="57436"/>
                </a:cubicBezTo>
                <a:cubicBezTo>
                  <a:pt x="30349" y="68949"/>
                  <a:pt x="42839" y="80748"/>
                  <a:pt x="17431" y="104847"/>
                </a:cubicBezTo>
                <a:cubicBezTo>
                  <a:pt x="4513" y="117098"/>
                  <a:pt x="0" y="121551"/>
                  <a:pt x="0" y="121551"/>
                </a:cubicBezTo>
                <a:lnTo>
                  <a:pt x="58555" y="121622"/>
                </a:lnTo>
                <a:cubicBezTo>
                  <a:pt x="72450" y="120360"/>
                  <a:pt x="98382" y="123361"/>
                  <a:pt x="98382" y="104847"/>
                </a:cubicBezTo>
                <a:cubicBezTo>
                  <a:pt x="98382" y="83106"/>
                  <a:pt x="53293" y="70759"/>
                  <a:pt x="53055" y="57960"/>
                </a:cubicBezTo>
                <a:cubicBezTo>
                  <a:pt x="52793" y="43887"/>
                  <a:pt x="76546" y="32433"/>
                  <a:pt x="69033" y="19705"/>
                </a:cubicBezTo>
                <a:cubicBezTo>
                  <a:pt x="63413" y="10180"/>
                  <a:pt x="23456" y="15740"/>
                  <a:pt x="48078" y="846"/>
                </a:cubicBezTo>
                <a:cubicBezTo>
                  <a:pt x="47006" y="834"/>
                  <a:pt x="46101" y="0"/>
                  <a:pt x="45804" y="0"/>
                </a:cubicBezTo>
                <a:close/>
              </a:path>
            </a:pathLst>
          </a:custGeom>
          <a:gradFill>
            <a:gsLst>
              <a:gs pos="0">
                <a:srgbClr val="CCCCCC"/>
              </a:gs>
              <a:gs pos="100000">
                <a:srgbClr val="F1F1F1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530;p23">
            <a:extLst>
              <a:ext uri="{FF2B5EF4-FFF2-40B4-BE49-F238E27FC236}">
                <a16:creationId xmlns:a16="http://schemas.microsoft.com/office/drawing/2014/main" id="{06133912-D7B4-4177-815C-BBAE4BBA885F}"/>
              </a:ext>
            </a:extLst>
          </p:cNvPr>
          <p:cNvSpPr txBox="1"/>
          <p:nvPr/>
        </p:nvSpPr>
        <p:spPr>
          <a:xfrm>
            <a:off x="6017969" y="1832245"/>
            <a:ext cx="2512799" cy="989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ID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SETDITJEN PERUMAHAN</a:t>
            </a:r>
            <a:endParaRPr kumimoji="0" lang="id-ID" altLang="en-US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ID" alt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22 TWR</a:t>
            </a:r>
          </a:p>
        </p:txBody>
      </p:sp>
      <p:sp>
        <p:nvSpPr>
          <p:cNvPr id="85" name="Google Shape;530;p23">
            <a:extLst>
              <a:ext uri="{FF2B5EF4-FFF2-40B4-BE49-F238E27FC236}">
                <a16:creationId xmlns:a16="http://schemas.microsoft.com/office/drawing/2014/main" id="{722CB0A0-8FA3-43D0-B935-E09EEF33FCB6}"/>
              </a:ext>
            </a:extLst>
          </p:cNvPr>
          <p:cNvSpPr txBox="1"/>
          <p:nvPr/>
        </p:nvSpPr>
        <p:spPr>
          <a:xfrm>
            <a:off x="9778702" y="2913238"/>
            <a:ext cx="2512799" cy="989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ID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B000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SEKJEN KEMEN PUPR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58</a:t>
            </a:r>
            <a:r>
              <a:rPr kumimoji="0" lang="en-ID" alt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 TWR</a:t>
            </a:r>
          </a:p>
        </p:txBody>
      </p:sp>
      <p:sp>
        <p:nvSpPr>
          <p:cNvPr id="86" name="Google Shape;530;p23">
            <a:extLst>
              <a:ext uri="{FF2B5EF4-FFF2-40B4-BE49-F238E27FC236}">
                <a16:creationId xmlns:a16="http://schemas.microsoft.com/office/drawing/2014/main" id="{66727900-083D-4B82-95EE-10470BA8E257}"/>
              </a:ext>
            </a:extLst>
          </p:cNvPr>
          <p:cNvSpPr txBox="1"/>
          <p:nvPr/>
        </p:nvSpPr>
        <p:spPr>
          <a:xfrm>
            <a:off x="9737182" y="4652797"/>
            <a:ext cx="2512799" cy="989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ID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SEKRETARIAT NEGARA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6,5</a:t>
            </a:r>
            <a:r>
              <a:rPr kumimoji="0" lang="en-ID" alt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 TWR</a:t>
            </a:r>
          </a:p>
        </p:txBody>
      </p:sp>
      <p:sp>
        <p:nvSpPr>
          <p:cNvPr id="87" name="Google Shape;530;p23">
            <a:extLst>
              <a:ext uri="{FF2B5EF4-FFF2-40B4-BE49-F238E27FC236}">
                <a16:creationId xmlns:a16="http://schemas.microsoft.com/office/drawing/2014/main" id="{4C8277DF-49EF-44B1-AA08-048B747E7B09}"/>
              </a:ext>
            </a:extLst>
          </p:cNvPr>
          <p:cNvSpPr txBox="1"/>
          <p:nvPr/>
        </p:nvSpPr>
        <p:spPr>
          <a:xfrm>
            <a:off x="5983635" y="3718618"/>
            <a:ext cx="2512799" cy="989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ID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6D9EEB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KEMEN KEUANGAN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en-US" sz="2133" b="1" kern="0" dirty="0">
                <a:solidFill>
                  <a:srgbClr val="434343"/>
                </a:solidFill>
                <a:latin typeface="Arial"/>
                <a:cs typeface="Times New Roman" panose="02020603050405020304" pitchFamily="18" charset="0"/>
                <a:sym typeface="Arial"/>
              </a:rPr>
              <a:t>9</a:t>
            </a:r>
            <a:r>
              <a:rPr kumimoji="0" lang="en-ID" alt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 TWR</a:t>
            </a:r>
          </a:p>
        </p:txBody>
      </p:sp>
      <p:sp>
        <p:nvSpPr>
          <p:cNvPr id="88" name="Google Shape;530;p23">
            <a:extLst>
              <a:ext uri="{FF2B5EF4-FFF2-40B4-BE49-F238E27FC236}">
                <a16:creationId xmlns:a16="http://schemas.microsoft.com/office/drawing/2014/main" id="{BA57B5B0-367F-4694-B424-27965E5AAA4C}"/>
              </a:ext>
            </a:extLst>
          </p:cNvPr>
          <p:cNvSpPr txBox="1"/>
          <p:nvPr/>
        </p:nvSpPr>
        <p:spPr>
          <a:xfrm>
            <a:off x="6311583" y="5906801"/>
            <a:ext cx="2512799" cy="989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ID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D9EAD3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PEMBUATAN BAST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50</a:t>
            </a:r>
            <a:r>
              <a:rPr kumimoji="0" lang="en-ID" alt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 TWR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3095193-9FB3-423C-BE62-3A4ABD2B0A4F}"/>
              </a:ext>
            </a:extLst>
          </p:cNvPr>
          <p:cNvGrpSpPr/>
          <p:nvPr/>
        </p:nvGrpSpPr>
        <p:grpSpPr>
          <a:xfrm>
            <a:off x="8584036" y="1983067"/>
            <a:ext cx="380360" cy="475481"/>
            <a:chOff x="3468022" y="1174478"/>
            <a:chExt cx="380078" cy="469220"/>
          </a:xfrm>
        </p:grpSpPr>
        <p:sp>
          <p:nvSpPr>
            <p:cNvPr id="90" name="Google Shape;610;p24">
              <a:extLst>
                <a:ext uri="{FF2B5EF4-FFF2-40B4-BE49-F238E27FC236}">
                  <a16:creationId xmlns:a16="http://schemas.microsoft.com/office/drawing/2014/main" id="{5CB2EBBA-9F1E-416D-BCDA-6557AD070EFE}"/>
                </a:ext>
              </a:extLst>
            </p:cNvPr>
            <p:cNvSpPr/>
            <p:nvPr/>
          </p:nvSpPr>
          <p:spPr>
            <a:xfrm>
              <a:off x="3468022" y="1174478"/>
              <a:ext cx="380078" cy="469220"/>
            </a:xfrm>
            <a:custGeom>
              <a:avLst/>
              <a:gdLst/>
              <a:ahLst/>
              <a:cxnLst/>
              <a:rect l="l" t="t" r="r" b="b"/>
              <a:pathLst>
                <a:path w="11883" h="14670" extrusionOk="0">
                  <a:moveTo>
                    <a:pt x="5942" y="1"/>
                  </a:moveTo>
                  <a:cubicBezTo>
                    <a:pt x="2667" y="1"/>
                    <a:pt x="0" y="2668"/>
                    <a:pt x="0" y="5942"/>
                  </a:cubicBezTo>
                  <a:cubicBezTo>
                    <a:pt x="0" y="10502"/>
                    <a:pt x="5942" y="14669"/>
                    <a:pt x="5942" y="14669"/>
                  </a:cubicBezTo>
                  <a:cubicBezTo>
                    <a:pt x="5942" y="14669"/>
                    <a:pt x="11883" y="10502"/>
                    <a:pt x="11883" y="5942"/>
                  </a:cubicBezTo>
                  <a:cubicBezTo>
                    <a:pt x="11883" y="2668"/>
                    <a:pt x="9228" y="1"/>
                    <a:pt x="5942" y="1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611;p24">
              <a:extLst>
                <a:ext uri="{FF2B5EF4-FFF2-40B4-BE49-F238E27FC236}">
                  <a16:creationId xmlns:a16="http://schemas.microsoft.com/office/drawing/2014/main" id="{26031C6D-6F85-49D8-A1F3-FB5323A0EF2A}"/>
                </a:ext>
              </a:extLst>
            </p:cNvPr>
            <p:cNvSpPr/>
            <p:nvPr/>
          </p:nvSpPr>
          <p:spPr>
            <a:xfrm>
              <a:off x="3565129" y="1258764"/>
              <a:ext cx="185865" cy="185865"/>
            </a:xfrm>
            <a:custGeom>
              <a:avLst/>
              <a:gdLst/>
              <a:ahLst/>
              <a:cxnLst/>
              <a:rect l="l" t="t" r="r" b="b"/>
              <a:pathLst>
                <a:path w="5811" h="5811" extrusionOk="0">
                  <a:moveTo>
                    <a:pt x="2906" y="0"/>
                  </a:moveTo>
                  <a:cubicBezTo>
                    <a:pt x="1298" y="0"/>
                    <a:pt x="1" y="1298"/>
                    <a:pt x="1" y="2905"/>
                  </a:cubicBezTo>
                  <a:cubicBezTo>
                    <a:pt x="1" y="4512"/>
                    <a:pt x="1298" y="5810"/>
                    <a:pt x="2906" y="5810"/>
                  </a:cubicBezTo>
                  <a:cubicBezTo>
                    <a:pt x="4513" y="5810"/>
                    <a:pt x="5811" y="4512"/>
                    <a:pt x="5811" y="2905"/>
                  </a:cubicBezTo>
                  <a:cubicBezTo>
                    <a:pt x="5811" y="1298"/>
                    <a:pt x="4513" y="0"/>
                    <a:pt x="29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7A0A10E2-D193-42AB-842F-16E73E1349A1}"/>
              </a:ext>
            </a:extLst>
          </p:cNvPr>
          <p:cNvGrpSpPr/>
          <p:nvPr/>
        </p:nvGrpSpPr>
        <p:grpSpPr>
          <a:xfrm>
            <a:off x="9154898" y="3086563"/>
            <a:ext cx="380360" cy="475481"/>
            <a:chOff x="3468022" y="1174478"/>
            <a:chExt cx="380078" cy="469220"/>
          </a:xfrm>
        </p:grpSpPr>
        <p:sp>
          <p:nvSpPr>
            <p:cNvPr id="93" name="Google Shape;610;p24">
              <a:extLst>
                <a:ext uri="{FF2B5EF4-FFF2-40B4-BE49-F238E27FC236}">
                  <a16:creationId xmlns:a16="http://schemas.microsoft.com/office/drawing/2014/main" id="{47F9B256-2D50-42E8-9879-99F488BEF7AA}"/>
                </a:ext>
              </a:extLst>
            </p:cNvPr>
            <p:cNvSpPr/>
            <p:nvPr/>
          </p:nvSpPr>
          <p:spPr>
            <a:xfrm>
              <a:off x="3468022" y="1174478"/>
              <a:ext cx="380078" cy="469220"/>
            </a:xfrm>
            <a:custGeom>
              <a:avLst/>
              <a:gdLst/>
              <a:ahLst/>
              <a:cxnLst/>
              <a:rect l="l" t="t" r="r" b="b"/>
              <a:pathLst>
                <a:path w="11883" h="14670" extrusionOk="0">
                  <a:moveTo>
                    <a:pt x="5942" y="1"/>
                  </a:moveTo>
                  <a:cubicBezTo>
                    <a:pt x="2667" y="1"/>
                    <a:pt x="0" y="2668"/>
                    <a:pt x="0" y="5942"/>
                  </a:cubicBezTo>
                  <a:cubicBezTo>
                    <a:pt x="0" y="10502"/>
                    <a:pt x="5942" y="14669"/>
                    <a:pt x="5942" y="14669"/>
                  </a:cubicBezTo>
                  <a:cubicBezTo>
                    <a:pt x="5942" y="14669"/>
                    <a:pt x="11883" y="10502"/>
                    <a:pt x="11883" y="5942"/>
                  </a:cubicBezTo>
                  <a:cubicBezTo>
                    <a:pt x="11883" y="2668"/>
                    <a:pt x="9228" y="1"/>
                    <a:pt x="5942" y="1"/>
                  </a:cubicBez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611;p24">
              <a:extLst>
                <a:ext uri="{FF2B5EF4-FFF2-40B4-BE49-F238E27FC236}">
                  <a16:creationId xmlns:a16="http://schemas.microsoft.com/office/drawing/2014/main" id="{81B02D4A-6CA7-4F82-B492-0F92E43E6AEF}"/>
                </a:ext>
              </a:extLst>
            </p:cNvPr>
            <p:cNvSpPr/>
            <p:nvPr/>
          </p:nvSpPr>
          <p:spPr>
            <a:xfrm>
              <a:off x="3565129" y="1258764"/>
              <a:ext cx="185865" cy="185865"/>
            </a:xfrm>
            <a:custGeom>
              <a:avLst/>
              <a:gdLst/>
              <a:ahLst/>
              <a:cxnLst/>
              <a:rect l="l" t="t" r="r" b="b"/>
              <a:pathLst>
                <a:path w="5811" h="5811" extrusionOk="0">
                  <a:moveTo>
                    <a:pt x="2906" y="0"/>
                  </a:moveTo>
                  <a:cubicBezTo>
                    <a:pt x="1298" y="0"/>
                    <a:pt x="1" y="1298"/>
                    <a:pt x="1" y="2905"/>
                  </a:cubicBezTo>
                  <a:cubicBezTo>
                    <a:pt x="1" y="4512"/>
                    <a:pt x="1298" y="5810"/>
                    <a:pt x="2906" y="5810"/>
                  </a:cubicBezTo>
                  <a:cubicBezTo>
                    <a:pt x="4513" y="5810"/>
                    <a:pt x="5811" y="4512"/>
                    <a:pt x="5811" y="2905"/>
                  </a:cubicBezTo>
                  <a:cubicBezTo>
                    <a:pt x="5811" y="1298"/>
                    <a:pt x="4513" y="0"/>
                    <a:pt x="29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7E6D220-C200-490B-9673-58ED5293C9C6}"/>
              </a:ext>
            </a:extLst>
          </p:cNvPr>
          <p:cNvGrpSpPr/>
          <p:nvPr/>
        </p:nvGrpSpPr>
        <p:grpSpPr>
          <a:xfrm>
            <a:off x="8393854" y="4144800"/>
            <a:ext cx="380360" cy="475481"/>
            <a:chOff x="3468022" y="1174478"/>
            <a:chExt cx="380078" cy="469220"/>
          </a:xfrm>
        </p:grpSpPr>
        <p:sp>
          <p:nvSpPr>
            <p:cNvPr id="96" name="Google Shape;610;p24">
              <a:extLst>
                <a:ext uri="{FF2B5EF4-FFF2-40B4-BE49-F238E27FC236}">
                  <a16:creationId xmlns:a16="http://schemas.microsoft.com/office/drawing/2014/main" id="{73EB31AB-AFB2-4D25-917F-60A5A6C022B2}"/>
                </a:ext>
              </a:extLst>
            </p:cNvPr>
            <p:cNvSpPr/>
            <p:nvPr/>
          </p:nvSpPr>
          <p:spPr>
            <a:xfrm>
              <a:off x="3468022" y="1174478"/>
              <a:ext cx="380078" cy="469220"/>
            </a:xfrm>
            <a:custGeom>
              <a:avLst/>
              <a:gdLst/>
              <a:ahLst/>
              <a:cxnLst/>
              <a:rect l="l" t="t" r="r" b="b"/>
              <a:pathLst>
                <a:path w="11883" h="14670" extrusionOk="0">
                  <a:moveTo>
                    <a:pt x="5942" y="1"/>
                  </a:moveTo>
                  <a:cubicBezTo>
                    <a:pt x="2667" y="1"/>
                    <a:pt x="0" y="2668"/>
                    <a:pt x="0" y="5942"/>
                  </a:cubicBezTo>
                  <a:cubicBezTo>
                    <a:pt x="0" y="10502"/>
                    <a:pt x="5942" y="14669"/>
                    <a:pt x="5942" y="14669"/>
                  </a:cubicBezTo>
                  <a:cubicBezTo>
                    <a:pt x="5942" y="14669"/>
                    <a:pt x="11883" y="10502"/>
                    <a:pt x="11883" y="5942"/>
                  </a:cubicBezTo>
                  <a:cubicBezTo>
                    <a:pt x="11883" y="2668"/>
                    <a:pt x="9228" y="1"/>
                    <a:pt x="5942" y="1"/>
                  </a:cubicBezTo>
                  <a:close/>
                </a:path>
              </a:pathLst>
            </a:custGeom>
            <a:solidFill>
              <a:srgbClr val="C9DAF8">
                <a:lumMod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611;p24">
              <a:extLst>
                <a:ext uri="{FF2B5EF4-FFF2-40B4-BE49-F238E27FC236}">
                  <a16:creationId xmlns:a16="http://schemas.microsoft.com/office/drawing/2014/main" id="{CE801056-DEBE-4B3A-AAA0-CD04288E634B}"/>
                </a:ext>
              </a:extLst>
            </p:cNvPr>
            <p:cNvSpPr/>
            <p:nvPr/>
          </p:nvSpPr>
          <p:spPr>
            <a:xfrm>
              <a:off x="3565129" y="1258764"/>
              <a:ext cx="185865" cy="185865"/>
            </a:xfrm>
            <a:custGeom>
              <a:avLst/>
              <a:gdLst/>
              <a:ahLst/>
              <a:cxnLst/>
              <a:rect l="l" t="t" r="r" b="b"/>
              <a:pathLst>
                <a:path w="5811" h="5811" extrusionOk="0">
                  <a:moveTo>
                    <a:pt x="2906" y="0"/>
                  </a:moveTo>
                  <a:cubicBezTo>
                    <a:pt x="1298" y="0"/>
                    <a:pt x="1" y="1298"/>
                    <a:pt x="1" y="2905"/>
                  </a:cubicBezTo>
                  <a:cubicBezTo>
                    <a:pt x="1" y="4512"/>
                    <a:pt x="1298" y="5810"/>
                    <a:pt x="2906" y="5810"/>
                  </a:cubicBezTo>
                  <a:cubicBezTo>
                    <a:pt x="4513" y="5810"/>
                    <a:pt x="5811" y="4512"/>
                    <a:pt x="5811" y="2905"/>
                  </a:cubicBezTo>
                  <a:cubicBezTo>
                    <a:pt x="5811" y="1298"/>
                    <a:pt x="4513" y="0"/>
                    <a:pt x="29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F6B466E-179F-4459-9A6B-E6FDF0CEEFB5}"/>
              </a:ext>
            </a:extLst>
          </p:cNvPr>
          <p:cNvGrpSpPr/>
          <p:nvPr/>
        </p:nvGrpSpPr>
        <p:grpSpPr>
          <a:xfrm>
            <a:off x="9454001" y="5089559"/>
            <a:ext cx="380360" cy="475481"/>
            <a:chOff x="3468022" y="1174478"/>
            <a:chExt cx="380078" cy="469220"/>
          </a:xfrm>
        </p:grpSpPr>
        <p:sp>
          <p:nvSpPr>
            <p:cNvPr id="99" name="Google Shape;610;p24">
              <a:extLst>
                <a:ext uri="{FF2B5EF4-FFF2-40B4-BE49-F238E27FC236}">
                  <a16:creationId xmlns:a16="http://schemas.microsoft.com/office/drawing/2014/main" id="{D76C8459-7CB7-4D11-ACA2-FA4EA3D4D61E}"/>
                </a:ext>
              </a:extLst>
            </p:cNvPr>
            <p:cNvSpPr/>
            <p:nvPr/>
          </p:nvSpPr>
          <p:spPr>
            <a:xfrm>
              <a:off x="3468022" y="1174478"/>
              <a:ext cx="380078" cy="469220"/>
            </a:xfrm>
            <a:custGeom>
              <a:avLst/>
              <a:gdLst/>
              <a:ahLst/>
              <a:cxnLst/>
              <a:rect l="l" t="t" r="r" b="b"/>
              <a:pathLst>
                <a:path w="11883" h="14670" extrusionOk="0">
                  <a:moveTo>
                    <a:pt x="5942" y="1"/>
                  </a:moveTo>
                  <a:cubicBezTo>
                    <a:pt x="2667" y="1"/>
                    <a:pt x="0" y="2668"/>
                    <a:pt x="0" y="5942"/>
                  </a:cubicBezTo>
                  <a:cubicBezTo>
                    <a:pt x="0" y="10502"/>
                    <a:pt x="5942" y="14669"/>
                    <a:pt x="5942" y="14669"/>
                  </a:cubicBezTo>
                  <a:cubicBezTo>
                    <a:pt x="5942" y="14669"/>
                    <a:pt x="11883" y="10502"/>
                    <a:pt x="11883" y="5942"/>
                  </a:cubicBezTo>
                  <a:cubicBezTo>
                    <a:pt x="11883" y="2668"/>
                    <a:pt x="9228" y="1"/>
                    <a:pt x="5942" y="1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611;p24">
              <a:extLst>
                <a:ext uri="{FF2B5EF4-FFF2-40B4-BE49-F238E27FC236}">
                  <a16:creationId xmlns:a16="http://schemas.microsoft.com/office/drawing/2014/main" id="{66512EA7-5E73-4E9D-BF50-E0B2E352DAE2}"/>
                </a:ext>
              </a:extLst>
            </p:cNvPr>
            <p:cNvSpPr/>
            <p:nvPr/>
          </p:nvSpPr>
          <p:spPr>
            <a:xfrm>
              <a:off x="3565129" y="1258764"/>
              <a:ext cx="185865" cy="185865"/>
            </a:xfrm>
            <a:custGeom>
              <a:avLst/>
              <a:gdLst/>
              <a:ahLst/>
              <a:cxnLst/>
              <a:rect l="l" t="t" r="r" b="b"/>
              <a:pathLst>
                <a:path w="5811" h="5811" extrusionOk="0">
                  <a:moveTo>
                    <a:pt x="2906" y="0"/>
                  </a:moveTo>
                  <a:cubicBezTo>
                    <a:pt x="1298" y="0"/>
                    <a:pt x="1" y="1298"/>
                    <a:pt x="1" y="2905"/>
                  </a:cubicBezTo>
                  <a:cubicBezTo>
                    <a:pt x="1" y="4512"/>
                    <a:pt x="1298" y="5810"/>
                    <a:pt x="2906" y="5810"/>
                  </a:cubicBezTo>
                  <a:cubicBezTo>
                    <a:pt x="4513" y="5810"/>
                    <a:pt x="5811" y="4512"/>
                    <a:pt x="5811" y="2905"/>
                  </a:cubicBezTo>
                  <a:cubicBezTo>
                    <a:pt x="5811" y="1298"/>
                    <a:pt x="4513" y="0"/>
                    <a:pt x="29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6F6075D9-25C7-43E0-914B-2ACBD49DC755}"/>
              </a:ext>
            </a:extLst>
          </p:cNvPr>
          <p:cNvGrpSpPr/>
          <p:nvPr/>
        </p:nvGrpSpPr>
        <p:grpSpPr>
          <a:xfrm>
            <a:off x="8961113" y="6202539"/>
            <a:ext cx="380360" cy="475481"/>
            <a:chOff x="3468022" y="1174478"/>
            <a:chExt cx="380078" cy="469220"/>
          </a:xfrm>
        </p:grpSpPr>
        <p:sp>
          <p:nvSpPr>
            <p:cNvPr id="102" name="Google Shape;610;p24">
              <a:extLst>
                <a:ext uri="{FF2B5EF4-FFF2-40B4-BE49-F238E27FC236}">
                  <a16:creationId xmlns:a16="http://schemas.microsoft.com/office/drawing/2014/main" id="{337137CF-F4B2-4457-9B9F-EA06197A4C24}"/>
                </a:ext>
              </a:extLst>
            </p:cNvPr>
            <p:cNvSpPr/>
            <p:nvPr/>
          </p:nvSpPr>
          <p:spPr>
            <a:xfrm>
              <a:off x="3468022" y="1174478"/>
              <a:ext cx="380078" cy="469220"/>
            </a:xfrm>
            <a:custGeom>
              <a:avLst/>
              <a:gdLst/>
              <a:ahLst/>
              <a:cxnLst/>
              <a:rect l="l" t="t" r="r" b="b"/>
              <a:pathLst>
                <a:path w="11883" h="14670" extrusionOk="0">
                  <a:moveTo>
                    <a:pt x="5942" y="1"/>
                  </a:moveTo>
                  <a:cubicBezTo>
                    <a:pt x="2667" y="1"/>
                    <a:pt x="0" y="2668"/>
                    <a:pt x="0" y="5942"/>
                  </a:cubicBezTo>
                  <a:cubicBezTo>
                    <a:pt x="0" y="10502"/>
                    <a:pt x="5942" y="14669"/>
                    <a:pt x="5942" y="14669"/>
                  </a:cubicBezTo>
                  <a:cubicBezTo>
                    <a:pt x="5942" y="14669"/>
                    <a:pt x="11883" y="10502"/>
                    <a:pt x="11883" y="5942"/>
                  </a:cubicBezTo>
                  <a:cubicBezTo>
                    <a:pt x="11883" y="2668"/>
                    <a:pt x="9228" y="1"/>
                    <a:pt x="5942" y="1"/>
                  </a:cubicBezTo>
                  <a:close/>
                </a:path>
              </a:pathLst>
            </a:custGeom>
            <a:solidFill>
              <a:srgbClr val="93C4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611;p24">
              <a:extLst>
                <a:ext uri="{FF2B5EF4-FFF2-40B4-BE49-F238E27FC236}">
                  <a16:creationId xmlns:a16="http://schemas.microsoft.com/office/drawing/2014/main" id="{EF8D6B6C-3A7D-4CD6-BBF5-42046E7BC0D1}"/>
                </a:ext>
              </a:extLst>
            </p:cNvPr>
            <p:cNvSpPr/>
            <p:nvPr/>
          </p:nvSpPr>
          <p:spPr>
            <a:xfrm>
              <a:off x="3565129" y="1258764"/>
              <a:ext cx="185865" cy="185865"/>
            </a:xfrm>
            <a:custGeom>
              <a:avLst/>
              <a:gdLst/>
              <a:ahLst/>
              <a:cxnLst/>
              <a:rect l="l" t="t" r="r" b="b"/>
              <a:pathLst>
                <a:path w="5811" h="5811" extrusionOk="0">
                  <a:moveTo>
                    <a:pt x="2906" y="0"/>
                  </a:moveTo>
                  <a:cubicBezTo>
                    <a:pt x="1298" y="0"/>
                    <a:pt x="1" y="1298"/>
                    <a:pt x="1" y="2905"/>
                  </a:cubicBezTo>
                  <a:cubicBezTo>
                    <a:pt x="1" y="4512"/>
                    <a:pt x="1298" y="5810"/>
                    <a:pt x="2906" y="5810"/>
                  </a:cubicBezTo>
                  <a:cubicBezTo>
                    <a:pt x="4513" y="5810"/>
                    <a:pt x="5811" y="4512"/>
                    <a:pt x="5811" y="2905"/>
                  </a:cubicBezTo>
                  <a:cubicBezTo>
                    <a:pt x="5811" y="1298"/>
                    <a:pt x="4513" y="0"/>
                    <a:pt x="29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0" name="Freeform: Shape 124">
            <a:extLst>
              <a:ext uri="{FF2B5EF4-FFF2-40B4-BE49-F238E27FC236}">
                <a16:creationId xmlns:a16="http://schemas.microsoft.com/office/drawing/2014/main" id="{88695301-E9D4-4A49-BD0B-055E9BF1A24F}"/>
              </a:ext>
            </a:extLst>
          </p:cNvPr>
          <p:cNvSpPr/>
          <p:nvPr/>
        </p:nvSpPr>
        <p:spPr>
          <a:xfrm>
            <a:off x="9302613" y="646473"/>
            <a:ext cx="291457" cy="1205215"/>
          </a:xfrm>
          <a:custGeom>
            <a:avLst/>
            <a:gdLst>
              <a:gd name="connsiteX0" fmla="*/ 360045 w 352425"/>
              <a:gd name="connsiteY0" fmla="*/ 1458278 h 1457325"/>
              <a:gd name="connsiteX1" fmla="*/ 360045 w 352425"/>
              <a:gd name="connsiteY1" fmla="*/ 1433513 h 1457325"/>
              <a:gd name="connsiteX2" fmla="*/ 360998 w 352425"/>
              <a:gd name="connsiteY2" fmla="*/ 160020 h 1457325"/>
              <a:gd name="connsiteX3" fmla="*/ 334328 w 352425"/>
              <a:gd name="connsiteY3" fmla="*/ 122873 h 1457325"/>
              <a:gd name="connsiteX4" fmla="*/ 124778 w 352425"/>
              <a:gd name="connsiteY4" fmla="*/ 45720 h 1457325"/>
              <a:gd name="connsiteX5" fmla="*/ 0 w 352425"/>
              <a:gd name="connsiteY5" fmla="*/ 0 h 1457325"/>
              <a:gd name="connsiteX6" fmla="*/ 0 w 352425"/>
              <a:gd name="connsiteY6" fmla="*/ 1457325 h 1457325"/>
              <a:gd name="connsiteX7" fmla="*/ 360045 w 352425"/>
              <a:gd name="connsiteY7" fmla="*/ 1457325 h 1457325"/>
              <a:gd name="connsiteX8" fmla="*/ 323850 w 352425"/>
              <a:gd name="connsiteY8" fmla="*/ 1391603 h 1457325"/>
              <a:gd name="connsiteX9" fmla="*/ 300990 w 352425"/>
              <a:gd name="connsiteY9" fmla="*/ 1392555 h 1457325"/>
              <a:gd name="connsiteX10" fmla="*/ 60960 w 352425"/>
              <a:gd name="connsiteY10" fmla="*/ 1392555 h 1457325"/>
              <a:gd name="connsiteX11" fmla="*/ 37148 w 352425"/>
              <a:gd name="connsiteY11" fmla="*/ 1362075 h 1457325"/>
              <a:gd name="connsiteX12" fmla="*/ 323850 w 352425"/>
              <a:gd name="connsiteY12" fmla="*/ 1362075 h 1457325"/>
              <a:gd name="connsiteX13" fmla="*/ 323850 w 352425"/>
              <a:gd name="connsiteY13" fmla="*/ 1391603 h 1457325"/>
              <a:gd name="connsiteX14" fmla="*/ 323850 w 352425"/>
              <a:gd name="connsiteY14" fmla="*/ 1333500 h 1457325"/>
              <a:gd name="connsiteX15" fmla="*/ 37148 w 352425"/>
              <a:gd name="connsiteY15" fmla="*/ 1333500 h 1457325"/>
              <a:gd name="connsiteX16" fmla="*/ 60960 w 352425"/>
              <a:gd name="connsiteY16" fmla="*/ 1302068 h 1457325"/>
              <a:gd name="connsiteX17" fmla="*/ 300990 w 352425"/>
              <a:gd name="connsiteY17" fmla="*/ 1302068 h 1457325"/>
              <a:gd name="connsiteX18" fmla="*/ 323850 w 352425"/>
              <a:gd name="connsiteY18" fmla="*/ 1303020 h 1457325"/>
              <a:gd name="connsiteX19" fmla="*/ 323850 w 352425"/>
              <a:gd name="connsiteY19" fmla="*/ 1333500 h 1457325"/>
              <a:gd name="connsiteX20" fmla="*/ 323850 w 352425"/>
              <a:gd name="connsiteY20" fmla="*/ 1277303 h 1457325"/>
              <a:gd name="connsiteX21" fmla="*/ 300990 w 352425"/>
              <a:gd name="connsiteY21" fmla="*/ 1278255 h 1457325"/>
              <a:gd name="connsiteX22" fmla="*/ 60960 w 352425"/>
              <a:gd name="connsiteY22" fmla="*/ 1278255 h 1457325"/>
              <a:gd name="connsiteX23" fmla="*/ 37148 w 352425"/>
              <a:gd name="connsiteY23" fmla="*/ 1247775 h 1457325"/>
              <a:gd name="connsiteX24" fmla="*/ 323850 w 352425"/>
              <a:gd name="connsiteY24" fmla="*/ 1247775 h 1457325"/>
              <a:gd name="connsiteX25" fmla="*/ 323850 w 352425"/>
              <a:gd name="connsiteY25" fmla="*/ 1277303 h 1457325"/>
              <a:gd name="connsiteX26" fmla="*/ 322898 w 352425"/>
              <a:gd name="connsiteY26" fmla="*/ 1163003 h 1457325"/>
              <a:gd name="connsiteX27" fmla="*/ 300038 w 352425"/>
              <a:gd name="connsiteY27" fmla="*/ 1163955 h 1457325"/>
              <a:gd name="connsiteX28" fmla="*/ 60008 w 352425"/>
              <a:gd name="connsiteY28" fmla="*/ 1163955 h 1457325"/>
              <a:gd name="connsiteX29" fmla="*/ 36195 w 352425"/>
              <a:gd name="connsiteY29" fmla="*/ 1133475 h 1457325"/>
              <a:gd name="connsiteX30" fmla="*/ 322898 w 352425"/>
              <a:gd name="connsiteY30" fmla="*/ 1133475 h 1457325"/>
              <a:gd name="connsiteX31" fmla="*/ 323850 w 352425"/>
              <a:gd name="connsiteY31" fmla="*/ 1150620 h 1457325"/>
              <a:gd name="connsiteX32" fmla="*/ 322898 w 352425"/>
              <a:gd name="connsiteY32" fmla="*/ 1163003 h 1457325"/>
              <a:gd name="connsiteX33" fmla="*/ 300990 w 352425"/>
              <a:gd name="connsiteY33" fmla="*/ 936308 h 1457325"/>
              <a:gd name="connsiteX34" fmla="*/ 60960 w 352425"/>
              <a:gd name="connsiteY34" fmla="*/ 936308 h 1457325"/>
              <a:gd name="connsiteX35" fmla="*/ 37148 w 352425"/>
              <a:gd name="connsiteY35" fmla="*/ 904875 h 1457325"/>
              <a:gd name="connsiteX36" fmla="*/ 323850 w 352425"/>
              <a:gd name="connsiteY36" fmla="*/ 904875 h 1457325"/>
              <a:gd name="connsiteX37" fmla="*/ 323850 w 352425"/>
              <a:gd name="connsiteY37" fmla="*/ 934403 h 1457325"/>
              <a:gd name="connsiteX38" fmla="*/ 300990 w 352425"/>
              <a:gd name="connsiteY38" fmla="*/ 936308 h 1457325"/>
              <a:gd name="connsiteX39" fmla="*/ 322898 w 352425"/>
              <a:gd name="connsiteY39" fmla="*/ 960120 h 1457325"/>
              <a:gd name="connsiteX40" fmla="*/ 322898 w 352425"/>
              <a:gd name="connsiteY40" fmla="*/ 990600 h 1457325"/>
              <a:gd name="connsiteX41" fmla="*/ 37148 w 352425"/>
              <a:gd name="connsiteY41" fmla="*/ 990600 h 1457325"/>
              <a:gd name="connsiteX42" fmla="*/ 60960 w 352425"/>
              <a:gd name="connsiteY42" fmla="*/ 959168 h 1457325"/>
              <a:gd name="connsiteX43" fmla="*/ 298133 w 352425"/>
              <a:gd name="connsiteY43" fmla="*/ 959168 h 1457325"/>
              <a:gd name="connsiteX44" fmla="*/ 322898 w 352425"/>
              <a:gd name="connsiteY44" fmla="*/ 960120 h 1457325"/>
              <a:gd name="connsiteX45" fmla="*/ 37148 w 352425"/>
              <a:gd name="connsiteY45" fmla="*/ 762000 h 1457325"/>
              <a:gd name="connsiteX46" fmla="*/ 37148 w 352425"/>
              <a:gd name="connsiteY46" fmla="*/ 731520 h 1457325"/>
              <a:gd name="connsiteX47" fmla="*/ 323850 w 352425"/>
              <a:gd name="connsiteY47" fmla="*/ 731520 h 1457325"/>
              <a:gd name="connsiteX48" fmla="*/ 323850 w 352425"/>
              <a:gd name="connsiteY48" fmla="*/ 762000 h 1457325"/>
              <a:gd name="connsiteX49" fmla="*/ 37148 w 352425"/>
              <a:gd name="connsiteY49" fmla="*/ 762000 h 1457325"/>
              <a:gd name="connsiteX50" fmla="*/ 322898 w 352425"/>
              <a:gd name="connsiteY50" fmla="*/ 789623 h 1457325"/>
              <a:gd name="connsiteX51" fmla="*/ 322898 w 352425"/>
              <a:gd name="connsiteY51" fmla="*/ 820103 h 1457325"/>
              <a:gd name="connsiteX52" fmla="*/ 300038 w 352425"/>
              <a:gd name="connsiteY52" fmla="*/ 821055 h 1457325"/>
              <a:gd name="connsiteX53" fmla="*/ 60008 w 352425"/>
              <a:gd name="connsiteY53" fmla="*/ 821055 h 1457325"/>
              <a:gd name="connsiteX54" fmla="*/ 36195 w 352425"/>
              <a:gd name="connsiteY54" fmla="*/ 789623 h 1457325"/>
              <a:gd name="connsiteX55" fmla="*/ 322898 w 352425"/>
              <a:gd name="connsiteY55" fmla="*/ 789623 h 1457325"/>
              <a:gd name="connsiteX56" fmla="*/ 39053 w 352425"/>
              <a:gd name="connsiteY56" fmla="*/ 647700 h 1457325"/>
              <a:gd name="connsiteX57" fmla="*/ 61913 w 352425"/>
              <a:gd name="connsiteY57" fmla="*/ 616268 h 1457325"/>
              <a:gd name="connsiteX58" fmla="*/ 301943 w 352425"/>
              <a:gd name="connsiteY58" fmla="*/ 616268 h 1457325"/>
              <a:gd name="connsiteX59" fmla="*/ 324803 w 352425"/>
              <a:gd name="connsiteY59" fmla="*/ 617220 h 1457325"/>
              <a:gd name="connsiteX60" fmla="*/ 324803 w 352425"/>
              <a:gd name="connsiteY60" fmla="*/ 647700 h 1457325"/>
              <a:gd name="connsiteX61" fmla="*/ 39053 w 352425"/>
              <a:gd name="connsiteY61" fmla="*/ 647700 h 1457325"/>
              <a:gd name="connsiteX62" fmla="*/ 37148 w 352425"/>
              <a:gd name="connsiteY62" fmla="*/ 561975 h 1457325"/>
              <a:gd name="connsiteX63" fmla="*/ 323850 w 352425"/>
              <a:gd name="connsiteY63" fmla="*/ 561975 h 1457325"/>
              <a:gd name="connsiteX64" fmla="*/ 323850 w 352425"/>
              <a:gd name="connsiteY64" fmla="*/ 591503 h 1457325"/>
              <a:gd name="connsiteX65" fmla="*/ 300990 w 352425"/>
              <a:gd name="connsiteY65" fmla="*/ 592455 h 1457325"/>
              <a:gd name="connsiteX66" fmla="*/ 60960 w 352425"/>
              <a:gd name="connsiteY66" fmla="*/ 592455 h 1457325"/>
              <a:gd name="connsiteX67" fmla="*/ 37148 w 352425"/>
              <a:gd name="connsiteY67" fmla="*/ 561975 h 1457325"/>
              <a:gd name="connsiteX68" fmla="*/ 60960 w 352425"/>
              <a:gd name="connsiteY68" fmla="*/ 1073468 h 1457325"/>
              <a:gd name="connsiteX69" fmla="*/ 300990 w 352425"/>
              <a:gd name="connsiteY69" fmla="*/ 1073468 h 1457325"/>
              <a:gd name="connsiteX70" fmla="*/ 323850 w 352425"/>
              <a:gd name="connsiteY70" fmla="*/ 1074420 h 1457325"/>
              <a:gd name="connsiteX71" fmla="*/ 323850 w 352425"/>
              <a:gd name="connsiteY71" fmla="*/ 1103948 h 1457325"/>
              <a:gd name="connsiteX72" fmla="*/ 37148 w 352425"/>
              <a:gd name="connsiteY72" fmla="*/ 1103948 h 1457325"/>
              <a:gd name="connsiteX73" fmla="*/ 60960 w 352425"/>
              <a:gd name="connsiteY73" fmla="*/ 1073468 h 1457325"/>
              <a:gd name="connsiteX74" fmla="*/ 323850 w 352425"/>
              <a:gd name="connsiteY74" fmla="*/ 533400 h 1457325"/>
              <a:gd name="connsiteX75" fmla="*/ 38100 w 352425"/>
              <a:gd name="connsiteY75" fmla="*/ 533400 h 1457325"/>
              <a:gd name="connsiteX76" fmla="*/ 60008 w 352425"/>
              <a:gd name="connsiteY76" fmla="*/ 502920 h 1457325"/>
              <a:gd name="connsiteX77" fmla="*/ 301943 w 352425"/>
              <a:gd name="connsiteY77" fmla="*/ 502920 h 1457325"/>
              <a:gd name="connsiteX78" fmla="*/ 324803 w 352425"/>
              <a:gd name="connsiteY78" fmla="*/ 504825 h 1457325"/>
              <a:gd name="connsiteX79" fmla="*/ 323850 w 352425"/>
              <a:gd name="connsiteY79" fmla="*/ 533400 h 1457325"/>
              <a:gd name="connsiteX80" fmla="*/ 38100 w 352425"/>
              <a:gd name="connsiteY80" fmla="*/ 447675 h 1457325"/>
              <a:gd name="connsiteX81" fmla="*/ 322898 w 352425"/>
              <a:gd name="connsiteY81" fmla="*/ 447675 h 1457325"/>
              <a:gd name="connsiteX82" fmla="*/ 322898 w 352425"/>
              <a:gd name="connsiteY82" fmla="*/ 477203 h 1457325"/>
              <a:gd name="connsiteX83" fmla="*/ 300990 w 352425"/>
              <a:gd name="connsiteY83" fmla="*/ 479108 h 1457325"/>
              <a:gd name="connsiteX84" fmla="*/ 59055 w 352425"/>
              <a:gd name="connsiteY84" fmla="*/ 479108 h 1457325"/>
              <a:gd name="connsiteX85" fmla="*/ 38100 w 352425"/>
              <a:gd name="connsiteY85" fmla="*/ 447675 h 1457325"/>
              <a:gd name="connsiteX86" fmla="*/ 37148 w 352425"/>
              <a:gd name="connsiteY86" fmla="*/ 218123 h 1457325"/>
              <a:gd name="connsiteX87" fmla="*/ 322898 w 352425"/>
              <a:gd name="connsiteY87" fmla="*/ 218123 h 1457325"/>
              <a:gd name="connsiteX88" fmla="*/ 322898 w 352425"/>
              <a:gd name="connsiteY88" fmla="*/ 248603 h 1457325"/>
              <a:gd name="connsiteX89" fmla="*/ 300038 w 352425"/>
              <a:gd name="connsiteY89" fmla="*/ 249555 h 1457325"/>
              <a:gd name="connsiteX90" fmla="*/ 60008 w 352425"/>
              <a:gd name="connsiteY90" fmla="*/ 249555 h 1457325"/>
              <a:gd name="connsiteX91" fmla="*/ 37148 w 352425"/>
              <a:gd name="connsiteY91" fmla="*/ 218123 h 1457325"/>
              <a:gd name="connsiteX92" fmla="*/ 61913 w 352425"/>
              <a:gd name="connsiteY92" fmla="*/ 273368 h 1457325"/>
              <a:gd name="connsiteX93" fmla="*/ 299085 w 352425"/>
              <a:gd name="connsiteY93" fmla="*/ 273368 h 1457325"/>
              <a:gd name="connsiteX94" fmla="*/ 323850 w 352425"/>
              <a:gd name="connsiteY94" fmla="*/ 274320 h 1457325"/>
              <a:gd name="connsiteX95" fmla="*/ 323850 w 352425"/>
              <a:gd name="connsiteY95" fmla="*/ 304800 h 1457325"/>
              <a:gd name="connsiteX96" fmla="*/ 39053 w 352425"/>
              <a:gd name="connsiteY96" fmla="*/ 304800 h 1457325"/>
              <a:gd name="connsiteX97" fmla="*/ 61913 w 352425"/>
              <a:gd name="connsiteY97" fmla="*/ 273368 h 1457325"/>
              <a:gd name="connsiteX98" fmla="*/ 322898 w 352425"/>
              <a:gd name="connsiteY98" fmla="*/ 332423 h 1457325"/>
              <a:gd name="connsiteX99" fmla="*/ 322898 w 352425"/>
              <a:gd name="connsiteY99" fmla="*/ 362903 h 1457325"/>
              <a:gd name="connsiteX100" fmla="*/ 300038 w 352425"/>
              <a:gd name="connsiteY100" fmla="*/ 363855 h 1457325"/>
              <a:gd name="connsiteX101" fmla="*/ 60008 w 352425"/>
              <a:gd name="connsiteY101" fmla="*/ 363855 h 1457325"/>
              <a:gd name="connsiteX102" fmla="*/ 36195 w 352425"/>
              <a:gd name="connsiteY102" fmla="*/ 332423 h 1457325"/>
              <a:gd name="connsiteX103" fmla="*/ 322898 w 352425"/>
              <a:gd name="connsiteY103" fmla="*/ 332423 h 1457325"/>
              <a:gd name="connsiteX104" fmla="*/ 60960 w 352425"/>
              <a:gd name="connsiteY104" fmla="*/ 387668 h 1457325"/>
              <a:gd name="connsiteX105" fmla="*/ 300990 w 352425"/>
              <a:gd name="connsiteY105" fmla="*/ 387668 h 1457325"/>
              <a:gd name="connsiteX106" fmla="*/ 323850 w 352425"/>
              <a:gd name="connsiteY106" fmla="*/ 388620 h 1457325"/>
              <a:gd name="connsiteX107" fmla="*/ 323850 w 352425"/>
              <a:gd name="connsiteY107" fmla="*/ 419100 h 1457325"/>
              <a:gd name="connsiteX108" fmla="*/ 39053 w 352425"/>
              <a:gd name="connsiteY108" fmla="*/ 419100 h 1457325"/>
              <a:gd name="connsiteX109" fmla="*/ 60960 w 352425"/>
              <a:gd name="connsiteY109" fmla="*/ 387668 h 1457325"/>
              <a:gd name="connsiteX110" fmla="*/ 60960 w 352425"/>
              <a:gd name="connsiteY110" fmla="*/ 844868 h 1457325"/>
              <a:gd name="connsiteX111" fmla="*/ 300990 w 352425"/>
              <a:gd name="connsiteY111" fmla="*/ 844868 h 1457325"/>
              <a:gd name="connsiteX112" fmla="*/ 324803 w 352425"/>
              <a:gd name="connsiteY112" fmla="*/ 845820 h 1457325"/>
              <a:gd name="connsiteX113" fmla="*/ 324803 w 352425"/>
              <a:gd name="connsiteY113" fmla="*/ 875348 h 1457325"/>
              <a:gd name="connsiteX114" fmla="*/ 40005 w 352425"/>
              <a:gd name="connsiteY114" fmla="*/ 875348 h 1457325"/>
              <a:gd name="connsiteX115" fmla="*/ 60960 w 352425"/>
              <a:gd name="connsiteY115" fmla="*/ 844868 h 1457325"/>
              <a:gd name="connsiteX116" fmla="*/ 37148 w 352425"/>
              <a:gd name="connsiteY116" fmla="*/ 1019175 h 1457325"/>
              <a:gd name="connsiteX117" fmla="*/ 323850 w 352425"/>
              <a:gd name="connsiteY117" fmla="*/ 1019175 h 1457325"/>
              <a:gd name="connsiteX118" fmla="*/ 323850 w 352425"/>
              <a:gd name="connsiteY118" fmla="*/ 1049655 h 1457325"/>
              <a:gd name="connsiteX119" fmla="*/ 219075 w 352425"/>
              <a:gd name="connsiteY119" fmla="*/ 1049655 h 1457325"/>
              <a:gd name="connsiteX120" fmla="*/ 61913 w 352425"/>
              <a:gd name="connsiteY120" fmla="*/ 1049655 h 1457325"/>
              <a:gd name="connsiteX121" fmla="*/ 37148 w 352425"/>
              <a:gd name="connsiteY121" fmla="*/ 1019175 h 145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352425" h="1457325">
                <a:moveTo>
                  <a:pt x="360045" y="1458278"/>
                </a:moveTo>
                <a:cubicBezTo>
                  <a:pt x="360045" y="1449705"/>
                  <a:pt x="360045" y="1442085"/>
                  <a:pt x="360045" y="1433513"/>
                </a:cubicBezTo>
                <a:cubicBezTo>
                  <a:pt x="360045" y="1008698"/>
                  <a:pt x="360045" y="584835"/>
                  <a:pt x="360998" y="160020"/>
                </a:cubicBezTo>
                <a:cubicBezTo>
                  <a:pt x="360998" y="138113"/>
                  <a:pt x="353378" y="129540"/>
                  <a:pt x="334328" y="122873"/>
                </a:cubicBezTo>
                <a:cubicBezTo>
                  <a:pt x="263843" y="98108"/>
                  <a:pt x="194310" y="71438"/>
                  <a:pt x="124778" y="45720"/>
                </a:cubicBezTo>
                <a:cubicBezTo>
                  <a:pt x="83820" y="30480"/>
                  <a:pt x="43815" y="16193"/>
                  <a:pt x="0" y="0"/>
                </a:cubicBezTo>
                <a:cubicBezTo>
                  <a:pt x="0" y="487680"/>
                  <a:pt x="0" y="972503"/>
                  <a:pt x="0" y="1457325"/>
                </a:cubicBezTo>
                <a:lnTo>
                  <a:pt x="360045" y="1457325"/>
                </a:lnTo>
                <a:close/>
                <a:moveTo>
                  <a:pt x="323850" y="1391603"/>
                </a:moveTo>
                <a:cubicBezTo>
                  <a:pt x="315278" y="1392555"/>
                  <a:pt x="307658" y="1392555"/>
                  <a:pt x="300990" y="1392555"/>
                </a:cubicBezTo>
                <a:cubicBezTo>
                  <a:pt x="220980" y="1392555"/>
                  <a:pt x="140970" y="1392555"/>
                  <a:pt x="60960" y="1392555"/>
                </a:cubicBezTo>
                <a:cubicBezTo>
                  <a:pt x="34290" y="1392555"/>
                  <a:pt x="34290" y="1392555"/>
                  <a:pt x="37148" y="1362075"/>
                </a:cubicBezTo>
                <a:cubicBezTo>
                  <a:pt x="131445" y="1362075"/>
                  <a:pt x="226695" y="1362075"/>
                  <a:pt x="323850" y="1362075"/>
                </a:cubicBezTo>
                <a:cubicBezTo>
                  <a:pt x="323850" y="1372553"/>
                  <a:pt x="323850" y="1381125"/>
                  <a:pt x="323850" y="1391603"/>
                </a:cubicBezTo>
                <a:close/>
                <a:moveTo>
                  <a:pt x="323850" y="1333500"/>
                </a:moveTo>
                <a:cubicBezTo>
                  <a:pt x="228600" y="1333500"/>
                  <a:pt x="133350" y="1333500"/>
                  <a:pt x="37148" y="1333500"/>
                </a:cubicBezTo>
                <a:cubicBezTo>
                  <a:pt x="33338" y="1302068"/>
                  <a:pt x="33338" y="1302068"/>
                  <a:pt x="60960" y="1302068"/>
                </a:cubicBezTo>
                <a:cubicBezTo>
                  <a:pt x="140970" y="1302068"/>
                  <a:pt x="220980" y="1302068"/>
                  <a:pt x="300990" y="1302068"/>
                </a:cubicBezTo>
                <a:cubicBezTo>
                  <a:pt x="308610" y="1302068"/>
                  <a:pt x="316230" y="1303020"/>
                  <a:pt x="323850" y="1303020"/>
                </a:cubicBezTo>
                <a:cubicBezTo>
                  <a:pt x="323850" y="1314450"/>
                  <a:pt x="323850" y="1323023"/>
                  <a:pt x="323850" y="1333500"/>
                </a:cubicBezTo>
                <a:close/>
                <a:moveTo>
                  <a:pt x="323850" y="1277303"/>
                </a:moveTo>
                <a:cubicBezTo>
                  <a:pt x="315278" y="1278255"/>
                  <a:pt x="307658" y="1278255"/>
                  <a:pt x="300990" y="1278255"/>
                </a:cubicBezTo>
                <a:cubicBezTo>
                  <a:pt x="220980" y="1278255"/>
                  <a:pt x="140970" y="1278255"/>
                  <a:pt x="60960" y="1278255"/>
                </a:cubicBezTo>
                <a:cubicBezTo>
                  <a:pt x="34290" y="1278255"/>
                  <a:pt x="34290" y="1278255"/>
                  <a:pt x="37148" y="1247775"/>
                </a:cubicBezTo>
                <a:cubicBezTo>
                  <a:pt x="131445" y="1247775"/>
                  <a:pt x="226695" y="1247775"/>
                  <a:pt x="323850" y="1247775"/>
                </a:cubicBezTo>
                <a:cubicBezTo>
                  <a:pt x="323850" y="1258253"/>
                  <a:pt x="323850" y="1266825"/>
                  <a:pt x="323850" y="1277303"/>
                </a:cubicBezTo>
                <a:close/>
                <a:moveTo>
                  <a:pt x="322898" y="1163003"/>
                </a:moveTo>
                <a:cubicBezTo>
                  <a:pt x="315278" y="1163003"/>
                  <a:pt x="307658" y="1163955"/>
                  <a:pt x="300038" y="1163955"/>
                </a:cubicBezTo>
                <a:cubicBezTo>
                  <a:pt x="220028" y="1163955"/>
                  <a:pt x="140018" y="1163955"/>
                  <a:pt x="60008" y="1163955"/>
                </a:cubicBezTo>
                <a:cubicBezTo>
                  <a:pt x="33338" y="1163955"/>
                  <a:pt x="33338" y="1163955"/>
                  <a:pt x="36195" y="1133475"/>
                </a:cubicBezTo>
                <a:cubicBezTo>
                  <a:pt x="130493" y="1133475"/>
                  <a:pt x="225743" y="1133475"/>
                  <a:pt x="322898" y="1133475"/>
                </a:cubicBezTo>
                <a:cubicBezTo>
                  <a:pt x="322898" y="1140143"/>
                  <a:pt x="323850" y="1144905"/>
                  <a:pt x="323850" y="1150620"/>
                </a:cubicBezTo>
                <a:cubicBezTo>
                  <a:pt x="324803" y="1154430"/>
                  <a:pt x="323850" y="1157288"/>
                  <a:pt x="322898" y="1163003"/>
                </a:cubicBezTo>
                <a:close/>
                <a:moveTo>
                  <a:pt x="300990" y="936308"/>
                </a:moveTo>
                <a:cubicBezTo>
                  <a:pt x="220980" y="936308"/>
                  <a:pt x="140970" y="936308"/>
                  <a:pt x="60960" y="936308"/>
                </a:cubicBezTo>
                <a:cubicBezTo>
                  <a:pt x="34290" y="936308"/>
                  <a:pt x="34290" y="936308"/>
                  <a:pt x="37148" y="904875"/>
                </a:cubicBezTo>
                <a:cubicBezTo>
                  <a:pt x="133350" y="904875"/>
                  <a:pt x="227648" y="904875"/>
                  <a:pt x="323850" y="904875"/>
                </a:cubicBezTo>
                <a:cubicBezTo>
                  <a:pt x="323850" y="915353"/>
                  <a:pt x="323850" y="923925"/>
                  <a:pt x="323850" y="934403"/>
                </a:cubicBezTo>
                <a:cubicBezTo>
                  <a:pt x="316230" y="935355"/>
                  <a:pt x="308610" y="936308"/>
                  <a:pt x="300990" y="936308"/>
                </a:cubicBezTo>
                <a:close/>
                <a:moveTo>
                  <a:pt x="322898" y="960120"/>
                </a:moveTo>
                <a:cubicBezTo>
                  <a:pt x="322898" y="970598"/>
                  <a:pt x="322898" y="980123"/>
                  <a:pt x="322898" y="990600"/>
                </a:cubicBezTo>
                <a:cubicBezTo>
                  <a:pt x="227648" y="990600"/>
                  <a:pt x="133350" y="990600"/>
                  <a:pt x="37148" y="990600"/>
                </a:cubicBezTo>
                <a:cubicBezTo>
                  <a:pt x="34290" y="959168"/>
                  <a:pt x="34290" y="959168"/>
                  <a:pt x="60960" y="959168"/>
                </a:cubicBezTo>
                <a:cubicBezTo>
                  <a:pt x="140018" y="959168"/>
                  <a:pt x="219075" y="959168"/>
                  <a:pt x="298133" y="959168"/>
                </a:cubicBezTo>
                <a:cubicBezTo>
                  <a:pt x="306705" y="959168"/>
                  <a:pt x="313373" y="960120"/>
                  <a:pt x="322898" y="960120"/>
                </a:cubicBezTo>
                <a:close/>
                <a:moveTo>
                  <a:pt x="37148" y="762000"/>
                </a:moveTo>
                <a:cubicBezTo>
                  <a:pt x="37148" y="752475"/>
                  <a:pt x="37148" y="742950"/>
                  <a:pt x="37148" y="731520"/>
                </a:cubicBezTo>
                <a:cubicBezTo>
                  <a:pt x="133350" y="731520"/>
                  <a:pt x="227648" y="731520"/>
                  <a:pt x="323850" y="731520"/>
                </a:cubicBezTo>
                <a:cubicBezTo>
                  <a:pt x="323850" y="741998"/>
                  <a:pt x="323850" y="751523"/>
                  <a:pt x="323850" y="762000"/>
                </a:cubicBezTo>
                <a:cubicBezTo>
                  <a:pt x="227648" y="762000"/>
                  <a:pt x="133350" y="762000"/>
                  <a:pt x="37148" y="762000"/>
                </a:cubicBezTo>
                <a:close/>
                <a:moveTo>
                  <a:pt x="322898" y="789623"/>
                </a:moveTo>
                <a:cubicBezTo>
                  <a:pt x="322898" y="799148"/>
                  <a:pt x="322898" y="808673"/>
                  <a:pt x="322898" y="820103"/>
                </a:cubicBezTo>
                <a:cubicBezTo>
                  <a:pt x="315278" y="820103"/>
                  <a:pt x="307658" y="821055"/>
                  <a:pt x="300038" y="821055"/>
                </a:cubicBezTo>
                <a:cubicBezTo>
                  <a:pt x="220028" y="821055"/>
                  <a:pt x="140018" y="821055"/>
                  <a:pt x="60008" y="821055"/>
                </a:cubicBezTo>
                <a:cubicBezTo>
                  <a:pt x="33338" y="821055"/>
                  <a:pt x="33338" y="821055"/>
                  <a:pt x="36195" y="789623"/>
                </a:cubicBezTo>
                <a:cubicBezTo>
                  <a:pt x="133350" y="789623"/>
                  <a:pt x="227648" y="789623"/>
                  <a:pt x="322898" y="789623"/>
                </a:cubicBezTo>
                <a:close/>
                <a:moveTo>
                  <a:pt x="39053" y="647700"/>
                </a:moveTo>
                <a:cubicBezTo>
                  <a:pt x="32385" y="618173"/>
                  <a:pt x="33338" y="616268"/>
                  <a:pt x="61913" y="616268"/>
                </a:cubicBezTo>
                <a:cubicBezTo>
                  <a:pt x="141923" y="616268"/>
                  <a:pt x="221933" y="616268"/>
                  <a:pt x="301943" y="616268"/>
                </a:cubicBezTo>
                <a:cubicBezTo>
                  <a:pt x="308610" y="616268"/>
                  <a:pt x="315278" y="617220"/>
                  <a:pt x="324803" y="617220"/>
                </a:cubicBezTo>
                <a:cubicBezTo>
                  <a:pt x="324803" y="628650"/>
                  <a:pt x="324803" y="637223"/>
                  <a:pt x="324803" y="647700"/>
                </a:cubicBezTo>
                <a:cubicBezTo>
                  <a:pt x="228600" y="647700"/>
                  <a:pt x="133350" y="647700"/>
                  <a:pt x="39053" y="647700"/>
                </a:cubicBezTo>
                <a:close/>
                <a:moveTo>
                  <a:pt x="37148" y="561975"/>
                </a:moveTo>
                <a:cubicBezTo>
                  <a:pt x="131445" y="561975"/>
                  <a:pt x="226695" y="561975"/>
                  <a:pt x="323850" y="561975"/>
                </a:cubicBezTo>
                <a:cubicBezTo>
                  <a:pt x="323850" y="571500"/>
                  <a:pt x="323850" y="581025"/>
                  <a:pt x="323850" y="591503"/>
                </a:cubicBezTo>
                <a:cubicBezTo>
                  <a:pt x="315278" y="591503"/>
                  <a:pt x="307658" y="592455"/>
                  <a:pt x="300990" y="592455"/>
                </a:cubicBezTo>
                <a:cubicBezTo>
                  <a:pt x="220980" y="592455"/>
                  <a:pt x="140970" y="592455"/>
                  <a:pt x="60960" y="592455"/>
                </a:cubicBezTo>
                <a:cubicBezTo>
                  <a:pt x="34290" y="593408"/>
                  <a:pt x="34290" y="593408"/>
                  <a:pt x="37148" y="561975"/>
                </a:cubicBezTo>
                <a:close/>
                <a:moveTo>
                  <a:pt x="60960" y="1073468"/>
                </a:moveTo>
                <a:cubicBezTo>
                  <a:pt x="140970" y="1073468"/>
                  <a:pt x="220980" y="1073468"/>
                  <a:pt x="300990" y="1073468"/>
                </a:cubicBezTo>
                <a:cubicBezTo>
                  <a:pt x="308610" y="1073468"/>
                  <a:pt x="316230" y="1074420"/>
                  <a:pt x="323850" y="1074420"/>
                </a:cubicBezTo>
                <a:cubicBezTo>
                  <a:pt x="323850" y="1084898"/>
                  <a:pt x="323850" y="1094423"/>
                  <a:pt x="323850" y="1103948"/>
                </a:cubicBezTo>
                <a:cubicBezTo>
                  <a:pt x="228600" y="1103948"/>
                  <a:pt x="133350" y="1103948"/>
                  <a:pt x="37148" y="1103948"/>
                </a:cubicBezTo>
                <a:cubicBezTo>
                  <a:pt x="34290" y="1074420"/>
                  <a:pt x="34290" y="1073468"/>
                  <a:pt x="60960" y="1073468"/>
                </a:cubicBezTo>
                <a:close/>
                <a:moveTo>
                  <a:pt x="323850" y="533400"/>
                </a:moveTo>
                <a:cubicBezTo>
                  <a:pt x="228600" y="533400"/>
                  <a:pt x="133350" y="533400"/>
                  <a:pt x="38100" y="533400"/>
                </a:cubicBezTo>
                <a:cubicBezTo>
                  <a:pt x="33338" y="503873"/>
                  <a:pt x="33338" y="502920"/>
                  <a:pt x="60008" y="502920"/>
                </a:cubicBezTo>
                <a:cubicBezTo>
                  <a:pt x="140970" y="502920"/>
                  <a:pt x="220980" y="502920"/>
                  <a:pt x="301943" y="502920"/>
                </a:cubicBezTo>
                <a:cubicBezTo>
                  <a:pt x="308610" y="502920"/>
                  <a:pt x="315278" y="503873"/>
                  <a:pt x="324803" y="504825"/>
                </a:cubicBezTo>
                <a:cubicBezTo>
                  <a:pt x="323850" y="514350"/>
                  <a:pt x="323850" y="522923"/>
                  <a:pt x="323850" y="533400"/>
                </a:cubicBezTo>
                <a:close/>
                <a:moveTo>
                  <a:pt x="38100" y="447675"/>
                </a:moveTo>
                <a:cubicBezTo>
                  <a:pt x="132398" y="447675"/>
                  <a:pt x="227648" y="447675"/>
                  <a:pt x="322898" y="447675"/>
                </a:cubicBezTo>
                <a:cubicBezTo>
                  <a:pt x="322898" y="457200"/>
                  <a:pt x="322898" y="465773"/>
                  <a:pt x="322898" y="477203"/>
                </a:cubicBezTo>
                <a:cubicBezTo>
                  <a:pt x="315278" y="478155"/>
                  <a:pt x="308610" y="479108"/>
                  <a:pt x="300990" y="479108"/>
                </a:cubicBezTo>
                <a:cubicBezTo>
                  <a:pt x="220028" y="479108"/>
                  <a:pt x="140018" y="479108"/>
                  <a:pt x="59055" y="479108"/>
                </a:cubicBezTo>
                <a:cubicBezTo>
                  <a:pt x="34290" y="479108"/>
                  <a:pt x="33338" y="477203"/>
                  <a:pt x="38100" y="447675"/>
                </a:cubicBezTo>
                <a:close/>
                <a:moveTo>
                  <a:pt x="37148" y="218123"/>
                </a:moveTo>
                <a:cubicBezTo>
                  <a:pt x="132398" y="218123"/>
                  <a:pt x="226695" y="218123"/>
                  <a:pt x="322898" y="218123"/>
                </a:cubicBezTo>
                <a:cubicBezTo>
                  <a:pt x="322898" y="227648"/>
                  <a:pt x="322898" y="237173"/>
                  <a:pt x="322898" y="248603"/>
                </a:cubicBezTo>
                <a:cubicBezTo>
                  <a:pt x="315278" y="248603"/>
                  <a:pt x="307658" y="249555"/>
                  <a:pt x="300038" y="249555"/>
                </a:cubicBezTo>
                <a:cubicBezTo>
                  <a:pt x="220028" y="249555"/>
                  <a:pt x="140018" y="249555"/>
                  <a:pt x="60008" y="249555"/>
                </a:cubicBezTo>
                <a:cubicBezTo>
                  <a:pt x="34290" y="250508"/>
                  <a:pt x="34290" y="249555"/>
                  <a:pt x="37148" y="218123"/>
                </a:cubicBezTo>
                <a:close/>
                <a:moveTo>
                  <a:pt x="61913" y="273368"/>
                </a:moveTo>
                <a:cubicBezTo>
                  <a:pt x="140970" y="273368"/>
                  <a:pt x="220028" y="273368"/>
                  <a:pt x="299085" y="273368"/>
                </a:cubicBezTo>
                <a:cubicBezTo>
                  <a:pt x="306705" y="273368"/>
                  <a:pt x="314325" y="274320"/>
                  <a:pt x="323850" y="274320"/>
                </a:cubicBezTo>
                <a:cubicBezTo>
                  <a:pt x="323850" y="285750"/>
                  <a:pt x="323850" y="294323"/>
                  <a:pt x="323850" y="304800"/>
                </a:cubicBezTo>
                <a:cubicBezTo>
                  <a:pt x="227648" y="304800"/>
                  <a:pt x="133350" y="304800"/>
                  <a:pt x="39053" y="304800"/>
                </a:cubicBezTo>
                <a:cubicBezTo>
                  <a:pt x="32385" y="275273"/>
                  <a:pt x="33338" y="273368"/>
                  <a:pt x="61913" y="273368"/>
                </a:cubicBezTo>
                <a:close/>
                <a:moveTo>
                  <a:pt x="322898" y="332423"/>
                </a:moveTo>
                <a:cubicBezTo>
                  <a:pt x="322898" y="341948"/>
                  <a:pt x="322898" y="351473"/>
                  <a:pt x="322898" y="362903"/>
                </a:cubicBezTo>
                <a:cubicBezTo>
                  <a:pt x="315278" y="362903"/>
                  <a:pt x="307658" y="363855"/>
                  <a:pt x="300038" y="363855"/>
                </a:cubicBezTo>
                <a:cubicBezTo>
                  <a:pt x="220028" y="363855"/>
                  <a:pt x="140018" y="363855"/>
                  <a:pt x="60008" y="363855"/>
                </a:cubicBezTo>
                <a:cubicBezTo>
                  <a:pt x="33338" y="363855"/>
                  <a:pt x="33338" y="363855"/>
                  <a:pt x="36195" y="332423"/>
                </a:cubicBezTo>
                <a:cubicBezTo>
                  <a:pt x="133350" y="332423"/>
                  <a:pt x="227648" y="332423"/>
                  <a:pt x="322898" y="332423"/>
                </a:cubicBezTo>
                <a:close/>
                <a:moveTo>
                  <a:pt x="60960" y="387668"/>
                </a:moveTo>
                <a:cubicBezTo>
                  <a:pt x="140970" y="387668"/>
                  <a:pt x="220980" y="387668"/>
                  <a:pt x="300990" y="387668"/>
                </a:cubicBezTo>
                <a:cubicBezTo>
                  <a:pt x="307658" y="387668"/>
                  <a:pt x="314325" y="388620"/>
                  <a:pt x="323850" y="388620"/>
                </a:cubicBezTo>
                <a:cubicBezTo>
                  <a:pt x="323850" y="400050"/>
                  <a:pt x="323850" y="408623"/>
                  <a:pt x="323850" y="419100"/>
                </a:cubicBezTo>
                <a:cubicBezTo>
                  <a:pt x="227648" y="419100"/>
                  <a:pt x="133350" y="419100"/>
                  <a:pt x="39053" y="419100"/>
                </a:cubicBezTo>
                <a:cubicBezTo>
                  <a:pt x="32385" y="389573"/>
                  <a:pt x="33338" y="387668"/>
                  <a:pt x="60960" y="387668"/>
                </a:cubicBezTo>
                <a:close/>
                <a:moveTo>
                  <a:pt x="60960" y="844868"/>
                </a:moveTo>
                <a:cubicBezTo>
                  <a:pt x="140970" y="844868"/>
                  <a:pt x="220980" y="844868"/>
                  <a:pt x="300990" y="844868"/>
                </a:cubicBezTo>
                <a:cubicBezTo>
                  <a:pt x="308610" y="844868"/>
                  <a:pt x="316230" y="845820"/>
                  <a:pt x="324803" y="845820"/>
                </a:cubicBezTo>
                <a:cubicBezTo>
                  <a:pt x="324803" y="856298"/>
                  <a:pt x="324803" y="864870"/>
                  <a:pt x="324803" y="875348"/>
                </a:cubicBezTo>
                <a:cubicBezTo>
                  <a:pt x="229553" y="875348"/>
                  <a:pt x="135255" y="875348"/>
                  <a:pt x="40005" y="875348"/>
                </a:cubicBezTo>
                <a:cubicBezTo>
                  <a:pt x="31433" y="848678"/>
                  <a:pt x="33338" y="844868"/>
                  <a:pt x="60960" y="844868"/>
                </a:cubicBezTo>
                <a:close/>
                <a:moveTo>
                  <a:pt x="37148" y="1019175"/>
                </a:moveTo>
                <a:cubicBezTo>
                  <a:pt x="131445" y="1019175"/>
                  <a:pt x="226695" y="1019175"/>
                  <a:pt x="323850" y="1019175"/>
                </a:cubicBezTo>
                <a:cubicBezTo>
                  <a:pt x="323850" y="1028700"/>
                  <a:pt x="323850" y="1037273"/>
                  <a:pt x="323850" y="1049655"/>
                </a:cubicBezTo>
                <a:cubicBezTo>
                  <a:pt x="287655" y="1049655"/>
                  <a:pt x="253365" y="1049655"/>
                  <a:pt x="219075" y="1049655"/>
                </a:cubicBezTo>
                <a:cubicBezTo>
                  <a:pt x="166688" y="1049655"/>
                  <a:pt x="114300" y="1048703"/>
                  <a:pt x="61913" y="1049655"/>
                </a:cubicBezTo>
                <a:cubicBezTo>
                  <a:pt x="38100" y="1051560"/>
                  <a:pt x="31433" y="1042988"/>
                  <a:pt x="37148" y="1019175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: Shape 125">
            <a:extLst>
              <a:ext uri="{FF2B5EF4-FFF2-40B4-BE49-F238E27FC236}">
                <a16:creationId xmlns:a16="http://schemas.microsoft.com/office/drawing/2014/main" id="{0DC4201E-C634-4B02-A5C0-665562E70075}"/>
              </a:ext>
            </a:extLst>
          </p:cNvPr>
          <p:cNvSpPr/>
          <p:nvPr/>
        </p:nvSpPr>
        <p:spPr>
          <a:xfrm>
            <a:off x="8913355" y="906422"/>
            <a:ext cx="338721" cy="945267"/>
          </a:xfrm>
          <a:custGeom>
            <a:avLst/>
            <a:gdLst>
              <a:gd name="connsiteX0" fmla="*/ 417195 w 409575"/>
              <a:gd name="connsiteY0" fmla="*/ 1149668 h 1143000"/>
              <a:gd name="connsiteX1" fmla="*/ 417195 w 409575"/>
              <a:gd name="connsiteY1" fmla="*/ 0 h 1143000"/>
              <a:gd name="connsiteX2" fmla="*/ 0 w 409575"/>
              <a:gd name="connsiteY2" fmla="*/ 0 h 1143000"/>
              <a:gd name="connsiteX3" fmla="*/ 0 w 409575"/>
              <a:gd name="connsiteY3" fmla="*/ 1149668 h 1143000"/>
              <a:gd name="connsiteX4" fmla="*/ 417195 w 409575"/>
              <a:gd name="connsiteY4" fmla="*/ 1149668 h 1143000"/>
              <a:gd name="connsiteX5" fmla="*/ 342900 w 409575"/>
              <a:gd name="connsiteY5" fmla="*/ 1091565 h 1143000"/>
              <a:gd name="connsiteX6" fmla="*/ 342900 w 409575"/>
              <a:gd name="connsiteY6" fmla="*/ 921068 h 1143000"/>
              <a:gd name="connsiteX7" fmla="*/ 383858 w 409575"/>
              <a:gd name="connsiteY7" fmla="*/ 951548 h 1143000"/>
              <a:gd name="connsiteX8" fmla="*/ 383858 w 409575"/>
              <a:gd name="connsiteY8" fmla="*/ 1061085 h 1143000"/>
              <a:gd name="connsiteX9" fmla="*/ 342900 w 409575"/>
              <a:gd name="connsiteY9" fmla="*/ 1091565 h 1143000"/>
              <a:gd name="connsiteX10" fmla="*/ 382905 w 409575"/>
              <a:gd name="connsiteY10" fmla="*/ 879158 h 1143000"/>
              <a:gd name="connsiteX11" fmla="*/ 343852 w 409575"/>
              <a:gd name="connsiteY11" fmla="*/ 894398 h 1143000"/>
              <a:gd name="connsiteX12" fmla="*/ 343852 w 409575"/>
              <a:gd name="connsiteY12" fmla="*/ 727710 h 1143000"/>
              <a:gd name="connsiteX13" fmla="*/ 367665 w 409575"/>
              <a:gd name="connsiteY13" fmla="*/ 728663 h 1143000"/>
              <a:gd name="connsiteX14" fmla="*/ 382905 w 409575"/>
              <a:gd name="connsiteY14" fmla="*/ 741998 h 1143000"/>
              <a:gd name="connsiteX15" fmla="*/ 382905 w 409575"/>
              <a:gd name="connsiteY15" fmla="*/ 879158 h 1143000"/>
              <a:gd name="connsiteX16" fmla="*/ 342900 w 409575"/>
              <a:gd name="connsiteY16" fmla="*/ 139065 h 1143000"/>
              <a:gd name="connsiteX17" fmla="*/ 382905 w 409575"/>
              <a:gd name="connsiteY17" fmla="*/ 139065 h 1143000"/>
              <a:gd name="connsiteX18" fmla="*/ 382905 w 409575"/>
              <a:gd name="connsiteY18" fmla="*/ 225743 h 1143000"/>
              <a:gd name="connsiteX19" fmla="*/ 382905 w 409575"/>
              <a:gd name="connsiteY19" fmla="*/ 268605 h 1143000"/>
              <a:gd name="connsiteX20" fmla="*/ 342900 w 409575"/>
              <a:gd name="connsiteY20" fmla="*/ 301943 h 1143000"/>
              <a:gd name="connsiteX21" fmla="*/ 342900 w 409575"/>
              <a:gd name="connsiteY21" fmla="*/ 139065 h 1143000"/>
              <a:gd name="connsiteX22" fmla="*/ 382905 w 409575"/>
              <a:gd name="connsiteY22" fmla="*/ 470535 h 1143000"/>
              <a:gd name="connsiteX23" fmla="*/ 342900 w 409575"/>
              <a:gd name="connsiteY23" fmla="*/ 501015 h 1143000"/>
              <a:gd name="connsiteX24" fmla="*/ 342900 w 409575"/>
              <a:gd name="connsiteY24" fmla="*/ 340043 h 1143000"/>
              <a:gd name="connsiteX25" fmla="*/ 382905 w 409575"/>
              <a:gd name="connsiteY25" fmla="*/ 370522 h 1143000"/>
              <a:gd name="connsiteX26" fmla="*/ 382905 w 409575"/>
              <a:gd name="connsiteY26" fmla="*/ 470535 h 1143000"/>
              <a:gd name="connsiteX27" fmla="*/ 342900 w 409575"/>
              <a:gd name="connsiteY27" fmla="*/ 531495 h 1143000"/>
              <a:gd name="connsiteX28" fmla="*/ 383858 w 409575"/>
              <a:gd name="connsiteY28" fmla="*/ 559118 h 1143000"/>
              <a:gd name="connsiteX29" fmla="*/ 383858 w 409575"/>
              <a:gd name="connsiteY29" fmla="*/ 690563 h 1143000"/>
              <a:gd name="connsiteX30" fmla="*/ 342900 w 409575"/>
              <a:gd name="connsiteY30" fmla="*/ 690563 h 1143000"/>
              <a:gd name="connsiteX31" fmla="*/ 342900 w 409575"/>
              <a:gd name="connsiteY31" fmla="*/ 531495 h 1143000"/>
              <a:gd name="connsiteX32" fmla="*/ 263842 w 409575"/>
              <a:gd name="connsiteY32" fmla="*/ 139065 h 1143000"/>
              <a:gd name="connsiteX33" fmla="*/ 305752 w 409575"/>
              <a:gd name="connsiteY33" fmla="*/ 139065 h 1143000"/>
              <a:gd name="connsiteX34" fmla="*/ 305752 w 409575"/>
              <a:gd name="connsiteY34" fmla="*/ 250508 h 1143000"/>
              <a:gd name="connsiteX35" fmla="*/ 305752 w 409575"/>
              <a:gd name="connsiteY35" fmla="*/ 278130 h 1143000"/>
              <a:gd name="connsiteX36" fmla="*/ 277177 w 409575"/>
              <a:gd name="connsiteY36" fmla="*/ 302895 h 1143000"/>
              <a:gd name="connsiteX37" fmla="*/ 264795 w 409575"/>
              <a:gd name="connsiteY37" fmla="*/ 289560 h 1143000"/>
              <a:gd name="connsiteX38" fmla="*/ 263842 w 409575"/>
              <a:gd name="connsiteY38" fmla="*/ 139065 h 1143000"/>
              <a:gd name="connsiteX39" fmla="*/ 284798 w 409575"/>
              <a:gd name="connsiteY39" fmla="*/ 526733 h 1143000"/>
              <a:gd name="connsiteX40" fmla="*/ 306705 w 409575"/>
              <a:gd name="connsiteY40" fmla="*/ 549593 h 1143000"/>
              <a:gd name="connsiteX41" fmla="*/ 306705 w 409575"/>
              <a:gd name="connsiteY41" fmla="*/ 691515 h 1143000"/>
              <a:gd name="connsiteX42" fmla="*/ 264795 w 409575"/>
              <a:gd name="connsiteY42" fmla="*/ 691515 h 1143000"/>
              <a:gd name="connsiteX43" fmla="*/ 264795 w 409575"/>
              <a:gd name="connsiteY43" fmla="*/ 602933 h 1143000"/>
              <a:gd name="connsiteX44" fmla="*/ 264795 w 409575"/>
              <a:gd name="connsiteY44" fmla="*/ 550545 h 1143000"/>
              <a:gd name="connsiteX45" fmla="*/ 284798 w 409575"/>
              <a:gd name="connsiteY45" fmla="*/ 526733 h 1143000"/>
              <a:gd name="connsiteX46" fmla="*/ 230505 w 409575"/>
              <a:gd name="connsiteY46" fmla="*/ 1012508 h 1143000"/>
              <a:gd name="connsiteX47" fmla="*/ 230505 w 409575"/>
              <a:gd name="connsiteY47" fmla="*/ 1079183 h 1143000"/>
              <a:gd name="connsiteX48" fmla="*/ 210502 w 409575"/>
              <a:gd name="connsiteY48" fmla="*/ 1093470 h 1143000"/>
              <a:gd name="connsiteX49" fmla="*/ 187642 w 409575"/>
              <a:gd name="connsiteY49" fmla="*/ 1079183 h 1143000"/>
              <a:gd name="connsiteX50" fmla="*/ 187642 w 409575"/>
              <a:gd name="connsiteY50" fmla="*/ 919163 h 1143000"/>
              <a:gd name="connsiteX51" fmla="*/ 230505 w 409575"/>
              <a:gd name="connsiteY51" fmla="*/ 919163 h 1143000"/>
              <a:gd name="connsiteX52" fmla="*/ 230505 w 409575"/>
              <a:gd name="connsiteY52" fmla="*/ 1012508 h 1143000"/>
              <a:gd name="connsiteX53" fmla="*/ 187642 w 409575"/>
              <a:gd name="connsiteY53" fmla="*/ 351472 h 1143000"/>
              <a:gd name="connsiteX54" fmla="*/ 200977 w 409575"/>
              <a:gd name="connsiteY54" fmla="*/ 338138 h 1143000"/>
              <a:gd name="connsiteX55" fmla="*/ 229552 w 409575"/>
              <a:gd name="connsiteY55" fmla="*/ 337185 h 1143000"/>
              <a:gd name="connsiteX56" fmla="*/ 229552 w 409575"/>
              <a:gd name="connsiteY56" fmla="*/ 490538 h 1143000"/>
              <a:gd name="connsiteX57" fmla="*/ 208598 w 409575"/>
              <a:gd name="connsiteY57" fmla="*/ 502920 h 1143000"/>
              <a:gd name="connsiteX58" fmla="*/ 187642 w 409575"/>
              <a:gd name="connsiteY58" fmla="*/ 490538 h 1143000"/>
              <a:gd name="connsiteX59" fmla="*/ 187642 w 409575"/>
              <a:gd name="connsiteY59" fmla="*/ 351472 h 1143000"/>
              <a:gd name="connsiteX60" fmla="*/ 187642 w 409575"/>
              <a:gd name="connsiteY60" fmla="*/ 743903 h 1143000"/>
              <a:gd name="connsiteX61" fmla="*/ 227648 w 409575"/>
              <a:gd name="connsiteY61" fmla="*/ 727710 h 1143000"/>
              <a:gd name="connsiteX62" fmla="*/ 227648 w 409575"/>
              <a:gd name="connsiteY62" fmla="*/ 893445 h 1143000"/>
              <a:gd name="connsiteX63" fmla="*/ 202883 w 409575"/>
              <a:gd name="connsiteY63" fmla="*/ 893445 h 1143000"/>
              <a:gd name="connsiteX64" fmla="*/ 186690 w 409575"/>
              <a:gd name="connsiteY64" fmla="*/ 878205 h 1143000"/>
              <a:gd name="connsiteX65" fmla="*/ 187642 w 409575"/>
              <a:gd name="connsiteY65" fmla="*/ 743903 h 1143000"/>
              <a:gd name="connsiteX66" fmla="*/ 114300 w 409575"/>
              <a:gd name="connsiteY66" fmla="*/ 139065 h 1143000"/>
              <a:gd name="connsiteX67" fmla="*/ 154305 w 409575"/>
              <a:gd name="connsiteY67" fmla="*/ 139065 h 1143000"/>
              <a:gd name="connsiteX68" fmla="*/ 154305 w 409575"/>
              <a:gd name="connsiteY68" fmla="*/ 230505 h 1143000"/>
              <a:gd name="connsiteX69" fmla="*/ 154305 w 409575"/>
              <a:gd name="connsiteY69" fmla="*/ 269558 h 1143000"/>
              <a:gd name="connsiteX70" fmla="*/ 114300 w 409575"/>
              <a:gd name="connsiteY70" fmla="*/ 301943 h 1143000"/>
              <a:gd name="connsiteX71" fmla="*/ 114300 w 409575"/>
              <a:gd name="connsiteY71" fmla="*/ 139065 h 1143000"/>
              <a:gd name="connsiteX72" fmla="*/ 114300 w 409575"/>
              <a:gd name="connsiteY72" fmla="*/ 339090 h 1143000"/>
              <a:gd name="connsiteX73" fmla="*/ 130492 w 409575"/>
              <a:gd name="connsiteY73" fmla="*/ 337185 h 1143000"/>
              <a:gd name="connsiteX74" fmla="*/ 155258 w 409575"/>
              <a:gd name="connsiteY74" fmla="*/ 360997 h 1143000"/>
              <a:gd name="connsiteX75" fmla="*/ 155258 w 409575"/>
              <a:gd name="connsiteY75" fmla="*/ 472440 h 1143000"/>
              <a:gd name="connsiteX76" fmla="*/ 115252 w 409575"/>
              <a:gd name="connsiteY76" fmla="*/ 501015 h 1143000"/>
              <a:gd name="connsiteX77" fmla="*/ 114300 w 409575"/>
              <a:gd name="connsiteY77" fmla="*/ 339090 h 1143000"/>
              <a:gd name="connsiteX78" fmla="*/ 154305 w 409575"/>
              <a:gd name="connsiteY78" fmla="*/ 691515 h 1143000"/>
              <a:gd name="connsiteX79" fmla="*/ 114300 w 409575"/>
              <a:gd name="connsiteY79" fmla="*/ 691515 h 1143000"/>
              <a:gd name="connsiteX80" fmla="*/ 114300 w 409575"/>
              <a:gd name="connsiteY80" fmla="*/ 530543 h 1143000"/>
              <a:gd name="connsiteX81" fmla="*/ 154305 w 409575"/>
              <a:gd name="connsiteY81" fmla="*/ 559118 h 1143000"/>
              <a:gd name="connsiteX82" fmla="*/ 154305 w 409575"/>
              <a:gd name="connsiteY82" fmla="*/ 691515 h 1143000"/>
              <a:gd name="connsiteX83" fmla="*/ 114300 w 409575"/>
              <a:gd name="connsiteY83" fmla="*/ 727710 h 1143000"/>
              <a:gd name="connsiteX84" fmla="*/ 139065 w 409575"/>
              <a:gd name="connsiteY84" fmla="*/ 728663 h 1143000"/>
              <a:gd name="connsiteX85" fmla="*/ 154305 w 409575"/>
              <a:gd name="connsiteY85" fmla="*/ 741998 h 1143000"/>
              <a:gd name="connsiteX86" fmla="*/ 154305 w 409575"/>
              <a:gd name="connsiteY86" fmla="*/ 879158 h 1143000"/>
              <a:gd name="connsiteX87" fmla="*/ 114300 w 409575"/>
              <a:gd name="connsiteY87" fmla="*/ 894398 h 1143000"/>
              <a:gd name="connsiteX88" fmla="*/ 114300 w 409575"/>
              <a:gd name="connsiteY88" fmla="*/ 72771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409575" h="1143000">
                <a:moveTo>
                  <a:pt x="417195" y="1149668"/>
                </a:moveTo>
                <a:cubicBezTo>
                  <a:pt x="417195" y="764858"/>
                  <a:pt x="417195" y="381953"/>
                  <a:pt x="417195" y="0"/>
                </a:cubicBezTo>
                <a:cubicBezTo>
                  <a:pt x="276225" y="0"/>
                  <a:pt x="139065" y="0"/>
                  <a:pt x="0" y="0"/>
                </a:cubicBezTo>
                <a:cubicBezTo>
                  <a:pt x="0" y="384810"/>
                  <a:pt x="0" y="766763"/>
                  <a:pt x="0" y="1149668"/>
                </a:cubicBezTo>
                <a:lnTo>
                  <a:pt x="417195" y="1149668"/>
                </a:lnTo>
                <a:close/>
                <a:moveTo>
                  <a:pt x="342900" y="1091565"/>
                </a:moveTo>
                <a:cubicBezTo>
                  <a:pt x="342900" y="1034415"/>
                  <a:pt x="342900" y="977265"/>
                  <a:pt x="342900" y="921068"/>
                </a:cubicBezTo>
                <a:cubicBezTo>
                  <a:pt x="382905" y="914400"/>
                  <a:pt x="383858" y="914400"/>
                  <a:pt x="383858" y="951548"/>
                </a:cubicBezTo>
                <a:cubicBezTo>
                  <a:pt x="383858" y="987743"/>
                  <a:pt x="383858" y="1023938"/>
                  <a:pt x="383858" y="1061085"/>
                </a:cubicBezTo>
                <a:cubicBezTo>
                  <a:pt x="382905" y="1096328"/>
                  <a:pt x="382905" y="1097280"/>
                  <a:pt x="342900" y="1091565"/>
                </a:cubicBezTo>
                <a:close/>
                <a:moveTo>
                  <a:pt x="382905" y="879158"/>
                </a:moveTo>
                <a:cubicBezTo>
                  <a:pt x="381000" y="906780"/>
                  <a:pt x="358140" y="887730"/>
                  <a:pt x="343852" y="894398"/>
                </a:cubicBezTo>
                <a:cubicBezTo>
                  <a:pt x="343852" y="838200"/>
                  <a:pt x="343852" y="784860"/>
                  <a:pt x="343852" y="727710"/>
                </a:cubicBezTo>
                <a:cubicBezTo>
                  <a:pt x="353377" y="727710"/>
                  <a:pt x="360998" y="725805"/>
                  <a:pt x="367665" y="728663"/>
                </a:cubicBezTo>
                <a:cubicBezTo>
                  <a:pt x="373380" y="730568"/>
                  <a:pt x="382905" y="737235"/>
                  <a:pt x="382905" y="741998"/>
                </a:cubicBezTo>
                <a:cubicBezTo>
                  <a:pt x="383858" y="787718"/>
                  <a:pt x="384810" y="833438"/>
                  <a:pt x="382905" y="879158"/>
                </a:cubicBezTo>
                <a:close/>
                <a:moveTo>
                  <a:pt x="342900" y="139065"/>
                </a:moveTo>
                <a:cubicBezTo>
                  <a:pt x="356235" y="139065"/>
                  <a:pt x="367665" y="139065"/>
                  <a:pt x="382905" y="139065"/>
                </a:cubicBezTo>
                <a:cubicBezTo>
                  <a:pt x="382905" y="168593"/>
                  <a:pt x="382905" y="197168"/>
                  <a:pt x="382905" y="225743"/>
                </a:cubicBezTo>
                <a:cubicBezTo>
                  <a:pt x="382905" y="240030"/>
                  <a:pt x="382905" y="254318"/>
                  <a:pt x="382905" y="268605"/>
                </a:cubicBezTo>
                <a:cubicBezTo>
                  <a:pt x="382905" y="305753"/>
                  <a:pt x="382905" y="305753"/>
                  <a:pt x="342900" y="301943"/>
                </a:cubicBezTo>
                <a:cubicBezTo>
                  <a:pt x="342900" y="246698"/>
                  <a:pt x="342900" y="193358"/>
                  <a:pt x="342900" y="139065"/>
                </a:cubicBezTo>
                <a:close/>
                <a:moveTo>
                  <a:pt x="382905" y="470535"/>
                </a:moveTo>
                <a:cubicBezTo>
                  <a:pt x="382905" y="506730"/>
                  <a:pt x="382905" y="506730"/>
                  <a:pt x="342900" y="501015"/>
                </a:cubicBezTo>
                <a:cubicBezTo>
                  <a:pt x="342900" y="447675"/>
                  <a:pt x="342900" y="393383"/>
                  <a:pt x="342900" y="340043"/>
                </a:cubicBezTo>
                <a:cubicBezTo>
                  <a:pt x="382905" y="333375"/>
                  <a:pt x="382905" y="333375"/>
                  <a:pt x="382905" y="370522"/>
                </a:cubicBezTo>
                <a:cubicBezTo>
                  <a:pt x="382905" y="403860"/>
                  <a:pt x="382905" y="437197"/>
                  <a:pt x="382905" y="470535"/>
                </a:cubicBezTo>
                <a:close/>
                <a:moveTo>
                  <a:pt x="342900" y="531495"/>
                </a:moveTo>
                <a:cubicBezTo>
                  <a:pt x="378142" y="521018"/>
                  <a:pt x="383858" y="523875"/>
                  <a:pt x="383858" y="559118"/>
                </a:cubicBezTo>
                <a:cubicBezTo>
                  <a:pt x="383858" y="601980"/>
                  <a:pt x="383858" y="645795"/>
                  <a:pt x="383858" y="690563"/>
                </a:cubicBezTo>
                <a:cubicBezTo>
                  <a:pt x="368617" y="690563"/>
                  <a:pt x="356235" y="690563"/>
                  <a:pt x="342900" y="690563"/>
                </a:cubicBezTo>
                <a:cubicBezTo>
                  <a:pt x="342900" y="637223"/>
                  <a:pt x="342900" y="584835"/>
                  <a:pt x="342900" y="531495"/>
                </a:cubicBezTo>
                <a:close/>
                <a:moveTo>
                  <a:pt x="263842" y="139065"/>
                </a:moveTo>
                <a:cubicBezTo>
                  <a:pt x="279083" y="139065"/>
                  <a:pt x="290512" y="139065"/>
                  <a:pt x="305752" y="139065"/>
                </a:cubicBezTo>
                <a:cubicBezTo>
                  <a:pt x="305752" y="177165"/>
                  <a:pt x="305752" y="214313"/>
                  <a:pt x="305752" y="250508"/>
                </a:cubicBezTo>
                <a:cubicBezTo>
                  <a:pt x="305752" y="260033"/>
                  <a:pt x="305752" y="268605"/>
                  <a:pt x="305752" y="278130"/>
                </a:cubicBezTo>
                <a:cubicBezTo>
                  <a:pt x="305752" y="303847"/>
                  <a:pt x="301942" y="307658"/>
                  <a:pt x="277177" y="302895"/>
                </a:cubicBezTo>
                <a:cubicBezTo>
                  <a:pt x="272415" y="301943"/>
                  <a:pt x="264795" y="294323"/>
                  <a:pt x="264795" y="289560"/>
                </a:cubicBezTo>
                <a:cubicBezTo>
                  <a:pt x="263842" y="240030"/>
                  <a:pt x="263842" y="190500"/>
                  <a:pt x="263842" y="139065"/>
                </a:cubicBezTo>
                <a:close/>
                <a:moveTo>
                  <a:pt x="284798" y="526733"/>
                </a:moveTo>
                <a:cubicBezTo>
                  <a:pt x="301942" y="526733"/>
                  <a:pt x="306705" y="533400"/>
                  <a:pt x="306705" y="549593"/>
                </a:cubicBezTo>
                <a:cubicBezTo>
                  <a:pt x="305752" y="596265"/>
                  <a:pt x="306705" y="641985"/>
                  <a:pt x="306705" y="691515"/>
                </a:cubicBezTo>
                <a:cubicBezTo>
                  <a:pt x="291465" y="691515"/>
                  <a:pt x="280035" y="691515"/>
                  <a:pt x="264795" y="691515"/>
                </a:cubicBezTo>
                <a:cubicBezTo>
                  <a:pt x="264795" y="661035"/>
                  <a:pt x="264795" y="631508"/>
                  <a:pt x="264795" y="602933"/>
                </a:cubicBezTo>
                <a:cubicBezTo>
                  <a:pt x="264795" y="585788"/>
                  <a:pt x="265748" y="567690"/>
                  <a:pt x="264795" y="550545"/>
                </a:cubicBezTo>
                <a:cubicBezTo>
                  <a:pt x="262890" y="534353"/>
                  <a:pt x="267652" y="526733"/>
                  <a:pt x="284798" y="526733"/>
                </a:cubicBezTo>
                <a:close/>
                <a:moveTo>
                  <a:pt x="230505" y="1012508"/>
                </a:moveTo>
                <a:cubicBezTo>
                  <a:pt x="230505" y="1034415"/>
                  <a:pt x="230505" y="1056323"/>
                  <a:pt x="230505" y="1079183"/>
                </a:cubicBezTo>
                <a:cubicBezTo>
                  <a:pt x="230505" y="1094423"/>
                  <a:pt x="220980" y="1094423"/>
                  <a:pt x="210502" y="1093470"/>
                </a:cubicBezTo>
                <a:cubicBezTo>
                  <a:pt x="200025" y="1093470"/>
                  <a:pt x="187642" y="1096328"/>
                  <a:pt x="187642" y="1079183"/>
                </a:cubicBezTo>
                <a:cubicBezTo>
                  <a:pt x="187642" y="1026795"/>
                  <a:pt x="187642" y="974408"/>
                  <a:pt x="187642" y="919163"/>
                </a:cubicBezTo>
                <a:cubicBezTo>
                  <a:pt x="202883" y="919163"/>
                  <a:pt x="215265" y="919163"/>
                  <a:pt x="230505" y="919163"/>
                </a:cubicBezTo>
                <a:cubicBezTo>
                  <a:pt x="230505" y="951548"/>
                  <a:pt x="230505" y="982027"/>
                  <a:pt x="230505" y="1012508"/>
                </a:cubicBezTo>
                <a:close/>
                <a:moveTo>
                  <a:pt x="187642" y="351472"/>
                </a:moveTo>
                <a:cubicBezTo>
                  <a:pt x="187642" y="346710"/>
                  <a:pt x="195262" y="340043"/>
                  <a:pt x="200977" y="338138"/>
                </a:cubicBezTo>
                <a:cubicBezTo>
                  <a:pt x="208598" y="336233"/>
                  <a:pt x="217170" y="337185"/>
                  <a:pt x="229552" y="337185"/>
                </a:cubicBezTo>
                <a:cubicBezTo>
                  <a:pt x="229552" y="390525"/>
                  <a:pt x="229552" y="440055"/>
                  <a:pt x="229552" y="490538"/>
                </a:cubicBezTo>
                <a:cubicBezTo>
                  <a:pt x="229552" y="506730"/>
                  <a:pt x="217170" y="504825"/>
                  <a:pt x="208598" y="502920"/>
                </a:cubicBezTo>
                <a:cubicBezTo>
                  <a:pt x="200977" y="501015"/>
                  <a:pt x="187642" y="495300"/>
                  <a:pt x="187642" y="490538"/>
                </a:cubicBezTo>
                <a:cubicBezTo>
                  <a:pt x="186690" y="443865"/>
                  <a:pt x="186690" y="398145"/>
                  <a:pt x="187642" y="351472"/>
                </a:cubicBezTo>
                <a:close/>
                <a:moveTo>
                  <a:pt x="187642" y="743903"/>
                </a:moveTo>
                <a:cubicBezTo>
                  <a:pt x="188595" y="715328"/>
                  <a:pt x="212408" y="733425"/>
                  <a:pt x="227648" y="727710"/>
                </a:cubicBezTo>
                <a:cubicBezTo>
                  <a:pt x="227648" y="783908"/>
                  <a:pt x="227648" y="837248"/>
                  <a:pt x="227648" y="893445"/>
                </a:cubicBezTo>
                <a:cubicBezTo>
                  <a:pt x="218123" y="893445"/>
                  <a:pt x="210502" y="893445"/>
                  <a:pt x="202883" y="893445"/>
                </a:cubicBezTo>
                <a:cubicBezTo>
                  <a:pt x="191452" y="894398"/>
                  <a:pt x="186690" y="889635"/>
                  <a:pt x="186690" y="878205"/>
                </a:cubicBezTo>
                <a:cubicBezTo>
                  <a:pt x="187642" y="833438"/>
                  <a:pt x="185737" y="787718"/>
                  <a:pt x="187642" y="743903"/>
                </a:cubicBezTo>
                <a:close/>
                <a:moveTo>
                  <a:pt x="114300" y="139065"/>
                </a:moveTo>
                <a:cubicBezTo>
                  <a:pt x="127635" y="139065"/>
                  <a:pt x="139065" y="139065"/>
                  <a:pt x="154305" y="139065"/>
                </a:cubicBezTo>
                <a:cubicBezTo>
                  <a:pt x="154305" y="170498"/>
                  <a:pt x="154305" y="200025"/>
                  <a:pt x="154305" y="230505"/>
                </a:cubicBezTo>
                <a:cubicBezTo>
                  <a:pt x="154305" y="243840"/>
                  <a:pt x="154305" y="256223"/>
                  <a:pt x="154305" y="269558"/>
                </a:cubicBezTo>
                <a:cubicBezTo>
                  <a:pt x="154305" y="306705"/>
                  <a:pt x="154305" y="306705"/>
                  <a:pt x="114300" y="301943"/>
                </a:cubicBezTo>
                <a:cubicBezTo>
                  <a:pt x="114300" y="248603"/>
                  <a:pt x="114300" y="195263"/>
                  <a:pt x="114300" y="139065"/>
                </a:cubicBezTo>
                <a:close/>
                <a:moveTo>
                  <a:pt x="114300" y="339090"/>
                </a:moveTo>
                <a:cubicBezTo>
                  <a:pt x="120015" y="338138"/>
                  <a:pt x="124777" y="338138"/>
                  <a:pt x="130492" y="337185"/>
                </a:cubicBezTo>
                <a:cubicBezTo>
                  <a:pt x="148590" y="334328"/>
                  <a:pt x="156210" y="340995"/>
                  <a:pt x="155258" y="360997"/>
                </a:cubicBezTo>
                <a:cubicBezTo>
                  <a:pt x="154305" y="398145"/>
                  <a:pt x="155258" y="435293"/>
                  <a:pt x="155258" y="472440"/>
                </a:cubicBezTo>
                <a:cubicBezTo>
                  <a:pt x="155258" y="506730"/>
                  <a:pt x="152400" y="508635"/>
                  <a:pt x="115252" y="501015"/>
                </a:cubicBezTo>
                <a:cubicBezTo>
                  <a:pt x="114300" y="447675"/>
                  <a:pt x="114300" y="394335"/>
                  <a:pt x="114300" y="339090"/>
                </a:cubicBezTo>
                <a:close/>
                <a:moveTo>
                  <a:pt x="154305" y="691515"/>
                </a:moveTo>
                <a:cubicBezTo>
                  <a:pt x="139065" y="691515"/>
                  <a:pt x="127635" y="691515"/>
                  <a:pt x="114300" y="691515"/>
                </a:cubicBezTo>
                <a:cubicBezTo>
                  <a:pt x="114300" y="637223"/>
                  <a:pt x="114300" y="583883"/>
                  <a:pt x="114300" y="530543"/>
                </a:cubicBezTo>
                <a:cubicBezTo>
                  <a:pt x="150495" y="521018"/>
                  <a:pt x="154305" y="523875"/>
                  <a:pt x="154305" y="559118"/>
                </a:cubicBezTo>
                <a:cubicBezTo>
                  <a:pt x="154305" y="603885"/>
                  <a:pt x="154305" y="646748"/>
                  <a:pt x="154305" y="691515"/>
                </a:cubicBezTo>
                <a:close/>
                <a:moveTo>
                  <a:pt x="114300" y="727710"/>
                </a:moveTo>
                <a:cubicBezTo>
                  <a:pt x="123825" y="727710"/>
                  <a:pt x="132398" y="725805"/>
                  <a:pt x="139065" y="728663"/>
                </a:cubicBezTo>
                <a:cubicBezTo>
                  <a:pt x="144780" y="730568"/>
                  <a:pt x="154305" y="737235"/>
                  <a:pt x="154305" y="741998"/>
                </a:cubicBezTo>
                <a:cubicBezTo>
                  <a:pt x="155258" y="787718"/>
                  <a:pt x="157162" y="833438"/>
                  <a:pt x="154305" y="879158"/>
                </a:cubicBezTo>
                <a:cubicBezTo>
                  <a:pt x="152400" y="906780"/>
                  <a:pt x="129540" y="887730"/>
                  <a:pt x="114300" y="894398"/>
                </a:cubicBezTo>
                <a:cubicBezTo>
                  <a:pt x="114300" y="837248"/>
                  <a:pt x="114300" y="783908"/>
                  <a:pt x="114300" y="72771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: Shape 126">
            <a:extLst>
              <a:ext uri="{FF2B5EF4-FFF2-40B4-BE49-F238E27FC236}">
                <a16:creationId xmlns:a16="http://schemas.microsoft.com/office/drawing/2014/main" id="{3F19BF96-88D2-4150-A480-99B2B88E1082}"/>
              </a:ext>
            </a:extLst>
          </p:cNvPr>
          <p:cNvSpPr/>
          <p:nvPr/>
        </p:nvSpPr>
        <p:spPr>
          <a:xfrm>
            <a:off x="8155852" y="859158"/>
            <a:ext cx="385985" cy="992531"/>
          </a:xfrm>
          <a:custGeom>
            <a:avLst/>
            <a:gdLst>
              <a:gd name="connsiteX0" fmla="*/ 0 w 466725"/>
              <a:gd name="connsiteY0" fmla="*/ 1203008 h 1200150"/>
              <a:gd name="connsiteX1" fmla="*/ 468630 w 466725"/>
              <a:gd name="connsiteY1" fmla="*/ 1203008 h 1200150"/>
              <a:gd name="connsiteX2" fmla="*/ 464820 w 466725"/>
              <a:gd name="connsiteY2" fmla="*/ 1182053 h 1200150"/>
              <a:gd name="connsiteX3" fmla="*/ 464820 w 466725"/>
              <a:gd name="connsiteY3" fmla="*/ 32385 h 1200150"/>
              <a:gd name="connsiteX4" fmla="*/ 464820 w 466725"/>
              <a:gd name="connsiteY4" fmla="*/ 0 h 1200150"/>
              <a:gd name="connsiteX5" fmla="*/ 0 w 466725"/>
              <a:gd name="connsiteY5" fmla="*/ 0 h 1200150"/>
              <a:gd name="connsiteX6" fmla="*/ 0 w 466725"/>
              <a:gd name="connsiteY6" fmla="*/ 29528 h 1200150"/>
              <a:gd name="connsiteX7" fmla="*/ 0 w 466725"/>
              <a:gd name="connsiteY7" fmla="*/ 1183958 h 1200150"/>
              <a:gd name="connsiteX8" fmla="*/ 0 w 466725"/>
              <a:gd name="connsiteY8" fmla="*/ 1203008 h 1200150"/>
              <a:gd name="connsiteX9" fmla="*/ 110490 w 466725"/>
              <a:gd name="connsiteY9" fmla="*/ 892493 h 1200150"/>
              <a:gd name="connsiteX10" fmla="*/ 41910 w 466725"/>
              <a:gd name="connsiteY10" fmla="*/ 892493 h 1200150"/>
              <a:gd name="connsiteX11" fmla="*/ 41910 w 466725"/>
              <a:gd name="connsiteY11" fmla="*/ 825818 h 1200150"/>
              <a:gd name="connsiteX12" fmla="*/ 110490 w 466725"/>
              <a:gd name="connsiteY12" fmla="*/ 825818 h 1200150"/>
              <a:gd name="connsiteX13" fmla="*/ 110490 w 466725"/>
              <a:gd name="connsiteY13" fmla="*/ 892493 h 1200150"/>
              <a:gd name="connsiteX14" fmla="*/ 204788 w 466725"/>
              <a:gd name="connsiteY14" fmla="*/ 892493 h 1200150"/>
              <a:gd name="connsiteX15" fmla="*/ 146685 w 466725"/>
              <a:gd name="connsiteY15" fmla="*/ 892493 h 1200150"/>
              <a:gd name="connsiteX16" fmla="*/ 146685 w 466725"/>
              <a:gd name="connsiteY16" fmla="*/ 824865 h 1200150"/>
              <a:gd name="connsiteX17" fmla="*/ 204788 w 466725"/>
              <a:gd name="connsiteY17" fmla="*/ 824865 h 1200150"/>
              <a:gd name="connsiteX18" fmla="*/ 204788 w 466725"/>
              <a:gd name="connsiteY18" fmla="*/ 892493 h 1200150"/>
              <a:gd name="connsiteX19" fmla="*/ 206692 w 466725"/>
              <a:gd name="connsiteY19" fmla="*/ 673418 h 1200150"/>
              <a:gd name="connsiteX20" fmla="*/ 206692 w 466725"/>
              <a:gd name="connsiteY20" fmla="*/ 701040 h 1200150"/>
              <a:gd name="connsiteX21" fmla="*/ 195263 w 466725"/>
              <a:gd name="connsiteY21" fmla="*/ 702945 h 1200150"/>
              <a:gd name="connsiteX22" fmla="*/ 144780 w 466725"/>
              <a:gd name="connsiteY22" fmla="*/ 652463 h 1200150"/>
              <a:gd name="connsiteX23" fmla="*/ 164782 w 466725"/>
              <a:gd name="connsiteY23" fmla="*/ 632460 h 1200150"/>
              <a:gd name="connsiteX24" fmla="*/ 206692 w 466725"/>
              <a:gd name="connsiteY24" fmla="*/ 673418 h 1200150"/>
              <a:gd name="connsiteX25" fmla="*/ 309563 w 466725"/>
              <a:gd name="connsiteY25" fmla="*/ 892493 h 1200150"/>
              <a:gd name="connsiteX26" fmla="*/ 252413 w 466725"/>
              <a:gd name="connsiteY26" fmla="*/ 892493 h 1200150"/>
              <a:gd name="connsiteX27" fmla="*/ 252413 w 466725"/>
              <a:gd name="connsiteY27" fmla="*/ 824865 h 1200150"/>
              <a:gd name="connsiteX28" fmla="*/ 309563 w 466725"/>
              <a:gd name="connsiteY28" fmla="*/ 824865 h 1200150"/>
              <a:gd name="connsiteX29" fmla="*/ 309563 w 466725"/>
              <a:gd name="connsiteY29" fmla="*/ 892493 h 1200150"/>
              <a:gd name="connsiteX30" fmla="*/ 311467 w 466725"/>
              <a:gd name="connsiteY30" fmla="*/ 701993 h 1200150"/>
              <a:gd name="connsiteX31" fmla="*/ 250507 w 466725"/>
              <a:gd name="connsiteY31" fmla="*/ 701993 h 1200150"/>
              <a:gd name="connsiteX32" fmla="*/ 251460 w 466725"/>
              <a:gd name="connsiteY32" fmla="*/ 644843 h 1200150"/>
              <a:gd name="connsiteX33" fmla="*/ 264795 w 466725"/>
              <a:gd name="connsiteY33" fmla="*/ 633413 h 1200150"/>
              <a:gd name="connsiteX34" fmla="*/ 311467 w 466725"/>
              <a:gd name="connsiteY34" fmla="*/ 672465 h 1200150"/>
              <a:gd name="connsiteX35" fmla="*/ 311467 w 466725"/>
              <a:gd name="connsiteY35" fmla="*/ 701993 h 1200150"/>
              <a:gd name="connsiteX36" fmla="*/ 404813 w 466725"/>
              <a:gd name="connsiteY36" fmla="*/ 892493 h 1200150"/>
              <a:gd name="connsiteX37" fmla="*/ 347663 w 466725"/>
              <a:gd name="connsiteY37" fmla="*/ 892493 h 1200150"/>
              <a:gd name="connsiteX38" fmla="*/ 347663 w 466725"/>
              <a:gd name="connsiteY38" fmla="*/ 824865 h 1200150"/>
              <a:gd name="connsiteX39" fmla="*/ 404813 w 466725"/>
              <a:gd name="connsiteY39" fmla="*/ 824865 h 1200150"/>
              <a:gd name="connsiteX40" fmla="*/ 404813 w 466725"/>
              <a:gd name="connsiteY40" fmla="*/ 892493 h 1200150"/>
              <a:gd name="connsiteX41" fmla="*/ 404813 w 466725"/>
              <a:gd name="connsiteY41" fmla="*/ 797243 h 1200150"/>
              <a:gd name="connsiteX42" fmla="*/ 346710 w 466725"/>
              <a:gd name="connsiteY42" fmla="*/ 797243 h 1200150"/>
              <a:gd name="connsiteX43" fmla="*/ 345757 w 466725"/>
              <a:gd name="connsiteY43" fmla="*/ 779145 h 1200150"/>
              <a:gd name="connsiteX44" fmla="*/ 404813 w 466725"/>
              <a:gd name="connsiteY44" fmla="*/ 731520 h 1200150"/>
              <a:gd name="connsiteX45" fmla="*/ 404813 w 466725"/>
              <a:gd name="connsiteY45" fmla="*/ 797243 h 1200150"/>
              <a:gd name="connsiteX46" fmla="*/ 405765 w 466725"/>
              <a:gd name="connsiteY46" fmla="*/ 701993 h 1200150"/>
              <a:gd name="connsiteX47" fmla="*/ 345757 w 466725"/>
              <a:gd name="connsiteY47" fmla="*/ 701993 h 1200150"/>
              <a:gd name="connsiteX48" fmla="*/ 345757 w 466725"/>
              <a:gd name="connsiteY48" fmla="*/ 643890 h 1200150"/>
              <a:gd name="connsiteX49" fmla="*/ 355282 w 466725"/>
              <a:gd name="connsiteY49" fmla="*/ 634365 h 1200150"/>
              <a:gd name="connsiteX50" fmla="*/ 404813 w 466725"/>
              <a:gd name="connsiteY50" fmla="*/ 634365 h 1200150"/>
              <a:gd name="connsiteX51" fmla="*/ 405765 w 466725"/>
              <a:gd name="connsiteY51" fmla="*/ 701993 h 1200150"/>
              <a:gd name="connsiteX52" fmla="*/ 405765 w 466725"/>
              <a:gd name="connsiteY52" fmla="*/ 444818 h 1200150"/>
              <a:gd name="connsiteX53" fmla="*/ 405765 w 466725"/>
              <a:gd name="connsiteY53" fmla="*/ 513398 h 1200150"/>
              <a:gd name="connsiteX54" fmla="*/ 358140 w 466725"/>
              <a:gd name="connsiteY54" fmla="*/ 512445 h 1200150"/>
              <a:gd name="connsiteX55" fmla="*/ 345757 w 466725"/>
              <a:gd name="connsiteY55" fmla="*/ 500063 h 1200150"/>
              <a:gd name="connsiteX56" fmla="*/ 344805 w 466725"/>
              <a:gd name="connsiteY56" fmla="*/ 443865 h 1200150"/>
              <a:gd name="connsiteX57" fmla="*/ 405765 w 466725"/>
              <a:gd name="connsiteY57" fmla="*/ 444818 h 1200150"/>
              <a:gd name="connsiteX58" fmla="*/ 404813 w 466725"/>
              <a:gd name="connsiteY58" fmla="*/ 321945 h 1200150"/>
              <a:gd name="connsiteX59" fmla="*/ 346710 w 466725"/>
              <a:gd name="connsiteY59" fmla="*/ 321945 h 1200150"/>
              <a:gd name="connsiteX60" fmla="*/ 346710 w 466725"/>
              <a:gd name="connsiteY60" fmla="*/ 254318 h 1200150"/>
              <a:gd name="connsiteX61" fmla="*/ 404813 w 466725"/>
              <a:gd name="connsiteY61" fmla="*/ 254318 h 1200150"/>
              <a:gd name="connsiteX62" fmla="*/ 404813 w 466725"/>
              <a:gd name="connsiteY62" fmla="*/ 321945 h 1200150"/>
              <a:gd name="connsiteX63" fmla="*/ 404813 w 466725"/>
              <a:gd name="connsiteY63" fmla="*/ 159068 h 1200150"/>
              <a:gd name="connsiteX64" fmla="*/ 404813 w 466725"/>
              <a:gd name="connsiteY64" fmla="*/ 224790 h 1200150"/>
              <a:gd name="connsiteX65" fmla="*/ 346710 w 466725"/>
              <a:gd name="connsiteY65" fmla="*/ 224790 h 1200150"/>
              <a:gd name="connsiteX66" fmla="*/ 345757 w 466725"/>
              <a:gd name="connsiteY66" fmla="*/ 207645 h 1200150"/>
              <a:gd name="connsiteX67" fmla="*/ 404813 w 466725"/>
              <a:gd name="connsiteY67" fmla="*/ 159068 h 1200150"/>
              <a:gd name="connsiteX68" fmla="*/ 346710 w 466725"/>
              <a:gd name="connsiteY68" fmla="*/ 349568 h 1200150"/>
              <a:gd name="connsiteX69" fmla="*/ 403860 w 466725"/>
              <a:gd name="connsiteY69" fmla="*/ 349568 h 1200150"/>
              <a:gd name="connsiteX70" fmla="*/ 403860 w 466725"/>
              <a:gd name="connsiteY70" fmla="*/ 415290 h 1200150"/>
              <a:gd name="connsiteX71" fmla="*/ 399097 w 466725"/>
              <a:gd name="connsiteY71" fmla="*/ 417195 h 1200150"/>
              <a:gd name="connsiteX72" fmla="*/ 346710 w 466725"/>
              <a:gd name="connsiteY72" fmla="*/ 349568 h 1200150"/>
              <a:gd name="connsiteX73" fmla="*/ 348615 w 466725"/>
              <a:gd name="connsiteY73" fmla="*/ 544830 h 1200150"/>
              <a:gd name="connsiteX74" fmla="*/ 405765 w 466725"/>
              <a:gd name="connsiteY74" fmla="*/ 534353 h 1200150"/>
              <a:gd name="connsiteX75" fmla="*/ 405765 w 466725"/>
              <a:gd name="connsiteY75" fmla="*/ 593408 h 1200150"/>
              <a:gd name="connsiteX76" fmla="*/ 403860 w 466725"/>
              <a:gd name="connsiteY76" fmla="*/ 611505 h 1200150"/>
              <a:gd name="connsiteX77" fmla="*/ 348615 w 466725"/>
              <a:gd name="connsiteY77" fmla="*/ 602933 h 1200150"/>
              <a:gd name="connsiteX78" fmla="*/ 348615 w 466725"/>
              <a:gd name="connsiteY78" fmla="*/ 544830 h 1200150"/>
              <a:gd name="connsiteX79" fmla="*/ 306705 w 466725"/>
              <a:gd name="connsiteY79" fmla="*/ 605790 h 1200150"/>
              <a:gd name="connsiteX80" fmla="*/ 258127 w 466725"/>
              <a:gd name="connsiteY80" fmla="*/ 607695 h 1200150"/>
              <a:gd name="connsiteX81" fmla="*/ 251460 w 466725"/>
              <a:gd name="connsiteY81" fmla="*/ 595313 h 1200150"/>
              <a:gd name="connsiteX82" fmla="*/ 251460 w 466725"/>
              <a:gd name="connsiteY82" fmla="*/ 570548 h 1200150"/>
              <a:gd name="connsiteX83" fmla="*/ 284797 w 466725"/>
              <a:gd name="connsiteY83" fmla="*/ 537210 h 1200150"/>
              <a:gd name="connsiteX84" fmla="*/ 314325 w 466725"/>
              <a:gd name="connsiteY84" fmla="*/ 575310 h 1200150"/>
              <a:gd name="connsiteX85" fmla="*/ 306705 w 466725"/>
              <a:gd name="connsiteY85" fmla="*/ 605790 h 1200150"/>
              <a:gd name="connsiteX86" fmla="*/ 252413 w 466725"/>
              <a:gd name="connsiteY86" fmla="*/ 254318 h 1200150"/>
              <a:gd name="connsiteX87" fmla="*/ 309563 w 466725"/>
              <a:gd name="connsiteY87" fmla="*/ 254318 h 1200150"/>
              <a:gd name="connsiteX88" fmla="*/ 309563 w 466725"/>
              <a:gd name="connsiteY88" fmla="*/ 321945 h 1200150"/>
              <a:gd name="connsiteX89" fmla="*/ 252413 w 466725"/>
              <a:gd name="connsiteY89" fmla="*/ 321945 h 1200150"/>
              <a:gd name="connsiteX90" fmla="*/ 252413 w 466725"/>
              <a:gd name="connsiteY90" fmla="*/ 254318 h 1200150"/>
              <a:gd name="connsiteX91" fmla="*/ 253365 w 466725"/>
              <a:gd name="connsiteY91" fmla="*/ 349568 h 1200150"/>
              <a:gd name="connsiteX92" fmla="*/ 309563 w 466725"/>
              <a:gd name="connsiteY92" fmla="*/ 349568 h 1200150"/>
              <a:gd name="connsiteX93" fmla="*/ 309563 w 466725"/>
              <a:gd name="connsiteY93" fmla="*/ 414338 h 1200150"/>
              <a:gd name="connsiteX94" fmla="*/ 304800 w 466725"/>
              <a:gd name="connsiteY94" fmla="*/ 417195 h 1200150"/>
              <a:gd name="connsiteX95" fmla="*/ 253365 w 466725"/>
              <a:gd name="connsiteY95" fmla="*/ 349568 h 1200150"/>
              <a:gd name="connsiteX96" fmla="*/ 254317 w 466725"/>
              <a:gd name="connsiteY96" fmla="*/ 736283 h 1200150"/>
              <a:gd name="connsiteX97" fmla="*/ 310515 w 466725"/>
              <a:gd name="connsiteY97" fmla="*/ 725805 h 1200150"/>
              <a:gd name="connsiteX98" fmla="*/ 310515 w 466725"/>
              <a:gd name="connsiteY98" fmla="*/ 799147 h 1200150"/>
              <a:gd name="connsiteX99" fmla="*/ 255270 w 466725"/>
              <a:gd name="connsiteY99" fmla="*/ 793433 h 1200150"/>
              <a:gd name="connsiteX100" fmla="*/ 254317 w 466725"/>
              <a:gd name="connsiteY100" fmla="*/ 736283 h 1200150"/>
              <a:gd name="connsiteX101" fmla="*/ 201930 w 466725"/>
              <a:gd name="connsiteY101" fmla="*/ 605790 h 1200150"/>
              <a:gd name="connsiteX102" fmla="*/ 153352 w 466725"/>
              <a:gd name="connsiteY102" fmla="*/ 607695 h 1200150"/>
              <a:gd name="connsiteX103" fmla="*/ 146685 w 466725"/>
              <a:gd name="connsiteY103" fmla="*/ 595313 h 1200150"/>
              <a:gd name="connsiteX104" fmla="*/ 145732 w 466725"/>
              <a:gd name="connsiteY104" fmla="*/ 559118 h 1200150"/>
              <a:gd name="connsiteX105" fmla="*/ 169545 w 466725"/>
              <a:gd name="connsiteY105" fmla="*/ 536258 h 1200150"/>
              <a:gd name="connsiteX106" fmla="*/ 208597 w 466725"/>
              <a:gd name="connsiteY106" fmla="*/ 574358 h 1200150"/>
              <a:gd name="connsiteX107" fmla="*/ 201930 w 466725"/>
              <a:gd name="connsiteY107" fmla="*/ 605790 h 1200150"/>
              <a:gd name="connsiteX108" fmla="*/ 145732 w 466725"/>
              <a:gd name="connsiteY108" fmla="*/ 167640 h 1200150"/>
              <a:gd name="connsiteX109" fmla="*/ 157163 w 466725"/>
              <a:gd name="connsiteY109" fmla="*/ 158115 h 1200150"/>
              <a:gd name="connsiteX110" fmla="*/ 204788 w 466725"/>
              <a:gd name="connsiteY110" fmla="*/ 158115 h 1200150"/>
              <a:gd name="connsiteX111" fmla="*/ 204788 w 466725"/>
              <a:gd name="connsiteY111" fmla="*/ 226695 h 1200150"/>
              <a:gd name="connsiteX112" fmla="*/ 144780 w 466725"/>
              <a:gd name="connsiteY112" fmla="*/ 226695 h 1200150"/>
              <a:gd name="connsiteX113" fmla="*/ 145732 w 466725"/>
              <a:gd name="connsiteY113" fmla="*/ 167640 h 1200150"/>
              <a:gd name="connsiteX114" fmla="*/ 204788 w 466725"/>
              <a:gd name="connsiteY114" fmla="*/ 254318 h 1200150"/>
              <a:gd name="connsiteX115" fmla="*/ 204788 w 466725"/>
              <a:gd name="connsiteY115" fmla="*/ 320993 h 1200150"/>
              <a:gd name="connsiteX116" fmla="*/ 146685 w 466725"/>
              <a:gd name="connsiteY116" fmla="*/ 320993 h 1200150"/>
              <a:gd name="connsiteX117" fmla="*/ 146685 w 466725"/>
              <a:gd name="connsiteY117" fmla="*/ 254318 h 1200150"/>
              <a:gd name="connsiteX118" fmla="*/ 204788 w 466725"/>
              <a:gd name="connsiteY118" fmla="*/ 254318 h 1200150"/>
              <a:gd name="connsiteX119" fmla="*/ 144780 w 466725"/>
              <a:gd name="connsiteY119" fmla="*/ 349568 h 1200150"/>
              <a:gd name="connsiteX120" fmla="*/ 205740 w 466725"/>
              <a:gd name="connsiteY120" fmla="*/ 349568 h 1200150"/>
              <a:gd name="connsiteX121" fmla="*/ 204788 w 466725"/>
              <a:gd name="connsiteY121" fmla="*/ 407670 h 1200150"/>
              <a:gd name="connsiteX122" fmla="*/ 194310 w 466725"/>
              <a:gd name="connsiteY122" fmla="*/ 418148 h 1200150"/>
              <a:gd name="connsiteX123" fmla="*/ 144780 w 466725"/>
              <a:gd name="connsiteY123" fmla="*/ 377190 h 1200150"/>
              <a:gd name="connsiteX124" fmla="*/ 144780 w 466725"/>
              <a:gd name="connsiteY124" fmla="*/ 349568 h 1200150"/>
              <a:gd name="connsiteX125" fmla="*/ 148590 w 466725"/>
              <a:gd name="connsiteY125" fmla="*/ 451485 h 1200150"/>
              <a:gd name="connsiteX126" fmla="*/ 204788 w 466725"/>
              <a:gd name="connsiteY126" fmla="*/ 441008 h 1200150"/>
              <a:gd name="connsiteX127" fmla="*/ 204788 w 466725"/>
              <a:gd name="connsiteY127" fmla="*/ 515303 h 1200150"/>
              <a:gd name="connsiteX128" fmla="*/ 148590 w 466725"/>
              <a:gd name="connsiteY128" fmla="*/ 506730 h 1200150"/>
              <a:gd name="connsiteX129" fmla="*/ 148590 w 466725"/>
              <a:gd name="connsiteY129" fmla="*/ 451485 h 1200150"/>
              <a:gd name="connsiteX130" fmla="*/ 112395 w 466725"/>
              <a:gd name="connsiteY130" fmla="*/ 782003 h 1200150"/>
              <a:gd name="connsiteX131" fmla="*/ 110490 w 466725"/>
              <a:gd name="connsiteY131" fmla="*/ 797243 h 1200150"/>
              <a:gd name="connsiteX132" fmla="*/ 89535 w 466725"/>
              <a:gd name="connsiteY132" fmla="*/ 798195 h 1200150"/>
              <a:gd name="connsiteX133" fmla="*/ 39052 w 466725"/>
              <a:gd name="connsiteY133" fmla="*/ 745808 h 1200150"/>
              <a:gd name="connsiteX134" fmla="*/ 56197 w 466725"/>
              <a:gd name="connsiteY134" fmla="*/ 727710 h 1200150"/>
              <a:gd name="connsiteX135" fmla="*/ 112395 w 466725"/>
              <a:gd name="connsiteY135" fmla="*/ 782003 h 1200150"/>
              <a:gd name="connsiteX136" fmla="*/ 74295 w 466725"/>
              <a:gd name="connsiteY136" fmla="*/ 609600 h 1200150"/>
              <a:gd name="connsiteX137" fmla="*/ 40005 w 466725"/>
              <a:gd name="connsiteY137" fmla="*/ 572453 h 1200150"/>
              <a:gd name="connsiteX138" fmla="*/ 78105 w 466725"/>
              <a:gd name="connsiteY138" fmla="*/ 537210 h 1200150"/>
              <a:gd name="connsiteX139" fmla="*/ 112395 w 466725"/>
              <a:gd name="connsiteY139" fmla="*/ 574358 h 1200150"/>
              <a:gd name="connsiteX140" fmla="*/ 74295 w 466725"/>
              <a:gd name="connsiteY140" fmla="*/ 609600 h 1200150"/>
              <a:gd name="connsiteX141" fmla="*/ 112395 w 466725"/>
              <a:gd name="connsiteY141" fmla="*/ 480060 h 1200150"/>
              <a:gd name="connsiteX142" fmla="*/ 75247 w 466725"/>
              <a:gd name="connsiteY142" fmla="*/ 513398 h 1200150"/>
              <a:gd name="connsiteX143" fmla="*/ 40005 w 466725"/>
              <a:gd name="connsiteY143" fmla="*/ 477203 h 1200150"/>
              <a:gd name="connsiteX144" fmla="*/ 76200 w 466725"/>
              <a:gd name="connsiteY144" fmla="*/ 442913 h 1200150"/>
              <a:gd name="connsiteX145" fmla="*/ 112395 w 466725"/>
              <a:gd name="connsiteY145" fmla="*/ 480060 h 1200150"/>
              <a:gd name="connsiteX146" fmla="*/ 41910 w 466725"/>
              <a:gd name="connsiteY146" fmla="*/ 320993 h 1200150"/>
              <a:gd name="connsiteX147" fmla="*/ 41910 w 466725"/>
              <a:gd name="connsiteY147" fmla="*/ 252413 h 1200150"/>
              <a:gd name="connsiteX148" fmla="*/ 109538 w 466725"/>
              <a:gd name="connsiteY148" fmla="*/ 252413 h 1200150"/>
              <a:gd name="connsiteX149" fmla="*/ 109538 w 466725"/>
              <a:gd name="connsiteY149" fmla="*/ 320993 h 1200150"/>
              <a:gd name="connsiteX150" fmla="*/ 41910 w 466725"/>
              <a:gd name="connsiteY150" fmla="*/ 320993 h 1200150"/>
              <a:gd name="connsiteX151" fmla="*/ 40957 w 466725"/>
              <a:gd name="connsiteY151" fmla="*/ 169545 h 1200150"/>
              <a:gd name="connsiteX152" fmla="*/ 91440 w 466725"/>
              <a:gd name="connsiteY152" fmla="*/ 158115 h 1200150"/>
              <a:gd name="connsiteX153" fmla="*/ 111442 w 466725"/>
              <a:gd name="connsiteY153" fmla="*/ 171450 h 1200150"/>
              <a:gd name="connsiteX154" fmla="*/ 111442 w 466725"/>
              <a:gd name="connsiteY154" fmla="*/ 226695 h 1200150"/>
              <a:gd name="connsiteX155" fmla="*/ 87630 w 466725"/>
              <a:gd name="connsiteY155" fmla="*/ 227648 h 1200150"/>
              <a:gd name="connsiteX156" fmla="*/ 39052 w 466725"/>
              <a:gd name="connsiteY156" fmla="*/ 227648 h 1200150"/>
              <a:gd name="connsiteX157" fmla="*/ 40957 w 466725"/>
              <a:gd name="connsiteY157" fmla="*/ 169545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466725" h="1200150">
                <a:moveTo>
                  <a:pt x="0" y="1203008"/>
                </a:moveTo>
                <a:lnTo>
                  <a:pt x="468630" y="1203008"/>
                </a:lnTo>
                <a:cubicBezTo>
                  <a:pt x="466725" y="1197293"/>
                  <a:pt x="464820" y="1189673"/>
                  <a:pt x="464820" y="1182053"/>
                </a:cubicBezTo>
                <a:cubicBezTo>
                  <a:pt x="464820" y="799147"/>
                  <a:pt x="464820" y="415290"/>
                  <a:pt x="464820" y="32385"/>
                </a:cubicBezTo>
                <a:cubicBezTo>
                  <a:pt x="464820" y="21908"/>
                  <a:pt x="464820" y="11430"/>
                  <a:pt x="464820" y="0"/>
                </a:cubicBezTo>
                <a:cubicBezTo>
                  <a:pt x="308610" y="0"/>
                  <a:pt x="156210" y="0"/>
                  <a:pt x="0" y="0"/>
                </a:cubicBezTo>
                <a:cubicBezTo>
                  <a:pt x="0" y="10478"/>
                  <a:pt x="0" y="20003"/>
                  <a:pt x="0" y="29528"/>
                </a:cubicBezTo>
                <a:cubicBezTo>
                  <a:pt x="0" y="414338"/>
                  <a:pt x="0" y="799147"/>
                  <a:pt x="0" y="1183958"/>
                </a:cubicBezTo>
                <a:cubicBezTo>
                  <a:pt x="952" y="1189673"/>
                  <a:pt x="1905" y="1196340"/>
                  <a:pt x="0" y="1203008"/>
                </a:cubicBezTo>
                <a:close/>
                <a:moveTo>
                  <a:pt x="110490" y="892493"/>
                </a:moveTo>
                <a:cubicBezTo>
                  <a:pt x="87630" y="892493"/>
                  <a:pt x="65722" y="892493"/>
                  <a:pt x="41910" y="892493"/>
                </a:cubicBezTo>
                <a:cubicBezTo>
                  <a:pt x="41910" y="870585"/>
                  <a:pt x="41910" y="848678"/>
                  <a:pt x="41910" y="825818"/>
                </a:cubicBezTo>
                <a:cubicBezTo>
                  <a:pt x="64770" y="825818"/>
                  <a:pt x="86677" y="825818"/>
                  <a:pt x="110490" y="825818"/>
                </a:cubicBezTo>
                <a:cubicBezTo>
                  <a:pt x="110490" y="847725"/>
                  <a:pt x="110490" y="869633"/>
                  <a:pt x="110490" y="892493"/>
                </a:cubicBezTo>
                <a:close/>
                <a:moveTo>
                  <a:pt x="204788" y="892493"/>
                </a:moveTo>
                <a:cubicBezTo>
                  <a:pt x="184785" y="892493"/>
                  <a:pt x="166688" y="892493"/>
                  <a:pt x="146685" y="892493"/>
                </a:cubicBezTo>
                <a:cubicBezTo>
                  <a:pt x="146685" y="870585"/>
                  <a:pt x="146685" y="848678"/>
                  <a:pt x="146685" y="824865"/>
                </a:cubicBezTo>
                <a:cubicBezTo>
                  <a:pt x="165735" y="824865"/>
                  <a:pt x="184785" y="824865"/>
                  <a:pt x="204788" y="824865"/>
                </a:cubicBezTo>
                <a:cubicBezTo>
                  <a:pt x="204788" y="848678"/>
                  <a:pt x="204788" y="869633"/>
                  <a:pt x="204788" y="892493"/>
                </a:cubicBezTo>
                <a:close/>
                <a:moveTo>
                  <a:pt x="206692" y="673418"/>
                </a:moveTo>
                <a:cubicBezTo>
                  <a:pt x="206692" y="681990"/>
                  <a:pt x="206692" y="691515"/>
                  <a:pt x="206692" y="701040"/>
                </a:cubicBezTo>
                <a:cubicBezTo>
                  <a:pt x="200025" y="701993"/>
                  <a:pt x="198120" y="702945"/>
                  <a:pt x="195263" y="702945"/>
                </a:cubicBezTo>
                <a:cubicBezTo>
                  <a:pt x="136207" y="701993"/>
                  <a:pt x="146685" y="712470"/>
                  <a:pt x="144780" y="652463"/>
                </a:cubicBezTo>
                <a:cubicBezTo>
                  <a:pt x="144780" y="638175"/>
                  <a:pt x="149542" y="632460"/>
                  <a:pt x="164782" y="632460"/>
                </a:cubicBezTo>
                <a:cubicBezTo>
                  <a:pt x="215265" y="633413"/>
                  <a:pt x="204788" y="629603"/>
                  <a:pt x="206692" y="673418"/>
                </a:cubicBezTo>
                <a:close/>
                <a:moveTo>
                  <a:pt x="309563" y="892493"/>
                </a:moveTo>
                <a:cubicBezTo>
                  <a:pt x="291465" y="892493"/>
                  <a:pt x="272415" y="892493"/>
                  <a:pt x="252413" y="892493"/>
                </a:cubicBezTo>
                <a:cubicBezTo>
                  <a:pt x="252413" y="870585"/>
                  <a:pt x="252413" y="848678"/>
                  <a:pt x="252413" y="824865"/>
                </a:cubicBezTo>
                <a:cubicBezTo>
                  <a:pt x="272415" y="824865"/>
                  <a:pt x="290513" y="824865"/>
                  <a:pt x="309563" y="824865"/>
                </a:cubicBezTo>
                <a:cubicBezTo>
                  <a:pt x="309563" y="847725"/>
                  <a:pt x="309563" y="869633"/>
                  <a:pt x="309563" y="892493"/>
                </a:cubicBezTo>
                <a:close/>
                <a:moveTo>
                  <a:pt x="311467" y="701993"/>
                </a:moveTo>
                <a:cubicBezTo>
                  <a:pt x="289560" y="701993"/>
                  <a:pt x="271463" y="701993"/>
                  <a:pt x="250507" y="701993"/>
                </a:cubicBezTo>
                <a:cubicBezTo>
                  <a:pt x="250507" y="681990"/>
                  <a:pt x="249555" y="662940"/>
                  <a:pt x="251460" y="644843"/>
                </a:cubicBezTo>
                <a:cubicBezTo>
                  <a:pt x="251460" y="641033"/>
                  <a:pt x="259080" y="634365"/>
                  <a:pt x="264795" y="633413"/>
                </a:cubicBezTo>
                <a:cubicBezTo>
                  <a:pt x="307657" y="626745"/>
                  <a:pt x="312420" y="630555"/>
                  <a:pt x="311467" y="672465"/>
                </a:cubicBezTo>
                <a:cubicBezTo>
                  <a:pt x="311467" y="681990"/>
                  <a:pt x="311467" y="690563"/>
                  <a:pt x="311467" y="701993"/>
                </a:cubicBezTo>
                <a:close/>
                <a:moveTo>
                  <a:pt x="404813" y="892493"/>
                </a:moveTo>
                <a:cubicBezTo>
                  <a:pt x="385763" y="892493"/>
                  <a:pt x="367665" y="892493"/>
                  <a:pt x="347663" y="892493"/>
                </a:cubicBezTo>
                <a:cubicBezTo>
                  <a:pt x="347663" y="870585"/>
                  <a:pt x="347663" y="848678"/>
                  <a:pt x="347663" y="824865"/>
                </a:cubicBezTo>
                <a:cubicBezTo>
                  <a:pt x="366713" y="824865"/>
                  <a:pt x="384810" y="824865"/>
                  <a:pt x="404813" y="824865"/>
                </a:cubicBezTo>
                <a:cubicBezTo>
                  <a:pt x="404813" y="846772"/>
                  <a:pt x="404813" y="869633"/>
                  <a:pt x="404813" y="892493"/>
                </a:cubicBezTo>
                <a:close/>
                <a:moveTo>
                  <a:pt x="404813" y="797243"/>
                </a:moveTo>
                <a:cubicBezTo>
                  <a:pt x="385763" y="797243"/>
                  <a:pt x="367665" y="797243"/>
                  <a:pt x="346710" y="797243"/>
                </a:cubicBezTo>
                <a:cubicBezTo>
                  <a:pt x="345757" y="789622"/>
                  <a:pt x="345757" y="784860"/>
                  <a:pt x="345757" y="779145"/>
                </a:cubicBezTo>
                <a:cubicBezTo>
                  <a:pt x="344805" y="722947"/>
                  <a:pt x="346710" y="721043"/>
                  <a:pt x="404813" y="731520"/>
                </a:cubicBezTo>
                <a:cubicBezTo>
                  <a:pt x="404813" y="752475"/>
                  <a:pt x="404813" y="773430"/>
                  <a:pt x="404813" y="797243"/>
                </a:cubicBezTo>
                <a:close/>
                <a:moveTo>
                  <a:pt x="405765" y="701993"/>
                </a:moveTo>
                <a:cubicBezTo>
                  <a:pt x="386715" y="701993"/>
                  <a:pt x="367665" y="701993"/>
                  <a:pt x="345757" y="701993"/>
                </a:cubicBezTo>
                <a:cubicBezTo>
                  <a:pt x="345757" y="681990"/>
                  <a:pt x="344805" y="662940"/>
                  <a:pt x="345757" y="643890"/>
                </a:cubicBezTo>
                <a:cubicBezTo>
                  <a:pt x="345757" y="640080"/>
                  <a:pt x="351472" y="634365"/>
                  <a:pt x="355282" y="634365"/>
                </a:cubicBezTo>
                <a:cubicBezTo>
                  <a:pt x="371475" y="633413"/>
                  <a:pt x="387667" y="634365"/>
                  <a:pt x="404813" y="634365"/>
                </a:cubicBezTo>
                <a:cubicBezTo>
                  <a:pt x="405765" y="659130"/>
                  <a:pt x="405765" y="680085"/>
                  <a:pt x="405765" y="701993"/>
                </a:cubicBezTo>
                <a:close/>
                <a:moveTo>
                  <a:pt x="405765" y="444818"/>
                </a:moveTo>
                <a:cubicBezTo>
                  <a:pt x="405765" y="467678"/>
                  <a:pt x="405765" y="488633"/>
                  <a:pt x="405765" y="513398"/>
                </a:cubicBezTo>
                <a:cubicBezTo>
                  <a:pt x="389572" y="513398"/>
                  <a:pt x="373380" y="514350"/>
                  <a:pt x="358140" y="512445"/>
                </a:cubicBezTo>
                <a:cubicBezTo>
                  <a:pt x="353377" y="512445"/>
                  <a:pt x="346710" y="504825"/>
                  <a:pt x="345757" y="500063"/>
                </a:cubicBezTo>
                <a:cubicBezTo>
                  <a:pt x="344805" y="481965"/>
                  <a:pt x="344805" y="463868"/>
                  <a:pt x="344805" y="443865"/>
                </a:cubicBezTo>
                <a:cubicBezTo>
                  <a:pt x="365760" y="444818"/>
                  <a:pt x="384810" y="444818"/>
                  <a:pt x="405765" y="444818"/>
                </a:cubicBezTo>
                <a:close/>
                <a:moveTo>
                  <a:pt x="404813" y="321945"/>
                </a:moveTo>
                <a:cubicBezTo>
                  <a:pt x="385763" y="321945"/>
                  <a:pt x="367665" y="321945"/>
                  <a:pt x="346710" y="321945"/>
                </a:cubicBezTo>
                <a:cubicBezTo>
                  <a:pt x="346710" y="298133"/>
                  <a:pt x="346710" y="277178"/>
                  <a:pt x="346710" y="254318"/>
                </a:cubicBezTo>
                <a:cubicBezTo>
                  <a:pt x="365760" y="254318"/>
                  <a:pt x="384810" y="254318"/>
                  <a:pt x="404813" y="254318"/>
                </a:cubicBezTo>
                <a:cubicBezTo>
                  <a:pt x="404813" y="276225"/>
                  <a:pt x="404813" y="298133"/>
                  <a:pt x="404813" y="321945"/>
                </a:cubicBezTo>
                <a:close/>
                <a:moveTo>
                  <a:pt x="404813" y="159068"/>
                </a:moveTo>
                <a:cubicBezTo>
                  <a:pt x="404813" y="180023"/>
                  <a:pt x="404813" y="201930"/>
                  <a:pt x="404813" y="224790"/>
                </a:cubicBezTo>
                <a:cubicBezTo>
                  <a:pt x="386715" y="224790"/>
                  <a:pt x="367665" y="224790"/>
                  <a:pt x="346710" y="224790"/>
                </a:cubicBezTo>
                <a:cubicBezTo>
                  <a:pt x="345757" y="218123"/>
                  <a:pt x="345757" y="212408"/>
                  <a:pt x="345757" y="207645"/>
                </a:cubicBezTo>
                <a:cubicBezTo>
                  <a:pt x="343852" y="151448"/>
                  <a:pt x="345757" y="150495"/>
                  <a:pt x="404813" y="159068"/>
                </a:cubicBezTo>
                <a:close/>
                <a:moveTo>
                  <a:pt x="346710" y="349568"/>
                </a:moveTo>
                <a:cubicBezTo>
                  <a:pt x="365760" y="349568"/>
                  <a:pt x="383857" y="349568"/>
                  <a:pt x="403860" y="349568"/>
                </a:cubicBezTo>
                <a:cubicBezTo>
                  <a:pt x="403860" y="371475"/>
                  <a:pt x="403860" y="393383"/>
                  <a:pt x="403860" y="415290"/>
                </a:cubicBezTo>
                <a:cubicBezTo>
                  <a:pt x="401955" y="416243"/>
                  <a:pt x="401003" y="417195"/>
                  <a:pt x="399097" y="417195"/>
                </a:cubicBezTo>
                <a:cubicBezTo>
                  <a:pt x="336232" y="417195"/>
                  <a:pt x="343852" y="433388"/>
                  <a:pt x="346710" y="349568"/>
                </a:cubicBezTo>
                <a:close/>
                <a:moveTo>
                  <a:pt x="348615" y="544830"/>
                </a:moveTo>
                <a:cubicBezTo>
                  <a:pt x="355282" y="534353"/>
                  <a:pt x="383857" y="538163"/>
                  <a:pt x="405765" y="534353"/>
                </a:cubicBezTo>
                <a:cubicBezTo>
                  <a:pt x="405765" y="558165"/>
                  <a:pt x="405765" y="576263"/>
                  <a:pt x="405765" y="593408"/>
                </a:cubicBezTo>
                <a:cubicBezTo>
                  <a:pt x="405765" y="598170"/>
                  <a:pt x="404813" y="601980"/>
                  <a:pt x="403860" y="611505"/>
                </a:cubicBezTo>
                <a:cubicBezTo>
                  <a:pt x="383857" y="608648"/>
                  <a:pt x="355282" y="613410"/>
                  <a:pt x="348615" y="602933"/>
                </a:cubicBezTo>
                <a:cubicBezTo>
                  <a:pt x="340042" y="588645"/>
                  <a:pt x="340042" y="559118"/>
                  <a:pt x="348615" y="544830"/>
                </a:cubicBezTo>
                <a:close/>
                <a:moveTo>
                  <a:pt x="306705" y="605790"/>
                </a:moveTo>
                <a:cubicBezTo>
                  <a:pt x="291465" y="609600"/>
                  <a:pt x="274320" y="608648"/>
                  <a:pt x="258127" y="607695"/>
                </a:cubicBezTo>
                <a:cubicBezTo>
                  <a:pt x="255270" y="607695"/>
                  <a:pt x="252413" y="600075"/>
                  <a:pt x="251460" y="595313"/>
                </a:cubicBezTo>
                <a:cubicBezTo>
                  <a:pt x="250507" y="586740"/>
                  <a:pt x="251460" y="579120"/>
                  <a:pt x="251460" y="570548"/>
                </a:cubicBezTo>
                <a:cubicBezTo>
                  <a:pt x="251460" y="537210"/>
                  <a:pt x="251460" y="537210"/>
                  <a:pt x="284797" y="537210"/>
                </a:cubicBezTo>
                <a:cubicBezTo>
                  <a:pt x="312420" y="537210"/>
                  <a:pt x="312420" y="537210"/>
                  <a:pt x="314325" y="575310"/>
                </a:cubicBezTo>
                <a:cubicBezTo>
                  <a:pt x="311467" y="585788"/>
                  <a:pt x="311467" y="604838"/>
                  <a:pt x="306705" y="605790"/>
                </a:cubicBezTo>
                <a:close/>
                <a:moveTo>
                  <a:pt x="252413" y="254318"/>
                </a:moveTo>
                <a:cubicBezTo>
                  <a:pt x="270510" y="254318"/>
                  <a:pt x="289560" y="254318"/>
                  <a:pt x="309563" y="254318"/>
                </a:cubicBezTo>
                <a:cubicBezTo>
                  <a:pt x="309563" y="275273"/>
                  <a:pt x="309563" y="297180"/>
                  <a:pt x="309563" y="321945"/>
                </a:cubicBezTo>
                <a:cubicBezTo>
                  <a:pt x="290513" y="321945"/>
                  <a:pt x="272415" y="321945"/>
                  <a:pt x="252413" y="321945"/>
                </a:cubicBezTo>
                <a:cubicBezTo>
                  <a:pt x="252413" y="300038"/>
                  <a:pt x="252413" y="278130"/>
                  <a:pt x="252413" y="254318"/>
                </a:cubicBezTo>
                <a:close/>
                <a:moveTo>
                  <a:pt x="253365" y="349568"/>
                </a:moveTo>
                <a:cubicBezTo>
                  <a:pt x="271463" y="349568"/>
                  <a:pt x="289560" y="349568"/>
                  <a:pt x="309563" y="349568"/>
                </a:cubicBezTo>
                <a:cubicBezTo>
                  <a:pt x="309563" y="372428"/>
                  <a:pt x="309563" y="393383"/>
                  <a:pt x="309563" y="414338"/>
                </a:cubicBezTo>
                <a:cubicBezTo>
                  <a:pt x="306705" y="416243"/>
                  <a:pt x="305752" y="417195"/>
                  <a:pt x="304800" y="417195"/>
                </a:cubicBezTo>
                <a:cubicBezTo>
                  <a:pt x="247650" y="422910"/>
                  <a:pt x="240030" y="412433"/>
                  <a:pt x="253365" y="349568"/>
                </a:cubicBezTo>
                <a:close/>
                <a:moveTo>
                  <a:pt x="254317" y="736283"/>
                </a:moveTo>
                <a:cubicBezTo>
                  <a:pt x="260985" y="725805"/>
                  <a:pt x="288607" y="728663"/>
                  <a:pt x="310515" y="725805"/>
                </a:cubicBezTo>
                <a:cubicBezTo>
                  <a:pt x="310515" y="753428"/>
                  <a:pt x="310515" y="774383"/>
                  <a:pt x="310515" y="799147"/>
                </a:cubicBezTo>
                <a:cubicBezTo>
                  <a:pt x="291465" y="798195"/>
                  <a:pt x="262890" y="803910"/>
                  <a:pt x="255270" y="793433"/>
                </a:cubicBezTo>
                <a:cubicBezTo>
                  <a:pt x="245745" y="780097"/>
                  <a:pt x="244792" y="750570"/>
                  <a:pt x="254317" y="736283"/>
                </a:cubicBezTo>
                <a:close/>
                <a:moveTo>
                  <a:pt x="201930" y="605790"/>
                </a:moveTo>
                <a:cubicBezTo>
                  <a:pt x="186690" y="610553"/>
                  <a:pt x="169545" y="608648"/>
                  <a:pt x="153352" y="607695"/>
                </a:cubicBezTo>
                <a:cubicBezTo>
                  <a:pt x="150495" y="607695"/>
                  <a:pt x="146685" y="600075"/>
                  <a:pt x="146685" y="595313"/>
                </a:cubicBezTo>
                <a:cubicBezTo>
                  <a:pt x="145732" y="582930"/>
                  <a:pt x="147638" y="571500"/>
                  <a:pt x="145732" y="559118"/>
                </a:cubicBezTo>
                <a:cubicBezTo>
                  <a:pt x="143827" y="540068"/>
                  <a:pt x="152400" y="536258"/>
                  <a:pt x="169545" y="536258"/>
                </a:cubicBezTo>
                <a:cubicBezTo>
                  <a:pt x="214313" y="537210"/>
                  <a:pt x="206692" y="533400"/>
                  <a:pt x="208597" y="574358"/>
                </a:cubicBezTo>
                <a:cubicBezTo>
                  <a:pt x="205740" y="585788"/>
                  <a:pt x="206692" y="604838"/>
                  <a:pt x="201930" y="605790"/>
                </a:cubicBezTo>
                <a:close/>
                <a:moveTo>
                  <a:pt x="145732" y="167640"/>
                </a:moveTo>
                <a:cubicBezTo>
                  <a:pt x="145732" y="163830"/>
                  <a:pt x="153352" y="158115"/>
                  <a:pt x="157163" y="158115"/>
                </a:cubicBezTo>
                <a:cubicBezTo>
                  <a:pt x="172402" y="157163"/>
                  <a:pt x="186690" y="158115"/>
                  <a:pt x="204788" y="158115"/>
                </a:cubicBezTo>
                <a:cubicBezTo>
                  <a:pt x="204788" y="182880"/>
                  <a:pt x="204788" y="203835"/>
                  <a:pt x="204788" y="226695"/>
                </a:cubicBezTo>
                <a:cubicBezTo>
                  <a:pt x="185738" y="226695"/>
                  <a:pt x="166688" y="226695"/>
                  <a:pt x="144780" y="226695"/>
                </a:cubicBezTo>
                <a:cubicBezTo>
                  <a:pt x="145732" y="205740"/>
                  <a:pt x="144780" y="186690"/>
                  <a:pt x="145732" y="167640"/>
                </a:cubicBezTo>
                <a:close/>
                <a:moveTo>
                  <a:pt x="204788" y="254318"/>
                </a:moveTo>
                <a:cubicBezTo>
                  <a:pt x="204788" y="276225"/>
                  <a:pt x="204788" y="297180"/>
                  <a:pt x="204788" y="320993"/>
                </a:cubicBezTo>
                <a:cubicBezTo>
                  <a:pt x="186690" y="320993"/>
                  <a:pt x="167640" y="320993"/>
                  <a:pt x="146685" y="320993"/>
                </a:cubicBezTo>
                <a:cubicBezTo>
                  <a:pt x="146685" y="298133"/>
                  <a:pt x="146685" y="277178"/>
                  <a:pt x="146685" y="254318"/>
                </a:cubicBezTo>
                <a:cubicBezTo>
                  <a:pt x="165735" y="254318"/>
                  <a:pt x="183832" y="254318"/>
                  <a:pt x="204788" y="254318"/>
                </a:cubicBezTo>
                <a:close/>
                <a:moveTo>
                  <a:pt x="144780" y="349568"/>
                </a:moveTo>
                <a:cubicBezTo>
                  <a:pt x="165735" y="349568"/>
                  <a:pt x="183832" y="349568"/>
                  <a:pt x="205740" y="349568"/>
                </a:cubicBezTo>
                <a:cubicBezTo>
                  <a:pt x="205740" y="368618"/>
                  <a:pt x="206692" y="388620"/>
                  <a:pt x="204788" y="407670"/>
                </a:cubicBezTo>
                <a:cubicBezTo>
                  <a:pt x="204788" y="411480"/>
                  <a:pt x="198120" y="417195"/>
                  <a:pt x="194310" y="418148"/>
                </a:cubicBezTo>
                <a:cubicBezTo>
                  <a:pt x="150495" y="426720"/>
                  <a:pt x="144780" y="421005"/>
                  <a:pt x="144780" y="377190"/>
                </a:cubicBezTo>
                <a:cubicBezTo>
                  <a:pt x="144780" y="368618"/>
                  <a:pt x="144780" y="359093"/>
                  <a:pt x="144780" y="349568"/>
                </a:cubicBezTo>
                <a:close/>
                <a:moveTo>
                  <a:pt x="148590" y="451485"/>
                </a:moveTo>
                <a:cubicBezTo>
                  <a:pt x="156210" y="441008"/>
                  <a:pt x="183832" y="443865"/>
                  <a:pt x="204788" y="441008"/>
                </a:cubicBezTo>
                <a:cubicBezTo>
                  <a:pt x="204788" y="468630"/>
                  <a:pt x="204788" y="489585"/>
                  <a:pt x="204788" y="515303"/>
                </a:cubicBezTo>
                <a:cubicBezTo>
                  <a:pt x="184785" y="513398"/>
                  <a:pt x="157163" y="517208"/>
                  <a:pt x="148590" y="506730"/>
                </a:cubicBezTo>
                <a:cubicBezTo>
                  <a:pt x="140017" y="494348"/>
                  <a:pt x="139065" y="463868"/>
                  <a:pt x="148590" y="451485"/>
                </a:cubicBezTo>
                <a:close/>
                <a:moveTo>
                  <a:pt x="112395" y="782003"/>
                </a:moveTo>
                <a:cubicBezTo>
                  <a:pt x="112395" y="786765"/>
                  <a:pt x="111442" y="790575"/>
                  <a:pt x="110490" y="797243"/>
                </a:cubicBezTo>
                <a:cubicBezTo>
                  <a:pt x="101917" y="797243"/>
                  <a:pt x="96202" y="798195"/>
                  <a:pt x="89535" y="798195"/>
                </a:cubicBezTo>
                <a:cubicBezTo>
                  <a:pt x="36195" y="799147"/>
                  <a:pt x="36195" y="799147"/>
                  <a:pt x="39052" y="745808"/>
                </a:cubicBezTo>
                <a:cubicBezTo>
                  <a:pt x="40005" y="733425"/>
                  <a:pt x="42863" y="727710"/>
                  <a:pt x="56197" y="727710"/>
                </a:cubicBezTo>
                <a:cubicBezTo>
                  <a:pt x="122872" y="729615"/>
                  <a:pt x="111442" y="717233"/>
                  <a:pt x="112395" y="782003"/>
                </a:cubicBezTo>
                <a:close/>
                <a:moveTo>
                  <a:pt x="74295" y="609600"/>
                </a:moveTo>
                <a:cubicBezTo>
                  <a:pt x="40005" y="609600"/>
                  <a:pt x="40005" y="609600"/>
                  <a:pt x="40005" y="572453"/>
                </a:cubicBezTo>
                <a:cubicBezTo>
                  <a:pt x="40005" y="537210"/>
                  <a:pt x="40005" y="537210"/>
                  <a:pt x="78105" y="537210"/>
                </a:cubicBezTo>
                <a:cubicBezTo>
                  <a:pt x="112395" y="537210"/>
                  <a:pt x="112395" y="537210"/>
                  <a:pt x="112395" y="574358"/>
                </a:cubicBezTo>
                <a:cubicBezTo>
                  <a:pt x="112395" y="609600"/>
                  <a:pt x="112395" y="609600"/>
                  <a:pt x="74295" y="609600"/>
                </a:cubicBezTo>
                <a:close/>
                <a:moveTo>
                  <a:pt x="112395" y="480060"/>
                </a:moveTo>
                <a:cubicBezTo>
                  <a:pt x="112395" y="513398"/>
                  <a:pt x="112395" y="513398"/>
                  <a:pt x="75247" y="513398"/>
                </a:cubicBezTo>
                <a:cubicBezTo>
                  <a:pt x="40005" y="513398"/>
                  <a:pt x="40005" y="513398"/>
                  <a:pt x="40005" y="477203"/>
                </a:cubicBezTo>
                <a:cubicBezTo>
                  <a:pt x="40005" y="437198"/>
                  <a:pt x="38100" y="443865"/>
                  <a:pt x="76200" y="442913"/>
                </a:cubicBezTo>
                <a:cubicBezTo>
                  <a:pt x="115252" y="443865"/>
                  <a:pt x="112395" y="438150"/>
                  <a:pt x="112395" y="480060"/>
                </a:cubicBezTo>
                <a:close/>
                <a:moveTo>
                  <a:pt x="41910" y="320993"/>
                </a:moveTo>
                <a:cubicBezTo>
                  <a:pt x="41910" y="299085"/>
                  <a:pt x="41910" y="277178"/>
                  <a:pt x="41910" y="252413"/>
                </a:cubicBezTo>
                <a:cubicBezTo>
                  <a:pt x="65722" y="252413"/>
                  <a:pt x="86677" y="252413"/>
                  <a:pt x="109538" y="252413"/>
                </a:cubicBezTo>
                <a:cubicBezTo>
                  <a:pt x="109538" y="275273"/>
                  <a:pt x="109538" y="297180"/>
                  <a:pt x="109538" y="320993"/>
                </a:cubicBezTo>
                <a:cubicBezTo>
                  <a:pt x="87630" y="320993"/>
                  <a:pt x="65722" y="320993"/>
                  <a:pt x="41910" y="320993"/>
                </a:cubicBezTo>
                <a:close/>
                <a:moveTo>
                  <a:pt x="40957" y="169545"/>
                </a:moveTo>
                <a:cubicBezTo>
                  <a:pt x="49530" y="142875"/>
                  <a:pt x="74295" y="162878"/>
                  <a:pt x="91440" y="158115"/>
                </a:cubicBezTo>
                <a:cubicBezTo>
                  <a:pt x="100965" y="155258"/>
                  <a:pt x="111442" y="156210"/>
                  <a:pt x="111442" y="171450"/>
                </a:cubicBezTo>
                <a:cubicBezTo>
                  <a:pt x="111442" y="188595"/>
                  <a:pt x="111442" y="205740"/>
                  <a:pt x="111442" y="226695"/>
                </a:cubicBezTo>
                <a:cubicBezTo>
                  <a:pt x="100965" y="227648"/>
                  <a:pt x="94297" y="227648"/>
                  <a:pt x="87630" y="227648"/>
                </a:cubicBezTo>
                <a:cubicBezTo>
                  <a:pt x="72390" y="227648"/>
                  <a:pt x="57150" y="227648"/>
                  <a:pt x="39052" y="227648"/>
                </a:cubicBezTo>
                <a:cubicBezTo>
                  <a:pt x="40005" y="206693"/>
                  <a:pt x="36195" y="185738"/>
                  <a:pt x="40957" y="169545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: Shape 127">
            <a:extLst>
              <a:ext uri="{FF2B5EF4-FFF2-40B4-BE49-F238E27FC236}">
                <a16:creationId xmlns:a16="http://schemas.microsoft.com/office/drawing/2014/main" id="{B6519C2A-1FAF-4B08-9989-4E183BFBFA22}"/>
              </a:ext>
            </a:extLst>
          </p:cNvPr>
          <p:cNvSpPr/>
          <p:nvPr/>
        </p:nvSpPr>
        <p:spPr>
          <a:xfrm>
            <a:off x="8585805" y="867036"/>
            <a:ext cx="283579" cy="984653"/>
          </a:xfrm>
          <a:custGeom>
            <a:avLst/>
            <a:gdLst>
              <a:gd name="connsiteX0" fmla="*/ 344805 w 342900"/>
              <a:gd name="connsiteY0" fmla="*/ 1193721 h 1190625"/>
              <a:gd name="connsiteX1" fmla="*/ 342900 w 342900"/>
              <a:gd name="connsiteY1" fmla="*/ 1161335 h 1190625"/>
              <a:gd name="connsiteX2" fmla="*/ 342900 w 342900"/>
              <a:gd name="connsiteY2" fmla="*/ 116443 h 1190625"/>
              <a:gd name="connsiteX3" fmla="*/ 342900 w 342900"/>
              <a:gd name="connsiteY3" fmla="*/ 86916 h 1190625"/>
              <a:gd name="connsiteX4" fmla="*/ 304800 w 342900"/>
              <a:gd name="connsiteY4" fmla="*/ 84058 h 1190625"/>
              <a:gd name="connsiteX5" fmla="*/ 303848 w 342900"/>
              <a:gd name="connsiteY5" fmla="*/ 17383 h 1190625"/>
              <a:gd name="connsiteX6" fmla="*/ 291465 w 342900"/>
              <a:gd name="connsiteY6" fmla="*/ 1191 h 1190625"/>
              <a:gd name="connsiteX7" fmla="*/ 237173 w 342900"/>
              <a:gd name="connsiteY7" fmla="*/ 238 h 1190625"/>
              <a:gd name="connsiteX8" fmla="*/ 237173 w 342900"/>
              <a:gd name="connsiteY8" fmla="*/ 86916 h 1190625"/>
              <a:gd name="connsiteX9" fmla="*/ 0 w 342900"/>
              <a:gd name="connsiteY9" fmla="*/ 86916 h 1190625"/>
              <a:gd name="connsiteX10" fmla="*/ 0 w 342900"/>
              <a:gd name="connsiteY10" fmla="*/ 1193721 h 1190625"/>
              <a:gd name="connsiteX11" fmla="*/ 344805 w 342900"/>
              <a:gd name="connsiteY11" fmla="*/ 1193721 h 1190625"/>
              <a:gd name="connsiteX12" fmla="*/ 315278 w 342900"/>
              <a:gd name="connsiteY12" fmla="*/ 971788 h 1190625"/>
              <a:gd name="connsiteX13" fmla="*/ 238125 w 342900"/>
              <a:gd name="connsiteY13" fmla="*/ 971788 h 1190625"/>
              <a:gd name="connsiteX14" fmla="*/ 238125 w 342900"/>
              <a:gd name="connsiteY14" fmla="*/ 885110 h 1190625"/>
              <a:gd name="connsiteX15" fmla="*/ 315278 w 342900"/>
              <a:gd name="connsiteY15" fmla="*/ 885110 h 1190625"/>
              <a:gd name="connsiteX16" fmla="*/ 315278 w 342900"/>
              <a:gd name="connsiteY16" fmla="*/ 971788 h 1190625"/>
              <a:gd name="connsiteX17" fmla="*/ 315278 w 342900"/>
              <a:gd name="connsiteY17" fmla="*/ 724138 h 1190625"/>
              <a:gd name="connsiteX18" fmla="*/ 238125 w 342900"/>
              <a:gd name="connsiteY18" fmla="*/ 724138 h 1190625"/>
              <a:gd name="connsiteX19" fmla="*/ 238125 w 342900"/>
              <a:gd name="connsiteY19" fmla="*/ 637460 h 1190625"/>
              <a:gd name="connsiteX20" fmla="*/ 315278 w 342900"/>
              <a:gd name="connsiteY20" fmla="*/ 637460 h 1190625"/>
              <a:gd name="connsiteX21" fmla="*/ 315278 w 342900"/>
              <a:gd name="connsiteY21" fmla="*/ 724138 h 1190625"/>
              <a:gd name="connsiteX22" fmla="*/ 239078 w 342900"/>
              <a:gd name="connsiteY22" fmla="*/ 265033 h 1190625"/>
              <a:gd name="connsiteX23" fmla="*/ 316230 w 342900"/>
              <a:gd name="connsiteY23" fmla="*/ 265033 h 1190625"/>
              <a:gd name="connsiteX24" fmla="*/ 316230 w 342900"/>
              <a:gd name="connsiteY24" fmla="*/ 353616 h 1190625"/>
              <a:gd name="connsiteX25" fmla="*/ 239078 w 342900"/>
              <a:gd name="connsiteY25" fmla="*/ 353616 h 1190625"/>
              <a:gd name="connsiteX26" fmla="*/ 239078 w 342900"/>
              <a:gd name="connsiteY26" fmla="*/ 265033 h 1190625"/>
              <a:gd name="connsiteX27" fmla="*/ 238125 w 342900"/>
              <a:gd name="connsiteY27" fmla="*/ 388858 h 1190625"/>
              <a:gd name="connsiteX28" fmla="*/ 314325 w 342900"/>
              <a:gd name="connsiteY28" fmla="*/ 388858 h 1190625"/>
              <a:gd name="connsiteX29" fmla="*/ 314325 w 342900"/>
              <a:gd name="connsiteY29" fmla="*/ 477441 h 1190625"/>
              <a:gd name="connsiteX30" fmla="*/ 238125 w 342900"/>
              <a:gd name="connsiteY30" fmla="*/ 477441 h 1190625"/>
              <a:gd name="connsiteX31" fmla="*/ 238125 w 342900"/>
              <a:gd name="connsiteY31" fmla="*/ 388858 h 1190625"/>
              <a:gd name="connsiteX32" fmla="*/ 238125 w 342900"/>
              <a:gd name="connsiteY32" fmla="*/ 761285 h 1190625"/>
              <a:gd name="connsiteX33" fmla="*/ 314325 w 342900"/>
              <a:gd name="connsiteY33" fmla="*/ 761285 h 1190625"/>
              <a:gd name="connsiteX34" fmla="*/ 314325 w 342900"/>
              <a:gd name="connsiteY34" fmla="*/ 848916 h 1190625"/>
              <a:gd name="connsiteX35" fmla="*/ 238125 w 342900"/>
              <a:gd name="connsiteY35" fmla="*/ 848916 h 1190625"/>
              <a:gd name="connsiteX36" fmla="*/ 238125 w 342900"/>
              <a:gd name="connsiteY36" fmla="*/ 761285 h 1190625"/>
              <a:gd name="connsiteX37" fmla="*/ 103823 w 342900"/>
              <a:gd name="connsiteY37" fmla="*/ 1094660 h 1190625"/>
              <a:gd name="connsiteX38" fmla="*/ 26670 w 342900"/>
              <a:gd name="connsiteY38" fmla="*/ 1094660 h 1190625"/>
              <a:gd name="connsiteX39" fmla="*/ 26670 w 342900"/>
              <a:gd name="connsiteY39" fmla="*/ 1008935 h 1190625"/>
              <a:gd name="connsiteX40" fmla="*/ 103823 w 342900"/>
              <a:gd name="connsiteY40" fmla="*/ 1008935 h 1190625"/>
              <a:gd name="connsiteX41" fmla="*/ 103823 w 342900"/>
              <a:gd name="connsiteY41" fmla="*/ 1094660 h 1190625"/>
              <a:gd name="connsiteX42" fmla="*/ 103823 w 342900"/>
              <a:gd name="connsiteY42" fmla="*/ 971788 h 1190625"/>
              <a:gd name="connsiteX43" fmla="*/ 27623 w 342900"/>
              <a:gd name="connsiteY43" fmla="*/ 971788 h 1190625"/>
              <a:gd name="connsiteX44" fmla="*/ 27623 w 342900"/>
              <a:gd name="connsiteY44" fmla="*/ 885110 h 1190625"/>
              <a:gd name="connsiteX45" fmla="*/ 103823 w 342900"/>
              <a:gd name="connsiteY45" fmla="*/ 885110 h 1190625"/>
              <a:gd name="connsiteX46" fmla="*/ 103823 w 342900"/>
              <a:gd name="connsiteY46" fmla="*/ 971788 h 1190625"/>
              <a:gd name="connsiteX47" fmla="*/ 104775 w 342900"/>
              <a:gd name="connsiteY47" fmla="*/ 847010 h 1190625"/>
              <a:gd name="connsiteX48" fmla="*/ 28575 w 342900"/>
              <a:gd name="connsiteY48" fmla="*/ 847010 h 1190625"/>
              <a:gd name="connsiteX49" fmla="*/ 28575 w 342900"/>
              <a:gd name="connsiteY49" fmla="*/ 760333 h 1190625"/>
              <a:gd name="connsiteX50" fmla="*/ 104775 w 342900"/>
              <a:gd name="connsiteY50" fmla="*/ 760333 h 1190625"/>
              <a:gd name="connsiteX51" fmla="*/ 104775 w 342900"/>
              <a:gd name="connsiteY51" fmla="*/ 847010 h 1190625"/>
              <a:gd name="connsiteX52" fmla="*/ 28575 w 342900"/>
              <a:gd name="connsiteY52" fmla="*/ 724138 h 1190625"/>
              <a:gd name="connsiteX53" fmla="*/ 28575 w 342900"/>
              <a:gd name="connsiteY53" fmla="*/ 637460 h 1190625"/>
              <a:gd name="connsiteX54" fmla="*/ 104775 w 342900"/>
              <a:gd name="connsiteY54" fmla="*/ 637460 h 1190625"/>
              <a:gd name="connsiteX55" fmla="*/ 104775 w 342900"/>
              <a:gd name="connsiteY55" fmla="*/ 724138 h 1190625"/>
              <a:gd name="connsiteX56" fmla="*/ 28575 w 342900"/>
              <a:gd name="connsiteY56" fmla="*/ 724138 h 1190625"/>
              <a:gd name="connsiteX57" fmla="*/ 104775 w 342900"/>
              <a:gd name="connsiteY57" fmla="*/ 601266 h 1190625"/>
              <a:gd name="connsiteX58" fmla="*/ 27623 w 342900"/>
              <a:gd name="connsiteY58" fmla="*/ 601266 h 1190625"/>
              <a:gd name="connsiteX59" fmla="*/ 27623 w 342900"/>
              <a:gd name="connsiteY59" fmla="*/ 514588 h 1190625"/>
              <a:gd name="connsiteX60" fmla="*/ 104775 w 342900"/>
              <a:gd name="connsiteY60" fmla="*/ 514588 h 1190625"/>
              <a:gd name="connsiteX61" fmla="*/ 104775 w 342900"/>
              <a:gd name="connsiteY61" fmla="*/ 601266 h 1190625"/>
              <a:gd name="connsiteX62" fmla="*/ 209550 w 342900"/>
              <a:gd name="connsiteY62" fmla="*/ 1094660 h 1190625"/>
              <a:gd name="connsiteX63" fmla="*/ 132398 w 342900"/>
              <a:gd name="connsiteY63" fmla="*/ 1094660 h 1190625"/>
              <a:gd name="connsiteX64" fmla="*/ 132398 w 342900"/>
              <a:gd name="connsiteY64" fmla="*/ 1008935 h 1190625"/>
              <a:gd name="connsiteX65" fmla="*/ 209550 w 342900"/>
              <a:gd name="connsiteY65" fmla="*/ 1008935 h 1190625"/>
              <a:gd name="connsiteX66" fmla="*/ 209550 w 342900"/>
              <a:gd name="connsiteY66" fmla="*/ 1094660 h 1190625"/>
              <a:gd name="connsiteX67" fmla="*/ 132398 w 342900"/>
              <a:gd name="connsiteY67" fmla="*/ 476488 h 1190625"/>
              <a:gd name="connsiteX68" fmla="*/ 132398 w 342900"/>
              <a:gd name="connsiteY68" fmla="*/ 387906 h 1190625"/>
              <a:gd name="connsiteX69" fmla="*/ 208598 w 342900"/>
              <a:gd name="connsiteY69" fmla="*/ 387906 h 1190625"/>
              <a:gd name="connsiteX70" fmla="*/ 208598 w 342900"/>
              <a:gd name="connsiteY70" fmla="*/ 476488 h 1190625"/>
              <a:gd name="connsiteX71" fmla="*/ 132398 w 342900"/>
              <a:gd name="connsiteY71" fmla="*/ 476488 h 1190625"/>
              <a:gd name="connsiteX72" fmla="*/ 209550 w 342900"/>
              <a:gd name="connsiteY72" fmla="*/ 971788 h 1190625"/>
              <a:gd name="connsiteX73" fmla="*/ 132398 w 342900"/>
              <a:gd name="connsiteY73" fmla="*/ 971788 h 1190625"/>
              <a:gd name="connsiteX74" fmla="*/ 132398 w 342900"/>
              <a:gd name="connsiteY74" fmla="*/ 885110 h 1190625"/>
              <a:gd name="connsiteX75" fmla="*/ 209550 w 342900"/>
              <a:gd name="connsiteY75" fmla="*/ 885110 h 1190625"/>
              <a:gd name="connsiteX76" fmla="*/ 209550 w 342900"/>
              <a:gd name="connsiteY76" fmla="*/ 971788 h 1190625"/>
              <a:gd name="connsiteX77" fmla="*/ 209550 w 342900"/>
              <a:gd name="connsiteY77" fmla="*/ 724138 h 1190625"/>
              <a:gd name="connsiteX78" fmla="*/ 132398 w 342900"/>
              <a:gd name="connsiteY78" fmla="*/ 724138 h 1190625"/>
              <a:gd name="connsiteX79" fmla="*/ 132398 w 342900"/>
              <a:gd name="connsiteY79" fmla="*/ 637460 h 1190625"/>
              <a:gd name="connsiteX80" fmla="*/ 209550 w 342900"/>
              <a:gd name="connsiteY80" fmla="*/ 637460 h 1190625"/>
              <a:gd name="connsiteX81" fmla="*/ 209550 w 342900"/>
              <a:gd name="connsiteY81" fmla="*/ 724138 h 1190625"/>
              <a:gd name="connsiteX82" fmla="*/ 209550 w 342900"/>
              <a:gd name="connsiteY82" fmla="*/ 601266 h 1190625"/>
              <a:gd name="connsiteX83" fmla="*/ 133350 w 342900"/>
              <a:gd name="connsiteY83" fmla="*/ 601266 h 1190625"/>
              <a:gd name="connsiteX84" fmla="*/ 133350 w 342900"/>
              <a:gd name="connsiteY84" fmla="*/ 514588 h 1190625"/>
              <a:gd name="connsiteX85" fmla="*/ 209550 w 342900"/>
              <a:gd name="connsiteY85" fmla="*/ 514588 h 1190625"/>
              <a:gd name="connsiteX86" fmla="*/ 209550 w 342900"/>
              <a:gd name="connsiteY86" fmla="*/ 601266 h 1190625"/>
              <a:gd name="connsiteX87" fmla="*/ 133350 w 342900"/>
              <a:gd name="connsiteY87" fmla="*/ 142160 h 1190625"/>
              <a:gd name="connsiteX88" fmla="*/ 209550 w 342900"/>
              <a:gd name="connsiteY88" fmla="*/ 142160 h 1190625"/>
              <a:gd name="connsiteX89" fmla="*/ 209550 w 342900"/>
              <a:gd name="connsiteY89" fmla="*/ 230743 h 1190625"/>
              <a:gd name="connsiteX90" fmla="*/ 133350 w 342900"/>
              <a:gd name="connsiteY90" fmla="*/ 230743 h 1190625"/>
              <a:gd name="connsiteX91" fmla="*/ 133350 w 342900"/>
              <a:gd name="connsiteY91" fmla="*/ 142160 h 1190625"/>
              <a:gd name="connsiteX92" fmla="*/ 132398 w 342900"/>
              <a:gd name="connsiteY92" fmla="*/ 265033 h 1190625"/>
              <a:gd name="connsiteX93" fmla="*/ 209550 w 342900"/>
              <a:gd name="connsiteY93" fmla="*/ 265033 h 1190625"/>
              <a:gd name="connsiteX94" fmla="*/ 209550 w 342900"/>
              <a:gd name="connsiteY94" fmla="*/ 353616 h 1190625"/>
              <a:gd name="connsiteX95" fmla="*/ 132398 w 342900"/>
              <a:gd name="connsiteY95" fmla="*/ 353616 h 1190625"/>
              <a:gd name="connsiteX96" fmla="*/ 132398 w 342900"/>
              <a:gd name="connsiteY96" fmla="*/ 265033 h 1190625"/>
              <a:gd name="connsiteX97" fmla="*/ 26670 w 342900"/>
              <a:gd name="connsiteY97" fmla="*/ 153591 h 1190625"/>
              <a:gd name="connsiteX98" fmla="*/ 40005 w 342900"/>
              <a:gd name="connsiteY98" fmla="*/ 140256 h 1190625"/>
              <a:gd name="connsiteX99" fmla="*/ 103823 w 342900"/>
              <a:gd name="connsiteY99" fmla="*/ 139303 h 1190625"/>
              <a:gd name="connsiteX100" fmla="*/ 103823 w 342900"/>
              <a:gd name="connsiteY100" fmla="*/ 230743 h 1190625"/>
              <a:gd name="connsiteX101" fmla="*/ 38100 w 342900"/>
              <a:gd name="connsiteY101" fmla="*/ 229791 h 1190625"/>
              <a:gd name="connsiteX102" fmla="*/ 27623 w 342900"/>
              <a:gd name="connsiteY102" fmla="*/ 216456 h 1190625"/>
              <a:gd name="connsiteX103" fmla="*/ 26670 w 342900"/>
              <a:gd name="connsiteY103" fmla="*/ 153591 h 1190625"/>
              <a:gd name="connsiteX104" fmla="*/ 26670 w 342900"/>
              <a:gd name="connsiteY104" fmla="*/ 325993 h 1190625"/>
              <a:gd name="connsiteX105" fmla="*/ 104775 w 342900"/>
              <a:gd name="connsiteY105" fmla="*/ 266938 h 1190625"/>
              <a:gd name="connsiteX106" fmla="*/ 104775 w 342900"/>
              <a:gd name="connsiteY106" fmla="*/ 355521 h 1190625"/>
              <a:gd name="connsiteX107" fmla="*/ 38100 w 342900"/>
              <a:gd name="connsiteY107" fmla="*/ 354568 h 1190625"/>
              <a:gd name="connsiteX108" fmla="*/ 26670 w 342900"/>
              <a:gd name="connsiteY108" fmla="*/ 342185 h 1190625"/>
              <a:gd name="connsiteX109" fmla="*/ 26670 w 342900"/>
              <a:gd name="connsiteY109" fmla="*/ 325993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342900" h="1190625">
                <a:moveTo>
                  <a:pt x="344805" y="1193721"/>
                </a:moveTo>
                <a:cubicBezTo>
                  <a:pt x="342900" y="1188006"/>
                  <a:pt x="342900" y="1177528"/>
                  <a:pt x="342900" y="1161335"/>
                </a:cubicBezTo>
                <a:cubicBezTo>
                  <a:pt x="342900" y="812721"/>
                  <a:pt x="342900" y="465058"/>
                  <a:pt x="342900" y="116443"/>
                </a:cubicBezTo>
                <a:cubicBezTo>
                  <a:pt x="342900" y="106918"/>
                  <a:pt x="342900" y="97393"/>
                  <a:pt x="342900" y="86916"/>
                </a:cubicBezTo>
                <a:cubicBezTo>
                  <a:pt x="329565" y="85963"/>
                  <a:pt x="318135" y="85010"/>
                  <a:pt x="304800" y="84058"/>
                </a:cubicBezTo>
                <a:cubicBezTo>
                  <a:pt x="304800" y="61198"/>
                  <a:pt x="305753" y="39291"/>
                  <a:pt x="303848" y="17383"/>
                </a:cubicBezTo>
                <a:cubicBezTo>
                  <a:pt x="303848" y="11668"/>
                  <a:pt x="296228" y="1191"/>
                  <a:pt x="291465" y="1191"/>
                </a:cubicBezTo>
                <a:cubicBezTo>
                  <a:pt x="274320" y="-715"/>
                  <a:pt x="257175" y="238"/>
                  <a:pt x="237173" y="238"/>
                </a:cubicBezTo>
                <a:cubicBezTo>
                  <a:pt x="237173" y="30718"/>
                  <a:pt x="237173" y="58341"/>
                  <a:pt x="237173" y="86916"/>
                </a:cubicBezTo>
                <a:cubicBezTo>
                  <a:pt x="157163" y="86916"/>
                  <a:pt x="80010" y="86916"/>
                  <a:pt x="0" y="86916"/>
                </a:cubicBezTo>
                <a:cubicBezTo>
                  <a:pt x="0" y="456485"/>
                  <a:pt x="0" y="823198"/>
                  <a:pt x="0" y="1193721"/>
                </a:cubicBezTo>
                <a:lnTo>
                  <a:pt x="344805" y="1193721"/>
                </a:lnTo>
                <a:close/>
                <a:moveTo>
                  <a:pt x="315278" y="971788"/>
                </a:moveTo>
                <a:cubicBezTo>
                  <a:pt x="289560" y="971788"/>
                  <a:pt x="264795" y="971788"/>
                  <a:pt x="238125" y="971788"/>
                </a:cubicBezTo>
                <a:cubicBezTo>
                  <a:pt x="238125" y="943213"/>
                  <a:pt x="238125" y="914638"/>
                  <a:pt x="238125" y="885110"/>
                </a:cubicBezTo>
                <a:cubicBezTo>
                  <a:pt x="263843" y="885110"/>
                  <a:pt x="287655" y="885110"/>
                  <a:pt x="315278" y="885110"/>
                </a:cubicBezTo>
                <a:cubicBezTo>
                  <a:pt x="315278" y="914638"/>
                  <a:pt x="315278" y="943213"/>
                  <a:pt x="315278" y="971788"/>
                </a:cubicBezTo>
                <a:close/>
                <a:moveTo>
                  <a:pt x="315278" y="724138"/>
                </a:moveTo>
                <a:cubicBezTo>
                  <a:pt x="289560" y="724138"/>
                  <a:pt x="264795" y="724138"/>
                  <a:pt x="238125" y="724138"/>
                </a:cubicBezTo>
                <a:cubicBezTo>
                  <a:pt x="238125" y="695563"/>
                  <a:pt x="238125" y="666988"/>
                  <a:pt x="238125" y="637460"/>
                </a:cubicBezTo>
                <a:cubicBezTo>
                  <a:pt x="262890" y="637460"/>
                  <a:pt x="287655" y="637460"/>
                  <a:pt x="315278" y="637460"/>
                </a:cubicBezTo>
                <a:cubicBezTo>
                  <a:pt x="315278" y="666988"/>
                  <a:pt x="315278" y="694610"/>
                  <a:pt x="315278" y="724138"/>
                </a:cubicBezTo>
                <a:close/>
                <a:moveTo>
                  <a:pt x="239078" y="265033"/>
                </a:moveTo>
                <a:cubicBezTo>
                  <a:pt x="263843" y="265033"/>
                  <a:pt x="288608" y="265033"/>
                  <a:pt x="316230" y="265033"/>
                </a:cubicBezTo>
                <a:cubicBezTo>
                  <a:pt x="316230" y="295513"/>
                  <a:pt x="316230" y="323135"/>
                  <a:pt x="316230" y="353616"/>
                </a:cubicBezTo>
                <a:cubicBezTo>
                  <a:pt x="290513" y="353616"/>
                  <a:pt x="266700" y="353616"/>
                  <a:pt x="239078" y="353616"/>
                </a:cubicBezTo>
                <a:cubicBezTo>
                  <a:pt x="239078" y="324088"/>
                  <a:pt x="239078" y="295513"/>
                  <a:pt x="239078" y="265033"/>
                </a:cubicBezTo>
                <a:close/>
                <a:moveTo>
                  <a:pt x="238125" y="388858"/>
                </a:moveTo>
                <a:cubicBezTo>
                  <a:pt x="262890" y="388858"/>
                  <a:pt x="286703" y="388858"/>
                  <a:pt x="314325" y="388858"/>
                </a:cubicBezTo>
                <a:cubicBezTo>
                  <a:pt x="314325" y="417433"/>
                  <a:pt x="314325" y="446008"/>
                  <a:pt x="314325" y="477441"/>
                </a:cubicBezTo>
                <a:cubicBezTo>
                  <a:pt x="288608" y="477441"/>
                  <a:pt x="263843" y="477441"/>
                  <a:pt x="238125" y="477441"/>
                </a:cubicBezTo>
                <a:cubicBezTo>
                  <a:pt x="238125" y="447913"/>
                  <a:pt x="238125" y="419338"/>
                  <a:pt x="238125" y="388858"/>
                </a:cubicBezTo>
                <a:close/>
                <a:moveTo>
                  <a:pt x="238125" y="761285"/>
                </a:moveTo>
                <a:cubicBezTo>
                  <a:pt x="263843" y="761285"/>
                  <a:pt x="288608" y="761285"/>
                  <a:pt x="314325" y="761285"/>
                </a:cubicBezTo>
                <a:cubicBezTo>
                  <a:pt x="314325" y="789860"/>
                  <a:pt x="314325" y="817483"/>
                  <a:pt x="314325" y="848916"/>
                </a:cubicBezTo>
                <a:cubicBezTo>
                  <a:pt x="288608" y="848916"/>
                  <a:pt x="263843" y="848916"/>
                  <a:pt x="238125" y="848916"/>
                </a:cubicBezTo>
                <a:cubicBezTo>
                  <a:pt x="238125" y="818435"/>
                  <a:pt x="238125" y="790813"/>
                  <a:pt x="238125" y="761285"/>
                </a:cubicBezTo>
                <a:close/>
                <a:moveTo>
                  <a:pt x="103823" y="1094660"/>
                </a:moveTo>
                <a:cubicBezTo>
                  <a:pt x="79058" y="1094660"/>
                  <a:pt x="54293" y="1094660"/>
                  <a:pt x="26670" y="1094660"/>
                </a:cubicBezTo>
                <a:cubicBezTo>
                  <a:pt x="26670" y="1065133"/>
                  <a:pt x="26670" y="1038463"/>
                  <a:pt x="26670" y="1008935"/>
                </a:cubicBezTo>
                <a:cubicBezTo>
                  <a:pt x="52388" y="1008935"/>
                  <a:pt x="77153" y="1008935"/>
                  <a:pt x="103823" y="1008935"/>
                </a:cubicBezTo>
                <a:cubicBezTo>
                  <a:pt x="103823" y="1036558"/>
                  <a:pt x="103823" y="1065133"/>
                  <a:pt x="103823" y="1094660"/>
                </a:cubicBezTo>
                <a:close/>
                <a:moveTo>
                  <a:pt x="103823" y="971788"/>
                </a:moveTo>
                <a:cubicBezTo>
                  <a:pt x="79058" y="971788"/>
                  <a:pt x="54293" y="971788"/>
                  <a:pt x="27623" y="971788"/>
                </a:cubicBezTo>
                <a:cubicBezTo>
                  <a:pt x="27623" y="943213"/>
                  <a:pt x="27623" y="915591"/>
                  <a:pt x="27623" y="885110"/>
                </a:cubicBezTo>
                <a:cubicBezTo>
                  <a:pt x="53340" y="885110"/>
                  <a:pt x="78105" y="885110"/>
                  <a:pt x="103823" y="885110"/>
                </a:cubicBezTo>
                <a:cubicBezTo>
                  <a:pt x="103823" y="913685"/>
                  <a:pt x="103823" y="942260"/>
                  <a:pt x="103823" y="971788"/>
                </a:cubicBezTo>
                <a:close/>
                <a:moveTo>
                  <a:pt x="104775" y="847010"/>
                </a:moveTo>
                <a:cubicBezTo>
                  <a:pt x="80010" y="847010"/>
                  <a:pt x="55245" y="847010"/>
                  <a:pt x="28575" y="847010"/>
                </a:cubicBezTo>
                <a:cubicBezTo>
                  <a:pt x="28575" y="818435"/>
                  <a:pt x="28575" y="790813"/>
                  <a:pt x="28575" y="760333"/>
                </a:cubicBezTo>
                <a:cubicBezTo>
                  <a:pt x="54293" y="760333"/>
                  <a:pt x="78105" y="760333"/>
                  <a:pt x="104775" y="760333"/>
                </a:cubicBezTo>
                <a:cubicBezTo>
                  <a:pt x="104775" y="789860"/>
                  <a:pt x="104775" y="817483"/>
                  <a:pt x="104775" y="847010"/>
                </a:cubicBezTo>
                <a:close/>
                <a:moveTo>
                  <a:pt x="28575" y="724138"/>
                </a:moveTo>
                <a:cubicBezTo>
                  <a:pt x="28575" y="696516"/>
                  <a:pt x="28575" y="667941"/>
                  <a:pt x="28575" y="637460"/>
                </a:cubicBezTo>
                <a:cubicBezTo>
                  <a:pt x="54293" y="637460"/>
                  <a:pt x="79058" y="637460"/>
                  <a:pt x="104775" y="637460"/>
                </a:cubicBezTo>
                <a:cubicBezTo>
                  <a:pt x="104775" y="666035"/>
                  <a:pt x="104775" y="694610"/>
                  <a:pt x="104775" y="724138"/>
                </a:cubicBezTo>
                <a:cubicBezTo>
                  <a:pt x="80010" y="724138"/>
                  <a:pt x="55245" y="724138"/>
                  <a:pt x="28575" y="724138"/>
                </a:cubicBezTo>
                <a:close/>
                <a:moveTo>
                  <a:pt x="104775" y="601266"/>
                </a:moveTo>
                <a:cubicBezTo>
                  <a:pt x="79058" y="601266"/>
                  <a:pt x="54293" y="601266"/>
                  <a:pt x="27623" y="601266"/>
                </a:cubicBezTo>
                <a:cubicBezTo>
                  <a:pt x="27623" y="571738"/>
                  <a:pt x="27623" y="544116"/>
                  <a:pt x="27623" y="514588"/>
                </a:cubicBezTo>
                <a:cubicBezTo>
                  <a:pt x="53340" y="514588"/>
                  <a:pt x="78105" y="514588"/>
                  <a:pt x="104775" y="514588"/>
                </a:cubicBezTo>
                <a:cubicBezTo>
                  <a:pt x="104775" y="544116"/>
                  <a:pt x="104775" y="571738"/>
                  <a:pt x="104775" y="601266"/>
                </a:cubicBezTo>
                <a:close/>
                <a:moveTo>
                  <a:pt x="209550" y="1094660"/>
                </a:moveTo>
                <a:cubicBezTo>
                  <a:pt x="184785" y="1094660"/>
                  <a:pt x="159068" y="1094660"/>
                  <a:pt x="132398" y="1094660"/>
                </a:cubicBezTo>
                <a:cubicBezTo>
                  <a:pt x="132398" y="1067038"/>
                  <a:pt x="132398" y="1038463"/>
                  <a:pt x="132398" y="1008935"/>
                </a:cubicBezTo>
                <a:cubicBezTo>
                  <a:pt x="159068" y="1008935"/>
                  <a:pt x="182880" y="1008935"/>
                  <a:pt x="209550" y="1008935"/>
                </a:cubicBezTo>
                <a:cubicBezTo>
                  <a:pt x="209550" y="1037510"/>
                  <a:pt x="209550" y="1065133"/>
                  <a:pt x="209550" y="1094660"/>
                </a:cubicBezTo>
                <a:close/>
                <a:moveTo>
                  <a:pt x="132398" y="476488"/>
                </a:moveTo>
                <a:cubicBezTo>
                  <a:pt x="132398" y="446960"/>
                  <a:pt x="132398" y="418385"/>
                  <a:pt x="132398" y="387906"/>
                </a:cubicBezTo>
                <a:cubicBezTo>
                  <a:pt x="159068" y="387906"/>
                  <a:pt x="182880" y="387906"/>
                  <a:pt x="208598" y="387906"/>
                </a:cubicBezTo>
                <a:cubicBezTo>
                  <a:pt x="208598" y="417433"/>
                  <a:pt x="208598" y="446008"/>
                  <a:pt x="208598" y="476488"/>
                </a:cubicBezTo>
                <a:cubicBezTo>
                  <a:pt x="184785" y="476488"/>
                  <a:pt x="159068" y="476488"/>
                  <a:pt x="132398" y="476488"/>
                </a:cubicBezTo>
                <a:close/>
                <a:moveTo>
                  <a:pt x="209550" y="971788"/>
                </a:moveTo>
                <a:cubicBezTo>
                  <a:pt x="183833" y="971788"/>
                  <a:pt x="159068" y="971788"/>
                  <a:pt x="132398" y="971788"/>
                </a:cubicBezTo>
                <a:cubicBezTo>
                  <a:pt x="132398" y="943213"/>
                  <a:pt x="132398" y="914638"/>
                  <a:pt x="132398" y="885110"/>
                </a:cubicBezTo>
                <a:cubicBezTo>
                  <a:pt x="158115" y="885110"/>
                  <a:pt x="181928" y="885110"/>
                  <a:pt x="209550" y="885110"/>
                </a:cubicBezTo>
                <a:cubicBezTo>
                  <a:pt x="209550" y="914638"/>
                  <a:pt x="209550" y="943213"/>
                  <a:pt x="209550" y="971788"/>
                </a:cubicBezTo>
                <a:close/>
                <a:moveTo>
                  <a:pt x="209550" y="724138"/>
                </a:moveTo>
                <a:cubicBezTo>
                  <a:pt x="183833" y="724138"/>
                  <a:pt x="159068" y="724138"/>
                  <a:pt x="132398" y="724138"/>
                </a:cubicBezTo>
                <a:cubicBezTo>
                  <a:pt x="132398" y="695563"/>
                  <a:pt x="132398" y="667941"/>
                  <a:pt x="132398" y="637460"/>
                </a:cubicBezTo>
                <a:cubicBezTo>
                  <a:pt x="157163" y="637460"/>
                  <a:pt x="181928" y="637460"/>
                  <a:pt x="209550" y="637460"/>
                </a:cubicBezTo>
                <a:cubicBezTo>
                  <a:pt x="209550" y="666988"/>
                  <a:pt x="209550" y="694610"/>
                  <a:pt x="209550" y="724138"/>
                </a:cubicBezTo>
                <a:close/>
                <a:moveTo>
                  <a:pt x="209550" y="601266"/>
                </a:moveTo>
                <a:cubicBezTo>
                  <a:pt x="183833" y="601266"/>
                  <a:pt x="159068" y="601266"/>
                  <a:pt x="133350" y="601266"/>
                </a:cubicBezTo>
                <a:cubicBezTo>
                  <a:pt x="133350" y="572691"/>
                  <a:pt x="133350" y="545068"/>
                  <a:pt x="133350" y="514588"/>
                </a:cubicBezTo>
                <a:cubicBezTo>
                  <a:pt x="158115" y="514588"/>
                  <a:pt x="182880" y="514588"/>
                  <a:pt x="209550" y="514588"/>
                </a:cubicBezTo>
                <a:cubicBezTo>
                  <a:pt x="209550" y="544116"/>
                  <a:pt x="209550" y="571738"/>
                  <a:pt x="209550" y="601266"/>
                </a:cubicBezTo>
                <a:close/>
                <a:moveTo>
                  <a:pt x="133350" y="142160"/>
                </a:moveTo>
                <a:cubicBezTo>
                  <a:pt x="158115" y="142160"/>
                  <a:pt x="183833" y="142160"/>
                  <a:pt x="209550" y="142160"/>
                </a:cubicBezTo>
                <a:cubicBezTo>
                  <a:pt x="209550" y="171688"/>
                  <a:pt x="209550" y="200263"/>
                  <a:pt x="209550" y="230743"/>
                </a:cubicBezTo>
                <a:cubicBezTo>
                  <a:pt x="182880" y="230743"/>
                  <a:pt x="159068" y="230743"/>
                  <a:pt x="133350" y="230743"/>
                </a:cubicBezTo>
                <a:cubicBezTo>
                  <a:pt x="133350" y="200263"/>
                  <a:pt x="133350" y="172641"/>
                  <a:pt x="133350" y="142160"/>
                </a:cubicBezTo>
                <a:close/>
                <a:moveTo>
                  <a:pt x="132398" y="265033"/>
                </a:moveTo>
                <a:cubicBezTo>
                  <a:pt x="158115" y="265033"/>
                  <a:pt x="182880" y="265033"/>
                  <a:pt x="209550" y="265033"/>
                </a:cubicBezTo>
                <a:cubicBezTo>
                  <a:pt x="209550" y="294560"/>
                  <a:pt x="209550" y="323135"/>
                  <a:pt x="209550" y="353616"/>
                </a:cubicBezTo>
                <a:cubicBezTo>
                  <a:pt x="184785" y="353616"/>
                  <a:pt x="160020" y="353616"/>
                  <a:pt x="132398" y="353616"/>
                </a:cubicBezTo>
                <a:cubicBezTo>
                  <a:pt x="132398" y="323135"/>
                  <a:pt x="132398" y="294560"/>
                  <a:pt x="132398" y="265033"/>
                </a:cubicBezTo>
                <a:close/>
                <a:moveTo>
                  <a:pt x="26670" y="153591"/>
                </a:moveTo>
                <a:cubicBezTo>
                  <a:pt x="26670" y="148828"/>
                  <a:pt x="35243" y="141208"/>
                  <a:pt x="40005" y="140256"/>
                </a:cubicBezTo>
                <a:cubicBezTo>
                  <a:pt x="60008" y="138351"/>
                  <a:pt x="80963" y="139303"/>
                  <a:pt x="103823" y="139303"/>
                </a:cubicBezTo>
                <a:cubicBezTo>
                  <a:pt x="103823" y="169783"/>
                  <a:pt x="103823" y="199310"/>
                  <a:pt x="103823" y="230743"/>
                </a:cubicBezTo>
                <a:cubicBezTo>
                  <a:pt x="80963" y="230743"/>
                  <a:pt x="59055" y="231696"/>
                  <a:pt x="38100" y="229791"/>
                </a:cubicBezTo>
                <a:cubicBezTo>
                  <a:pt x="34290" y="229791"/>
                  <a:pt x="27623" y="221218"/>
                  <a:pt x="27623" y="216456"/>
                </a:cubicBezTo>
                <a:cubicBezTo>
                  <a:pt x="25718" y="196453"/>
                  <a:pt x="25718" y="174546"/>
                  <a:pt x="26670" y="153591"/>
                </a:cubicBezTo>
                <a:close/>
                <a:moveTo>
                  <a:pt x="26670" y="325993"/>
                </a:moveTo>
                <a:cubicBezTo>
                  <a:pt x="26670" y="256460"/>
                  <a:pt x="31433" y="252651"/>
                  <a:pt x="104775" y="266938"/>
                </a:cubicBezTo>
                <a:cubicBezTo>
                  <a:pt x="104775" y="296466"/>
                  <a:pt x="104775" y="324088"/>
                  <a:pt x="104775" y="355521"/>
                </a:cubicBezTo>
                <a:cubicBezTo>
                  <a:pt x="81915" y="355521"/>
                  <a:pt x="60008" y="356473"/>
                  <a:pt x="38100" y="354568"/>
                </a:cubicBezTo>
                <a:cubicBezTo>
                  <a:pt x="34290" y="354568"/>
                  <a:pt x="28575" y="346948"/>
                  <a:pt x="26670" y="342185"/>
                </a:cubicBezTo>
                <a:cubicBezTo>
                  <a:pt x="24765" y="337423"/>
                  <a:pt x="26670" y="330756"/>
                  <a:pt x="26670" y="325993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: Shape 128">
            <a:extLst>
              <a:ext uri="{FF2B5EF4-FFF2-40B4-BE49-F238E27FC236}">
                <a16:creationId xmlns:a16="http://schemas.microsoft.com/office/drawing/2014/main" id="{A1A121A7-900D-4A1A-B630-60B6B4E650D2}"/>
              </a:ext>
            </a:extLst>
          </p:cNvPr>
          <p:cNvSpPr/>
          <p:nvPr/>
        </p:nvSpPr>
        <p:spPr>
          <a:xfrm>
            <a:off x="7794157" y="764631"/>
            <a:ext cx="322965" cy="1087057"/>
          </a:xfrm>
          <a:custGeom>
            <a:avLst/>
            <a:gdLst>
              <a:gd name="connsiteX0" fmla="*/ 398145 w 390525"/>
              <a:gd name="connsiteY0" fmla="*/ 1319213 h 1314450"/>
              <a:gd name="connsiteX1" fmla="*/ 398145 w 390525"/>
              <a:gd name="connsiteY1" fmla="*/ 296228 h 1314450"/>
              <a:gd name="connsiteX2" fmla="*/ 363855 w 390525"/>
              <a:gd name="connsiteY2" fmla="*/ 296228 h 1314450"/>
              <a:gd name="connsiteX3" fmla="*/ 340995 w 390525"/>
              <a:gd name="connsiteY3" fmla="*/ 272415 h 1314450"/>
              <a:gd name="connsiteX4" fmla="*/ 340995 w 390525"/>
              <a:gd name="connsiteY4" fmla="*/ 164783 h 1314450"/>
              <a:gd name="connsiteX5" fmla="*/ 340995 w 390525"/>
              <a:gd name="connsiteY5" fmla="*/ 104775 h 1314450"/>
              <a:gd name="connsiteX6" fmla="*/ 239078 w 390525"/>
              <a:gd name="connsiteY6" fmla="*/ 104775 h 1314450"/>
              <a:gd name="connsiteX7" fmla="*/ 216217 w 390525"/>
              <a:gd name="connsiteY7" fmla="*/ 80963 h 1314450"/>
              <a:gd name="connsiteX8" fmla="*/ 216217 w 390525"/>
              <a:gd name="connsiteY8" fmla="*/ 0 h 1314450"/>
              <a:gd name="connsiteX9" fmla="*/ 180975 w 390525"/>
              <a:gd name="connsiteY9" fmla="*/ 0 h 1314450"/>
              <a:gd name="connsiteX10" fmla="*/ 180975 w 390525"/>
              <a:gd name="connsiteY10" fmla="*/ 80963 h 1314450"/>
              <a:gd name="connsiteX11" fmla="*/ 158115 w 390525"/>
              <a:gd name="connsiteY11" fmla="*/ 104775 h 1314450"/>
              <a:gd name="connsiteX12" fmla="*/ 67628 w 390525"/>
              <a:gd name="connsiteY12" fmla="*/ 104775 h 1314450"/>
              <a:gd name="connsiteX13" fmla="*/ 66675 w 390525"/>
              <a:gd name="connsiteY13" fmla="*/ 120015 h 1314450"/>
              <a:gd name="connsiteX14" fmla="*/ 66675 w 390525"/>
              <a:gd name="connsiteY14" fmla="*/ 275273 h 1314450"/>
              <a:gd name="connsiteX15" fmla="*/ 45720 w 390525"/>
              <a:gd name="connsiteY15" fmla="*/ 296228 h 1314450"/>
              <a:gd name="connsiteX16" fmla="*/ 0 w 390525"/>
              <a:gd name="connsiteY16" fmla="*/ 296228 h 1314450"/>
              <a:gd name="connsiteX17" fmla="*/ 0 w 390525"/>
              <a:gd name="connsiteY17" fmla="*/ 1319213 h 1314450"/>
              <a:gd name="connsiteX18" fmla="*/ 398145 w 390525"/>
              <a:gd name="connsiteY18" fmla="*/ 1319213 h 1314450"/>
              <a:gd name="connsiteX19" fmla="*/ 294323 w 390525"/>
              <a:gd name="connsiteY19" fmla="*/ 1219200 h 1314450"/>
              <a:gd name="connsiteX20" fmla="*/ 273367 w 390525"/>
              <a:gd name="connsiteY20" fmla="*/ 1220152 h 1314450"/>
              <a:gd name="connsiteX21" fmla="*/ 253365 w 390525"/>
              <a:gd name="connsiteY21" fmla="*/ 1199198 h 1314450"/>
              <a:gd name="connsiteX22" fmla="*/ 253365 w 390525"/>
              <a:gd name="connsiteY22" fmla="*/ 1174433 h 1314450"/>
              <a:gd name="connsiteX23" fmla="*/ 294323 w 390525"/>
              <a:gd name="connsiteY23" fmla="*/ 1142048 h 1314450"/>
              <a:gd name="connsiteX24" fmla="*/ 294323 w 390525"/>
              <a:gd name="connsiteY24" fmla="*/ 1219200 h 1314450"/>
              <a:gd name="connsiteX25" fmla="*/ 253365 w 390525"/>
              <a:gd name="connsiteY25" fmla="*/ 1052513 h 1314450"/>
              <a:gd name="connsiteX26" fmla="*/ 253365 w 390525"/>
              <a:gd name="connsiteY26" fmla="*/ 1042988 h 1314450"/>
              <a:gd name="connsiteX27" fmla="*/ 294323 w 390525"/>
              <a:gd name="connsiteY27" fmla="*/ 1008698 h 1314450"/>
              <a:gd name="connsiteX28" fmla="*/ 294323 w 390525"/>
              <a:gd name="connsiteY28" fmla="*/ 1084898 h 1314450"/>
              <a:gd name="connsiteX29" fmla="*/ 253365 w 390525"/>
              <a:gd name="connsiteY29" fmla="*/ 1052513 h 1314450"/>
              <a:gd name="connsiteX30" fmla="*/ 296228 w 390525"/>
              <a:gd name="connsiteY30" fmla="*/ 914400 h 1314450"/>
              <a:gd name="connsiteX31" fmla="*/ 296228 w 390525"/>
              <a:gd name="connsiteY31" fmla="*/ 932498 h 1314450"/>
              <a:gd name="connsiteX32" fmla="*/ 275273 w 390525"/>
              <a:gd name="connsiteY32" fmla="*/ 955358 h 1314450"/>
              <a:gd name="connsiteX33" fmla="*/ 253365 w 390525"/>
              <a:gd name="connsiteY33" fmla="*/ 932498 h 1314450"/>
              <a:gd name="connsiteX34" fmla="*/ 253365 w 390525"/>
              <a:gd name="connsiteY34" fmla="*/ 894398 h 1314450"/>
              <a:gd name="connsiteX35" fmla="*/ 275273 w 390525"/>
              <a:gd name="connsiteY35" fmla="*/ 871538 h 1314450"/>
              <a:gd name="connsiteX36" fmla="*/ 296228 w 390525"/>
              <a:gd name="connsiteY36" fmla="*/ 894398 h 1314450"/>
              <a:gd name="connsiteX37" fmla="*/ 296228 w 390525"/>
              <a:gd name="connsiteY37" fmla="*/ 914400 h 1314450"/>
              <a:gd name="connsiteX38" fmla="*/ 253365 w 390525"/>
              <a:gd name="connsiteY38" fmla="*/ 374333 h 1314450"/>
              <a:gd name="connsiteX39" fmla="*/ 294323 w 390525"/>
              <a:gd name="connsiteY39" fmla="*/ 342900 h 1314450"/>
              <a:gd name="connsiteX40" fmla="*/ 294323 w 390525"/>
              <a:gd name="connsiteY40" fmla="*/ 419100 h 1314450"/>
              <a:gd name="connsiteX41" fmla="*/ 270510 w 390525"/>
              <a:gd name="connsiteY41" fmla="*/ 420053 h 1314450"/>
              <a:gd name="connsiteX42" fmla="*/ 253365 w 390525"/>
              <a:gd name="connsiteY42" fmla="*/ 402908 h 1314450"/>
              <a:gd name="connsiteX43" fmla="*/ 253365 w 390525"/>
              <a:gd name="connsiteY43" fmla="*/ 374333 h 1314450"/>
              <a:gd name="connsiteX44" fmla="*/ 294323 w 390525"/>
              <a:gd name="connsiteY44" fmla="*/ 475298 h 1314450"/>
              <a:gd name="connsiteX45" fmla="*/ 294323 w 390525"/>
              <a:gd name="connsiteY45" fmla="*/ 552450 h 1314450"/>
              <a:gd name="connsiteX46" fmla="*/ 256223 w 390525"/>
              <a:gd name="connsiteY46" fmla="*/ 552450 h 1314450"/>
              <a:gd name="connsiteX47" fmla="*/ 256223 w 390525"/>
              <a:gd name="connsiteY47" fmla="*/ 475298 h 1314450"/>
              <a:gd name="connsiteX48" fmla="*/ 294323 w 390525"/>
              <a:gd name="connsiteY48" fmla="*/ 475298 h 1314450"/>
              <a:gd name="connsiteX49" fmla="*/ 254317 w 390525"/>
              <a:gd name="connsiteY49" fmla="*/ 618173 h 1314450"/>
              <a:gd name="connsiteX50" fmla="*/ 266700 w 390525"/>
              <a:gd name="connsiteY50" fmla="*/ 606743 h 1314450"/>
              <a:gd name="connsiteX51" fmla="*/ 294323 w 390525"/>
              <a:gd name="connsiteY51" fmla="*/ 605790 h 1314450"/>
              <a:gd name="connsiteX52" fmla="*/ 294323 w 390525"/>
              <a:gd name="connsiteY52" fmla="*/ 683895 h 1314450"/>
              <a:gd name="connsiteX53" fmla="*/ 253365 w 390525"/>
              <a:gd name="connsiteY53" fmla="*/ 683895 h 1314450"/>
              <a:gd name="connsiteX54" fmla="*/ 254317 w 390525"/>
              <a:gd name="connsiteY54" fmla="*/ 618173 h 1314450"/>
              <a:gd name="connsiteX55" fmla="*/ 253365 w 390525"/>
              <a:gd name="connsiteY55" fmla="*/ 231458 h 1314450"/>
              <a:gd name="connsiteX56" fmla="*/ 253365 w 390525"/>
              <a:gd name="connsiteY56" fmla="*/ 203835 h 1314450"/>
              <a:gd name="connsiteX57" fmla="*/ 294323 w 390525"/>
              <a:gd name="connsiteY57" fmla="*/ 168592 h 1314450"/>
              <a:gd name="connsiteX58" fmla="*/ 294323 w 390525"/>
              <a:gd name="connsiteY58" fmla="*/ 246698 h 1314450"/>
              <a:gd name="connsiteX59" fmla="*/ 270510 w 390525"/>
              <a:gd name="connsiteY59" fmla="*/ 247650 h 1314450"/>
              <a:gd name="connsiteX60" fmla="*/ 253365 w 390525"/>
              <a:gd name="connsiteY60" fmla="*/ 231458 h 1314450"/>
              <a:gd name="connsiteX61" fmla="*/ 253365 w 390525"/>
              <a:gd name="connsiteY61" fmla="*/ 774383 h 1314450"/>
              <a:gd name="connsiteX62" fmla="*/ 294323 w 390525"/>
              <a:gd name="connsiteY62" fmla="*/ 741998 h 1314450"/>
              <a:gd name="connsiteX63" fmla="*/ 294323 w 390525"/>
              <a:gd name="connsiteY63" fmla="*/ 820102 h 1314450"/>
              <a:gd name="connsiteX64" fmla="*/ 266700 w 390525"/>
              <a:gd name="connsiteY64" fmla="*/ 819150 h 1314450"/>
              <a:gd name="connsiteX65" fmla="*/ 254317 w 390525"/>
              <a:gd name="connsiteY65" fmla="*/ 805815 h 1314450"/>
              <a:gd name="connsiteX66" fmla="*/ 253365 w 390525"/>
              <a:gd name="connsiteY66" fmla="*/ 774383 h 1314450"/>
              <a:gd name="connsiteX67" fmla="*/ 218123 w 390525"/>
              <a:gd name="connsiteY67" fmla="*/ 1220152 h 1314450"/>
              <a:gd name="connsiteX68" fmla="*/ 180975 w 390525"/>
              <a:gd name="connsiteY68" fmla="*/ 1220152 h 1314450"/>
              <a:gd name="connsiteX69" fmla="*/ 180975 w 390525"/>
              <a:gd name="connsiteY69" fmla="*/ 1142048 h 1314450"/>
              <a:gd name="connsiteX70" fmla="*/ 218123 w 390525"/>
              <a:gd name="connsiteY70" fmla="*/ 1142048 h 1314450"/>
              <a:gd name="connsiteX71" fmla="*/ 218123 w 390525"/>
              <a:gd name="connsiteY71" fmla="*/ 1220152 h 1314450"/>
              <a:gd name="connsiteX72" fmla="*/ 218123 w 390525"/>
              <a:gd name="connsiteY72" fmla="*/ 1075373 h 1314450"/>
              <a:gd name="connsiteX73" fmla="*/ 199073 w 390525"/>
              <a:gd name="connsiteY73" fmla="*/ 1085850 h 1314450"/>
              <a:gd name="connsiteX74" fmla="*/ 180023 w 390525"/>
              <a:gd name="connsiteY74" fmla="*/ 1075373 h 1314450"/>
              <a:gd name="connsiteX75" fmla="*/ 179070 w 390525"/>
              <a:gd name="connsiteY75" fmla="*/ 1008698 h 1314450"/>
              <a:gd name="connsiteX76" fmla="*/ 219075 w 390525"/>
              <a:gd name="connsiteY76" fmla="*/ 1008698 h 1314450"/>
              <a:gd name="connsiteX77" fmla="*/ 218123 w 390525"/>
              <a:gd name="connsiteY77" fmla="*/ 1075373 h 1314450"/>
              <a:gd name="connsiteX78" fmla="*/ 180023 w 390525"/>
              <a:gd name="connsiteY78" fmla="*/ 168592 h 1314450"/>
              <a:gd name="connsiteX79" fmla="*/ 217170 w 390525"/>
              <a:gd name="connsiteY79" fmla="*/ 168592 h 1314450"/>
              <a:gd name="connsiteX80" fmla="*/ 217170 w 390525"/>
              <a:gd name="connsiteY80" fmla="*/ 245745 h 1314450"/>
              <a:gd name="connsiteX81" fmla="*/ 180023 w 390525"/>
              <a:gd name="connsiteY81" fmla="*/ 245745 h 1314450"/>
              <a:gd name="connsiteX82" fmla="*/ 180023 w 390525"/>
              <a:gd name="connsiteY82" fmla="*/ 168592 h 1314450"/>
              <a:gd name="connsiteX83" fmla="*/ 218123 w 390525"/>
              <a:gd name="connsiteY83" fmla="*/ 741045 h 1314450"/>
              <a:gd name="connsiteX84" fmla="*/ 218123 w 390525"/>
              <a:gd name="connsiteY84" fmla="*/ 818198 h 1314450"/>
              <a:gd name="connsiteX85" fmla="*/ 180023 w 390525"/>
              <a:gd name="connsiteY85" fmla="*/ 818198 h 1314450"/>
              <a:gd name="connsiteX86" fmla="*/ 180023 w 390525"/>
              <a:gd name="connsiteY86" fmla="*/ 741045 h 1314450"/>
              <a:gd name="connsiteX87" fmla="*/ 218123 w 390525"/>
              <a:gd name="connsiteY87" fmla="*/ 741045 h 1314450"/>
              <a:gd name="connsiteX88" fmla="*/ 217170 w 390525"/>
              <a:gd name="connsiteY88" fmla="*/ 341948 h 1314450"/>
              <a:gd name="connsiteX89" fmla="*/ 217170 w 390525"/>
              <a:gd name="connsiteY89" fmla="*/ 419100 h 1314450"/>
              <a:gd name="connsiteX90" fmla="*/ 180023 w 390525"/>
              <a:gd name="connsiteY90" fmla="*/ 419100 h 1314450"/>
              <a:gd name="connsiteX91" fmla="*/ 180023 w 390525"/>
              <a:gd name="connsiteY91" fmla="*/ 341948 h 1314450"/>
              <a:gd name="connsiteX92" fmla="*/ 217170 w 390525"/>
              <a:gd name="connsiteY92" fmla="*/ 341948 h 1314450"/>
              <a:gd name="connsiteX93" fmla="*/ 180023 w 390525"/>
              <a:gd name="connsiteY93" fmla="*/ 475298 h 1314450"/>
              <a:gd name="connsiteX94" fmla="*/ 217170 w 390525"/>
              <a:gd name="connsiteY94" fmla="*/ 475298 h 1314450"/>
              <a:gd name="connsiteX95" fmla="*/ 217170 w 390525"/>
              <a:gd name="connsiteY95" fmla="*/ 552450 h 1314450"/>
              <a:gd name="connsiteX96" fmla="*/ 180023 w 390525"/>
              <a:gd name="connsiteY96" fmla="*/ 552450 h 1314450"/>
              <a:gd name="connsiteX97" fmla="*/ 180023 w 390525"/>
              <a:gd name="connsiteY97" fmla="*/ 475298 h 1314450"/>
              <a:gd name="connsiteX98" fmla="*/ 180023 w 390525"/>
              <a:gd name="connsiteY98" fmla="*/ 607695 h 1314450"/>
              <a:gd name="connsiteX99" fmla="*/ 217170 w 390525"/>
              <a:gd name="connsiteY99" fmla="*/ 607695 h 1314450"/>
              <a:gd name="connsiteX100" fmla="*/ 217170 w 390525"/>
              <a:gd name="connsiteY100" fmla="*/ 683895 h 1314450"/>
              <a:gd name="connsiteX101" fmla="*/ 180023 w 390525"/>
              <a:gd name="connsiteY101" fmla="*/ 683895 h 1314450"/>
              <a:gd name="connsiteX102" fmla="*/ 180023 w 390525"/>
              <a:gd name="connsiteY102" fmla="*/ 607695 h 1314450"/>
              <a:gd name="connsiteX103" fmla="*/ 178117 w 390525"/>
              <a:gd name="connsiteY103" fmla="*/ 897255 h 1314450"/>
              <a:gd name="connsiteX104" fmla="*/ 198120 w 390525"/>
              <a:gd name="connsiteY104" fmla="*/ 871538 h 1314450"/>
              <a:gd name="connsiteX105" fmla="*/ 218123 w 390525"/>
              <a:gd name="connsiteY105" fmla="*/ 897255 h 1314450"/>
              <a:gd name="connsiteX106" fmla="*/ 218123 w 390525"/>
              <a:gd name="connsiteY106" fmla="*/ 913448 h 1314450"/>
              <a:gd name="connsiteX107" fmla="*/ 218123 w 390525"/>
              <a:gd name="connsiteY107" fmla="*/ 931545 h 1314450"/>
              <a:gd name="connsiteX108" fmla="*/ 197167 w 390525"/>
              <a:gd name="connsiteY108" fmla="*/ 955358 h 1314450"/>
              <a:gd name="connsiteX109" fmla="*/ 177165 w 390525"/>
              <a:gd name="connsiteY109" fmla="*/ 931545 h 1314450"/>
              <a:gd name="connsiteX110" fmla="*/ 178117 w 390525"/>
              <a:gd name="connsiteY110" fmla="*/ 897255 h 1314450"/>
              <a:gd name="connsiteX111" fmla="*/ 142875 w 390525"/>
              <a:gd name="connsiteY111" fmla="*/ 1220152 h 1314450"/>
              <a:gd name="connsiteX112" fmla="*/ 102870 w 390525"/>
              <a:gd name="connsiteY112" fmla="*/ 1220152 h 1314450"/>
              <a:gd name="connsiteX113" fmla="*/ 102870 w 390525"/>
              <a:gd name="connsiteY113" fmla="*/ 1142048 h 1314450"/>
              <a:gd name="connsiteX114" fmla="*/ 142875 w 390525"/>
              <a:gd name="connsiteY114" fmla="*/ 1142048 h 1314450"/>
              <a:gd name="connsiteX115" fmla="*/ 142875 w 390525"/>
              <a:gd name="connsiteY115" fmla="*/ 1220152 h 1314450"/>
              <a:gd name="connsiteX116" fmla="*/ 102870 w 390525"/>
              <a:gd name="connsiteY116" fmla="*/ 818198 h 1314450"/>
              <a:gd name="connsiteX117" fmla="*/ 102870 w 390525"/>
              <a:gd name="connsiteY117" fmla="*/ 741045 h 1314450"/>
              <a:gd name="connsiteX118" fmla="*/ 142875 w 390525"/>
              <a:gd name="connsiteY118" fmla="*/ 741045 h 1314450"/>
              <a:gd name="connsiteX119" fmla="*/ 142875 w 390525"/>
              <a:gd name="connsiteY119" fmla="*/ 818198 h 1314450"/>
              <a:gd name="connsiteX120" fmla="*/ 102870 w 390525"/>
              <a:gd name="connsiteY120" fmla="*/ 818198 h 1314450"/>
              <a:gd name="connsiteX121" fmla="*/ 143828 w 390525"/>
              <a:gd name="connsiteY121" fmla="*/ 1075373 h 1314450"/>
              <a:gd name="connsiteX122" fmla="*/ 129540 w 390525"/>
              <a:gd name="connsiteY122" fmla="*/ 1086802 h 1314450"/>
              <a:gd name="connsiteX123" fmla="*/ 103823 w 390525"/>
              <a:gd name="connsiteY123" fmla="*/ 1087755 h 1314450"/>
              <a:gd name="connsiteX124" fmla="*/ 103823 w 390525"/>
              <a:gd name="connsiteY124" fmla="*/ 1009650 h 1314450"/>
              <a:gd name="connsiteX125" fmla="*/ 144780 w 390525"/>
              <a:gd name="connsiteY125" fmla="*/ 1009650 h 1314450"/>
              <a:gd name="connsiteX126" fmla="*/ 143828 w 390525"/>
              <a:gd name="connsiteY126" fmla="*/ 1075373 h 1314450"/>
              <a:gd name="connsiteX127" fmla="*/ 144780 w 390525"/>
              <a:gd name="connsiteY127" fmla="*/ 889635 h 1314450"/>
              <a:gd name="connsiteX128" fmla="*/ 144780 w 390525"/>
              <a:gd name="connsiteY128" fmla="*/ 922020 h 1314450"/>
              <a:gd name="connsiteX129" fmla="*/ 103823 w 390525"/>
              <a:gd name="connsiteY129" fmla="*/ 952500 h 1314450"/>
              <a:gd name="connsiteX130" fmla="*/ 103823 w 390525"/>
              <a:gd name="connsiteY130" fmla="*/ 872490 h 1314450"/>
              <a:gd name="connsiteX131" fmla="*/ 127635 w 390525"/>
              <a:gd name="connsiteY131" fmla="*/ 872490 h 1314450"/>
              <a:gd name="connsiteX132" fmla="*/ 144780 w 390525"/>
              <a:gd name="connsiteY132" fmla="*/ 889635 h 1314450"/>
              <a:gd name="connsiteX133" fmla="*/ 143828 w 390525"/>
              <a:gd name="connsiteY133" fmla="*/ 678180 h 1314450"/>
              <a:gd name="connsiteX134" fmla="*/ 141923 w 390525"/>
              <a:gd name="connsiteY134" fmla="*/ 683895 h 1314450"/>
              <a:gd name="connsiteX135" fmla="*/ 102870 w 390525"/>
              <a:gd name="connsiteY135" fmla="*/ 683895 h 1314450"/>
              <a:gd name="connsiteX136" fmla="*/ 102870 w 390525"/>
              <a:gd name="connsiteY136" fmla="*/ 607695 h 1314450"/>
              <a:gd name="connsiteX137" fmla="*/ 114300 w 390525"/>
              <a:gd name="connsiteY137" fmla="*/ 605790 h 1314450"/>
              <a:gd name="connsiteX138" fmla="*/ 144780 w 390525"/>
              <a:gd name="connsiteY138" fmla="*/ 634365 h 1314450"/>
              <a:gd name="connsiteX139" fmla="*/ 143828 w 390525"/>
              <a:gd name="connsiteY139" fmla="*/ 678180 h 1314450"/>
              <a:gd name="connsiteX140" fmla="*/ 142875 w 390525"/>
              <a:gd name="connsiteY140" fmla="*/ 419100 h 1314450"/>
              <a:gd name="connsiteX141" fmla="*/ 103823 w 390525"/>
              <a:gd name="connsiteY141" fmla="*/ 419100 h 1314450"/>
              <a:gd name="connsiteX142" fmla="*/ 103823 w 390525"/>
              <a:gd name="connsiteY142" fmla="*/ 341948 h 1314450"/>
              <a:gd name="connsiteX143" fmla="*/ 142875 w 390525"/>
              <a:gd name="connsiteY143" fmla="*/ 341948 h 1314450"/>
              <a:gd name="connsiteX144" fmla="*/ 142875 w 390525"/>
              <a:gd name="connsiteY144" fmla="*/ 419100 h 1314450"/>
              <a:gd name="connsiteX145" fmla="*/ 103823 w 390525"/>
              <a:gd name="connsiteY145" fmla="*/ 168592 h 1314450"/>
              <a:gd name="connsiteX146" fmla="*/ 142875 w 390525"/>
              <a:gd name="connsiteY146" fmla="*/ 168592 h 1314450"/>
              <a:gd name="connsiteX147" fmla="*/ 142875 w 390525"/>
              <a:gd name="connsiteY147" fmla="*/ 245745 h 1314450"/>
              <a:gd name="connsiteX148" fmla="*/ 103823 w 390525"/>
              <a:gd name="connsiteY148" fmla="*/ 245745 h 1314450"/>
              <a:gd name="connsiteX149" fmla="*/ 103823 w 390525"/>
              <a:gd name="connsiteY149" fmla="*/ 168592 h 1314450"/>
              <a:gd name="connsiteX150" fmla="*/ 102870 w 390525"/>
              <a:gd name="connsiteY150" fmla="*/ 475298 h 1314450"/>
              <a:gd name="connsiteX151" fmla="*/ 142875 w 390525"/>
              <a:gd name="connsiteY151" fmla="*/ 475298 h 1314450"/>
              <a:gd name="connsiteX152" fmla="*/ 142875 w 390525"/>
              <a:gd name="connsiteY152" fmla="*/ 551498 h 1314450"/>
              <a:gd name="connsiteX153" fmla="*/ 102870 w 390525"/>
              <a:gd name="connsiteY153" fmla="*/ 551498 h 1314450"/>
              <a:gd name="connsiteX154" fmla="*/ 102870 w 390525"/>
              <a:gd name="connsiteY154" fmla="*/ 475298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390525" h="1314450">
                <a:moveTo>
                  <a:pt x="398145" y="1319213"/>
                </a:moveTo>
                <a:cubicBezTo>
                  <a:pt x="398145" y="976313"/>
                  <a:pt x="398145" y="637223"/>
                  <a:pt x="398145" y="296228"/>
                </a:cubicBezTo>
                <a:cubicBezTo>
                  <a:pt x="384810" y="296228"/>
                  <a:pt x="374333" y="295275"/>
                  <a:pt x="363855" y="296228"/>
                </a:cubicBezTo>
                <a:cubicBezTo>
                  <a:pt x="344805" y="298133"/>
                  <a:pt x="340042" y="289560"/>
                  <a:pt x="340995" y="272415"/>
                </a:cubicBezTo>
                <a:cubicBezTo>
                  <a:pt x="341948" y="236220"/>
                  <a:pt x="340995" y="200978"/>
                  <a:pt x="340995" y="164783"/>
                </a:cubicBezTo>
                <a:cubicBezTo>
                  <a:pt x="340995" y="145733"/>
                  <a:pt x="340995" y="125730"/>
                  <a:pt x="340995" y="104775"/>
                </a:cubicBezTo>
                <a:cubicBezTo>
                  <a:pt x="304800" y="104775"/>
                  <a:pt x="271463" y="103823"/>
                  <a:pt x="239078" y="104775"/>
                </a:cubicBezTo>
                <a:cubicBezTo>
                  <a:pt x="220028" y="105728"/>
                  <a:pt x="215265" y="99060"/>
                  <a:pt x="216217" y="80963"/>
                </a:cubicBezTo>
                <a:cubicBezTo>
                  <a:pt x="217170" y="54292"/>
                  <a:pt x="216217" y="27623"/>
                  <a:pt x="216217" y="0"/>
                </a:cubicBezTo>
                <a:cubicBezTo>
                  <a:pt x="203835" y="0"/>
                  <a:pt x="193358" y="0"/>
                  <a:pt x="180975" y="0"/>
                </a:cubicBezTo>
                <a:cubicBezTo>
                  <a:pt x="180975" y="27623"/>
                  <a:pt x="180023" y="54292"/>
                  <a:pt x="180975" y="80963"/>
                </a:cubicBezTo>
                <a:cubicBezTo>
                  <a:pt x="181928" y="98108"/>
                  <a:pt x="177165" y="105728"/>
                  <a:pt x="158115" y="104775"/>
                </a:cubicBezTo>
                <a:cubicBezTo>
                  <a:pt x="127635" y="102870"/>
                  <a:pt x="98108" y="104775"/>
                  <a:pt x="67628" y="104775"/>
                </a:cubicBezTo>
                <a:cubicBezTo>
                  <a:pt x="66675" y="112395"/>
                  <a:pt x="66675" y="116205"/>
                  <a:pt x="66675" y="120015"/>
                </a:cubicBezTo>
                <a:cubicBezTo>
                  <a:pt x="66675" y="171450"/>
                  <a:pt x="65723" y="223838"/>
                  <a:pt x="66675" y="275273"/>
                </a:cubicBezTo>
                <a:cubicBezTo>
                  <a:pt x="66675" y="291465"/>
                  <a:pt x="61913" y="297180"/>
                  <a:pt x="45720" y="296228"/>
                </a:cubicBezTo>
                <a:cubicBezTo>
                  <a:pt x="31433" y="295275"/>
                  <a:pt x="17145" y="296228"/>
                  <a:pt x="0" y="296228"/>
                </a:cubicBezTo>
                <a:cubicBezTo>
                  <a:pt x="0" y="637223"/>
                  <a:pt x="0" y="976313"/>
                  <a:pt x="0" y="1319213"/>
                </a:cubicBezTo>
                <a:lnTo>
                  <a:pt x="398145" y="1319213"/>
                </a:lnTo>
                <a:close/>
                <a:moveTo>
                  <a:pt x="294323" y="1219200"/>
                </a:moveTo>
                <a:cubicBezTo>
                  <a:pt x="286703" y="1220152"/>
                  <a:pt x="280035" y="1220152"/>
                  <a:pt x="273367" y="1220152"/>
                </a:cubicBezTo>
                <a:cubicBezTo>
                  <a:pt x="257175" y="1222058"/>
                  <a:pt x="251460" y="1214438"/>
                  <a:pt x="253365" y="1199198"/>
                </a:cubicBezTo>
                <a:cubicBezTo>
                  <a:pt x="254317" y="1190625"/>
                  <a:pt x="253365" y="1183005"/>
                  <a:pt x="253365" y="1174433"/>
                </a:cubicBezTo>
                <a:cubicBezTo>
                  <a:pt x="253365" y="1135380"/>
                  <a:pt x="253365" y="1135380"/>
                  <a:pt x="294323" y="1142048"/>
                </a:cubicBezTo>
                <a:cubicBezTo>
                  <a:pt x="294323" y="1168718"/>
                  <a:pt x="294323" y="1193483"/>
                  <a:pt x="294323" y="1219200"/>
                </a:cubicBezTo>
                <a:close/>
                <a:moveTo>
                  <a:pt x="253365" y="1052513"/>
                </a:moveTo>
                <a:cubicBezTo>
                  <a:pt x="253365" y="1049655"/>
                  <a:pt x="253365" y="1046798"/>
                  <a:pt x="253365" y="1042988"/>
                </a:cubicBezTo>
                <a:cubicBezTo>
                  <a:pt x="253365" y="1004888"/>
                  <a:pt x="253365" y="1004888"/>
                  <a:pt x="294323" y="1008698"/>
                </a:cubicBezTo>
                <a:cubicBezTo>
                  <a:pt x="294323" y="1033463"/>
                  <a:pt x="294323" y="1059180"/>
                  <a:pt x="294323" y="1084898"/>
                </a:cubicBezTo>
                <a:cubicBezTo>
                  <a:pt x="253365" y="1090613"/>
                  <a:pt x="253365" y="1090613"/>
                  <a:pt x="253365" y="1052513"/>
                </a:cubicBezTo>
                <a:close/>
                <a:moveTo>
                  <a:pt x="296228" y="914400"/>
                </a:moveTo>
                <a:cubicBezTo>
                  <a:pt x="296228" y="920115"/>
                  <a:pt x="295275" y="926783"/>
                  <a:pt x="296228" y="932498"/>
                </a:cubicBezTo>
                <a:cubicBezTo>
                  <a:pt x="298133" y="948690"/>
                  <a:pt x="293370" y="955358"/>
                  <a:pt x="275273" y="955358"/>
                </a:cubicBezTo>
                <a:cubicBezTo>
                  <a:pt x="258128" y="955358"/>
                  <a:pt x="252413" y="948690"/>
                  <a:pt x="253365" y="932498"/>
                </a:cubicBezTo>
                <a:cubicBezTo>
                  <a:pt x="254317" y="920115"/>
                  <a:pt x="254317" y="906780"/>
                  <a:pt x="253365" y="894398"/>
                </a:cubicBezTo>
                <a:cubicBezTo>
                  <a:pt x="252413" y="878205"/>
                  <a:pt x="258128" y="872490"/>
                  <a:pt x="275273" y="871538"/>
                </a:cubicBezTo>
                <a:cubicBezTo>
                  <a:pt x="293370" y="871538"/>
                  <a:pt x="298133" y="878205"/>
                  <a:pt x="296228" y="894398"/>
                </a:cubicBezTo>
                <a:cubicBezTo>
                  <a:pt x="295275" y="901065"/>
                  <a:pt x="296228" y="907733"/>
                  <a:pt x="296228" y="914400"/>
                </a:cubicBezTo>
                <a:close/>
                <a:moveTo>
                  <a:pt x="253365" y="374333"/>
                </a:moveTo>
                <a:cubicBezTo>
                  <a:pt x="253365" y="336233"/>
                  <a:pt x="254317" y="335280"/>
                  <a:pt x="294323" y="342900"/>
                </a:cubicBezTo>
                <a:cubicBezTo>
                  <a:pt x="294323" y="367665"/>
                  <a:pt x="294323" y="393383"/>
                  <a:pt x="294323" y="419100"/>
                </a:cubicBezTo>
                <a:cubicBezTo>
                  <a:pt x="285750" y="419100"/>
                  <a:pt x="278130" y="419100"/>
                  <a:pt x="270510" y="420053"/>
                </a:cubicBezTo>
                <a:cubicBezTo>
                  <a:pt x="258128" y="421005"/>
                  <a:pt x="252413" y="416242"/>
                  <a:pt x="253365" y="402908"/>
                </a:cubicBezTo>
                <a:cubicBezTo>
                  <a:pt x="254317" y="394335"/>
                  <a:pt x="253365" y="383858"/>
                  <a:pt x="253365" y="374333"/>
                </a:cubicBezTo>
                <a:close/>
                <a:moveTo>
                  <a:pt x="294323" y="475298"/>
                </a:moveTo>
                <a:cubicBezTo>
                  <a:pt x="294323" y="501015"/>
                  <a:pt x="294323" y="525780"/>
                  <a:pt x="294323" y="552450"/>
                </a:cubicBezTo>
                <a:cubicBezTo>
                  <a:pt x="281940" y="552450"/>
                  <a:pt x="269558" y="552450"/>
                  <a:pt x="256223" y="552450"/>
                </a:cubicBezTo>
                <a:cubicBezTo>
                  <a:pt x="256223" y="526733"/>
                  <a:pt x="256223" y="501967"/>
                  <a:pt x="256223" y="475298"/>
                </a:cubicBezTo>
                <a:cubicBezTo>
                  <a:pt x="268605" y="475298"/>
                  <a:pt x="280035" y="475298"/>
                  <a:pt x="294323" y="475298"/>
                </a:cubicBezTo>
                <a:close/>
                <a:moveTo>
                  <a:pt x="254317" y="618173"/>
                </a:moveTo>
                <a:cubicBezTo>
                  <a:pt x="254317" y="614363"/>
                  <a:pt x="261938" y="607695"/>
                  <a:pt x="266700" y="606743"/>
                </a:cubicBezTo>
                <a:cubicBezTo>
                  <a:pt x="275273" y="604838"/>
                  <a:pt x="283845" y="605790"/>
                  <a:pt x="294323" y="605790"/>
                </a:cubicBezTo>
                <a:cubicBezTo>
                  <a:pt x="294323" y="633413"/>
                  <a:pt x="294323" y="657225"/>
                  <a:pt x="294323" y="683895"/>
                </a:cubicBezTo>
                <a:cubicBezTo>
                  <a:pt x="280988" y="683895"/>
                  <a:pt x="268605" y="683895"/>
                  <a:pt x="253365" y="683895"/>
                </a:cubicBezTo>
                <a:cubicBezTo>
                  <a:pt x="253365" y="661988"/>
                  <a:pt x="253365" y="640080"/>
                  <a:pt x="254317" y="618173"/>
                </a:cubicBezTo>
                <a:close/>
                <a:moveTo>
                  <a:pt x="253365" y="231458"/>
                </a:moveTo>
                <a:cubicBezTo>
                  <a:pt x="254317" y="222885"/>
                  <a:pt x="253365" y="213360"/>
                  <a:pt x="253365" y="203835"/>
                </a:cubicBezTo>
                <a:cubicBezTo>
                  <a:pt x="253365" y="165735"/>
                  <a:pt x="253365" y="165735"/>
                  <a:pt x="294323" y="168592"/>
                </a:cubicBezTo>
                <a:cubicBezTo>
                  <a:pt x="294323" y="194310"/>
                  <a:pt x="294323" y="219075"/>
                  <a:pt x="294323" y="246698"/>
                </a:cubicBezTo>
                <a:cubicBezTo>
                  <a:pt x="286703" y="246698"/>
                  <a:pt x="278130" y="247650"/>
                  <a:pt x="270510" y="247650"/>
                </a:cubicBezTo>
                <a:cubicBezTo>
                  <a:pt x="258128" y="249555"/>
                  <a:pt x="252413" y="243840"/>
                  <a:pt x="253365" y="231458"/>
                </a:cubicBezTo>
                <a:close/>
                <a:moveTo>
                  <a:pt x="253365" y="774383"/>
                </a:moveTo>
                <a:cubicBezTo>
                  <a:pt x="253365" y="735330"/>
                  <a:pt x="253365" y="735330"/>
                  <a:pt x="294323" y="741998"/>
                </a:cubicBezTo>
                <a:cubicBezTo>
                  <a:pt x="294323" y="766763"/>
                  <a:pt x="294323" y="792480"/>
                  <a:pt x="294323" y="820102"/>
                </a:cubicBezTo>
                <a:cubicBezTo>
                  <a:pt x="284798" y="820102"/>
                  <a:pt x="275273" y="822008"/>
                  <a:pt x="266700" y="819150"/>
                </a:cubicBezTo>
                <a:cubicBezTo>
                  <a:pt x="260985" y="817245"/>
                  <a:pt x="255270" y="811530"/>
                  <a:pt x="254317" y="805815"/>
                </a:cubicBezTo>
                <a:cubicBezTo>
                  <a:pt x="252413" y="795338"/>
                  <a:pt x="253365" y="784860"/>
                  <a:pt x="253365" y="774383"/>
                </a:cubicBezTo>
                <a:close/>
                <a:moveTo>
                  <a:pt x="218123" y="1220152"/>
                </a:moveTo>
                <a:cubicBezTo>
                  <a:pt x="204788" y="1220152"/>
                  <a:pt x="193358" y="1220152"/>
                  <a:pt x="180975" y="1220152"/>
                </a:cubicBezTo>
                <a:cubicBezTo>
                  <a:pt x="180975" y="1193483"/>
                  <a:pt x="180975" y="1168718"/>
                  <a:pt x="180975" y="1142048"/>
                </a:cubicBezTo>
                <a:cubicBezTo>
                  <a:pt x="193358" y="1142048"/>
                  <a:pt x="205740" y="1142048"/>
                  <a:pt x="218123" y="1142048"/>
                </a:cubicBezTo>
                <a:cubicBezTo>
                  <a:pt x="218123" y="1167765"/>
                  <a:pt x="218123" y="1192530"/>
                  <a:pt x="218123" y="1220152"/>
                </a:cubicBezTo>
                <a:close/>
                <a:moveTo>
                  <a:pt x="218123" y="1075373"/>
                </a:moveTo>
                <a:cubicBezTo>
                  <a:pt x="218123" y="1080135"/>
                  <a:pt x="205740" y="1085850"/>
                  <a:pt x="199073" y="1085850"/>
                </a:cubicBezTo>
                <a:cubicBezTo>
                  <a:pt x="192405" y="1085850"/>
                  <a:pt x="180023" y="1079183"/>
                  <a:pt x="180023" y="1075373"/>
                </a:cubicBezTo>
                <a:cubicBezTo>
                  <a:pt x="178117" y="1053465"/>
                  <a:pt x="179070" y="1031558"/>
                  <a:pt x="179070" y="1008698"/>
                </a:cubicBezTo>
                <a:cubicBezTo>
                  <a:pt x="193358" y="1008698"/>
                  <a:pt x="204788" y="1008698"/>
                  <a:pt x="219075" y="1008698"/>
                </a:cubicBezTo>
                <a:cubicBezTo>
                  <a:pt x="219075" y="1032510"/>
                  <a:pt x="220028" y="1054418"/>
                  <a:pt x="218123" y="1075373"/>
                </a:cubicBezTo>
                <a:close/>
                <a:moveTo>
                  <a:pt x="180023" y="168592"/>
                </a:moveTo>
                <a:cubicBezTo>
                  <a:pt x="192405" y="168592"/>
                  <a:pt x="202883" y="168592"/>
                  <a:pt x="217170" y="168592"/>
                </a:cubicBezTo>
                <a:cubicBezTo>
                  <a:pt x="217170" y="194310"/>
                  <a:pt x="217170" y="219075"/>
                  <a:pt x="217170" y="245745"/>
                </a:cubicBezTo>
                <a:cubicBezTo>
                  <a:pt x="204788" y="245745"/>
                  <a:pt x="193358" y="245745"/>
                  <a:pt x="180023" y="245745"/>
                </a:cubicBezTo>
                <a:cubicBezTo>
                  <a:pt x="180023" y="220980"/>
                  <a:pt x="180023" y="195263"/>
                  <a:pt x="180023" y="168592"/>
                </a:cubicBezTo>
                <a:close/>
                <a:moveTo>
                  <a:pt x="218123" y="741045"/>
                </a:moveTo>
                <a:cubicBezTo>
                  <a:pt x="218123" y="766763"/>
                  <a:pt x="218123" y="791527"/>
                  <a:pt x="218123" y="818198"/>
                </a:cubicBezTo>
                <a:cubicBezTo>
                  <a:pt x="205740" y="818198"/>
                  <a:pt x="193358" y="818198"/>
                  <a:pt x="180023" y="818198"/>
                </a:cubicBezTo>
                <a:cubicBezTo>
                  <a:pt x="180023" y="792480"/>
                  <a:pt x="180023" y="767715"/>
                  <a:pt x="180023" y="741045"/>
                </a:cubicBezTo>
                <a:cubicBezTo>
                  <a:pt x="191453" y="741045"/>
                  <a:pt x="202883" y="741045"/>
                  <a:pt x="218123" y="741045"/>
                </a:cubicBezTo>
                <a:close/>
                <a:moveTo>
                  <a:pt x="217170" y="341948"/>
                </a:moveTo>
                <a:cubicBezTo>
                  <a:pt x="217170" y="366713"/>
                  <a:pt x="217170" y="392430"/>
                  <a:pt x="217170" y="419100"/>
                </a:cubicBezTo>
                <a:cubicBezTo>
                  <a:pt x="205740" y="419100"/>
                  <a:pt x="194310" y="419100"/>
                  <a:pt x="180023" y="419100"/>
                </a:cubicBezTo>
                <a:cubicBezTo>
                  <a:pt x="180023" y="394335"/>
                  <a:pt x="180023" y="369570"/>
                  <a:pt x="180023" y="341948"/>
                </a:cubicBezTo>
                <a:cubicBezTo>
                  <a:pt x="192405" y="341948"/>
                  <a:pt x="203835" y="341948"/>
                  <a:pt x="217170" y="341948"/>
                </a:cubicBezTo>
                <a:close/>
                <a:moveTo>
                  <a:pt x="180023" y="475298"/>
                </a:moveTo>
                <a:cubicBezTo>
                  <a:pt x="192405" y="475298"/>
                  <a:pt x="203835" y="475298"/>
                  <a:pt x="217170" y="475298"/>
                </a:cubicBezTo>
                <a:cubicBezTo>
                  <a:pt x="217170" y="501015"/>
                  <a:pt x="217170" y="525780"/>
                  <a:pt x="217170" y="552450"/>
                </a:cubicBezTo>
                <a:cubicBezTo>
                  <a:pt x="205740" y="552450"/>
                  <a:pt x="193358" y="552450"/>
                  <a:pt x="180023" y="552450"/>
                </a:cubicBezTo>
                <a:cubicBezTo>
                  <a:pt x="180023" y="526733"/>
                  <a:pt x="180023" y="501967"/>
                  <a:pt x="180023" y="475298"/>
                </a:cubicBezTo>
                <a:close/>
                <a:moveTo>
                  <a:pt x="180023" y="607695"/>
                </a:moveTo>
                <a:cubicBezTo>
                  <a:pt x="192405" y="607695"/>
                  <a:pt x="203835" y="607695"/>
                  <a:pt x="217170" y="607695"/>
                </a:cubicBezTo>
                <a:cubicBezTo>
                  <a:pt x="217170" y="632460"/>
                  <a:pt x="217170" y="657225"/>
                  <a:pt x="217170" y="683895"/>
                </a:cubicBezTo>
                <a:cubicBezTo>
                  <a:pt x="203835" y="683895"/>
                  <a:pt x="192405" y="683895"/>
                  <a:pt x="180023" y="683895"/>
                </a:cubicBezTo>
                <a:cubicBezTo>
                  <a:pt x="180023" y="659130"/>
                  <a:pt x="180023" y="634365"/>
                  <a:pt x="180023" y="607695"/>
                </a:cubicBezTo>
                <a:close/>
                <a:moveTo>
                  <a:pt x="178117" y="897255"/>
                </a:moveTo>
                <a:cubicBezTo>
                  <a:pt x="178117" y="882968"/>
                  <a:pt x="177165" y="871538"/>
                  <a:pt x="198120" y="871538"/>
                </a:cubicBezTo>
                <a:cubicBezTo>
                  <a:pt x="220028" y="871538"/>
                  <a:pt x="219075" y="882968"/>
                  <a:pt x="218123" y="897255"/>
                </a:cubicBezTo>
                <a:cubicBezTo>
                  <a:pt x="218123" y="902970"/>
                  <a:pt x="218123" y="907733"/>
                  <a:pt x="218123" y="913448"/>
                </a:cubicBezTo>
                <a:cubicBezTo>
                  <a:pt x="218123" y="919163"/>
                  <a:pt x="217170" y="925830"/>
                  <a:pt x="218123" y="931545"/>
                </a:cubicBezTo>
                <a:cubicBezTo>
                  <a:pt x="220028" y="946785"/>
                  <a:pt x="216217" y="955358"/>
                  <a:pt x="197167" y="955358"/>
                </a:cubicBezTo>
                <a:cubicBezTo>
                  <a:pt x="178117" y="955358"/>
                  <a:pt x="175260" y="946785"/>
                  <a:pt x="177165" y="931545"/>
                </a:cubicBezTo>
                <a:cubicBezTo>
                  <a:pt x="179070" y="920115"/>
                  <a:pt x="179070" y="908685"/>
                  <a:pt x="178117" y="897255"/>
                </a:cubicBezTo>
                <a:close/>
                <a:moveTo>
                  <a:pt x="142875" y="1220152"/>
                </a:moveTo>
                <a:cubicBezTo>
                  <a:pt x="128588" y="1220152"/>
                  <a:pt x="117158" y="1220152"/>
                  <a:pt x="102870" y="1220152"/>
                </a:cubicBezTo>
                <a:cubicBezTo>
                  <a:pt x="102870" y="1194435"/>
                  <a:pt x="102870" y="1168718"/>
                  <a:pt x="102870" y="1142048"/>
                </a:cubicBezTo>
                <a:cubicBezTo>
                  <a:pt x="116205" y="1142048"/>
                  <a:pt x="128588" y="1142048"/>
                  <a:pt x="142875" y="1142048"/>
                </a:cubicBezTo>
                <a:cubicBezTo>
                  <a:pt x="142875" y="1167765"/>
                  <a:pt x="142875" y="1192530"/>
                  <a:pt x="142875" y="1220152"/>
                </a:cubicBezTo>
                <a:close/>
                <a:moveTo>
                  <a:pt x="102870" y="818198"/>
                </a:moveTo>
                <a:cubicBezTo>
                  <a:pt x="102870" y="792480"/>
                  <a:pt x="102870" y="767715"/>
                  <a:pt x="102870" y="741045"/>
                </a:cubicBezTo>
                <a:cubicBezTo>
                  <a:pt x="115253" y="741045"/>
                  <a:pt x="128588" y="741045"/>
                  <a:pt x="142875" y="741045"/>
                </a:cubicBezTo>
                <a:cubicBezTo>
                  <a:pt x="142875" y="767715"/>
                  <a:pt x="142875" y="792480"/>
                  <a:pt x="142875" y="818198"/>
                </a:cubicBezTo>
                <a:cubicBezTo>
                  <a:pt x="129540" y="818198"/>
                  <a:pt x="117158" y="818198"/>
                  <a:pt x="102870" y="818198"/>
                </a:cubicBezTo>
                <a:close/>
                <a:moveTo>
                  <a:pt x="143828" y="1075373"/>
                </a:moveTo>
                <a:cubicBezTo>
                  <a:pt x="143828" y="1080135"/>
                  <a:pt x="135255" y="1085850"/>
                  <a:pt x="129540" y="1086802"/>
                </a:cubicBezTo>
                <a:cubicBezTo>
                  <a:pt x="121920" y="1088708"/>
                  <a:pt x="113348" y="1087755"/>
                  <a:pt x="103823" y="1087755"/>
                </a:cubicBezTo>
                <a:cubicBezTo>
                  <a:pt x="103823" y="1060133"/>
                  <a:pt x="103823" y="1035368"/>
                  <a:pt x="103823" y="1009650"/>
                </a:cubicBezTo>
                <a:cubicBezTo>
                  <a:pt x="117158" y="1009650"/>
                  <a:pt x="129540" y="1009650"/>
                  <a:pt x="144780" y="1009650"/>
                </a:cubicBezTo>
                <a:cubicBezTo>
                  <a:pt x="144780" y="1031558"/>
                  <a:pt x="145733" y="1053465"/>
                  <a:pt x="143828" y="1075373"/>
                </a:cubicBezTo>
                <a:close/>
                <a:moveTo>
                  <a:pt x="144780" y="889635"/>
                </a:moveTo>
                <a:cubicBezTo>
                  <a:pt x="143828" y="900113"/>
                  <a:pt x="144780" y="910590"/>
                  <a:pt x="144780" y="922020"/>
                </a:cubicBezTo>
                <a:cubicBezTo>
                  <a:pt x="144780" y="959168"/>
                  <a:pt x="144780" y="959168"/>
                  <a:pt x="103823" y="952500"/>
                </a:cubicBezTo>
                <a:cubicBezTo>
                  <a:pt x="103823" y="927735"/>
                  <a:pt x="103823" y="902018"/>
                  <a:pt x="103823" y="872490"/>
                </a:cubicBezTo>
                <a:cubicBezTo>
                  <a:pt x="113348" y="872490"/>
                  <a:pt x="120967" y="872490"/>
                  <a:pt x="127635" y="872490"/>
                </a:cubicBezTo>
                <a:cubicBezTo>
                  <a:pt x="140970" y="871538"/>
                  <a:pt x="145733" y="877252"/>
                  <a:pt x="144780" y="889635"/>
                </a:cubicBezTo>
                <a:close/>
                <a:moveTo>
                  <a:pt x="143828" y="678180"/>
                </a:moveTo>
                <a:cubicBezTo>
                  <a:pt x="143828" y="679133"/>
                  <a:pt x="142875" y="681038"/>
                  <a:pt x="141923" y="683895"/>
                </a:cubicBezTo>
                <a:cubicBezTo>
                  <a:pt x="130492" y="683895"/>
                  <a:pt x="118110" y="683895"/>
                  <a:pt x="102870" y="683895"/>
                </a:cubicBezTo>
                <a:cubicBezTo>
                  <a:pt x="102870" y="658178"/>
                  <a:pt x="102870" y="633413"/>
                  <a:pt x="102870" y="607695"/>
                </a:cubicBezTo>
                <a:cubicBezTo>
                  <a:pt x="107633" y="606743"/>
                  <a:pt x="110490" y="605790"/>
                  <a:pt x="114300" y="605790"/>
                </a:cubicBezTo>
                <a:cubicBezTo>
                  <a:pt x="144780" y="604838"/>
                  <a:pt x="144780" y="604838"/>
                  <a:pt x="144780" y="634365"/>
                </a:cubicBezTo>
                <a:cubicBezTo>
                  <a:pt x="144780" y="649605"/>
                  <a:pt x="144780" y="663893"/>
                  <a:pt x="143828" y="678180"/>
                </a:cubicBezTo>
                <a:close/>
                <a:moveTo>
                  <a:pt x="142875" y="419100"/>
                </a:moveTo>
                <a:cubicBezTo>
                  <a:pt x="130492" y="419100"/>
                  <a:pt x="118110" y="419100"/>
                  <a:pt x="103823" y="419100"/>
                </a:cubicBezTo>
                <a:cubicBezTo>
                  <a:pt x="103823" y="394335"/>
                  <a:pt x="103823" y="368617"/>
                  <a:pt x="103823" y="341948"/>
                </a:cubicBezTo>
                <a:cubicBezTo>
                  <a:pt x="118110" y="341948"/>
                  <a:pt x="129540" y="341948"/>
                  <a:pt x="142875" y="341948"/>
                </a:cubicBezTo>
                <a:cubicBezTo>
                  <a:pt x="142875" y="366713"/>
                  <a:pt x="142875" y="391478"/>
                  <a:pt x="142875" y="419100"/>
                </a:cubicBezTo>
                <a:close/>
                <a:moveTo>
                  <a:pt x="103823" y="168592"/>
                </a:moveTo>
                <a:cubicBezTo>
                  <a:pt x="118110" y="168592"/>
                  <a:pt x="129540" y="168592"/>
                  <a:pt x="142875" y="168592"/>
                </a:cubicBezTo>
                <a:cubicBezTo>
                  <a:pt x="142875" y="194310"/>
                  <a:pt x="142875" y="219075"/>
                  <a:pt x="142875" y="245745"/>
                </a:cubicBezTo>
                <a:cubicBezTo>
                  <a:pt x="130492" y="245745"/>
                  <a:pt x="118110" y="245745"/>
                  <a:pt x="103823" y="245745"/>
                </a:cubicBezTo>
                <a:cubicBezTo>
                  <a:pt x="103823" y="221933"/>
                  <a:pt x="103823" y="196215"/>
                  <a:pt x="103823" y="168592"/>
                </a:cubicBezTo>
                <a:close/>
                <a:moveTo>
                  <a:pt x="102870" y="475298"/>
                </a:moveTo>
                <a:cubicBezTo>
                  <a:pt x="116205" y="475298"/>
                  <a:pt x="128588" y="475298"/>
                  <a:pt x="142875" y="475298"/>
                </a:cubicBezTo>
                <a:cubicBezTo>
                  <a:pt x="142875" y="500063"/>
                  <a:pt x="142875" y="524828"/>
                  <a:pt x="142875" y="551498"/>
                </a:cubicBezTo>
                <a:cubicBezTo>
                  <a:pt x="130492" y="551498"/>
                  <a:pt x="118110" y="551498"/>
                  <a:pt x="102870" y="551498"/>
                </a:cubicBezTo>
                <a:cubicBezTo>
                  <a:pt x="102870" y="525780"/>
                  <a:pt x="102870" y="501015"/>
                  <a:pt x="102870" y="475298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: Shape 129">
            <a:extLst>
              <a:ext uri="{FF2B5EF4-FFF2-40B4-BE49-F238E27FC236}">
                <a16:creationId xmlns:a16="http://schemas.microsoft.com/office/drawing/2014/main" id="{3D2349ED-EDE8-4F14-A561-AB392A9335DA}"/>
              </a:ext>
            </a:extLst>
          </p:cNvPr>
          <p:cNvSpPr/>
          <p:nvPr/>
        </p:nvSpPr>
        <p:spPr>
          <a:xfrm>
            <a:off x="7530140" y="1371178"/>
            <a:ext cx="228439" cy="480511"/>
          </a:xfrm>
          <a:custGeom>
            <a:avLst/>
            <a:gdLst>
              <a:gd name="connsiteX0" fmla="*/ 238 w 276225"/>
              <a:gd name="connsiteY0" fmla="*/ 583883 h 581025"/>
              <a:gd name="connsiteX1" fmla="*/ 284083 w 276225"/>
              <a:gd name="connsiteY1" fmla="*/ 583883 h 581025"/>
              <a:gd name="connsiteX2" fmla="*/ 283131 w 276225"/>
              <a:gd name="connsiteY2" fmla="*/ 571500 h 581025"/>
              <a:gd name="connsiteX3" fmla="*/ 283131 w 276225"/>
              <a:gd name="connsiteY3" fmla="*/ 27622 h 581025"/>
              <a:gd name="connsiteX4" fmla="*/ 283131 w 276225"/>
              <a:gd name="connsiteY4" fmla="*/ 0 h 581025"/>
              <a:gd name="connsiteX5" fmla="*/ 238 w 276225"/>
              <a:gd name="connsiteY5" fmla="*/ 0 h 581025"/>
              <a:gd name="connsiteX6" fmla="*/ 238 w 276225"/>
              <a:gd name="connsiteY6" fmla="*/ 30480 h 581025"/>
              <a:gd name="connsiteX7" fmla="*/ 1191 w 276225"/>
              <a:gd name="connsiteY7" fmla="*/ 572453 h 581025"/>
              <a:gd name="connsiteX8" fmla="*/ 238 w 276225"/>
              <a:gd name="connsiteY8" fmla="*/ 583883 h 581025"/>
              <a:gd name="connsiteX9" fmla="*/ 190738 w 276225"/>
              <a:gd name="connsiteY9" fmla="*/ 435293 h 581025"/>
              <a:gd name="connsiteX10" fmla="*/ 150733 w 276225"/>
              <a:gd name="connsiteY10" fmla="*/ 435293 h 581025"/>
              <a:gd name="connsiteX11" fmla="*/ 151685 w 276225"/>
              <a:gd name="connsiteY11" fmla="*/ 375285 h 581025"/>
              <a:gd name="connsiteX12" fmla="*/ 175498 w 276225"/>
              <a:gd name="connsiteY12" fmla="*/ 366713 h 581025"/>
              <a:gd name="connsiteX13" fmla="*/ 190738 w 276225"/>
              <a:gd name="connsiteY13" fmla="*/ 380047 h 581025"/>
              <a:gd name="connsiteX14" fmla="*/ 190738 w 276225"/>
              <a:gd name="connsiteY14" fmla="*/ 435293 h 581025"/>
              <a:gd name="connsiteX15" fmla="*/ 257413 w 276225"/>
              <a:gd name="connsiteY15" fmla="*/ 437197 h 581025"/>
              <a:gd name="connsiteX16" fmla="*/ 220266 w 276225"/>
              <a:gd name="connsiteY16" fmla="*/ 433388 h 581025"/>
              <a:gd name="connsiteX17" fmla="*/ 218360 w 276225"/>
              <a:gd name="connsiteY17" fmla="*/ 373380 h 581025"/>
              <a:gd name="connsiteX18" fmla="*/ 257413 w 276225"/>
              <a:gd name="connsiteY18" fmla="*/ 363855 h 581025"/>
              <a:gd name="connsiteX19" fmla="*/ 257413 w 276225"/>
              <a:gd name="connsiteY19" fmla="*/ 437197 h 581025"/>
              <a:gd name="connsiteX20" fmla="*/ 215503 w 276225"/>
              <a:gd name="connsiteY20" fmla="*/ 73343 h 581025"/>
              <a:gd name="connsiteX21" fmla="*/ 256460 w 276225"/>
              <a:gd name="connsiteY21" fmla="*/ 73343 h 581025"/>
              <a:gd name="connsiteX22" fmla="*/ 256460 w 276225"/>
              <a:gd name="connsiteY22" fmla="*/ 140970 h 581025"/>
              <a:gd name="connsiteX23" fmla="*/ 232648 w 276225"/>
              <a:gd name="connsiteY23" fmla="*/ 141922 h 581025"/>
              <a:gd name="connsiteX24" fmla="*/ 215503 w 276225"/>
              <a:gd name="connsiteY24" fmla="*/ 124778 h 581025"/>
              <a:gd name="connsiteX25" fmla="*/ 215503 w 276225"/>
              <a:gd name="connsiteY25" fmla="*/ 73343 h 581025"/>
              <a:gd name="connsiteX26" fmla="*/ 215503 w 276225"/>
              <a:gd name="connsiteY26" fmla="*/ 211455 h 581025"/>
              <a:gd name="connsiteX27" fmla="*/ 215503 w 276225"/>
              <a:gd name="connsiteY27" fmla="*/ 168593 h 581025"/>
              <a:gd name="connsiteX28" fmla="*/ 258366 w 276225"/>
              <a:gd name="connsiteY28" fmla="*/ 168593 h 581025"/>
              <a:gd name="connsiteX29" fmla="*/ 258366 w 276225"/>
              <a:gd name="connsiteY29" fmla="*/ 212408 h 581025"/>
              <a:gd name="connsiteX30" fmla="*/ 237410 w 276225"/>
              <a:gd name="connsiteY30" fmla="*/ 238125 h 581025"/>
              <a:gd name="connsiteX31" fmla="*/ 215503 w 276225"/>
              <a:gd name="connsiteY31" fmla="*/ 211455 h 581025"/>
              <a:gd name="connsiteX32" fmla="*/ 215503 w 276225"/>
              <a:gd name="connsiteY32" fmla="*/ 293370 h 581025"/>
              <a:gd name="connsiteX33" fmla="*/ 256460 w 276225"/>
              <a:gd name="connsiteY33" fmla="*/ 264795 h 581025"/>
              <a:gd name="connsiteX34" fmla="*/ 256460 w 276225"/>
              <a:gd name="connsiteY34" fmla="*/ 342900 h 581025"/>
              <a:gd name="connsiteX35" fmla="*/ 229791 w 276225"/>
              <a:gd name="connsiteY35" fmla="*/ 341947 h 581025"/>
              <a:gd name="connsiteX36" fmla="*/ 215503 w 276225"/>
              <a:gd name="connsiteY36" fmla="*/ 327660 h 581025"/>
              <a:gd name="connsiteX37" fmla="*/ 215503 w 276225"/>
              <a:gd name="connsiteY37" fmla="*/ 293370 h 581025"/>
              <a:gd name="connsiteX38" fmla="*/ 149781 w 276225"/>
              <a:gd name="connsiteY38" fmla="*/ 214313 h 581025"/>
              <a:gd name="connsiteX39" fmla="*/ 149781 w 276225"/>
              <a:gd name="connsiteY39" fmla="*/ 168593 h 581025"/>
              <a:gd name="connsiteX40" fmla="*/ 190738 w 276225"/>
              <a:gd name="connsiteY40" fmla="*/ 168593 h 581025"/>
              <a:gd name="connsiteX41" fmla="*/ 190738 w 276225"/>
              <a:gd name="connsiteY41" fmla="*/ 214313 h 581025"/>
              <a:gd name="connsiteX42" fmla="*/ 170735 w 276225"/>
              <a:gd name="connsiteY42" fmla="*/ 238125 h 581025"/>
              <a:gd name="connsiteX43" fmla="*/ 149781 w 276225"/>
              <a:gd name="connsiteY43" fmla="*/ 214313 h 581025"/>
              <a:gd name="connsiteX44" fmla="*/ 92631 w 276225"/>
              <a:gd name="connsiteY44" fmla="*/ 73343 h 581025"/>
              <a:gd name="connsiteX45" fmla="*/ 134541 w 276225"/>
              <a:gd name="connsiteY45" fmla="*/ 73343 h 581025"/>
              <a:gd name="connsiteX46" fmla="*/ 134541 w 276225"/>
              <a:gd name="connsiteY46" fmla="*/ 128588 h 581025"/>
              <a:gd name="connsiteX47" fmla="*/ 113585 w 276225"/>
              <a:gd name="connsiteY47" fmla="*/ 141922 h 581025"/>
              <a:gd name="connsiteX48" fmla="*/ 92631 w 276225"/>
              <a:gd name="connsiteY48" fmla="*/ 129540 h 581025"/>
              <a:gd name="connsiteX49" fmla="*/ 92631 w 276225"/>
              <a:gd name="connsiteY49" fmla="*/ 73343 h 581025"/>
              <a:gd name="connsiteX50" fmla="*/ 134541 w 276225"/>
              <a:gd name="connsiteY50" fmla="*/ 170497 h 581025"/>
              <a:gd name="connsiteX51" fmla="*/ 134541 w 276225"/>
              <a:gd name="connsiteY51" fmla="*/ 223838 h 581025"/>
              <a:gd name="connsiteX52" fmla="*/ 113585 w 276225"/>
              <a:gd name="connsiteY52" fmla="*/ 237172 h 581025"/>
              <a:gd name="connsiteX53" fmla="*/ 92631 w 276225"/>
              <a:gd name="connsiteY53" fmla="*/ 223838 h 581025"/>
              <a:gd name="connsiteX54" fmla="*/ 92631 w 276225"/>
              <a:gd name="connsiteY54" fmla="*/ 199072 h 581025"/>
              <a:gd name="connsiteX55" fmla="*/ 134541 w 276225"/>
              <a:gd name="connsiteY55" fmla="*/ 170497 h 581025"/>
              <a:gd name="connsiteX56" fmla="*/ 91678 w 276225"/>
              <a:gd name="connsiteY56" fmla="*/ 281940 h 581025"/>
              <a:gd name="connsiteX57" fmla="*/ 112633 w 276225"/>
              <a:gd name="connsiteY57" fmla="*/ 260033 h 581025"/>
              <a:gd name="connsiteX58" fmla="*/ 134541 w 276225"/>
              <a:gd name="connsiteY58" fmla="*/ 281940 h 581025"/>
              <a:gd name="connsiteX59" fmla="*/ 134541 w 276225"/>
              <a:gd name="connsiteY59" fmla="*/ 302895 h 581025"/>
              <a:gd name="connsiteX60" fmla="*/ 134541 w 276225"/>
              <a:gd name="connsiteY60" fmla="*/ 319088 h 581025"/>
              <a:gd name="connsiteX61" fmla="*/ 114538 w 276225"/>
              <a:gd name="connsiteY61" fmla="*/ 342900 h 581025"/>
              <a:gd name="connsiteX62" fmla="*/ 92631 w 276225"/>
              <a:gd name="connsiteY62" fmla="*/ 318135 h 581025"/>
              <a:gd name="connsiteX63" fmla="*/ 91678 w 276225"/>
              <a:gd name="connsiteY63" fmla="*/ 281940 h 581025"/>
              <a:gd name="connsiteX64" fmla="*/ 38338 w 276225"/>
              <a:gd name="connsiteY64" fmla="*/ 73343 h 581025"/>
              <a:gd name="connsiteX65" fmla="*/ 65960 w 276225"/>
              <a:gd name="connsiteY65" fmla="*/ 73343 h 581025"/>
              <a:gd name="connsiteX66" fmla="*/ 65960 w 276225"/>
              <a:gd name="connsiteY66" fmla="*/ 140970 h 581025"/>
              <a:gd name="connsiteX67" fmla="*/ 38338 w 276225"/>
              <a:gd name="connsiteY67" fmla="*/ 140970 h 581025"/>
              <a:gd name="connsiteX68" fmla="*/ 38338 w 276225"/>
              <a:gd name="connsiteY68" fmla="*/ 73343 h 581025"/>
              <a:gd name="connsiteX69" fmla="*/ 35481 w 276225"/>
              <a:gd name="connsiteY69" fmla="*/ 277178 h 581025"/>
              <a:gd name="connsiteX70" fmla="*/ 51673 w 276225"/>
              <a:gd name="connsiteY70" fmla="*/ 260985 h 581025"/>
              <a:gd name="connsiteX71" fmla="*/ 67866 w 276225"/>
              <a:gd name="connsiteY71" fmla="*/ 277178 h 581025"/>
              <a:gd name="connsiteX72" fmla="*/ 67866 w 276225"/>
              <a:gd name="connsiteY72" fmla="*/ 301943 h 581025"/>
              <a:gd name="connsiteX73" fmla="*/ 67866 w 276225"/>
              <a:gd name="connsiteY73" fmla="*/ 326708 h 581025"/>
              <a:gd name="connsiteX74" fmla="*/ 50721 w 276225"/>
              <a:gd name="connsiteY74" fmla="*/ 340995 h 581025"/>
              <a:gd name="connsiteX75" fmla="*/ 36433 w 276225"/>
              <a:gd name="connsiteY75" fmla="*/ 326708 h 581025"/>
              <a:gd name="connsiteX76" fmla="*/ 35481 w 276225"/>
              <a:gd name="connsiteY76" fmla="*/ 277178 h 581025"/>
              <a:gd name="connsiteX77" fmla="*/ 36433 w 276225"/>
              <a:gd name="connsiteY77" fmla="*/ 379095 h 581025"/>
              <a:gd name="connsiteX78" fmla="*/ 52626 w 276225"/>
              <a:gd name="connsiteY78" fmla="*/ 367665 h 581025"/>
              <a:gd name="connsiteX79" fmla="*/ 65960 w 276225"/>
              <a:gd name="connsiteY79" fmla="*/ 379095 h 581025"/>
              <a:gd name="connsiteX80" fmla="*/ 66913 w 276225"/>
              <a:gd name="connsiteY80" fmla="*/ 435293 h 581025"/>
              <a:gd name="connsiteX81" fmla="*/ 35481 w 276225"/>
              <a:gd name="connsiteY81" fmla="*/ 435293 h 581025"/>
              <a:gd name="connsiteX82" fmla="*/ 36433 w 276225"/>
              <a:gd name="connsiteY82" fmla="*/ 379095 h 58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76225" h="581025">
                <a:moveTo>
                  <a:pt x="238" y="583883"/>
                </a:moveTo>
                <a:lnTo>
                  <a:pt x="284083" y="583883"/>
                </a:lnTo>
                <a:cubicBezTo>
                  <a:pt x="283131" y="580072"/>
                  <a:pt x="283131" y="576263"/>
                  <a:pt x="283131" y="571500"/>
                </a:cubicBezTo>
                <a:cubicBezTo>
                  <a:pt x="284083" y="390525"/>
                  <a:pt x="284083" y="208597"/>
                  <a:pt x="283131" y="27622"/>
                </a:cubicBezTo>
                <a:cubicBezTo>
                  <a:pt x="283131" y="19050"/>
                  <a:pt x="283131" y="9525"/>
                  <a:pt x="283131" y="0"/>
                </a:cubicBezTo>
                <a:cubicBezTo>
                  <a:pt x="187881" y="0"/>
                  <a:pt x="95488" y="0"/>
                  <a:pt x="238" y="0"/>
                </a:cubicBezTo>
                <a:cubicBezTo>
                  <a:pt x="238" y="11430"/>
                  <a:pt x="238" y="20955"/>
                  <a:pt x="238" y="30480"/>
                </a:cubicBezTo>
                <a:cubicBezTo>
                  <a:pt x="238" y="211455"/>
                  <a:pt x="-715" y="391478"/>
                  <a:pt x="1191" y="572453"/>
                </a:cubicBezTo>
                <a:cubicBezTo>
                  <a:pt x="2143" y="576263"/>
                  <a:pt x="1191" y="580072"/>
                  <a:pt x="238" y="583883"/>
                </a:cubicBezTo>
                <a:close/>
                <a:moveTo>
                  <a:pt x="190738" y="435293"/>
                </a:moveTo>
                <a:cubicBezTo>
                  <a:pt x="176451" y="435293"/>
                  <a:pt x="165973" y="435293"/>
                  <a:pt x="150733" y="435293"/>
                </a:cubicBezTo>
                <a:cubicBezTo>
                  <a:pt x="150733" y="415290"/>
                  <a:pt x="149781" y="395288"/>
                  <a:pt x="151685" y="375285"/>
                </a:cubicBezTo>
                <a:cubicBezTo>
                  <a:pt x="152638" y="371475"/>
                  <a:pt x="166926" y="366713"/>
                  <a:pt x="175498" y="366713"/>
                </a:cubicBezTo>
                <a:cubicBezTo>
                  <a:pt x="181213" y="366713"/>
                  <a:pt x="189785" y="374333"/>
                  <a:pt x="190738" y="380047"/>
                </a:cubicBezTo>
                <a:cubicBezTo>
                  <a:pt x="191691" y="397193"/>
                  <a:pt x="190738" y="415290"/>
                  <a:pt x="190738" y="435293"/>
                </a:cubicBezTo>
                <a:close/>
                <a:moveTo>
                  <a:pt x="257413" y="437197"/>
                </a:moveTo>
                <a:cubicBezTo>
                  <a:pt x="244078" y="436245"/>
                  <a:pt x="221218" y="437197"/>
                  <a:pt x="220266" y="433388"/>
                </a:cubicBezTo>
                <a:cubicBezTo>
                  <a:pt x="216456" y="414338"/>
                  <a:pt x="215503" y="393383"/>
                  <a:pt x="218360" y="373380"/>
                </a:cubicBezTo>
                <a:cubicBezTo>
                  <a:pt x="219313" y="368618"/>
                  <a:pt x="241221" y="367665"/>
                  <a:pt x="257413" y="363855"/>
                </a:cubicBezTo>
                <a:cubicBezTo>
                  <a:pt x="257413" y="390525"/>
                  <a:pt x="257413" y="411480"/>
                  <a:pt x="257413" y="437197"/>
                </a:cubicBezTo>
                <a:close/>
                <a:moveTo>
                  <a:pt x="215503" y="73343"/>
                </a:moveTo>
                <a:cubicBezTo>
                  <a:pt x="230743" y="73343"/>
                  <a:pt x="243126" y="73343"/>
                  <a:pt x="256460" y="73343"/>
                </a:cubicBezTo>
                <a:cubicBezTo>
                  <a:pt x="256460" y="95250"/>
                  <a:pt x="256460" y="117158"/>
                  <a:pt x="256460" y="140970"/>
                </a:cubicBezTo>
                <a:cubicBezTo>
                  <a:pt x="248841" y="140970"/>
                  <a:pt x="240268" y="141922"/>
                  <a:pt x="232648" y="141922"/>
                </a:cubicBezTo>
                <a:cubicBezTo>
                  <a:pt x="220266" y="142875"/>
                  <a:pt x="214551" y="138113"/>
                  <a:pt x="215503" y="124778"/>
                </a:cubicBezTo>
                <a:cubicBezTo>
                  <a:pt x="216456" y="108585"/>
                  <a:pt x="215503" y="92393"/>
                  <a:pt x="215503" y="73343"/>
                </a:cubicBezTo>
                <a:close/>
                <a:moveTo>
                  <a:pt x="215503" y="211455"/>
                </a:moveTo>
                <a:cubicBezTo>
                  <a:pt x="216456" y="198120"/>
                  <a:pt x="215503" y="184785"/>
                  <a:pt x="215503" y="168593"/>
                </a:cubicBezTo>
                <a:cubicBezTo>
                  <a:pt x="229791" y="168593"/>
                  <a:pt x="242173" y="168593"/>
                  <a:pt x="258366" y="168593"/>
                </a:cubicBezTo>
                <a:cubicBezTo>
                  <a:pt x="258366" y="183833"/>
                  <a:pt x="257413" y="198120"/>
                  <a:pt x="258366" y="212408"/>
                </a:cubicBezTo>
                <a:cubicBezTo>
                  <a:pt x="259318" y="227647"/>
                  <a:pt x="258366" y="238125"/>
                  <a:pt x="237410" y="238125"/>
                </a:cubicBezTo>
                <a:cubicBezTo>
                  <a:pt x="216456" y="238125"/>
                  <a:pt x="214551" y="228600"/>
                  <a:pt x="215503" y="211455"/>
                </a:cubicBezTo>
                <a:close/>
                <a:moveTo>
                  <a:pt x="215503" y="293370"/>
                </a:moveTo>
                <a:cubicBezTo>
                  <a:pt x="215503" y="258128"/>
                  <a:pt x="218360" y="256222"/>
                  <a:pt x="256460" y="264795"/>
                </a:cubicBezTo>
                <a:cubicBezTo>
                  <a:pt x="256460" y="289560"/>
                  <a:pt x="256460" y="314325"/>
                  <a:pt x="256460" y="342900"/>
                </a:cubicBezTo>
                <a:cubicBezTo>
                  <a:pt x="245983" y="342900"/>
                  <a:pt x="237410" y="344805"/>
                  <a:pt x="229791" y="341947"/>
                </a:cubicBezTo>
                <a:cubicBezTo>
                  <a:pt x="224076" y="340043"/>
                  <a:pt x="216456" y="333375"/>
                  <a:pt x="215503" y="327660"/>
                </a:cubicBezTo>
                <a:cubicBezTo>
                  <a:pt x="214551" y="316230"/>
                  <a:pt x="215503" y="304800"/>
                  <a:pt x="215503" y="293370"/>
                </a:cubicBezTo>
                <a:close/>
                <a:moveTo>
                  <a:pt x="149781" y="214313"/>
                </a:moveTo>
                <a:cubicBezTo>
                  <a:pt x="150733" y="199072"/>
                  <a:pt x="149781" y="184785"/>
                  <a:pt x="149781" y="168593"/>
                </a:cubicBezTo>
                <a:cubicBezTo>
                  <a:pt x="164068" y="168593"/>
                  <a:pt x="175498" y="168593"/>
                  <a:pt x="190738" y="168593"/>
                </a:cubicBezTo>
                <a:cubicBezTo>
                  <a:pt x="190738" y="184785"/>
                  <a:pt x="189785" y="199072"/>
                  <a:pt x="190738" y="214313"/>
                </a:cubicBezTo>
                <a:cubicBezTo>
                  <a:pt x="191691" y="229553"/>
                  <a:pt x="188833" y="238125"/>
                  <a:pt x="170735" y="238125"/>
                </a:cubicBezTo>
                <a:cubicBezTo>
                  <a:pt x="152638" y="238125"/>
                  <a:pt x="148828" y="230505"/>
                  <a:pt x="149781" y="214313"/>
                </a:cubicBezTo>
                <a:close/>
                <a:moveTo>
                  <a:pt x="92631" y="73343"/>
                </a:moveTo>
                <a:cubicBezTo>
                  <a:pt x="108823" y="73343"/>
                  <a:pt x="120253" y="73343"/>
                  <a:pt x="134541" y="73343"/>
                </a:cubicBezTo>
                <a:cubicBezTo>
                  <a:pt x="134541" y="92393"/>
                  <a:pt x="134541" y="110490"/>
                  <a:pt x="134541" y="128588"/>
                </a:cubicBezTo>
                <a:cubicBezTo>
                  <a:pt x="134541" y="144780"/>
                  <a:pt x="123110" y="141922"/>
                  <a:pt x="113585" y="141922"/>
                </a:cubicBezTo>
                <a:cubicBezTo>
                  <a:pt x="104060" y="141922"/>
                  <a:pt x="92631" y="145733"/>
                  <a:pt x="92631" y="129540"/>
                </a:cubicBezTo>
                <a:cubicBezTo>
                  <a:pt x="92631" y="111443"/>
                  <a:pt x="92631" y="93345"/>
                  <a:pt x="92631" y="73343"/>
                </a:cubicBezTo>
                <a:close/>
                <a:moveTo>
                  <a:pt x="134541" y="170497"/>
                </a:moveTo>
                <a:cubicBezTo>
                  <a:pt x="134541" y="187643"/>
                  <a:pt x="134541" y="205740"/>
                  <a:pt x="134541" y="223838"/>
                </a:cubicBezTo>
                <a:cubicBezTo>
                  <a:pt x="134541" y="240030"/>
                  <a:pt x="123110" y="237172"/>
                  <a:pt x="113585" y="237172"/>
                </a:cubicBezTo>
                <a:cubicBezTo>
                  <a:pt x="104060" y="237172"/>
                  <a:pt x="92631" y="240030"/>
                  <a:pt x="92631" y="223838"/>
                </a:cubicBezTo>
                <a:cubicBezTo>
                  <a:pt x="92631" y="215265"/>
                  <a:pt x="92631" y="207645"/>
                  <a:pt x="92631" y="199072"/>
                </a:cubicBezTo>
                <a:cubicBezTo>
                  <a:pt x="92631" y="162878"/>
                  <a:pt x="93583" y="161925"/>
                  <a:pt x="134541" y="170497"/>
                </a:cubicBezTo>
                <a:close/>
                <a:moveTo>
                  <a:pt x="91678" y="281940"/>
                </a:moveTo>
                <a:cubicBezTo>
                  <a:pt x="90726" y="265747"/>
                  <a:pt x="96441" y="260985"/>
                  <a:pt x="112633" y="260033"/>
                </a:cubicBezTo>
                <a:cubicBezTo>
                  <a:pt x="129778" y="260033"/>
                  <a:pt x="136446" y="264795"/>
                  <a:pt x="134541" y="281940"/>
                </a:cubicBezTo>
                <a:cubicBezTo>
                  <a:pt x="133588" y="288608"/>
                  <a:pt x="134541" y="295275"/>
                  <a:pt x="134541" y="302895"/>
                </a:cubicBezTo>
                <a:cubicBezTo>
                  <a:pt x="134541" y="308610"/>
                  <a:pt x="134541" y="313372"/>
                  <a:pt x="134541" y="319088"/>
                </a:cubicBezTo>
                <a:cubicBezTo>
                  <a:pt x="136446" y="334328"/>
                  <a:pt x="132635" y="342900"/>
                  <a:pt x="114538" y="342900"/>
                </a:cubicBezTo>
                <a:cubicBezTo>
                  <a:pt x="95488" y="342900"/>
                  <a:pt x="90726" y="335280"/>
                  <a:pt x="92631" y="318135"/>
                </a:cubicBezTo>
                <a:cubicBezTo>
                  <a:pt x="92631" y="306705"/>
                  <a:pt x="92631" y="294322"/>
                  <a:pt x="91678" y="281940"/>
                </a:cubicBezTo>
                <a:close/>
                <a:moveTo>
                  <a:pt x="38338" y="73343"/>
                </a:moveTo>
                <a:cubicBezTo>
                  <a:pt x="47863" y="73343"/>
                  <a:pt x="55483" y="73343"/>
                  <a:pt x="65960" y="73343"/>
                </a:cubicBezTo>
                <a:cubicBezTo>
                  <a:pt x="65960" y="95250"/>
                  <a:pt x="65960" y="117158"/>
                  <a:pt x="65960" y="140970"/>
                </a:cubicBezTo>
                <a:cubicBezTo>
                  <a:pt x="56435" y="140970"/>
                  <a:pt x="48816" y="140970"/>
                  <a:pt x="38338" y="140970"/>
                </a:cubicBezTo>
                <a:cubicBezTo>
                  <a:pt x="38338" y="119063"/>
                  <a:pt x="38338" y="97155"/>
                  <a:pt x="38338" y="73343"/>
                </a:cubicBezTo>
                <a:close/>
                <a:moveTo>
                  <a:pt x="35481" y="277178"/>
                </a:moveTo>
                <a:cubicBezTo>
                  <a:pt x="35481" y="265747"/>
                  <a:pt x="39291" y="260985"/>
                  <a:pt x="51673" y="260985"/>
                </a:cubicBezTo>
                <a:cubicBezTo>
                  <a:pt x="64056" y="260985"/>
                  <a:pt x="67866" y="265747"/>
                  <a:pt x="67866" y="277178"/>
                </a:cubicBezTo>
                <a:cubicBezTo>
                  <a:pt x="67866" y="285750"/>
                  <a:pt x="67866" y="294322"/>
                  <a:pt x="67866" y="301943"/>
                </a:cubicBezTo>
                <a:cubicBezTo>
                  <a:pt x="67866" y="310515"/>
                  <a:pt x="67866" y="319088"/>
                  <a:pt x="67866" y="326708"/>
                </a:cubicBezTo>
                <a:cubicBezTo>
                  <a:pt x="68818" y="339090"/>
                  <a:pt x="61198" y="343853"/>
                  <a:pt x="50721" y="340995"/>
                </a:cubicBezTo>
                <a:cubicBezTo>
                  <a:pt x="45006" y="339090"/>
                  <a:pt x="37385" y="332422"/>
                  <a:pt x="36433" y="326708"/>
                </a:cubicBezTo>
                <a:cubicBezTo>
                  <a:pt x="34528" y="310515"/>
                  <a:pt x="36433" y="294322"/>
                  <a:pt x="35481" y="277178"/>
                </a:cubicBezTo>
                <a:close/>
                <a:moveTo>
                  <a:pt x="36433" y="379095"/>
                </a:moveTo>
                <a:cubicBezTo>
                  <a:pt x="37385" y="374333"/>
                  <a:pt x="46910" y="367665"/>
                  <a:pt x="52626" y="367665"/>
                </a:cubicBezTo>
                <a:cubicBezTo>
                  <a:pt x="57388" y="367665"/>
                  <a:pt x="65960" y="375285"/>
                  <a:pt x="65960" y="379095"/>
                </a:cubicBezTo>
                <a:cubicBezTo>
                  <a:pt x="67866" y="397193"/>
                  <a:pt x="66913" y="415290"/>
                  <a:pt x="66913" y="435293"/>
                </a:cubicBezTo>
                <a:cubicBezTo>
                  <a:pt x="55483" y="435293"/>
                  <a:pt x="46910" y="435293"/>
                  <a:pt x="35481" y="435293"/>
                </a:cubicBezTo>
                <a:cubicBezTo>
                  <a:pt x="36433" y="416243"/>
                  <a:pt x="34528" y="397193"/>
                  <a:pt x="36433" y="379095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: Shape 130">
            <a:extLst>
              <a:ext uri="{FF2B5EF4-FFF2-40B4-BE49-F238E27FC236}">
                <a16:creationId xmlns:a16="http://schemas.microsoft.com/office/drawing/2014/main" id="{6172699B-6C68-4152-98A3-32D828876A7A}"/>
              </a:ext>
            </a:extLst>
          </p:cNvPr>
          <p:cNvSpPr/>
          <p:nvPr/>
        </p:nvSpPr>
        <p:spPr>
          <a:xfrm>
            <a:off x="9629646" y="1134858"/>
            <a:ext cx="275703" cy="716828"/>
          </a:xfrm>
          <a:custGeom>
            <a:avLst/>
            <a:gdLst>
              <a:gd name="connsiteX0" fmla="*/ 341947 w 333375"/>
              <a:gd name="connsiteY0" fmla="*/ 873443 h 866775"/>
              <a:gd name="connsiteX1" fmla="*/ 341947 w 333375"/>
              <a:gd name="connsiteY1" fmla="*/ 143828 h 866775"/>
              <a:gd name="connsiteX2" fmla="*/ 332422 w 333375"/>
              <a:gd name="connsiteY2" fmla="*/ 141922 h 866775"/>
              <a:gd name="connsiteX3" fmla="*/ 242888 w 333375"/>
              <a:gd name="connsiteY3" fmla="*/ 141922 h 866775"/>
              <a:gd name="connsiteX4" fmla="*/ 189548 w 333375"/>
              <a:gd name="connsiteY4" fmla="*/ 89535 h 866775"/>
              <a:gd name="connsiteX5" fmla="*/ 189548 w 333375"/>
              <a:gd name="connsiteY5" fmla="*/ 0 h 866775"/>
              <a:gd name="connsiteX6" fmla="*/ 152400 w 333375"/>
              <a:gd name="connsiteY6" fmla="*/ 0 h 866775"/>
              <a:gd name="connsiteX7" fmla="*/ 152400 w 333375"/>
              <a:gd name="connsiteY7" fmla="*/ 141922 h 866775"/>
              <a:gd name="connsiteX8" fmla="*/ 0 w 333375"/>
              <a:gd name="connsiteY8" fmla="*/ 141922 h 866775"/>
              <a:gd name="connsiteX9" fmla="*/ 0 w 333375"/>
              <a:gd name="connsiteY9" fmla="*/ 874395 h 866775"/>
              <a:gd name="connsiteX10" fmla="*/ 341947 w 333375"/>
              <a:gd name="connsiteY10" fmla="*/ 874395 h 866775"/>
              <a:gd name="connsiteX11" fmla="*/ 286703 w 333375"/>
              <a:gd name="connsiteY11" fmla="*/ 693420 h 866775"/>
              <a:gd name="connsiteX12" fmla="*/ 246698 w 333375"/>
              <a:gd name="connsiteY12" fmla="*/ 693420 h 866775"/>
              <a:gd name="connsiteX13" fmla="*/ 247650 w 333375"/>
              <a:gd name="connsiteY13" fmla="*/ 584835 h 866775"/>
              <a:gd name="connsiteX14" fmla="*/ 270510 w 333375"/>
              <a:gd name="connsiteY14" fmla="*/ 576263 h 866775"/>
              <a:gd name="connsiteX15" fmla="*/ 285750 w 333375"/>
              <a:gd name="connsiteY15" fmla="*/ 588645 h 866775"/>
              <a:gd name="connsiteX16" fmla="*/ 286703 w 333375"/>
              <a:gd name="connsiteY16" fmla="*/ 693420 h 866775"/>
              <a:gd name="connsiteX17" fmla="*/ 247650 w 333375"/>
              <a:gd name="connsiteY17" fmla="*/ 529590 h 866775"/>
              <a:gd name="connsiteX18" fmla="*/ 247650 w 333375"/>
              <a:gd name="connsiteY18" fmla="*/ 415290 h 866775"/>
              <a:gd name="connsiteX19" fmla="*/ 285750 w 333375"/>
              <a:gd name="connsiteY19" fmla="*/ 415290 h 866775"/>
              <a:gd name="connsiteX20" fmla="*/ 285750 w 333375"/>
              <a:gd name="connsiteY20" fmla="*/ 529590 h 866775"/>
              <a:gd name="connsiteX21" fmla="*/ 247650 w 333375"/>
              <a:gd name="connsiteY21" fmla="*/ 529590 h 866775"/>
              <a:gd name="connsiteX22" fmla="*/ 247650 w 333375"/>
              <a:gd name="connsiteY22" fmla="*/ 261938 h 866775"/>
              <a:gd name="connsiteX23" fmla="*/ 269558 w 333375"/>
              <a:gd name="connsiteY23" fmla="*/ 251460 h 866775"/>
              <a:gd name="connsiteX24" fmla="*/ 286703 w 333375"/>
              <a:gd name="connsiteY24" fmla="*/ 264795 h 866775"/>
              <a:gd name="connsiteX25" fmla="*/ 287655 w 333375"/>
              <a:gd name="connsiteY25" fmla="*/ 369570 h 866775"/>
              <a:gd name="connsiteX26" fmla="*/ 247650 w 333375"/>
              <a:gd name="connsiteY26" fmla="*/ 369570 h 866775"/>
              <a:gd name="connsiteX27" fmla="*/ 247650 w 333375"/>
              <a:gd name="connsiteY27" fmla="*/ 261938 h 866775"/>
              <a:gd name="connsiteX28" fmla="*/ 221933 w 333375"/>
              <a:gd name="connsiteY28" fmla="*/ 693420 h 866775"/>
              <a:gd name="connsiteX29" fmla="*/ 180023 w 333375"/>
              <a:gd name="connsiteY29" fmla="*/ 693420 h 866775"/>
              <a:gd name="connsiteX30" fmla="*/ 180975 w 333375"/>
              <a:gd name="connsiteY30" fmla="*/ 584835 h 866775"/>
              <a:gd name="connsiteX31" fmla="*/ 206692 w 333375"/>
              <a:gd name="connsiteY31" fmla="*/ 576263 h 866775"/>
              <a:gd name="connsiteX32" fmla="*/ 221933 w 333375"/>
              <a:gd name="connsiteY32" fmla="*/ 589597 h 866775"/>
              <a:gd name="connsiteX33" fmla="*/ 221933 w 333375"/>
              <a:gd name="connsiteY33" fmla="*/ 693420 h 866775"/>
              <a:gd name="connsiteX34" fmla="*/ 180023 w 333375"/>
              <a:gd name="connsiteY34" fmla="*/ 260032 h 866775"/>
              <a:gd name="connsiteX35" fmla="*/ 204788 w 333375"/>
              <a:gd name="connsiteY35" fmla="*/ 250507 h 866775"/>
              <a:gd name="connsiteX36" fmla="*/ 220027 w 333375"/>
              <a:gd name="connsiteY36" fmla="*/ 262890 h 866775"/>
              <a:gd name="connsiteX37" fmla="*/ 220980 w 333375"/>
              <a:gd name="connsiteY37" fmla="*/ 367665 h 866775"/>
              <a:gd name="connsiteX38" fmla="*/ 179070 w 333375"/>
              <a:gd name="connsiteY38" fmla="*/ 367665 h 866775"/>
              <a:gd name="connsiteX39" fmla="*/ 180023 w 333375"/>
              <a:gd name="connsiteY39" fmla="*/ 260032 h 866775"/>
              <a:gd name="connsiteX40" fmla="*/ 111442 w 333375"/>
              <a:gd name="connsiteY40" fmla="*/ 416243 h 866775"/>
              <a:gd name="connsiteX41" fmla="*/ 153352 w 333375"/>
              <a:gd name="connsiteY41" fmla="*/ 416243 h 866775"/>
              <a:gd name="connsiteX42" fmla="*/ 153352 w 333375"/>
              <a:gd name="connsiteY42" fmla="*/ 529590 h 866775"/>
              <a:gd name="connsiteX43" fmla="*/ 133350 w 333375"/>
              <a:gd name="connsiteY43" fmla="*/ 531495 h 866775"/>
              <a:gd name="connsiteX44" fmla="*/ 110490 w 333375"/>
              <a:gd name="connsiteY44" fmla="*/ 510540 h 866775"/>
              <a:gd name="connsiteX45" fmla="*/ 111442 w 333375"/>
              <a:gd name="connsiteY45" fmla="*/ 416243 h 866775"/>
              <a:gd name="connsiteX46" fmla="*/ 47625 w 333375"/>
              <a:gd name="connsiteY46" fmla="*/ 252413 h 866775"/>
              <a:gd name="connsiteX47" fmla="*/ 88583 w 333375"/>
              <a:gd name="connsiteY47" fmla="*/ 284797 h 866775"/>
              <a:gd name="connsiteX48" fmla="*/ 88583 w 333375"/>
              <a:gd name="connsiteY48" fmla="*/ 334328 h 866775"/>
              <a:gd name="connsiteX49" fmla="*/ 47625 w 333375"/>
              <a:gd name="connsiteY49" fmla="*/ 367665 h 866775"/>
              <a:gd name="connsiteX50" fmla="*/ 47625 w 333375"/>
              <a:gd name="connsiteY50" fmla="*/ 252413 h 866775"/>
              <a:gd name="connsiteX51" fmla="*/ 47625 w 333375"/>
              <a:gd name="connsiteY51" fmla="*/ 415290 h 866775"/>
              <a:gd name="connsiteX52" fmla="*/ 88583 w 333375"/>
              <a:gd name="connsiteY52" fmla="*/ 415290 h 866775"/>
              <a:gd name="connsiteX53" fmla="*/ 87630 w 333375"/>
              <a:gd name="connsiteY53" fmla="*/ 519113 h 866775"/>
              <a:gd name="connsiteX54" fmla="*/ 74295 w 333375"/>
              <a:gd name="connsiteY54" fmla="*/ 529590 h 866775"/>
              <a:gd name="connsiteX55" fmla="*/ 46673 w 333375"/>
              <a:gd name="connsiteY55" fmla="*/ 530543 h 866775"/>
              <a:gd name="connsiteX56" fmla="*/ 47625 w 333375"/>
              <a:gd name="connsiteY56" fmla="*/ 415290 h 866775"/>
              <a:gd name="connsiteX57" fmla="*/ 46673 w 333375"/>
              <a:gd name="connsiteY57" fmla="*/ 579120 h 866775"/>
              <a:gd name="connsiteX58" fmla="*/ 88583 w 333375"/>
              <a:gd name="connsiteY58" fmla="*/ 606743 h 866775"/>
              <a:gd name="connsiteX59" fmla="*/ 88583 w 333375"/>
              <a:gd name="connsiteY59" fmla="*/ 661988 h 866775"/>
              <a:gd name="connsiteX60" fmla="*/ 46673 w 333375"/>
              <a:gd name="connsiteY60" fmla="*/ 692468 h 866775"/>
              <a:gd name="connsiteX61" fmla="*/ 46673 w 333375"/>
              <a:gd name="connsiteY61" fmla="*/ 579120 h 8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333375" h="866775">
                <a:moveTo>
                  <a:pt x="341947" y="873443"/>
                </a:moveTo>
                <a:cubicBezTo>
                  <a:pt x="341947" y="628650"/>
                  <a:pt x="341947" y="385763"/>
                  <a:pt x="341947" y="143828"/>
                </a:cubicBezTo>
                <a:cubicBezTo>
                  <a:pt x="337185" y="142875"/>
                  <a:pt x="334328" y="141922"/>
                  <a:pt x="332422" y="141922"/>
                </a:cubicBezTo>
                <a:cubicBezTo>
                  <a:pt x="302895" y="141922"/>
                  <a:pt x="273367" y="141922"/>
                  <a:pt x="242888" y="141922"/>
                </a:cubicBezTo>
                <a:cubicBezTo>
                  <a:pt x="189548" y="141922"/>
                  <a:pt x="189548" y="141922"/>
                  <a:pt x="189548" y="89535"/>
                </a:cubicBezTo>
                <a:cubicBezTo>
                  <a:pt x="189548" y="60007"/>
                  <a:pt x="189548" y="30480"/>
                  <a:pt x="189548" y="0"/>
                </a:cubicBezTo>
                <a:cubicBezTo>
                  <a:pt x="176213" y="0"/>
                  <a:pt x="165735" y="0"/>
                  <a:pt x="152400" y="0"/>
                </a:cubicBezTo>
                <a:cubicBezTo>
                  <a:pt x="152400" y="47625"/>
                  <a:pt x="152400" y="93345"/>
                  <a:pt x="152400" y="141922"/>
                </a:cubicBezTo>
                <a:cubicBezTo>
                  <a:pt x="101917" y="141922"/>
                  <a:pt x="52388" y="141922"/>
                  <a:pt x="0" y="141922"/>
                </a:cubicBezTo>
                <a:cubicBezTo>
                  <a:pt x="0" y="387668"/>
                  <a:pt x="0" y="630555"/>
                  <a:pt x="0" y="874395"/>
                </a:cubicBezTo>
                <a:lnTo>
                  <a:pt x="341947" y="874395"/>
                </a:lnTo>
                <a:close/>
                <a:moveTo>
                  <a:pt x="286703" y="693420"/>
                </a:moveTo>
                <a:cubicBezTo>
                  <a:pt x="272415" y="693420"/>
                  <a:pt x="260985" y="693420"/>
                  <a:pt x="246698" y="693420"/>
                </a:cubicBezTo>
                <a:cubicBezTo>
                  <a:pt x="246698" y="656272"/>
                  <a:pt x="245745" y="620078"/>
                  <a:pt x="247650" y="584835"/>
                </a:cubicBezTo>
                <a:cubicBezTo>
                  <a:pt x="247650" y="581025"/>
                  <a:pt x="262890" y="576263"/>
                  <a:pt x="270510" y="576263"/>
                </a:cubicBezTo>
                <a:cubicBezTo>
                  <a:pt x="276225" y="576263"/>
                  <a:pt x="285750" y="583882"/>
                  <a:pt x="285750" y="588645"/>
                </a:cubicBezTo>
                <a:cubicBezTo>
                  <a:pt x="287655" y="622935"/>
                  <a:pt x="286703" y="657225"/>
                  <a:pt x="286703" y="693420"/>
                </a:cubicBezTo>
                <a:close/>
                <a:moveTo>
                  <a:pt x="247650" y="529590"/>
                </a:moveTo>
                <a:cubicBezTo>
                  <a:pt x="247650" y="490538"/>
                  <a:pt x="247650" y="453390"/>
                  <a:pt x="247650" y="415290"/>
                </a:cubicBezTo>
                <a:cubicBezTo>
                  <a:pt x="260985" y="415290"/>
                  <a:pt x="272415" y="415290"/>
                  <a:pt x="285750" y="415290"/>
                </a:cubicBezTo>
                <a:cubicBezTo>
                  <a:pt x="285750" y="453390"/>
                  <a:pt x="285750" y="491490"/>
                  <a:pt x="285750" y="529590"/>
                </a:cubicBezTo>
                <a:cubicBezTo>
                  <a:pt x="272415" y="529590"/>
                  <a:pt x="260985" y="529590"/>
                  <a:pt x="247650" y="529590"/>
                </a:cubicBezTo>
                <a:close/>
                <a:moveTo>
                  <a:pt x="247650" y="261938"/>
                </a:moveTo>
                <a:cubicBezTo>
                  <a:pt x="247650" y="258128"/>
                  <a:pt x="261938" y="251460"/>
                  <a:pt x="269558" y="251460"/>
                </a:cubicBezTo>
                <a:cubicBezTo>
                  <a:pt x="275273" y="251460"/>
                  <a:pt x="286703" y="260032"/>
                  <a:pt x="286703" y="264795"/>
                </a:cubicBezTo>
                <a:cubicBezTo>
                  <a:pt x="288608" y="299085"/>
                  <a:pt x="287655" y="333375"/>
                  <a:pt x="287655" y="369570"/>
                </a:cubicBezTo>
                <a:cubicBezTo>
                  <a:pt x="273367" y="369570"/>
                  <a:pt x="261938" y="369570"/>
                  <a:pt x="247650" y="369570"/>
                </a:cubicBezTo>
                <a:cubicBezTo>
                  <a:pt x="246698" y="332422"/>
                  <a:pt x="245745" y="297180"/>
                  <a:pt x="247650" y="261938"/>
                </a:cubicBezTo>
                <a:close/>
                <a:moveTo>
                  <a:pt x="221933" y="693420"/>
                </a:moveTo>
                <a:cubicBezTo>
                  <a:pt x="206692" y="693420"/>
                  <a:pt x="195263" y="693420"/>
                  <a:pt x="180023" y="693420"/>
                </a:cubicBezTo>
                <a:cubicBezTo>
                  <a:pt x="180023" y="656272"/>
                  <a:pt x="179070" y="620078"/>
                  <a:pt x="180975" y="584835"/>
                </a:cubicBezTo>
                <a:cubicBezTo>
                  <a:pt x="180975" y="581025"/>
                  <a:pt x="197167" y="576263"/>
                  <a:pt x="206692" y="576263"/>
                </a:cubicBezTo>
                <a:cubicBezTo>
                  <a:pt x="211455" y="576263"/>
                  <a:pt x="221933" y="584835"/>
                  <a:pt x="221933" y="589597"/>
                </a:cubicBezTo>
                <a:cubicBezTo>
                  <a:pt x="221933" y="622935"/>
                  <a:pt x="221933" y="657225"/>
                  <a:pt x="221933" y="693420"/>
                </a:cubicBezTo>
                <a:close/>
                <a:moveTo>
                  <a:pt x="180023" y="260032"/>
                </a:moveTo>
                <a:cubicBezTo>
                  <a:pt x="180023" y="256222"/>
                  <a:pt x="196215" y="251460"/>
                  <a:pt x="204788" y="250507"/>
                </a:cubicBezTo>
                <a:cubicBezTo>
                  <a:pt x="210502" y="250507"/>
                  <a:pt x="220027" y="258128"/>
                  <a:pt x="220027" y="262890"/>
                </a:cubicBezTo>
                <a:cubicBezTo>
                  <a:pt x="220980" y="297180"/>
                  <a:pt x="220980" y="330518"/>
                  <a:pt x="220980" y="367665"/>
                </a:cubicBezTo>
                <a:cubicBezTo>
                  <a:pt x="205740" y="367665"/>
                  <a:pt x="194310" y="367665"/>
                  <a:pt x="179070" y="367665"/>
                </a:cubicBezTo>
                <a:cubicBezTo>
                  <a:pt x="179070" y="332422"/>
                  <a:pt x="178117" y="296228"/>
                  <a:pt x="180023" y="260032"/>
                </a:cubicBezTo>
                <a:close/>
                <a:moveTo>
                  <a:pt x="111442" y="416243"/>
                </a:moveTo>
                <a:cubicBezTo>
                  <a:pt x="125730" y="416243"/>
                  <a:pt x="138113" y="416243"/>
                  <a:pt x="153352" y="416243"/>
                </a:cubicBezTo>
                <a:cubicBezTo>
                  <a:pt x="153352" y="454343"/>
                  <a:pt x="153352" y="491490"/>
                  <a:pt x="153352" y="529590"/>
                </a:cubicBezTo>
                <a:cubicBezTo>
                  <a:pt x="146685" y="530543"/>
                  <a:pt x="140017" y="530543"/>
                  <a:pt x="133350" y="531495"/>
                </a:cubicBezTo>
                <a:cubicBezTo>
                  <a:pt x="117158" y="533400"/>
                  <a:pt x="109538" y="528638"/>
                  <a:pt x="110490" y="510540"/>
                </a:cubicBezTo>
                <a:cubicBezTo>
                  <a:pt x="111442" y="479107"/>
                  <a:pt x="111442" y="448628"/>
                  <a:pt x="111442" y="416243"/>
                </a:cubicBezTo>
                <a:close/>
                <a:moveTo>
                  <a:pt x="47625" y="252413"/>
                </a:moveTo>
                <a:cubicBezTo>
                  <a:pt x="88583" y="246697"/>
                  <a:pt x="88583" y="246697"/>
                  <a:pt x="88583" y="284797"/>
                </a:cubicBezTo>
                <a:cubicBezTo>
                  <a:pt x="88583" y="300990"/>
                  <a:pt x="88583" y="318135"/>
                  <a:pt x="88583" y="334328"/>
                </a:cubicBezTo>
                <a:cubicBezTo>
                  <a:pt x="88583" y="373380"/>
                  <a:pt x="88583" y="373380"/>
                  <a:pt x="47625" y="367665"/>
                </a:cubicBezTo>
                <a:cubicBezTo>
                  <a:pt x="47625" y="329565"/>
                  <a:pt x="47625" y="291465"/>
                  <a:pt x="47625" y="252413"/>
                </a:cubicBezTo>
                <a:close/>
                <a:moveTo>
                  <a:pt x="47625" y="415290"/>
                </a:moveTo>
                <a:cubicBezTo>
                  <a:pt x="60960" y="415290"/>
                  <a:pt x="73342" y="415290"/>
                  <a:pt x="88583" y="415290"/>
                </a:cubicBezTo>
                <a:cubicBezTo>
                  <a:pt x="88583" y="450532"/>
                  <a:pt x="88583" y="484822"/>
                  <a:pt x="87630" y="519113"/>
                </a:cubicBezTo>
                <a:cubicBezTo>
                  <a:pt x="87630" y="522922"/>
                  <a:pt x="80010" y="528638"/>
                  <a:pt x="74295" y="529590"/>
                </a:cubicBezTo>
                <a:cubicBezTo>
                  <a:pt x="66675" y="531495"/>
                  <a:pt x="58102" y="530543"/>
                  <a:pt x="46673" y="530543"/>
                </a:cubicBezTo>
                <a:cubicBezTo>
                  <a:pt x="47625" y="491490"/>
                  <a:pt x="47625" y="454343"/>
                  <a:pt x="47625" y="415290"/>
                </a:cubicBezTo>
                <a:close/>
                <a:moveTo>
                  <a:pt x="46673" y="579120"/>
                </a:moveTo>
                <a:cubicBezTo>
                  <a:pt x="82867" y="567690"/>
                  <a:pt x="88583" y="571500"/>
                  <a:pt x="88583" y="606743"/>
                </a:cubicBezTo>
                <a:cubicBezTo>
                  <a:pt x="88583" y="624840"/>
                  <a:pt x="88583" y="642938"/>
                  <a:pt x="88583" y="661988"/>
                </a:cubicBezTo>
                <a:cubicBezTo>
                  <a:pt x="88583" y="699135"/>
                  <a:pt x="88583" y="699135"/>
                  <a:pt x="46673" y="692468"/>
                </a:cubicBezTo>
                <a:cubicBezTo>
                  <a:pt x="46673" y="653415"/>
                  <a:pt x="46673" y="616268"/>
                  <a:pt x="46673" y="57912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6B3DD28-00C5-4493-8936-806BD57A2F21}"/>
              </a:ext>
            </a:extLst>
          </p:cNvPr>
          <p:cNvSpPr/>
          <p:nvPr/>
        </p:nvSpPr>
        <p:spPr>
          <a:xfrm>
            <a:off x="5912586" y="1818536"/>
            <a:ext cx="6279413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52B8C99-5BB1-4E80-8C57-C0E4F0885D1D}"/>
              </a:ext>
            </a:extLst>
          </p:cNvPr>
          <p:cNvSpPr txBox="1"/>
          <p:nvPr/>
        </p:nvSpPr>
        <p:spPr>
          <a:xfrm>
            <a:off x="571983" y="137987"/>
            <a:ext cx="8730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PROGRES SERAH TERIMA ASET RUSUN </a:t>
            </a:r>
          </a:p>
        </p:txBody>
      </p:sp>
    </p:spTree>
    <p:extLst>
      <p:ext uri="{BB962C8B-B14F-4D97-AF65-F5344CB8AC3E}">
        <p14:creationId xmlns:p14="http://schemas.microsoft.com/office/powerpoint/2010/main" val="2219928487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164">
            <a:extLst>
              <a:ext uri="{FF2B5EF4-FFF2-40B4-BE49-F238E27FC236}">
                <a16:creationId xmlns:a16="http://schemas.microsoft.com/office/drawing/2014/main" id="{A0C74571-07B9-4D61-A03E-D458D57D25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87"/>
          <a:stretch/>
        </p:blipFill>
        <p:spPr>
          <a:xfrm>
            <a:off x="1382925" y="810169"/>
            <a:ext cx="9448438" cy="32250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86FB87E-D2DA-4BDA-9187-17721B4644E1}"/>
              </a:ext>
            </a:extLst>
          </p:cNvPr>
          <p:cNvSpPr/>
          <p:nvPr/>
        </p:nvSpPr>
        <p:spPr>
          <a:xfrm>
            <a:off x="0" y="4102392"/>
            <a:ext cx="12192000" cy="288220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635F3AF-1BBB-4A8A-BAB7-E6BA569E91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4164" y="0"/>
            <a:ext cx="2627836" cy="74295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6C070FC1-9F14-4D56-881D-CF3D4B130B83}"/>
              </a:ext>
            </a:extLst>
          </p:cNvPr>
          <p:cNvGrpSpPr/>
          <p:nvPr/>
        </p:nvGrpSpPr>
        <p:grpSpPr>
          <a:xfrm>
            <a:off x="-33733" y="-7985"/>
            <a:ext cx="9336559" cy="883064"/>
            <a:chOff x="106559" y="37833"/>
            <a:chExt cx="7758941" cy="649685"/>
          </a:xfrm>
          <a:solidFill>
            <a:srgbClr val="073762"/>
          </a:solidFill>
        </p:grpSpPr>
        <p:sp>
          <p:nvSpPr>
            <p:cNvPr id="44" name="Pentagon 116">
              <a:extLst>
                <a:ext uri="{FF2B5EF4-FFF2-40B4-BE49-F238E27FC236}">
                  <a16:creationId xmlns:a16="http://schemas.microsoft.com/office/drawing/2014/main" id="{1262D9EB-0633-477A-B385-3EB78343FD4C}"/>
                </a:ext>
              </a:extLst>
            </p:cNvPr>
            <p:cNvSpPr/>
            <p:nvPr/>
          </p:nvSpPr>
          <p:spPr>
            <a:xfrm>
              <a:off x="233356" y="113938"/>
              <a:ext cx="7632144" cy="505164"/>
            </a:xfrm>
            <a:custGeom>
              <a:avLst/>
              <a:gdLst>
                <a:gd name="connsiteX0" fmla="*/ 0 w 7143221"/>
                <a:gd name="connsiteY0" fmla="*/ 0 h 505164"/>
                <a:gd name="connsiteX1" fmla="*/ 6890639 w 7143221"/>
                <a:gd name="connsiteY1" fmla="*/ 0 h 505164"/>
                <a:gd name="connsiteX2" fmla="*/ 7143221 w 7143221"/>
                <a:gd name="connsiteY2" fmla="*/ 252582 h 505164"/>
                <a:gd name="connsiteX3" fmla="*/ 6890639 w 7143221"/>
                <a:gd name="connsiteY3" fmla="*/ 505164 h 505164"/>
                <a:gd name="connsiteX4" fmla="*/ 0 w 7143221"/>
                <a:gd name="connsiteY4" fmla="*/ 505164 h 505164"/>
                <a:gd name="connsiteX5" fmla="*/ 0 w 7143221"/>
                <a:gd name="connsiteY5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7157 w 7143222"/>
                <a:gd name="connsiteY5" fmla="*/ 248012 h 505164"/>
                <a:gd name="connsiteX6" fmla="*/ 1 w 7143222"/>
                <a:gd name="connsiteY6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3982 w 7143222"/>
                <a:gd name="connsiteY5" fmla="*/ 238487 h 505164"/>
                <a:gd name="connsiteX6" fmla="*/ 1 w 7143222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233" h="505164">
                  <a:moveTo>
                    <a:pt x="12" y="0"/>
                  </a:moveTo>
                  <a:lnTo>
                    <a:pt x="6890651" y="0"/>
                  </a:lnTo>
                  <a:lnTo>
                    <a:pt x="7143233" y="252582"/>
                  </a:lnTo>
                  <a:lnTo>
                    <a:pt x="6890651" y="505164"/>
                  </a:lnTo>
                  <a:lnTo>
                    <a:pt x="12" y="505164"/>
                  </a:lnTo>
                  <a:cubicBezTo>
                    <a:pt x="-519" y="414155"/>
                    <a:pt x="14824" y="491421"/>
                    <a:pt x="153993" y="238487"/>
                  </a:cubicBezTo>
                  <a:cubicBezTo>
                    <a:pt x="23291" y="51041"/>
                    <a:pt x="51339" y="79496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5" name="Google Shape;9573;p60">
              <a:extLst>
                <a:ext uri="{FF2B5EF4-FFF2-40B4-BE49-F238E27FC236}">
                  <a16:creationId xmlns:a16="http://schemas.microsoft.com/office/drawing/2014/main" id="{728486C1-FF6D-42C5-B7B7-956F9EF12F9A}"/>
                </a:ext>
              </a:extLst>
            </p:cNvPr>
            <p:cNvGrpSpPr/>
            <p:nvPr/>
          </p:nvGrpSpPr>
          <p:grpSpPr>
            <a:xfrm>
              <a:off x="106559" y="37833"/>
              <a:ext cx="398481" cy="649685"/>
              <a:chOff x="4411970" y="2726085"/>
              <a:chExt cx="118796" cy="193659"/>
            </a:xfrm>
            <a:grpFill/>
          </p:grpSpPr>
          <p:sp>
            <p:nvSpPr>
              <p:cNvPr id="46" name="Google Shape;9575;p60">
                <a:extLst>
                  <a:ext uri="{FF2B5EF4-FFF2-40B4-BE49-F238E27FC236}">
                    <a16:creationId xmlns:a16="http://schemas.microsoft.com/office/drawing/2014/main" id="{D04250C1-05ED-4422-B971-C98E8693C229}"/>
                  </a:ext>
                </a:extLst>
              </p:cNvPr>
              <p:cNvSpPr/>
              <p:nvPr/>
            </p:nvSpPr>
            <p:spPr>
              <a:xfrm>
                <a:off x="4426058" y="2791601"/>
                <a:ext cx="36167" cy="62627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387" extrusionOk="0">
                    <a:moveTo>
                      <a:pt x="176" y="0"/>
                    </a:moveTo>
                    <a:cubicBezTo>
                      <a:pt x="87" y="0"/>
                      <a:pt x="1" y="69"/>
                      <a:pt x="1" y="173"/>
                    </a:cubicBezTo>
                    <a:lnTo>
                      <a:pt x="1" y="1214"/>
                    </a:lnTo>
                    <a:cubicBezTo>
                      <a:pt x="1" y="1318"/>
                      <a:pt x="87" y="1386"/>
                      <a:pt x="176" y="1386"/>
                    </a:cubicBezTo>
                    <a:cubicBezTo>
                      <a:pt x="218" y="1386"/>
                      <a:pt x="262" y="1371"/>
                      <a:pt x="297" y="1335"/>
                    </a:cubicBezTo>
                    <a:lnTo>
                      <a:pt x="627" y="1006"/>
                    </a:lnTo>
                    <a:cubicBezTo>
                      <a:pt x="800" y="834"/>
                      <a:pt x="800" y="554"/>
                      <a:pt x="627" y="381"/>
                    </a:cubicBezTo>
                    <a:lnTo>
                      <a:pt x="297" y="51"/>
                    </a:lnTo>
                    <a:cubicBezTo>
                      <a:pt x="262" y="16"/>
                      <a:pt x="218" y="0"/>
                      <a:pt x="1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Google Shape;9574;p60">
                <a:extLst>
                  <a:ext uri="{FF2B5EF4-FFF2-40B4-BE49-F238E27FC236}">
                    <a16:creationId xmlns:a16="http://schemas.microsoft.com/office/drawing/2014/main" id="{816B3CA8-97D2-41C7-943A-A172B4097DB7}"/>
                  </a:ext>
                </a:extLst>
              </p:cNvPr>
              <p:cNvSpPr/>
              <p:nvPr/>
            </p:nvSpPr>
            <p:spPr>
              <a:xfrm>
                <a:off x="4411970" y="2726085"/>
                <a:ext cx="118796" cy="193659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4289" extrusionOk="0">
                    <a:moveTo>
                      <a:pt x="450" y="0"/>
                    </a:moveTo>
                    <a:cubicBezTo>
                      <a:pt x="357" y="0"/>
                      <a:pt x="264" y="35"/>
                      <a:pt x="193" y="106"/>
                    </a:cubicBezTo>
                    <a:lnTo>
                      <a:pt x="1" y="298"/>
                    </a:lnTo>
                    <a:lnTo>
                      <a:pt x="1591" y="1886"/>
                    </a:lnTo>
                    <a:cubicBezTo>
                      <a:pt x="1732" y="2029"/>
                      <a:pt x="1732" y="2258"/>
                      <a:pt x="1591" y="2401"/>
                    </a:cubicBezTo>
                    <a:lnTo>
                      <a:pt x="1" y="3991"/>
                    </a:lnTo>
                    <a:lnTo>
                      <a:pt x="193" y="4183"/>
                    </a:lnTo>
                    <a:cubicBezTo>
                      <a:pt x="264" y="4253"/>
                      <a:pt x="357" y="4288"/>
                      <a:pt x="450" y="4288"/>
                    </a:cubicBezTo>
                    <a:cubicBezTo>
                      <a:pt x="543" y="4288"/>
                      <a:pt x="636" y="4253"/>
                      <a:pt x="707" y="4183"/>
                    </a:cubicBezTo>
                    <a:lnTo>
                      <a:pt x="2488" y="2401"/>
                    </a:lnTo>
                    <a:cubicBezTo>
                      <a:pt x="2630" y="2260"/>
                      <a:pt x="2630" y="2029"/>
                      <a:pt x="2488" y="1888"/>
                    </a:cubicBezTo>
                    <a:lnTo>
                      <a:pt x="707" y="106"/>
                    </a:lnTo>
                    <a:cubicBezTo>
                      <a:pt x="636" y="35"/>
                      <a:pt x="543" y="0"/>
                      <a:pt x="4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A92B912-37C6-4AC2-B358-A63FB03F7B3F}"/>
              </a:ext>
            </a:extLst>
          </p:cNvPr>
          <p:cNvSpPr txBox="1"/>
          <p:nvPr/>
        </p:nvSpPr>
        <p:spPr>
          <a:xfrm>
            <a:off x="571983" y="176624"/>
            <a:ext cx="114039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PENGHUNIAN RUMAH SUSUN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ECBE7-A905-4FE7-B351-241650DFF6A9}"/>
              </a:ext>
            </a:extLst>
          </p:cNvPr>
          <p:cNvSpPr/>
          <p:nvPr/>
        </p:nvSpPr>
        <p:spPr>
          <a:xfrm>
            <a:off x="-1047564" y="6120333"/>
            <a:ext cx="1900458" cy="1628829"/>
          </a:xfrm>
          <a:prstGeom prst="rect">
            <a:avLst/>
          </a:prstGeom>
          <a:solidFill>
            <a:srgbClr val="FFA6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C632ED-39FC-4B01-A577-F5F3A32D56ED}"/>
              </a:ext>
            </a:extLst>
          </p:cNvPr>
          <p:cNvSpPr/>
          <p:nvPr/>
        </p:nvSpPr>
        <p:spPr>
          <a:xfrm>
            <a:off x="11975978" y="1198485"/>
            <a:ext cx="203677" cy="5134615"/>
          </a:xfrm>
          <a:prstGeom prst="rect">
            <a:avLst/>
          </a:prstGeom>
          <a:solidFill>
            <a:srgbClr val="FFA60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64287816-60B8-4A76-9661-502E90FA4310}"/>
              </a:ext>
            </a:extLst>
          </p:cNvPr>
          <p:cNvSpPr/>
          <p:nvPr/>
        </p:nvSpPr>
        <p:spPr>
          <a:xfrm flipV="1">
            <a:off x="10944089" y="6125590"/>
            <a:ext cx="1235566" cy="762227"/>
          </a:xfrm>
          <a:custGeom>
            <a:avLst/>
            <a:gdLst/>
            <a:ahLst/>
            <a:cxnLst/>
            <a:rect l="l" t="t" r="r" b="b"/>
            <a:pathLst>
              <a:path w="8037830" h="4150360">
                <a:moveTo>
                  <a:pt x="8037576" y="0"/>
                </a:moveTo>
                <a:lnTo>
                  <a:pt x="0" y="0"/>
                </a:lnTo>
                <a:lnTo>
                  <a:pt x="0" y="1886712"/>
                </a:lnTo>
                <a:lnTo>
                  <a:pt x="0" y="4149852"/>
                </a:lnTo>
                <a:lnTo>
                  <a:pt x="8037576" y="4149852"/>
                </a:lnTo>
                <a:lnTo>
                  <a:pt x="8037576" y="1886712"/>
                </a:lnTo>
                <a:lnTo>
                  <a:pt x="8037576" y="0"/>
                </a:lnTo>
                <a:close/>
              </a:path>
            </a:pathLst>
          </a:custGeom>
          <a:solidFill>
            <a:srgbClr val="073762"/>
          </a:solidFill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C841374-CB2C-4E31-BFDB-8014746B4CE4}"/>
              </a:ext>
            </a:extLst>
          </p:cNvPr>
          <p:cNvSpPr/>
          <p:nvPr/>
        </p:nvSpPr>
        <p:spPr>
          <a:xfrm>
            <a:off x="1247911" y="6574967"/>
            <a:ext cx="5127132" cy="603086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0" name="TextBox 57">
            <a:extLst>
              <a:ext uri="{FF2B5EF4-FFF2-40B4-BE49-F238E27FC236}">
                <a16:creationId xmlns:a16="http://schemas.microsoft.com/office/drawing/2014/main" id="{B2D00625-29BA-4FB8-89FE-B82229516A92}"/>
              </a:ext>
            </a:extLst>
          </p:cNvPr>
          <p:cNvSpPr txBox="1"/>
          <p:nvPr/>
        </p:nvSpPr>
        <p:spPr>
          <a:xfrm>
            <a:off x="5569184" y="7052930"/>
            <a:ext cx="4421795" cy="1292662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Rusun Belum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Terhuni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:</a:t>
            </a:r>
          </a:p>
          <a:p>
            <a:pPr marL="285750" marR="0" lvl="0" indent="-28575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Rusun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Martubung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Medan (2 Tower)</a:t>
            </a:r>
          </a:p>
          <a:p>
            <a:pPr marL="285750" marR="0" lvl="0" indent="-28575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  <a:sym typeface="Arial"/>
              </a:rPr>
              <a:t>Rusun Universitas Negeri Medan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(1 Tower)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  <a:p>
            <a:pPr marL="285750" marR="0" lvl="0" indent="-28575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Rusun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Ponpes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Sawit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Rejo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(1 Tower)</a:t>
            </a:r>
          </a:p>
          <a:p>
            <a:pPr marL="285750" marR="0" lvl="0" indent="-28575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Rusun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Ponpes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Daarul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Muhsinin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(1 Tower)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  <a:p>
            <a:pPr marL="285750" marR="0" lvl="0" indent="-28575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Rusun Yayasan RIS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Maduma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(1 Tower)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2749E2-72F8-46A8-8B3B-6703B8FD6822}"/>
              </a:ext>
            </a:extLst>
          </p:cNvPr>
          <p:cNvSpPr/>
          <p:nvPr/>
        </p:nvSpPr>
        <p:spPr>
          <a:xfrm>
            <a:off x="7057623" y="4325486"/>
            <a:ext cx="3773740" cy="2313481"/>
          </a:xfrm>
          <a:prstGeom prst="roundRect">
            <a:avLst/>
          </a:prstGeom>
          <a:solidFill>
            <a:srgbClr val="2643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Rusun 2005-2020 Belum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Terhuni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di Wilayah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Jawa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III,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yaitu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: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Jawa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Tengah (25 Tower)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DI Yogyakarta (9 Tower)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Rusun Belum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Terhuni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di 2021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masih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dalam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tahap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pembangunan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216BB26-D9D9-4895-ACC3-140652C1D74B}"/>
              </a:ext>
            </a:extLst>
          </p:cNvPr>
          <p:cNvGrpSpPr/>
          <p:nvPr/>
        </p:nvGrpSpPr>
        <p:grpSpPr>
          <a:xfrm>
            <a:off x="108958" y="4030857"/>
            <a:ext cx="1556359" cy="261610"/>
            <a:chOff x="123286" y="977343"/>
            <a:chExt cx="1556359" cy="261610"/>
          </a:xfrm>
        </p:grpSpPr>
        <p:sp>
          <p:nvSpPr>
            <p:cNvPr id="55" name="object 4">
              <a:extLst>
                <a:ext uri="{FF2B5EF4-FFF2-40B4-BE49-F238E27FC236}">
                  <a16:creationId xmlns:a16="http://schemas.microsoft.com/office/drawing/2014/main" id="{A737E2C4-AD88-4BA5-86F0-45C36A7C5CEA}"/>
                </a:ext>
              </a:extLst>
            </p:cNvPr>
            <p:cNvSpPr/>
            <p:nvPr/>
          </p:nvSpPr>
          <p:spPr>
            <a:xfrm>
              <a:off x="131988" y="1016474"/>
              <a:ext cx="1547657" cy="206606"/>
            </a:xfrm>
            <a:custGeom>
              <a:avLst/>
              <a:gdLst/>
              <a:ahLst/>
              <a:cxnLst/>
              <a:rect l="l" t="t" r="r" b="b"/>
              <a:pathLst>
                <a:path w="8037830" h="4150360">
                  <a:moveTo>
                    <a:pt x="8037576" y="0"/>
                  </a:moveTo>
                  <a:lnTo>
                    <a:pt x="0" y="0"/>
                  </a:lnTo>
                  <a:lnTo>
                    <a:pt x="0" y="1886712"/>
                  </a:lnTo>
                  <a:lnTo>
                    <a:pt x="0" y="4149852"/>
                  </a:lnTo>
                  <a:lnTo>
                    <a:pt x="8037576" y="4149852"/>
                  </a:lnTo>
                  <a:lnTo>
                    <a:pt x="8037576" y="1886712"/>
                  </a:lnTo>
                  <a:lnTo>
                    <a:pt x="8037576" y="0"/>
                  </a:lnTo>
                  <a:close/>
                </a:path>
              </a:pathLst>
            </a:custGeom>
            <a:solidFill>
              <a:srgbClr val="073762">
                <a:alpha val="749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804AECE-9B89-4500-9C36-43FDA0C289E8}"/>
                </a:ext>
              </a:extLst>
            </p:cNvPr>
            <p:cNvSpPr txBox="1"/>
            <p:nvPr/>
          </p:nvSpPr>
          <p:spPr>
            <a:xfrm>
              <a:off x="123286" y="977343"/>
              <a:ext cx="154765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Status 08 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Okt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 2021</a:t>
              </a:r>
              <a:endPara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F759634-6521-429F-AA21-E040C0E2E7F0}"/>
              </a:ext>
            </a:extLst>
          </p:cNvPr>
          <p:cNvGrpSpPr/>
          <p:nvPr/>
        </p:nvGrpSpPr>
        <p:grpSpPr>
          <a:xfrm>
            <a:off x="484102" y="4325486"/>
            <a:ext cx="5930119" cy="2609261"/>
            <a:chOff x="148391" y="4106173"/>
            <a:chExt cx="5930119" cy="270882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CD6987B-D705-433D-B2E4-4407958FB3AB}"/>
                </a:ext>
              </a:extLst>
            </p:cNvPr>
            <p:cNvGrpSpPr/>
            <p:nvPr/>
          </p:nvGrpSpPr>
          <p:grpSpPr>
            <a:xfrm flipH="1">
              <a:off x="148391" y="4907331"/>
              <a:ext cx="5793397" cy="566892"/>
              <a:chOff x="5002748" y="977301"/>
              <a:chExt cx="4380243" cy="508059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641E525A-3EC4-4CC6-8C80-C6E16822D591}"/>
                  </a:ext>
                </a:extLst>
              </p:cNvPr>
              <p:cNvSpPr/>
              <p:nvPr/>
            </p:nvSpPr>
            <p:spPr>
              <a:xfrm>
                <a:off x="5002748" y="977301"/>
                <a:ext cx="451562" cy="508059"/>
              </a:xfrm>
              <a:prstGeom prst="ellipse">
                <a:avLst/>
              </a:prstGeom>
              <a:solidFill>
                <a:srgbClr val="D1B058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6" name="TextBox 47">
                <a:extLst>
                  <a:ext uri="{FF2B5EF4-FFF2-40B4-BE49-F238E27FC236}">
                    <a16:creationId xmlns:a16="http://schemas.microsoft.com/office/drawing/2014/main" id="{DCA3990E-472F-4062-924D-6C2352C931C1}"/>
                  </a:ext>
                </a:extLst>
              </p:cNvPr>
              <p:cNvSpPr txBox="1"/>
              <p:nvPr/>
            </p:nvSpPr>
            <p:spPr>
              <a:xfrm>
                <a:off x="5610580" y="998007"/>
                <a:ext cx="2080419" cy="193085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2005-2014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7" name="TextBox 57">
                <a:extLst>
                  <a:ext uri="{FF2B5EF4-FFF2-40B4-BE49-F238E27FC236}">
                    <a16:creationId xmlns:a16="http://schemas.microsoft.com/office/drawing/2014/main" id="{D84AD046-30F2-462B-9F2B-653B7B1B67E4}"/>
                  </a:ext>
                </a:extLst>
              </p:cNvPr>
              <p:cNvSpPr txBox="1"/>
              <p:nvPr/>
            </p:nvSpPr>
            <p:spPr>
              <a:xfrm>
                <a:off x="6229811" y="1006336"/>
                <a:ext cx="1511807" cy="171816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145 /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cs typeface="+mn-cs"/>
                    <a:sym typeface="Arial"/>
                  </a:rPr>
                  <a:t>147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TOWER</a:t>
                </a:r>
              </a:p>
            </p:txBody>
          </p:sp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21402C3A-8FE0-45C1-AA2C-66824D315F72}"/>
                  </a:ext>
                </a:extLst>
              </p:cNvPr>
              <p:cNvSpPr/>
              <p:nvPr/>
            </p:nvSpPr>
            <p:spPr>
              <a:xfrm>
                <a:off x="5570310" y="1235109"/>
                <a:ext cx="2566172" cy="148833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22225" cap="flat" cmpd="sng" algn="ctr">
                <a:solidFill>
                  <a:srgbClr val="C9DAF8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Segoe UI Light" panose="020B0502040204020203" pitchFamily="34" charset="0"/>
                  <a:sym typeface="Arial"/>
                </a:endParaRPr>
              </a:p>
            </p:txBody>
          </p:sp>
          <p:sp>
            <p:nvSpPr>
              <p:cNvPr id="79" name="Rectangle: Rounded Corners 78">
                <a:extLst>
                  <a:ext uri="{FF2B5EF4-FFF2-40B4-BE49-F238E27FC236}">
                    <a16:creationId xmlns:a16="http://schemas.microsoft.com/office/drawing/2014/main" id="{87266DE2-A8FE-47C0-B3BD-3D7D644FA43D}"/>
                  </a:ext>
                </a:extLst>
              </p:cNvPr>
              <p:cNvSpPr/>
              <p:nvPr/>
            </p:nvSpPr>
            <p:spPr>
              <a:xfrm>
                <a:off x="5591498" y="1256098"/>
                <a:ext cx="2458061" cy="136567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lumMod val="50000"/>
                </a:srgbClr>
              </a:solidFill>
              <a:ln w="22225" cap="flat" cmpd="sng" algn="ctr">
                <a:solidFill>
                  <a:srgbClr val="FFFFFF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Segoe UI Light" panose="020B0502040204020203" pitchFamily="34" charset="0"/>
                  <a:sym typeface="Arial"/>
                </a:endParaRPr>
              </a:p>
            </p:txBody>
          </p:sp>
          <p:sp>
            <p:nvSpPr>
              <p:cNvPr id="80" name="TextBox 57">
                <a:extLst>
                  <a:ext uri="{FF2B5EF4-FFF2-40B4-BE49-F238E27FC236}">
                    <a16:creationId xmlns:a16="http://schemas.microsoft.com/office/drawing/2014/main" id="{CE0490B0-C0CC-4AC8-9BAE-E9E4B6874805}"/>
                  </a:ext>
                </a:extLst>
              </p:cNvPr>
              <p:cNvSpPr txBox="1"/>
              <p:nvPr/>
            </p:nvSpPr>
            <p:spPr>
              <a:xfrm>
                <a:off x="5005280" y="1154964"/>
                <a:ext cx="440034" cy="171816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98,6%</a:t>
                </a:r>
              </a:p>
            </p:txBody>
          </p:sp>
          <p:sp>
            <p:nvSpPr>
              <p:cNvPr id="81" name="TextBox 57">
                <a:extLst>
                  <a:ext uri="{FF2B5EF4-FFF2-40B4-BE49-F238E27FC236}">
                    <a16:creationId xmlns:a16="http://schemas.microsoft.com/office/drawing/2014/main" id="{76CC8A96-F962-4AEA-8B3A-36DF311BF807}"/>
                  </a:ext>
                </a:extLst>
              </p:cNvPr>
              <p:cNvSpPr txBox="1"/>
              <p:nvPr/>
            </p:nvSpPr>
            <p:spPr>
              <a:xfrm>
                <a:off x="8252482" y="1227422"/>
                <a:ext cx="1130509" cy="171816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2 TWR</a:t>
                </a: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97697D91-423F-4547-AA41-DF8B701A7862}"/>
                </a:ext>
              </a:extLst>
            </p:cNvPr>
            <p:cNvGrpSpPr/>
            <p:nvPr/>
          </p:nvGrpSpPr>
          <p:grpSpPr>
            <a:xfrm flipH="1">
              <a:off x="160235" y="5573987"/>
              <a:ext cx="5805144" cy="566894"/>
              <a:chOff x="4993865" y="1574768"/>
              <a:chExt cx="4389124" cy="508059"/>
            </a:xfrm>
          </p:grpSpPr>
          <p:sp>
            <p:nvSpPr>
              <p:cNvPr id="67" name="TextBox 62">
                <a:extLst>
                  <a:ext uri="{FF2B5EF4-FFF2-40B4-BE49-F238E27FC236}">
                    <a16:creationId xmlns:a16="http://schemas.microsoft.com/office/drawing/2014/main" id="{07359081-1740-4AAC-ABAD-85C5B65D8C2C}"/>
                  </a:ext>
                </a:extLst>
              </p:cNvPr>
              <p:cNvSpPr txBox="1"/>
              <p:nvPr/>
            </p:nvSpPr>
            <p:spPr>
              <a:xfrm>
                <a:off x="5610580" y="1620038"/>
                <a:ext cx="2080419" cy="193084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2015-2020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3BDDAF70-7668-4D69-A7D1-4DDA489C2063}"/>
                  </a:ext>
                </a:extLst>
              </p:cNvPr>
              <p:cNvSpPr/>
              <p:nvPr/>
            </p:nvSpPr>
            <p:spPr>
              <a:xfrm>
                <a:off x="4993865" y="1574768"/>
                <a:ext cx="451562" cy="508059"/>
              </a:xfrm>
              <a:prstGeom prst="ellipse">
                <a:avLst/>
              </a:prstGeom>
              <a:solidFill>
                <a:srgbClr val="93C47D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9" name="TextBox 57">
                <a:extLst>
                  <a:ext uri="{FF2B5EF4-FFF2-40B4-BE49-F238E27FC236}">
                    <a16:creationId xmlns:a16="http://schemas.microsoft.com/office/drawing/2014/main" id="{B4677A91-D596-4808-B7F3-EC9DDD9D9646}"/>
                  </a:ext>
                </a:extLst>
              </p:cNvPr>
              <p:cNvSpPr txBox="1"/>
              <p:nvPr/>
            </p:nvSpPr>
            <p:spPr>
              <a:xfrm>
                <a:off x="6316036" y="1628760"/>
                <a:ext cx="1409486" cy="171816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100 / 110 TOWER</a:t>
                </a:r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63C88D8E-BDFE-4AC3-9964-A7D1FF112E88}"/>
                  </a:ext>
                </a:extLst>
              </p:cNvPr>
              <p:cNvGrpSpPr/>
              <p:nvPr/>
            </p:nvGrpSpPr>
            <p:grpSpPr>
              <a:xfrm>
                <a:off x="5570311" y="1867524"/>
                <a:ext cx="2556073" cy="177440"/>
                <a:chOff x="5586057" y="1544472"/>
                <a:chExt cx="2556073" cy="177440"/>
              </a:xfrm>
            </p:grpSpPr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id="{4BBA5D97-D45E-4EF2-9E0B-38CF89B92F42}"/>
                    </a:ext>
                  </a:extLst>
                </p:cNvPr>
                <p:cNvSpPr/>
                <p:nvPr/>
              </p:nvSpPr>
              <p:spPr>
                <a:xfrm>
                  <a:off x="5586057" y="1544472"/>
                  <a:ext cx="2556073" cy="17744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/>
                </a:solidFill>
                <a:ln w="22225" cap="flat" cmpd="sng" algn="ctr">
                  <a:solidFill>
                    <a:srgbClr val="C9DAF8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Segoe UI Light" panose="020B0502040204020203" pitchFamily="34" charset="0"/>
                    <a:sym typeface="Arial"/>
                  </a:endParaRPr>
                </a:p>
              </p:txBody>
            </p:sp>
            <p:sp>
              <p:nvSpPr>
                <p:cNvPr id="74" name="Rectangle: Rounded Corners 73">
                  <a:extLst>
                    <a:ext uri="{FF2B5EF4-FFF2-40B4-BE49-F238E27FC236}">
                      <a16:creationId xmlns:a16="http://schemas.microsoft.com/office/drawing/2014/main" id="{C876DEFE-80C2-45C0-AB43-D08DD21155E5}"/>
                    </a:ext>
                  </a:extLst>
                </p:cNvPr>
                <p:cNvSpPr/>
                <p:nvPr/>
              </p:nvSpPr>
              <p:spPr>
                <a:xfrm>
                  <a:off x="5607572" y="1564523"/>
                  <a:ext cx="2362377" cy="147427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lumMod val="50000"/>
                  </a:srgbClr>
                </a:solidFill>
                <a:ln w="22225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Segoe UI Light" panose="020B0502040204020203" pitchFamily="34" charset="0"/>
                    <a:sym typeface="Arial"/>
                  </a:endParaRPr>
                </a:p>
              </p:txBody>
            </p:sp>
          </p:grpSp>
          <p:sp>
            <p:nvSpPr>
              <p:cNvPr id="71" name="TextBox 57">
                <a:extLst>
                  <a:ext uri="{FF2B5EF4-FFF2-40B4-BE49-F238E27FC236}">
                    <a16:creationId xmlns:a16="http://schemas.microsoft.com/office/drawing/2014/main" id="{29C9E60E-F456-402F-8AA2-C81A5F403F4F}"/>
                  </a:ext>
                </a:extLst>
              </p:cNvPr>
              <p:cNvSpPr txBox="1"/>
              <p:nvPr/>
            </p:nvSpPr>
            <p:spPr>
              <a:xfrm>
                <a:off x="5005280" y="1745987"/>
                <a:ext cx="440034" cy="171816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90,9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%</a:t>
                </a:r>
              </a:p>
            </p:txBody>
          </p:sp>
          <p:sp>
            <p:nvSpPr>
              <p:cNvPr id="72" name="TextBox 57">
                <a:extLst>
                  <a:ext uri="{FF2B5EF4-FFF2-40B4-BE49-F238E27FC236}">
                    <a16:creationId xmlns:a16="http://schemas.microsoft.com/office/drawing/2014/main" id="{ADC8FA76-69F7-4CDF-8182-0A89F2EA8170}"/>
                  </a:ext>
                </a:extLst>
              </p:cNvPr>
              <p:cNvSpPr txBox="1"/>
              <p:nvPr/>
            </p:nvSpPr>
            <p:spPr>
              <a:xfrm>
                <a:off x="8252480" y="1863186"/>
                <a:ext cx="1130509" cy="171816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10 TWR</a:t>
                </a: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4EFB705-86C8-4E17-86CF-CEAE56F382FA}"/>
                </a:ext>
              </a:extLst>
            </p:cNvPr>
            <p:cNvGrpSpPr/>
            <p:nvPr/>
          </p:nvGrpSpPr>
          <p:grpSpPr>
            <a:xfrm flipH="1">
              <a:off x="160236" y="6248106"/>
              <a:ext cx="5805145" cy="566894"/>
              <a:chOff x="4993865" y="2178921"/>
              <a:chExt cx="4389125" cy="508059"/>
            </a:xfrm>
          </p:grpSpPr>
          <p:sp>
            <p:nvSpPr>
              <p:cNvPr id="60" name="TextBox 69">
                <a:extLst>
                  <a:ext uri="{FF2B5EF4-FFF2-40B4-BE49-F238E27FC236}">
                    <a16:creationId xmlns:a16="http://schemas.microsoft.com/office/drawing/2014/main" id="{11603BEA-CB82-44F2-BAC4-FA2D876DB81A}"/>
                  </a:ext>
                </a:extLst>
              </p:cNvPr>
              <p:cNvSpPr txBox="1"/>
              <p:nvPr/>
            </p:nvSpPr>
            <p:spPr>
              <a:xfrm>
                <a:off x="5610580" y="2199625"/>
                <a:ext cx="2080419" cy="193084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2021</a:t>
                </a: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1B99F164-37AE-4CC0-BC5E-3D9D88E10FF7}"/>
                  </a:ext>
                </a:extLst>
              </p:cNvPr>
              <p:cNvSpPr/>
              <p:nvPr/>
            </p:nvSpPr>
            <p:spPr>
              <a:xfrm>
                <a:off x="4993865" y="2178921"/>
                <a:ext cx="451562" cy="508059"/>
              </a:xfrm>
              <a:prstGeom prst="ellipse">
                <a:avLst/>
              </a:prstGeom>
              <a:solidFill>
                <a:srgbClr val="D1B058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TextBox 57">
                <a:extLst>
                  <a:ext uri="{FF2B5EF4-FFF2-40B4-BE49-F238E27FC236}">
                    <a16:creationId xmlns:a16="http://schemas.microsoft.com/office/drawing/2014/main" id="{9A6B0DF4-64E4-4CBC-ACC7-3A2C97DF641B}"/>
                  </a:ext>
                </a:extLst>
              </p:cNvPr>
              <p:cNvSpPr txBox="1"/>
              <p:nvPr/>
            </p:nvSpPr>
            <p:spPr>
              <a:xfrm>
                <a:off x="6405330" y="2221959"/>
                <a:ext cx="1303012" cy="171816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1 / 23 TOWER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413EE7A6-E9FC-4CDF-B8EA-5FA2467ABEAA}"/>
                  </a:ext>
                </a:extLst>
              </p:cNvPr>
              <p:cNvSpPr/>
              <p:nvPr/>
            </p:nvSpPr>
            <p:spPr>
              <a:xfrm>
                <a:off x="5570310" y="2457414"/>
                <a:ext cx="2566172" cy="148833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22225" cap="flat" cmpd="sng" algn="ctr">
                <a:solidFill>
                  <a:srgbClr val="C9DAF8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Segoe UI Light" panose="020B0502040204020203" pitchFamily="34" charset="0"/>
                  <a:sym typeface="Arial"/>
                </a:endParaRPr>
              </a:p>
            </p:txBody>
          </p:sp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1B734B8F-D4C7-4310-B80B-7868C7E83DEF}"/>
                  </a:ext>
                </a:extLst>
              </p:cNvPr>
              <p:cNvSpPr/>
              <p:nvPr/>
            </p:nvSpPr>
            <p:spPr>
              <a:xfrm>
                <a:off x="5589152" y="2479461"/>
                <a:ext cx="151272" cy="126786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lumMod val="50000"/>
                </a:srgbClr>
              </a:solidFill>
              <a:ln w="22225" cap="flat" cmpd="sng" algn="ctr">
                <a:solidFill>
                  <a:srgbClr val="FFFFFF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Segoe UI Light" panose="020B0502040204020203" pitchFamily="34" charset="0"/>
                  <a:sym typeface="Arial"/>
                </a:endParaRPr>
              </a:p>
            </p:txBody>
          </p:sp>
          <p:sp>
            <p:nvSpPr>
              <p:cNvPr id="65" name="TextBox 57">
                <a:extLst>
                  <a:ext uri="{FF2B5EF4-FFF2-40B4-BE49-F238E27FC236}">
                    <a16:creationId xmlns:a16="http://schemas.microsoft.com/office/drawing/2014/main" id="{2B2C7771-6EC3-4082-BA13-A2CA6BDC2EA2}"/>
                  </a:ext>
                </a:extLst>
              </p:cNvPr>
              <p:cNvSpPr txBox="1"/>
              <p:nvPr/>
            </p:nvSpPr>
            <p:spPr>
              <a:xfrm>
                <a:off x="5005280" y="2345309"/>
                <a:ext cx="440034" cy="171816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4,4%</a:t>
                </a:r>
              </a:p>
            </p:txBody>
          </p:sp>
          <p:sp>
            <p:nvSpPr>
              <p:cNvPr id="66" name="TextBox 57">
                <a:extLst>
                  <a:ext uri="{FF2B5EF4-FFF2-40B4-BE49-F238E27FC236}">
                    <a16:creationId xmlns:a16="http://schemas.microsoft.com/office/drawing/2014/main" id="{364F2510-6A21-49C1-95DD-435B1F983BFE}"/>
                  </a:ext>
                </a:extLst>
              </p:cNvPr>
              <p:cNvSpPr txBox="1"/>
              <p:nvPr/>
            </p:nvSpPr>
            <p:spPr>
              <a:xfrm>
                <a:off x="8252481" y="2453077"/>
                <a:ext cx="1130509" cy="171816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22 TWR</a:t>
                </a:r>
              </a:p>
            </p:txBody>
          </p:sp>
        </p:grp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CB2E133-5E28-442A-BCA8-809650BA1F20}"/>
                </a:ext>
              </a:extLst>
            </p:cNvPr>
            <p:cNvSpPr/>
            <p:nvPr/>
          </p:nvSpPr>
          <p:spPr>
            <a:xfrm>
              <a:off x="685369" y="4106173"/>
              <a:ext cx="5393141" cy="5616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Segoe UI Light" panose="020B0502040204020203" pitchFamily="34" charset="0"/>
                  <a:sym typeface="Arial"/>
                </a:rPr>
                <a:t>TERBANGUN 2005-2021 DI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cs typeface="Segoe UI Light" panose="020B0502040204020203" pitchFamily="34" charset="0"/>
                  <a:sym typeface="Arial"/>
                </a:rPr>
                <a:t>WILAYAH JAWA III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Segoe UI Light" panose="020B0502040204020203" pitchFamily="34" charset="0"/>
                  <a:sym typeface="Arial"/>
                </a:rPr>
                <a:t>:    </a:t>
              </a: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Segoe UI Light" panose="020B0502040204020203" pitchFamily="34" charset="0"/>
                  <a:sym typeface="Arial"/>
                </a:rPr>
                <a:t>280 Tower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Segoe UI Light" panose="020B0502040204020203" pitchFamily="34" charset="0"/>
                <a:sym typeface="Arial"/>
              </a:endParaRPr>
            </a:p>
          </p:txBody>
        </p:sp>
        <p:sp>
          <p:nvSpPr>
            <p:cNvPr id="59" name="TextBox 57">
              <a:extLst>
                <a:ext uri="{FF2B5EF4-FFF2-40B4-BE49-F238E27FC236}">
                  <a16:creationId xmlns:a16="http://schemas.microsoft.com/office/drawing/2014/main" id="{4209C91E-8787-4DE5-8660-686AA845FEA7}"/>
                </a:ext>
              </a:extLst>
            </p:cNvPr>
            <p:cNvSpPr txBox="1"/>
            <p:nvPr/>
          </p:nvSpPr>
          <p:spPr>
            <a:xfrm>
              <a:off x="538675" y="4809137"/>
              <a:ext cx="1125709" cy="184666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Belum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terhuni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186456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D20541-8BE1-4515-B3CD-FDA79738EE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4164" y="0"/>
            <a:ext cx="2627836" cy="742950"/>
          </a:xfrm>
          <a:prstGeom prst="rect">
            <a:avLst/>
          </a:prstGeom>
        </p:spPr>
      </p:pic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78CC4852-4E5A-4E41-85D9-154C3CF9246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70" r="12470"/>
          <a:stretch>
            <a:fillRect/>
          </a:stretch>
        </p:blipFill>
        <p:spPr/>
      </p:pic>
      <p:pic>
        <p:nvPicPr>
          <p:cNvPr id="61" name="Picture Placeholder 60">
            <a:extLst>
              <a:ext uri="{FF2B5EF4-FFF2-40B4-BE49-F238E27FC236}">
                <a16:creationId xmlns:a16="http://schemas.microsoft.com/office/drawing/2014/main" id="{14EF23CC-B0BB-45C9-BB1D-0D23FA5B47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87" r="21887"/>
          <a:stretch>
            <a:fillRect/>
          </a:stretch>
        </p:blipFill>
        <p:spPr/>
      </p:pic>
      <p:pic>
        <p:nvPicPr>
          <p:cNvPr id="39" name="Picture Placeholder 38">
            <a:extLst>
              <a:ext uri="{FF2B5EF4-FFF2-40B4-BE49-F238E27FC236}">
                <a16:creationId xmlns:a16="http://schemas.microsoft.com/office/drawing/2014/main" id="{6F1E0667-CCCD-4360-BA66-6D3B4C65FE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15" r="13115"/>
          <a:stretch>
            <a:fillRect/>
          </a:stretch>
        </p:blipFill>
        <p:spPr/>
      </p:pic>
      <p:pic>
        <p:nvPicPr>
          <p:cNvPr id="67" name="Picture Placeholder 66">
            <a:extLst>
              <a:ext uri="{FF2B5EF4-FFF2-40B4-BE49-F238E27FC236}">
                <a16:creationId xmlns:a16="http://schemas.microsoft.com/office/drawing/2014/main" id="{AC349AAD-64C8-4A13-94BA-A94C4378D6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39" r="21839"/>
          <a:stretch>
            <a:fillRect/>
          </a:stretch>
        </p:blipFill>
        <p:spPr/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514B88A-4A5F-4FDC-8496-0E7A8C3B9AFD}"/>
              </a:ext>
            </a:extLst>
          </p:cNvPr>
          <p:cNvSpPr txBox="1">
            <a:spLocks/>
          </p:cNvSpPr>
          <p:nvPr/>
        </p:nvSpPr>
        <p:spPr>
          <a:xfrm>
            <a:off x="5274400" y="3857597"/>
            <a:ext cx="6339043" cy="181809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1C375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KEGIATAN PRIORITAS</a:t>
            </a:r>
          </a:p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1C375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TA 2023</a:t>
            </a:r>
            <a:endParaRPr kumimoji="0" lang="fi-FI" altLang="ko-KR" sz="5400" b="1" i="0" u="none" strike="noStrike" kern="1200" cap="none" spc="0" normalizeH="0" baseline="0" noProof="0" dirty="0">
              <a:ln>
                <a:noFill/>
              </a:ln>
              <a:solidFill>
                <a:srgbClr val="1C375F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525418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974F61B2-6C57-4854-AA2B-9316CA22377C}"/>
              </a:ext>
            </a:extLst>
          </p:cNvPr>
          <p:cNvSpPr/>
          <p:nvPr/>
        </p:nvSpPr>
        <p:spPr>
          <a:xfrm>
            <a:off x="-14236" y="-7985"/>
            <a:ext cx="6096000" cy="6856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F7A8BA0B-3DA7-4BEB-B798-7E7BF6699FA4}"/>
              </a:ext>
            </a:extLst>
          </p:cNvPr>
          <p:cNvSpPr/>
          <p:nvPr/>
        </p:nvSpPr>
        <p:spPr>
          <a:xfrm>
            <a:off x="0" y="4527995"/>
            <a:ext cx="8568003" cy="626101"/>
          </a:xfrm>
          <a:custGeom>
            <a:avLst/>
            <a:gdLst>
              <a:gd name="connsiteX0" fmla="*/ 0 w 3942463"/>
              <a:gd name="connsiteY0" fmla="*/ 0 h 626101"/>
              <a:gd name="connsiteX1" fmla="*/ 3942463 w 3942463"/>
              <a:gd name="connsiteY1" fmla="*/ 0 h 626101"/>
              <a:gd name="connsiteX2" fmla="*/ 3942463 w 3942463"/>
              <a:gd name="connsiteY2" fmla="*/ 626101 h 626101"/>
              <a:gd name="connsiteX3" fmla="*/ 0 w 3942463"/>
              <a:gd name="connsiteY3" fmla="*/ 626101 h 62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2463" h="626101">
                <a:moveTo>
                  <a:pt x="0" y="0"/>
                </a:moveTo>
                <a:lnTo>
                  <a:pt x="3942463" y="0"/>
                </a:lnTo>
                <a:lnTo>
                  <a:pt x="3942463" y="626101"/>
                </a:lnTo>
                <a:lnTo>
                  <a:pt x="0" y="626101"/>
                </a:lnTo>
                <a:close/>
              </a:path>
            </a:pathLst>
          </a:custGeom>
          <a:solidFill>
            <a:srgbClr val="9B8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1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D08CDA00-AA79-4BE5-A7BE-DE64B5AB8DE7}"/>
              </a:ext>
            </a:extLst>
          </p:cNvPr>
          <p:cNvSpPr/>
          <p:nvPr/>
        </p:nvSpPr>
        <p:spPr>
          <a:xfrm>
            <a:off x="-14236" y="3849626"/>
            <a:ext cx="8568003" cy="626101"/>
          </a:xfrm>
          <a:custGeom>
            <a:avLst/>
            <a:gdLst>
              <a:gd name="connsiteX0" fmla="*/ 0 w 3942463"/>
              <a:gd name="connsiteY0" fmla="*/ 0 h 626101"/>
              <a:gd name="connsiteX1" fmla="*/ 3942463 w 3942463"/>
              <a:gd name="connsiteY1" fmla="*/ 0 h 626101"/>
              <a:gd name="connsiteX2" fmla="*/ 3942463 w 3942463"/>
              <a:gd name="connsiteY2" fmla="*/ 626101 h 626101"/>
              <a:gd name="connsiteX3" fmla="*/ 0 w 3942463"/>
              <a:gd name="connsiteY3" fmla="*/ 626101 h 62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2463" h="626101">
                <a:moveTo>
                  <a:pt x="0" y="0"/>
                </a:moveTo>
                <a:lnTo>
                  <a:pt x="3942463" y="0"/>
                </a:lnTo>
                <a:lnTo>
                  <a:pt x="3942463" y="626101"/>
                </a:lnTo>
                <a:lnTo>
                  <a:pt x="0" y="626101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1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B8E8A4CA-DD82-49C8-B423-F729A0EE631E}"/>
              </a:ext>
            </a:extLst>
          </p:cNvPr>
          <p:cNvSpPr/>
          <p:nvPr/>
        </p:nvSpPr>
        <p:spPr>
          <a:xfrm>
            <a:off x="0" y="1801470"/>
            <a:ext cx="8568003" cy="626101"/>
          </a:xfrm>
          <a:custGeom>
            <a:avLst/>
            <a:gdLst>
              <a:gd name="connsiteX0" fmla="*/ 0 w 3942463"/>
              <a:gd name="connsiteY0" fmla="*/ 0 h 626101"/>
              <a:gd name="connsiteX1" fmla="*/ 3942463 w 3942463"/>
              <a:gd name="connsiteY1" fmla="*/ 0 h 626101"/>
              <a:gd name="connsiteX2" fmla="*/ 3942463 w 3942463"/>
              <a:gd name="connsiteY2" fmla="*/ 626101 h 626101"/>
              <a:gd name="connsiteX3" fmla="*/ 0 w 3942463"/>
              <a:gd name="connsiteY3" fmla="*/ 626101 h 62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2463" h="626101">
                <a:moveTo>
                  <a:pt x="0" y="0"/>
                </a:moveTo>
                <a:lnTo>
                  <a:pt x="3942463" y="0"/>
                </a:lnTo>
                <a:lnTo>
                  <a:pt x="3942463" y="626101"/>
                </a:lnTo>
                <a:lnTo>
                  <a:pt x="0" y="6261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1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50D090D2-9E51-4FEB-B78E-C3D6ECE7BDC8}"/>
              </a:ext>
            </a:extLst>
          </p:cNvPr>
          <p:cNvSpPr/>
          <p:nvPr/>
        </p:nvSpPr>
        <p:spPr>
          <a:xfrm>
            <a:off x="0" y="2480540"/>
            <a:ext cx="8568003" cy="626101"/>
          </a:xfrm>
          <a:custGeom>
            <a:avLst/>
            <a:gdLst>
              <a:gd name="connsiteX0" fmla="*/ 0 w 3942463"/>
              <a:gd name="connsiteY0" fmla="*/ 0 h 626101"/>
              <a:gd name="connsiteX1" fmla="*/ 3942463 w 3942463"/>
              <a:gd name="connsiteY1" fmla="*/ 0 h 626101"/>
              <a:gd name="connsiteX2" fmla="*/ 3942463 w 3942463"/>
              <a:gd name="connsiteY2" fmla="*/ 626101 h 626101"/>
              <a:gd name="connsiteX3" fmla="*/ 0 w 3942463"/>
              <a:gd name="connsiteY3" fmla="*/ 626101 h 62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2463" h="626101">
                <a:moveTo>
                  <a:pt x="0" y="0"/>
                </a:moveTo>
                <a:lnTo>
                  <a:pt x="3942463" y="0"/>
                </a:lnTo>
                <a:lnTo>
                  <a:pt x="3942463" y="626101"/>
                </a:lnTo>
                <a:lnTo>
                  <a:pt x="0" y="6261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B9B25DA7-413B-4FF6-B327-DD67F324936B}"/>
              </a:ext>
            </a:extLst>
          </p:cNvPr>
          <p:cNvSpPr/>
          <p:nvPr/>
        </p:nvSpPr>
        <p:spPr>
          <a:xfrm>
            <a:off x="0" y="3159608"/>
            <a:ext cx="8568003" cy="626101"/>
          </a:xfrm>
          <a:custGeom>
            <a:avLst/>
            <a:gdLst>
              <a:gd name="connsiteX0" fmla="*/ 0 w 3942463"/>
              <a:gd name="connsiteY0" fmla="*/ 0 h 626101"/>
              <a:gd name="connsiteX1" fmla="*/ 3942463 w 3942463"/>
              <a:gd name="connsiteY1" fmla="*/ 0 h 626101"/>
              <a:gd name="connsiteX2" fmla="*/ 3942463 w 3942463"/>
              <a:gd name="connsiteY2" fmla="*/ 626101 h 626101"/>
              <a:gd name="connsiteX3" fmla="*/ 0 w 3942463"/>
              <a:gd name="connsiteY3" fmla="*/ 626101 h 62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2463" h="626101">
                <a:moveTo>
                  <a:pt x="0" y="0"/>
                </a:moveTo>
                <a:lnTo>
                  <a:pt x="3942463" y="0"/>
                </a:lnTo>
                <a:lnTo>
                  <a:pt x="3942463" y="626101"/>
                </a:lnTo>
                <a:lnTo>
                  <a:pt x="0" y="626101"/>
                </a:lnTo>
                <a:close/>
              </a:path>
            </a:pathLst>
          </a:custGeom>
          <a:solidFill>
            <a:srgbClr val="4A8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5ACA938-E7E5-4BA9-A9D1-6A1AFB52F22E}"/>
              </a:ext>
            </a:extLst>
          </p:cNvPr>
          <p:cNvSpPr/>
          <p:nvPr/>
        </p:nvSpPr>
        <p:spPr>
          <a:xfrm>
            <a:off x="8556202" y="2206774"/>
            <a:ext cx="1454400" cy="899974"/>
          </a:xfrm>
          <a:custGeom>
            <a:avLst/>
            <a:gdLst>
              <a:gd name="connsiteX0" fmla="*/ 0 w 1041621"/>
              <a:gd name="connsiteY0" fmla="*/ 278296 h 962108"/>
              <a:gd name="connsiteX1" fmla="*/ 1041621 w 1041621"/>
              <a:gd name="connsiteY1" fmla="*/ 0 h 962108"/>
              <a:gd name="connsiteX2" fmla="*/ 1033669 w 1041621"/>
              <a:gd name="connsiteY2" fmla="*/ 874643 h 962108"/>
              <a:gd name="connsiteX3" fmla="*/ 15903 w 1041621"/>
              <a:gd name="connsiteY3" fmla="*/ 962108 h 962108"/>
              <a:gd name="connsiteX4" fmla="*/ 0 w 1041621"/>
              <a:gd name="connsiteY4" fmla="*/ 278296 h 962108"/>
              <a:gd name="connsiteX0" fmla="*/ 0 w 1048200"/>
              <a:gd name="connsiteY0" fmla="*/ 284875 h 962108"/>
              <a:gd name="connsiteX1" fmla="*/ 1048200 w 1048200"/>
              <a:gd name="connsiteY1" fmla="*/ 0 h 962108"/>
              <a:gd name="connsiteX2" fmla="*/ 1040248 w 1048200"/>
              <a:gd name="connsiteY2" fmla="*/ 874643 h 962108"/>
              <a:gd name="connsiteX3" fmla="*/ 22482 w 1048200"/>
              <a:gd name="connsiteY3" fmla="*/ 962108 h 962108"/>
              <a:gd name="connsiteX4" fmla="*/ 0 w 1048200"/>
              <a:gd name="connsiteY4" fmla="*/ 284875 h 962108"/>
              <a:gd name="connsiteX0" fmla="*/ 0 w 1054778"/>
              <a:gd name="connsiteY0" fmla="*/ 294742 h 971975"/>
              <a:gd name="connsiteX1" fmla="*/ 1054778 w 1054778"/>
              <a:gd name="connsiteY1" fmla="*/ 0 h 971975"/>
              <a:gd name="connsiteX2" fmla="*/ 1040248 w 1054778"/>
              <a:gd name="connsiteY2" fmla="*/ 884510 h 971975"/>
              <a:gd name="connsiteX3" fmla="*/ 22482 w 1054778"/>
              <a:gd name="connsiteY3" fmla="*/ 971975 h 971975"/>
              <a:gd name="connsiteX4" fmla="*/ 0 w 1054778"/>
              <a:gd name="connsiteY4" fmla="*/ 294742 h 971975"/>
              <a:gd name="connsiteX0" fmla="*/ 0 w 1057289"/>
              <a:gd name="connsiteY0" fmla="*/ 294742 h 971975"/>
              <a:gd name="connsiteX1" fmla="*/ 1054778 w 1057289"/>
              <a:gd name="connsiteY1" fmla="*/ 0 h 971975"/>
              <a:gd name="connsiteX2" fmla="*/ 1056694 w 1057289"/>
              <a:gd name="connsiteY2" fmla="*/ 891089 h 971975"/>
              <a:gd name="connsiteX3" fmla="*/ 22482 w 1057289"/>
              <a:gd name="connsiteY3" fmla="*/ 971975 h 971975"/>
              <a:gd name="connsiteX4" fmla="*/ 0 w 1057289"/>
              <a:gd name="connsiteY4" fmla="*/ 294742 h 971975"/>
              <a:gd name="connsiteX0" fmla="*/ 0 w 1056799"/>
              <a:gd name="connsiteY0" fmla="*/ 290635 h 967868"/>
              <a:gd name="connsiteX1" fmla="*/ 1013713 w 1056799"/>
              <a:gd name="connsiteY1" fmla="*/ 0 h 967868"/>
              <a:gd name="connsiteX2" fmla="*/ 1056694 w 1056799"/>
              <a:gd name="connsiteY2" fmla="*/ 886982 h 967868"/>
              <a:gd name="connsiteX3" fmla="*/ 22482 w 1056799"/>
              <a:gd name="connsiteY3" fmla="*/ 967868 h 967868"/>
              <a:gd name="connsiteX4" fmla="*/ 0 w 1056799"/>
              <a:gd name="connsiteY4" fmla="*/ 290635 h 967868"/>
              <a:gd name="connsiteX0" fmla="*/ 0 w 1020140"/>
              <a:gd name="connsiteY0" fmla="*/ 290635 h 967868"/>
              <a:gd name="connsiteX1" fmla="*/ 1013713 w 1020140"/>
              <a:gd name="connsiteY1" fmla="*/ 0 h 967868"/>
              <a:gd name="connsiteX2" fmla="*/ 1019735 w 1020140"/>
              <a:gd name="connsiteY2" fmla="*/ 891089 h 967868"/>
              <a:gd name="connsiteX3" fmla="*/ 22482 w 1020140"/>
              <a:gd name="connsiteY3" fmla="*/ 967868 h 967868"/>
              <a:gd name="connsiteX4" fmla="*/ 0 w 1020140"/>
              <a:gd name="connsiteY4" fmla="*/ 290635 h 967868"/>
              <a:gd name="connsiteX0" fmla="*/ 0 w 1020140"/>
              <a:gd name="connsiteY0" fmla="*/ 290635 h 967868"/>
              <a:gd name="connsiteX1" fmla="*/ 1013713 w 1020140"/>
              <a:gd name="connsiteY1" fmla="*/ 0 h 967868"/>
              <a:gd name="connsiteX2" fmla="*/ 1019735 w 1020140"/>
              <a:gd name="connsiteY2" fmla="*/ 891089 h 967868"/>
              <a:gd name="connsiteX3" fmla="*/ 22482 w 1020140"/>
              <a:gd name="connsiteY3" fmla="*/ 967868 h 967868"/>
              <a:gd name="connsiteX4" fmla="*/ 0 w 1020140"/>
              <a:gd name="connsiteY4" fmla="*/ 290635 h 967868"/>
              <a:gd name="connsiteX0" fmla="*/ 0 w 1020140"/>
              <a:gd name="connsiteY0" fmla="*/ 290635 h 967868"/>
              <a:gd name="connsiteX1" fmla="*/ 1013713 w 1020140"/>
              <a:gd name="connsiteY1" fmla="*/ 0 h 967868"/>
              <a:gd name="connsiteX2" fmla="*/ 1019735 w 1020140"/>
              <a:gd name="connsiteY2" fmla="*/ 891089 h 967868"/>
              <a:gd name="connsiteX3" fmla="*/ 22482 w 1020140"/>
              <a:gd name="connsiteY3" fmla="*/ 967868 h 967868"/>
              <a:gd name="connsiteX4" fmla="*/ 0 w 1020140"/>
              <a:gd name="connsiteY4" fmla="*/ 290635 h 967868"/>
              <a:gd name="connsiteX0" fmla="*/ 26797 w 997658"/>
              <a:gd name="connsiteY0" fmla="*/ 298848 h 967868"/>
              <a:gd name="connsiteX1" fmla="*/ 991231 w 997658"/>
              <a:gd name="connsiteY1" fmla="*/ 0 h 967868"/>
              <a:gd name="connsiteX2" fmla="*/ 997253 w 997658"/>
              <a:gd name="connsiteY2" fmla="*/ 891089 h 967868"/>
              <a:gd name="connsiteX3" fmla="*/ 0 w 997658"/>
              <a:gd name="connsiteY3" fmla="*/ 967868 h 967868"/>
              <a:gd name="connsiteX4" fmla="*/ 26797 w 997658"/>
              <a:gd name="connsiteY4" fmla="*/ 298848 h 967868"/>
              <a:gd name="connsiteX0" fmla="*/ 0 w 999606"/>
              <a:gd name="connsiteY0" fmla="*/ 290635 h 967868"/>
              <a:gd name="connsiteX1" fmla="*/ 993179 w 999606"/>
              <a:gd name="connsiteY1" fmla="*/ 0 h 967868"/>
              <a:gd name="connsiteX2" fmla="*/ 999201 w 999606"/>
              <a:gd name="connsiteY2" fmla="*/ 891089 h 967868"/>
              <a:gd name="connsiteX3" fmla="*/ 1948 w 999606"/>
              <a:gd name="connsiteY3" fmla="*/ 967868 h 967868"/>
              <a:gd name="connsiteX4" fmla="*/ 0 w 999606"/>
              <a:gd name="connsiteY4" fmla="*/ 290635 h 967868"/>
              <a:gd name="connsiteX0" fmla="*/ 0 w 999606"/>
              <a:gd name="connsiteY0" fmla="*/ 290635 h 967868"/>
              <a:gd name="connsiteX1" fmla="*/ 993179 w 999606"/>
              <a:gd name="connsiteY1" fmla="*/ 0 h 967868"/>
              <a:gd name="connsiteX2" fmla="*/ 999201 w 999606"/>
              <a:gd name="connsiteY2" fmla="*/ 891089 h 967868"/>
              <a:gd name="connsiteX3" fmla="*/ 67653 w 999606"/>
              <a:gd name="connsiteY3" fmla="*/ 967868 h 967868"/>
              <a:gd name="connsiteX4" fmla="*/ 0 w 999606"/>
              <a:gd name="connsiteY4" fmla="*/ 290635 h 967868"/>
              <a:gd name="connsiteX0" fmla="*/ 0 w 999606"/>
              <a:gd name="connsiteY0" fmla="*/ 290635 h 971975"/>
              <a:gd name="connsiteX1" fmla="*/ 993179 w 999606"/>
              <a:gd name="connsiteY1" fmla="*/ 0 h 971975"/>
              <a:gd name="connsiteX2" fmla="*/ 999201 w 999606"/>
              <a:gd name="connsiteY2" fmla="*/ 891089 h 971975"/>
              <a:gd name="connsiteX3" fmla="*/ 6056 w 999606"/>
              <a:gd name="connsiteY3" fmla="*/ 971975 h 971975"/>
              <a:gd name="connsiteX4" fmla="*/ 0 w 999606"/>
              <a:gd name="connsiteY4" fmla="*/ 290635 h 971975"/>
              <a:gd name="connsiteX0" fmla="*/ 0 w 999606"/>
              <a:gd name="connsiteY0" fmla="*/ 290635 h 963762"/>
              <a:gd name="connsiteX1" fmla="*/ 993179 w 999606"/>
              <a:gd name="connsiteY1" fmla="*/ 0 h 963762"/>
              <a:gd name="connsiteX2" fmla="*/ 999201 w 999606"/>
              <a:gd name="connsiteY2" fmla="*/ 891089 h 963762"/>
              <a:gd name="connsiteX3" fmla="*/ 1949 w 999606"/>
              <a:gd name="connsiteY3" fmla="*/ 963762 h 963762"/>
              <a:gd name="connsiteX4" fmla="*/ 0 w 999606"/>
              <a:gd name="connsiteY4" fmla="*/ 290635 h 963762"/>
              <a:gd name="connsiteX0" fmla="*/ 0 w 999606"/>
              <a:gd name="connsiteY0" fmla="*/ 290635 h 967869"/>
              <a:gd name="connsiteX1" fmla="*/ 993179 w 999606"/>
              <a:gd name="connsiteY1" fmla="*/ 0 h 967869"/>
              <a:gd name="connsiteX2" fmla="*/ 999201 w 999606"/>
              <a:gd name="connsiteY2" fmla="*/ 891089 h 967869"/>
              <a:gd name="connsiteX3" fmla="*/ 1949 w 999606"/>
              <a:gd name="connsiteY3" fmla="*/ 967869 h 967869"/>
              <a:gd name="connsiteX4" fmla="*/ 0 w 999606"/>
              <a:gd name="connsiteY4" fmla="*/ 290635 h 967869"/>
              <a:gd name="connsiteX0" fmla="*/ 0 w 999749"/>
              <a:gd name="connsiteY0" fmla="*/ 290635 h 967869"/>
              <a:gd name="connsiteX1" fmla="*/ 996538 w 999749"/>
              <a:gd name="connsiteY1" fmla="*/ 0 h 967869"/>
              <a:gd name="connsiteX2" fmla="*/ 999201 w 999749"/>
              <a:gd name="connsiteY2" fmla="*/ 891089 h 967869"/>
              <a:gd name="connsiteX3" fmla="*/ 1949 w 999749"/>
              <a:gd name="connsiteY3" fmla="*/ 967869 h 967869"/>
              <a:gd name="connsiteX4" fmla="*/ 0 w 999749"/>
              <a:gd name="connsiteY4" fmla="*/ 290635 h 967869"/>
              <a:gd name="connsiteX0" fmla="*/ 0 w 1000306"/>
              <a:gd name="connsiteY0" fmla="*/ 296489 h 973723"/>
              <a:gd name="connsiteX1" fmla="*/ 1000306 w 1000306"/>
              <a:gd name="connsiteY1" fmla="*/ 0 h 973723"/>
              <a:gd name="connsiteX2" fmla="*/ 999201 w 1000306"/>
              <a:gd name="connsiteY2" fmla="*/ 896943 h 973723"/>
              <a:gd name="connsiteX3" fmla="*/ 1949 w 1000306"/>
              <a:gd name="connsiteY3" fmla="*/ 973723 h 973723"/>
              <a:gd name="connsiteX4" fmla="*/ 0 w 1000306"/>
              <a:gd name="connsiteY4" fmla="*/ 296489 h 973723"/>
              <a:gd name="connsiteX0" fmla="*/ 0 w 1002190"/>
              <a:gd name="connsiteY0" fmla="*/ 299417 h 973723"/>
              <a:gd name="connsiteX1" fmla="*/ 1002190 w 1002190"/>
              <a:gd name="connsiteY1" fmla="*/ 0 h 973723"/>
              <a:gd name="connsiteX2" fmla="*/ 1001085 w 1002190"/>
              <a:gd name="connsiteY2" fmla="*/ 896943 h 973723"/>
              <a:gd name="connsiteX3" fmla="*/ 3833 w 1002190"/>
              <a:gd name="connsiteY3" fmla="*/ 973723 h 973723"/>
              <a:gd name="connsiteX4" fmla="*/ 0 w 1002190"/>
              <a:gd name="connsiteY4" fmla="*/ 299417 h 973723"/>
              <a:gd name="connsiteX0" fmla="*/ 5629 w 1007819"/>
              <a:gd name="connsiteY0" fmla="*/ 299417 h 973723"/>
              <a:gd name="connsiteX1" fmla="*/ 1007819 w 1007819"/>
              <a:gd name="connsiteY1" fmla="*/ 0 h 973723"/>
              <a:gd name="connsiteX2" fmla="*/ 1006714 w 1007819"/>
              <a:gd name="connsiteY2" fmla="*/ 896943 h 973723"/>
              <a:gd name="connsiteX3" fmla="*/ 43 w 1007819"/>
              <a:gd name="connsiteY3" fmla="*/ 973723 h 973723"/>
              <a:gd name="connsiteX4" fmla="*/ 5629 w 1007819"/>
              <a:gd name="connsiteY4" fmla="*/ 299417 h 973723"/>
              <a:gd name="connsiteX0" fmla="*/ 131 w 1002321"/>
              <a:gd name="connsiteY0" fmla="*/ 299417 h 973723"/>
              <a:gd name="connsiteX1" fmla="*/ 1002321 w 1002321"/>
              <a:gd name="connsiteY1" fmla="*/ 0 h 973723"/>
              <a:gd name="connsiteX2" fmla="*/ 1001216 w 1002321"/>
              <a:gd name="connsiteY2" fmla="*/ 896943 h 973723"/>
              <a:gd name="connsiteX3" fmla="*/ 196 w 1002321"/>
              <a:gd name="connsiteY3" fmla="*/ 973723 h 973723"/>
              <a:gd name="connsiteX4" fmla="*/ 131 w 1002321"/>
              <a:gd name="connsiteY4" fmla="*/ 299417 h 973723"/>
              <a:gd name="connsiteX0" fmla="*/ 0 w 1004073"/>
              <a:gd name="connsiteY0" fmla="*/ 305271 h 973723"/>
              <a:gd name="connsiteX1" fmla="*/ 1004073 w 1004073"/>
              <a:gd name="connsiteY1" fmla="*/ 0 h 973723"/>
              <a:gd name="connsiteX2" fmla="*/ 1002968 w 1004073"/>
              <a:gd name="connsiteY2" fmla="*/ 896943 h 973723"/>
              <a:gd name="connsiteX3" fmla="*/ 1948 w 1004073"/>
              <a:gd name="connsiteY3" fmla="*/ 973723 h 973723"/>
              <a:gd name="connsiteX4" fmla="*/ 0 w 1004073"/>
              <a:gd name="connsiteY4" fmla="*/ 305271 h 973723"/>
              <a:gd name="connsiteX0" fmla="*/ 131 w 1004204"/>
              <a:gd name="connsiteY0" fmla="*/ 305271 h 973723"/>
              <a:gd name="connsiteX1" fmla="*/ 1004204 w 1004204"/>
              <a:gd name="connsiteY1" fmla="*/ 0 h 973723"/>
              <a:gd name="connsiteX2" fmla="*/ 1003099 w 1004204"/>
              <a:gd name="connsiteY2" fmla="*/ 896943 h 973723"/>
              <a:gd name="connsiteX3" fmla="*/ 195 w 1004204"/>
              <a:gd name="connsiteY3" fmla="*/ 973723 h 973723"/>
              <a:gd name="connsiteX4" fmla="*/ 131 w 1004204"/>
              <a:gd name="connsiteY4" fmla="*/ 305271 h 973723"/>
              <a:gd name="connsiteX0" fmla="*/ 0 w 1005957"/>
              <a:gd name="connsiteY0" fmla="*/ 299417 h 973723"/>
              <a:gd name="connsiteX1" fmla="*/ 1005957 w 1005957"/>
              <a:gd name="connsiteY1" fmla="*/ 0 h 973723"/>
              <a:gd name="connsiteX2" fmla="*/ 1004852 w 1005957"/>
              <a:gd name="connsiteY2" fmla="*/ 896943 h 973723"/>
              <a:gd name="connsiteX3" fmla="*/ 1948 w 1005957"/>
              <a:gd name="connsiteY3" fmla="*/ 973723 h 973723"/>
              <a:gd name="connsiteX4" fmla="*/ 0 w 1005957"/>
              <a:gd name="connsiteY4" fmla="*/ 299417 h 973723"/>
              <a:gd name="connsiteX0" fmla="*/ 130 w 1006087"/>
              <a:gd name="connsiteY0" fmla="*/ 299417 h 973723"/>
              <a:gd name="connsiteX1" fmla="*/ 1006087 w 1006087"/>
              <a:gd name="connsiteY1" fmla="*/ 0 h 973723"/>
              <a:gd name="connsiteX2" fmla="*/ 1004982 w 1006087"/>
              <a:gd name="connsiteY2" fmla="*/ 896943 h 973723"/>
              <a:gd name="connsiteX3" fmla="*/ 195 w 1006087"/>
              <a:gd name="connsiteY3" fmla="*/ 973723 h 973723"/>
              <a:gd name="connsiteX4" fmla="*/ 130 w 1006087"/>
              <a:gd name="connsiteY4" fmla="*/ 299417 h 973723"/>
              <a:gd name="connsiteX0" fmla="*/ 130 w 1006087"/>
              <a:gd name="connsiteY0" fmla="*/ 299417 h 973723"/>
              <a:gd name="connsiteX1" fmla="*/ 1006087 w 1006087"/>
              <a:gd name="connsiteY1" fmla="*/ 0 h 973723"/>
              <a:gd name="connsiteX2" fmla="*/ 1004982 w 1006087"/>
              <a:gd name="connsiteY2" fmla="*/ 905723 h 973723"/>
              <a:gd name="connsiteX3" fmla="*/ 195 w 1006087"/>
              <a:gd name="connsiteY3" fmla="*/ 973723 h 973723"/>
              <a:gd name="connsiteX4" fmla="*/ 130 w 1006087"/>
              <a:gd name="connsiteY4" fmla="*/ 299417 h 973723"/>
              <a:gd name="connsiteX0" fmla="*/ 0 w 1007841"/>
              <a:gd name="connsiteY0" fmla="*/ 296489 h 973723"/>
              <a:gd name="connsiteX1" fmla="*/ 1007841 w 1007841"/>
              <a:gd name="connsiteY1" fmla="*/ 0 h 973723"/>
              <a:gd name="connsiteX2" fmla="*/ 1006736 w 1007841"/>
              <a:gd name="connsiteY2" fmla="*/ 905723 h 973723"/>
              <a:gd name="connsiteX3" fmla="*/ 1949 w 1007841"/>
              <a:gd name="connsiteY3" fmla="*/ 973723 h 973723"/>
              <a:gd name="connsiteX4" fmla="*/ 0 w 1007841"/>
              <a:gd name="connsiteY4" fmla="*/ 296489 h 973723"/>
              <a:gd name="connsiteX0" fmla="*/ 0 w 1007841"/>
              <a:gd name="connsiteY0" fmla="*/ 296489 h 967869"/>
              <a:gd name="connsiteX1" fmla="*/ 1007841 w 1007841"/>
              <a:gd name="connsiteY1" fmla="*/ 0 h 967869"/>
              <a:gd name="connsiteX2" fmla="*/ 1006736 w 1007841"/>
              <a:gd name="connsiteY2" fmla="*/ 905723 h 967869"/>
              <a:gd name="connsiteX3" fmla="*/ 1949 w 1007841"/>
              <a:gd name="connsiteY3" fmla="*/ 967869 h 967869"/>
              <a:gd name="connsiteX4" fmla="*/ 0 w 1007841"/>
              <a:gd name="connsiteY4" fmla="*/ 296489 h 967869"/>
              <a:gd name="connsiteX0" fmla="*/ 0 w 1007841"/>
              <a:gd name="connsiteY0" fmla="*/ 296489 h 970795"/>
              <a:gd name="connsiteX1" fmla="*/ 1007841 w 1007841"/>
              <a:gd name="connsiteY1" fmla="*/ 0 h 970795"/>
              <a:gd name="connsiteX2" fmla="*/ 1006736 w 1007841"/>
              <a:gd name="connsiteY2" fmla="*/ 905723 h 970795"/>
              <a:gd name="connsiteX3" fmla="*/ 3832 w 1007841"/>
              <a:gd name="connsiteY3" fmla="*/ 970795 h 970795"/>
              <a:gd name="connsiteX4" fmla="*/ 0 w 1007841"/>
              <a:gd name="connsiteY4" fmla="*/ 296489 h 970795"/>
              <a:gd name="connsiteX0" fmla="*/ 0 w 1007841"/>
              <a:gd name="connsiteY0" fmla="*/ 296489 h 970795"/>
              <a:gd name="connsiteX1" fmla="*/ 1007841 w 1007841"/>
              <a:gd name="connsiteY1" fmla="*/ 0 h 970795"/>
              <a:gd name="connsiteX2" fmla="*/ 1006736 w 1007841"/>
              <a:gd name="connsiteY2" fmla="*/ 905723 h 970795"/>
              <a:gd name="connsiteX3" fmla="*/ 1947 w 1007841"/>
              <a:gd name="connsiteY3" fmla="*/ 970795 h 970795"/>
              <a:gd name="connsiteX4" fmla="*/ 0 w 1007841"/>
              <a:gd name="connsiteY4" fmla="*/ 296489 h 97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7841" h="970795">
                <a:moveTo>
                  <a:pt x="0" y="296489"/>
                </a:moveTo>
                <a:lnTo>
                  <a:pt x="1007841" y="0"/>
                </a:lnTo>
                <a:cubicBezTo>
                  <a:pt x="1005190" y="291548"/>
                  <a:pt x="1009387" y="614175"/>
                  <a:pt x="1006736" y="905723"/>
                </a:cubicBezTo>
                <a:lnTo>
                  <a:pt x="1947" y="970795"/>
                </a:lnTo>
                <a:cubicBezTo>
                  <a:pt x="1298" y="745051"/>
                  <a:pt x="649" y="522233"/>
                  <a:pt x="0" y="296489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70000"/>
                </a:schemeClr>
              </a:gs>
              <a:gs pos="100000">
                <a:schemeClr val="accent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AB8A12E-CB09-41A5-8B6F-0794B4AA7440}"/>
              </a:ext>
            </a:extLst>
          </p:cNvPr>
          <p:cNvSpPr/>
          <p:nvPr/>
        </p:nvSpPr>
        <p:spPr>
          <a:xfrm>
            <a:off x="8556201" y="3064127"/>
            <a:ext cx="1455733" cy="839047"/>
          </a:xfrm>
          <a:custGeom>
            <a:avLst/>
            <a:gdLst>
              <a:gd name="connsiteX0" fmla="*/ 0 w 1033669"/>
              <a:gd name="connsiteY0" fmla="*/ 111318 h 882594"/>
              <a:gd name="connsiteX1" fmla="*/ 1033669 w 1033669"/>
              <a:gd name="connsiteY1" fmla="*/ 0 h 882594"/>
              <a:gd name="connsiteX2" fmla="*/ 1033669 w 1033669"/>
              <a:gd name="connsiteY2" fmla="*/ 882594 h 882594"/>
              <a:gd name="connsiteX3" fmla="*/ 15903 w 1033669"/>
              <a:gd name="connsiteY3" fmla="*/ 771276 h 882594"/>
              <a:gd name="connsiteX4" fmla="*/ 0 w 1033669"/>
              <a:gd name="connsiteY4" fmla="*/ 111318 h 882594"/>
              <a:gd name="connsiteX0" fmla="*/ 0 w 1049572"/>
              <a:gd name="connsiteY0" fmla="*/ 71561 h 842837"/>
              <a:gd name="connsiteX1" fmla="*/ 1049572 w 1049572"/>
              <a:gd name="connsiteY1" fmla="*/ 0 h 842837"/>
              <a:gd name="connsiteX2" fmla="*/ 1033669 w 1049572"/>
              <a:gd name="connsiteY2" fmla="*/ 842837 h 842837"/>
              <a:gd name="connsiteX3" fmla="*/ 15903 w 1049572"/>
              <a:gd name="connsiteY3" fmla="*/ 731519 h 842837"/>
              <a:gd name="connsiteX4" fmla="*/ 0 w 1049572"/>
              <a:gd name="connsiteY4" fmla="*/ 71561 h 842837"/>
              <a:gd name="connsiteX0" fmla="*/ 0 w 1057524"/>
              <a:gd name="connsiteY0" fmla="*/ 95415 h 866691"/>
              <a:gd name="connsiteX1" fmla="*/ 1057524 w 1057524"/>
              <a:gd name="connsiteY1" fmla="*/ 0 h 866691"/>
              <a:gd name="connsiteX2" fmla="*/ 1033669 w 1057524"/>
              <a:gd name="connsiteY2" fmla="*/ 866691 h 866691"/>
              <a:gd name="connsiteX3" fmla="*/ 15903 w 1057524"/>
              <a:gd name="connsiteY3" fmla="*/ 755373 h 866691"/>
              <a:gd name="connsiteX4" fmla="*/ 0 w 1057524"/>
              <a:gd name="connsiteY4" fmla="*/ 95415 h 866691"/>
              <a:gd name="connsiteX0" fmla="*/ 0 w 1044367"/>
              <a:gd name="connsiteY0" fmla="*/ 95415 h 866691"/>
              <a:gd name="connsiteX1" fmla="*/ 1044367 w 1044367"/>
              <a:gd name="connsiteY1" fmla="*/ 0 h 866691"/>
              <a:gd name="connsiteX2" fmla="*/ 1033669 w 1044367"/>
              <a:gd name="connsiteY2" fmla="*/ 866691 h 866691"/>
              <a:gd name="connsiteX3" fmla="*/ 15903 w 1044367"/>
              <a:gd name="connsiteY3" fmla="*/ 755373 h 866691"/>
              <a:gd name="connsiteX4" fmla="*/ 0 w 1044367"/>
              <a:gd name="connsiteY4" fmla="*/ 95415 h 866691"/>
              <a:gd name="connsiteX0" fmla="*/ 0 w 1044367"/>
              <a:gd name="connsiteY0" fmla="*/ 95415 h 883137"/>
              <a:gd name="connsiteX1" fmla="*/ 1044367 w 1044367"/>
              <a:gd name="connsiteY1" fmla="*/ 0 h 883137"/>
              <a:gd name="connsiteX2" fmla="*/ 1040247 w 1044367"/>
              <a:gd name="connsiteY2" fmla="*/ 883137 h 883137"/>
              <a:gd name="connsiteX3" fmla="*/ 15903 w 1044367"/>
              <a:gd name="connsiteY3" fmla="*/ 755373 h 883137"/>
              <a:gd name="connsiteX4" fmla="*/ 0 w 1044367"/>
              <a:gd name="connsiteY4" fmla="*/ 95415 h 883137"/>
              <a:gd name="connsiteX0" fmla="*/ 0 w 1044367"/>
              <a:gd name="connsiteY0" fmla="*/ 95415 h 883137"/>
              <a:gd name="connsiteX1" fmla="*/ 1044367 w 1044367"/>
              <a:gd name="connsiteY1" fmla="*/ 0 h 883137"/>
              <a:gd name="connsiteX2" fmla="*/ 1040247 w 1044367"/>
              <a:gd name="connsiteY2" fmla="*/ 883137 h 883137"/>
              <a:gd name="connsiteX3" fmla="*/ 19193 w 1044367"/>
              <a:gd name="connsiteY3" fmla="*/ 765241 h 883137"/>
              <a:gd name="connsiteX4" fmla="*/ 0 w 1044367"/>
              <a:gd name="connsiteY4" fmla="*/ 95415 h 883137"/>
              <a:gd name="connsiteX0" fmla="*/ 0 w 1044367"/>
              <a:gd name="connsiteY0" fmla="*/ 95415 h 883137"/>
              <a:gd name="connsiteX1" fmla="*/ 1044367 w 1044367"/>
              <a:gd name="connsiteY1" fmla="*/ 0 h 883137"/>
              <a:gd name="connsiteX2" fmla="*/ 1040247 w 1044367"/>
              <a:gd name="connsiteY2" fmla="*/ 883137 h 883137"/>
              <a:gd name="connsiteX3" fmla="*/ 19193 w 1044367"/>
              <a:gd name="connsiteY3" fmla="*/ 771819 h 883137"/>
              <a:gd name="connsiteX4" fmla="*/ 0 w 1044367"/>
              <a:gd name="connsiteY4" fmla="*/ 95415 h 883137"/>
              <a:gd name="connsiteX0" fmla="*/ 0 w 1044367"/>
              <a:gd name="connsiteY0" fmla="*/ 95415 h 893005"/>
              <a:gd name="connsiteX1" fmla="*/ 1044367 w 1044367"/>
              <a:gd name="connsiteY1" fmla="*/ 0 h 893005"/>
              <a:gd name="connsiteX2" fmla="*/ 1040247 w 1044367"/>
              <a:gd name="connsiteY2" fmla="*/ 893005 h 893005"/>
              <a:gd name="connsiteX3" fmla="*/ 19193 w 1044367"/>
              <a:gd name="connsiteY3" fmla="*/ 771819 h 893005"/>
              <a:gd name="connsiteX4" fmla="*/ 0 w 1044367"/>
              <a:gd name="connsiteY4" fmla="*/ 95415 h 893005"/>
              <a:gd name="connsiteX0" fmla="*/ 0 w 1044367"/>
              <a:gd name="connsiteY0" fmla="*/ 98704 h 896294"/>
              <a:gd name="connsiteX1" fmla="*/ 1044367 w 1044367"/>
              <a:gd name="connsiteY1" fmla="*/ 0 h 896294"/>
              <a:gd name="connsiteX2" fmla="*/ 1040247 w 1044367"/>
              <a:gd name="connsiteY2" fmla="*/ 896294 h 896294"/>
              <a:gd name="connsiteX3" fmla="*/ 19193 w 1044367"/>
              <a:gd name="connsiteY3" fmla="*/ 775108 h 896294"/>
              <a:gd name="connsiteX4" fmla="*/ 0 w 1044367"/>
              <a:gd name="connsiteY4" fmla="*/ 98704 h 896294"/>
              <a:gd name="connsiteX0" fmla="*/ 0 w 1032048"/>
              <a:gd name="connsiteY0" fmla="*/ 98704 h 896294"/>
              <a:gd name="connsiteX1" fmla="*/ 1032048 w 1032048"/>
              <a:gd name="connsiteY1" fmla="*/ 0 h 896294"/>
              <a:gd name="connsiteX2" fmla="*/ 1027928 w 1032048"/>
              <a:gd name="connsiteY2" fmla="*/ 896294 h 896294"/>
              <a:gd name="connsiteX3" fmla="*/ 6874 w 1032048"/>
              <a:gd name="connsiteY3" fmla="*/ 775108 h 896294"/>
              <a:gd name="connsiteX4" fmla="*/ 0 w 1032048"/>
              <a:gd name="connsiteY4" fmla="*/ 98704 h 896294"/>
              <a:gd name="connsiteX0" fmla="*/ 0 w 1032048"/>
              <a:gd name="connsiteY0" fmla="*/ 98704 h 896294"/>
              <a:gd name="connsiteX1" fmla="*/ 1032048 w 1032048"/>
              <a:gd name="connsiteY1" fmla="*/ 0 h 896294"/>
              <a:gd name="connsiteX2" fmla="*/ 1027928 w 1032048"/>
              <a:gd name="connsiteY2" fmla="*/ 896294 h 896294"/>
              <a:gd name="connsiteX3" fmla="*/ 2767 w 1032048"/>
              <a:gd name="connsiteY3" fmla="*/ 775108 h 896294"/>
              <a:gd name="connsiteX4" fmla="*/ 0 w 1032048"/>
              <a:gd name="connsiteY4" fmla="*/ 98704 h 896294"/>
              <a:gd name="connsiteX0" fmla="*/ 0 w 1027971"/>
              <a:gd name="connsiteY0" fmla="*/ 98704 h 896294"/>
              <a:gd name="connsiteX1" fmla="*/ 999195 w 1027971"/>
              <a:gd name="connsiteY1" fmla="*/ 0 h 896294"/>
              <a:gd name="connsiteX2" fmla="*/ 1027928 w 1027971"/>
              <a:gd name="connsiteY2" fmla="*/ 896294 h 896294"/>
              <a:gd name="connsiteX3" fmla="*/ 2767 w 1027971"/>
              <a:gd name="connsiteY3" fmla="*/ 775108 h 896294"/>
              <a:gd name="connsiteX4" fmla="*/ 0 w 1027971"/>
              <a:gd name="connsiteY4" fmla="*/ 98704 h 896294"/>
              <a:gd name="connsiteX0" fmla="*/ 0 w 999579"/>
              <a:gd name="connsiteY0" fmla="*/ 98704 h 896294"/>
              <a:gd name="connsiteX1" fmla="*/ 999195 w 999579"/>
              <a:gd name="connsiteY1" fmla="*/ 0 h 896294"/>
              <a:gd name="connsiteX2" fmla="*/ 999182 w 999579"/>
              <a:gd name="connsiteY2" fmla="*/ 896294 h 896294"/>
              <a:gd name="connsiteX3" fmla="*/ 2767 w 999579"/>
              <a:gd name="connsiteY3" fmla="*/ 775108 h 896294"/>
              <a:gd name="connsiteX4" fmla="*/ 0 w 999579"/>
              <a:gd name="connsiteY4" fmla="*/ 98704 h 896294"/>
              <a:gd name="connsiteX0" fmla="*/ 0 w 999579"/>
              <a:gd name="connsiteY0" fmla="*/ 98704 h 896294"/>
              <a:gd name="connsiteX1" fmla="*/ 999195 w 999579"/>
              <a:gd name="connsiteY1" fmla="*/ 0 h 896294"/>
              <a:gd name="connsiteX2" fmla="*/ 999182 w 999579"/>
              <a:gd name="connsiteY2" fmla="*/ 896294 h 896294"/>
              <a:gd name="connsiteX3" fmla="*/ 31513 w 999579"/>
              <a:gd name="connsiteY3" fmla="*/ 775108 h 896294"/>
              <a:gd name="connsiteX4" fmla="*/ 0 w 999579"/>
              <a:gd name="connsiteY4" fmla="*/ 98704 h 896294"/>
              <a:gd name="connsiteX0" fmla="*/ 0 w 999579"/>
              <a:gd name="connsiteY0" fmla="*/ 98704 h 896294"/>
              <a:gd name="connsiteX1" fmla="*/ 999195 w 999579"/>
              <a:gd name="connsiteY1" fmla="*/ 0 h 896294"/>
              <a:gd name="connsiteX2" fmla="*/ 999182 w 999579"/>
              <a:gd name="connsiteY2" fmla="*/ 896294 h 896294"/>
              <a:gd name="connsiteX3" fmla="*/ 6874 w 999579"/>
              <a:gd name="connsiteY3" fmla="*/ 771001 h 896294"/>
              <a:gd name="connsiteX4" fmla="*/ 0 w 999579"/>
              <a:gd name="connsiteY4" fmla="*/ 98704 h 896294"/>
              <a:gd name="connsiteX0" fmla="*/ 0 w 999579"/>
              <a:gd name="connsiteY0" fmla="*/ 98704 h 896294"/>
              <a:gd name="connsiteX1" fmla="*/ 999195 w 999579"/>
              <a:gd name="connsiteY1" fmla="*/ 0 h 896294"/>
              <a:gd name="connsiteX2" fmla="*/ 999182 w 999579"/>
              <a:gd name="connsiteY2" fmla="*/ 896294 h 896294"/>
              <a:gd name="connsiteX3" fmla="*/ 2768 w 999579"/>
              <a:gd name="connsiteY3" fmla="*/ 771001 h 896294"/>
              <a:gd name="connsiteX4" fmla="*/ 0 w 999579"/>
              <a:gd name="connsiteY4" fmla="*/ 98704 h 896294"/>
              <a:gd name="connsiteX0" fmla="*/ 0 w 1003685"/>
              <a:gd name="connsiteY0" fmla="*/ 98704 h 896294"/>
              <a:gd name="connsiteX1" fmla="*/ 1003301 w 1003685"/>
              <a:gd name="connsiteY1" fmla="*/ 0 h 896294"/>
              <a:gd name="connsiteX2" fmla="*/ 1003288 w 1003685"/>
              <a:gd name="connsiteY2" fmla="*/ 896294 h 896294"/>
              <a:gd name="connsiteX3" fmla="*/ 6874 w 1003685"/>
              <a:gd name="connsiteY3" fmla="*/ 771001 h 896294"/>
              <a:gd name="connsiteX4" fmla="*/ 0 w 1003685"/>
              <a:gd name="connsiteY4" fmla="*/ 98704 h 896294"/>
              <a:gd name="connsiteX0" fmla="*/ 0 w 1005192"/>
              <a:gd name="connsiteY0" fmla="*/ 98704 h 896294"/>
              <a:gd name="connsiteX1" fmla="*/ 1005192 w 1005192"/>
              <a:gd name="connsiteY1" fmla="*/ 0 h 896294"/>
              <a:gd name="connsiteX2" fmla="*/ 1003288 w 1005192"/>
              <a:gd name="connsiteY2" fmla="*/ 896294 h 896294"/>
              <a:gd name="connsiteX3" fmla="*/ 6874 w 1005192"/>
              <a:gd name="connsiteY3" fmla="*/ 771001 h 896294"/>
              <a:gd name="connsiteX4" fmla="*/ 0 w 1005192"/>
              <a:gd name="connsiteY4" fmla="*/ 98704 h 896294"/>
              <a:gd name="connsiteX0" fmla="*/ 0 w 1010866"/>
              <a:gd name="connsiteY0" fmla="*/ 98704 h 896294"/>
              <a:gd name="connsiteX1" fmla="*/ 1010866 w 1010866"/>
              <a:gd name="connsiteY1" fmla="*/ 0 h 896294"/>
              <a:gd name="connsiteX2" fmla="*/ 1008962 w 1010866"/>
              <a:gd name="connsiteY2" fmla="*/ 896294 h 896294"/>
              <a:gd name="connsiteX3" fmla="*/ 12548 w 1010866"/>
              <a:gd name="connsiteY3" fmla="*/ 771001 h 896294"/>
              <a:gd name="connsiteX4" fmla="*/ 0 w 1010866"/>
              <a:gd name="connsiteY4" fmla="*/ 98704 h 896294"/>
              <a:gd name="connsiteX0" fmla="*/ 1032 w 1011898"/>
              <a:gd name="connsiteY0" fmla="*/ 98704 h 896294"/>
              <a:gd name="connsiteX1" fmla="*/ 1011898 w 1011898"/>
              <a:gd name="connsiteY1" fmla="*/ 0 h 896294"/>
              <a:gd name="connsiteX2" fmla="*/ 1009994 w 1011898"/>
              <a:gd name="connsiteY2" fmla="*/ 896294 h 896294"/>
              <a:gd name="connsiteX3" fmla="*/ 342 w 1011898"/>
              <a:gd name="connsiteY3" fmla="*/ 768074 h 896294"/>
              <a:gd name="connsiteX4" fmla="*/ 1032 w 1011898"/>
              <a:gd name="connsiteY4" fmla="*/ 98704 h 896294"/>
              <a:gd name="connsiteX0" fmla="*/ 1032 w 1011898"/>
              <a:gd name="connsiteY0" fmla="*/ 101630 h 896294"/>
              <a:gd name="connsiteX1" fmla="*/ 1011898 w 1011898"/>
              <a:gd name="connsiteY1" fmla="*/ 0 h 896294"/>
              <a:gd name="connsiteX2" fmla="*/ 1009994 w 1011898"/>
              <a:gd name="connsiteY2" fmla="*/ 896294 h 896294"/>
              <a:gd name="connsiteX3" fmla="*/ 342 w 1011898"/>
              <a:gd name="connsiteY3" fmla="*/ 768074 h 896294"/>
              <a:gd name="connsiteX4" fmla="*/ 1032 w 1011898"/>
              <a:gd name="connsiteY4" fmla="*/ 101630 h 896294"/>
              <a:gd name="connsiteX0" fmla="*/ 1351 w 1012217"/>
              <a:gd name="connsiteY0" fmla="*/ 101630 h 896294"/>
              <a:gd name="connsiteX1" fmla="*/ 1012217 w 1012217"/>
              <a:gd name="connsiteY1" fmla="*/ 0 h 896294"/>
              <a:gd name="connsiteX2" fmla="*/ 1010313 w 1012217"/>
              <a:gd name="connsiteY2" fmla="*/ 896294 h 896294"/>
              <a:gd name="connsiteX3" fmla="*/ 661 w 1012217"/>
              <a:gd name="connsiteY3" fmla="*/ 768074 h 896294"/>
              <a:gd name="connsiteX4" fmla="*/ 1351 w 1012217"/>
              <a:gd name="connsiteY4" fmla="*/ 101630 h 896294"/>
              <a:gd name="connsiteX0" fmla="*/ 690 w 1011556"/>
              <a:gd name="connsiteY0" fmla="*/ 101630 h 896294"/>
              <a:gd name="connsiteX1" fmla="*/ 1011556 w 1011556"/>
              <a:gd name="connsiteY1" fmla="*/ 0 h 896294"/>
              <a:gd name="connsiteX2" fmla="*/ 1009652 w 1011556"/>
              <a:gd name="connsiteY2" fmla="*/ 896294 h 896294"/>
              <a:gd name="connsiteX3" fmla="*/ 0 w 1011556"/>
              <a:gd name="connsiteY3" fmla="*/ 768074 h 896294"/>
              <a:gd name="connsiteX4" fmla="*/ 690 w 1011556"/>
              <a:gd name="connsiteY4" fmla="*/ 101630 h 896294"/>
              <a:gd name="connsiteX0" fmla="*/ 690 w 1011556"/>
              <a:gd name="connsiteY0" fmla="*/ 98704 h 896294"/>
              <a:gd name="connsiteX1" fmla="*/ 1011556 w 1011556"/>
              <a:gd name="connsiteY1" fmla="*/ 0 h 896294"/>
              <a:gd name="connsiteX2" fmla="*/ 1009652 w 1011556"/>
              <a:gd name="connsiteY2" fmla="*/ 896294 h 896294"/>
              <a:gd name="connsiteX3" fmla="*/ 0 w 1011556"/>
              <a:gd name="connsiteY3" fmla="*/ 768074 h 896294"/>
              <a:gd name="connsiteX4" fmla="*/ 690 w 1011556"/>
              <a:gd name="connsiteY4" fmla="*/ 98704 h 896294"/>
              <a:gd name="connsiteX0" fmla="*/ 0 w 1010866"/>
              <a:gd name="connsiteY0" fmla="*/ 98704 h 896294"/>
              <a:gd name="connsiteX1" fmla="*/ 1010866 w 1010866"/>
              <a:gd name="connsiteY1" fmla="*/ 0 h 896294"/>
              <a:gd name="connsiteX2" fmla="*/ 1008962 w 1010866"/>
              <a:gd name="connsiteY2" fmla="*/ 896294 h 896294"/>
              <a:gd name="connsiteX3" fmla="*/ 1201 w 1010866"/>
              <a:gd name="connsiteY3" fmla="*/ 771001 h 896294"/>
              <a:gd name="connsiteX4" fmla="*/ 0 w 1010866"/>
              <a:gd name="connsiteY4" fmla="*/ 98704 h 896294"/>
              <a:gd name="connsiteX0" fmla="*/ 0 w 1010866"/>
              <a:gd name="connsiteY0" fmla="*/ 98704 h 896294"/>
              <a:gd name="connsiteX1" fmla="*/ 1010866 w 1010866"/>
              <a:gd name="connsiteY1" fmla="*/ 0 h 896294"/>
              <a:gd name="connsiteX2" fmla="*/ 1008962 w 1010866"/>
              <a:gd name="connsiteY2" fmla="*/ 896294 h 896294"/>
              <a:gd name="connsiteX3" fmla="*/ 1201 w 1010866"/>
              <a:gd name="connsiteY3" fmla="*/ 765146 h 896294"/>
              <a:gd name="connsiteX4" fmla="*/ 0 w 1010866"/>
              <a:gd name="connsiteY4" fmla="*/ 98704 h 896294"/>
              <a:gd name="connsiteX0" fmla="*/ 0 w 1012758"/>
              <a:gd name="connsiteY0" fmla="*/ 101630 h 896294"/>
              <a:gd name="connsiteX1" fmla="*/ 1012758 w 1012758"/>
              <a:gd name="connsiteY1" fmla="*/ 0 h 896294"/>
              <a:gd name="connsiteX2" fmla="*/ 1010854 w 1012758"/>
              <a:gd name="connsiteY2" fmla="*/ 896294 h 896294"/>
              <a:gd name="connsiteX3" fmla="*/ 3093 w 1012758"/>
              <a:gd name="connsiteY3" fmla="*/ 765146 h 896294"/>
              <a:gd name="connsiteX4" fmla="*/ 0 w 1012758"/>
              <a:gd name="connsiteY4" fmla="*/ 101630 h 896294"/>
              <a:gd name="connsiteX0" fmla="*/ 0 w 1012758"/>
              <a:gd name="connsiteY0" fmla="*/ 101630 h 896294"/>
              <a:gd name="connsiteX1" fmla="*/ 1012758 w 1012758"/>
              <a:gd name="connsiteY1" fmla="*/ 0 h 896294"/>
              <a:gd name="connsiteX2" fmla="*/ 1010854 w 1012758"/>
              <a:gd name="connsiteY2" fmla="*/ 896294 h 896294"/>
              <a:gd name="connsiteX3" fmla="*/ 1202 w 1012758"/>
              <a:gd name="connsiteY3" fmla="*/ 765146 h 896294"/>
              <a:gd name="connsiteX4" fmla="*/ 0 w 1012758"/>
              <a:gd name="connsiteY4" fmla="*/ 101630 h 896294"/>
              <a:gd name="connsiteX0" fmla="*/ 0 w 1013142"/>
              <a:gd name="connsiteY0" fmla="*/ 101630 h 899220"/>
              <a:gd name="connsiteX1" fmla="*/ 1012758 w 1013142"/>
              <a:gd name="connsiteY1" fmla="*/ 0 h 899220"/>
              <a:gd name="connsiteX2" fmla="*/ 1012745 w 1013142"/>
              <a:gd name="connsiteY2" fmla="*/ 899220 h 899220"/>
              <a:gd name="connsiteX3" fmla="*/ 1202 w 1013142"/>
              <a:gd name="connsiteY3" fmla="*/ 765146 h 899220"/>
              <a:gd name="connsiteX4" fmla="*/ 0 w 1013142"/>
              <a:gd name="connsiteY4" fmla="*/ 101630 h 899220"/>
              <a:gd name="connsiteX0" fmla="*/ 0 w 1013142"/>
              <a:gd name="connsiteY0" fmla="*/ 101630 h 899220"/>
              <a:gd name="connsiteX1" fmla="*/ 1012758 w 1013142"/>
              <a:gd name="connsiteY1" fmla="*/ 0 h 899220"/>
              <a:gd name="connsiteX2" fmla="*/ 1012745 w 1013142"/>
              <a:gd name="connsiteY2" fmla="*/ 899220 h 899220"/>
              <a:gd name="connsiteX3" fmla="*/ 4985 w 1013142"/>
              <a:gd name="connsiteY3" fmla="*/ 768073 h 899220"/>
              <a:gd name="connsiteX4" fmla="*/ 0 w 1013142"/>
              <a:gd name="connsiteY4" fmla="*/ 101630 h 899220"/>
              <a:gd name="connsiteX0" fmla="*/ 0 w 1013142"/>
              <a:gd name="connsiteY0" fmla="*/ 101630 h 899220"/>
              <a:gd name="connsiteX1" fmla="*/ 1012758 w 1013142"/>
              <a:gd name="connsiteY1" fmla="*/ 0 h 899220"/>
              <a:gd name="connsiteX2" fmla="*/ 1012745 w 1013142"/>
              <a:gd name="connsiteY2" fmla="*/ 899220 h 899220"/>
              <a:gd name="connsiteX3" fmla="*/ 3094 w 1013142"/>
              <a:gd name="connsiteY3" fmla="*/ 768073 h 899220"/>
              <a:gd name="connsiteX4" fmla="*/ 0 w 1013142"/>
              <a:gd name="connsiteY4" fmla="*/ 101630 h 899220"/>
              <a:gd name="connsiteX0" fmla="*/ 0 w 1013142"/>
              <a:gd name="connsiteY0" fmla="*/ 101630 h 899220"/>
              <a:gd name="connsiteX1" fmla="*/ 1012758 w 1013142"/>
              <a:gd name="connsiteY1" fmla="*/ 0 h 899220"/>
              <a:gd name="connsiteX2" fmla="*/ 1012745 w 1013142"/>
              <a:gd name="connsiteY2" fmla="*/ 899220 h 899220"/>
              <a:gd name="connsiteX3" fmla="*/ 3094 w 1013142"/>
              <a:gd name="connsiteY3" fmla="*/ 768073 h 899220"/>
              <a:gd name="connsiteX4" fmla="*/ 0 w 1013142"/>
              <a:gd name="connsiteY4" fmla="*/ 101630 h 899220"/>
              <a:gd name="connsiteX0" fmla="*/ 0 w 1013142"/>
              <a:gd name="connsiteY0" fmla="*/ 98704 h 899220"/>
              <a:gd name="connsiteX1" fmla="*/ 1012758 w 1013142"/>
              <a:gd name="connsiteY1" fmla="*/ 0 h 899220"/>
              <a:gd name="connsiteX2" fmla="*/ 1012745 w 1013142"/>
              <a:gd name="connsiteY2" fmla="*/ 899220 h 899220"/>
              <a:gd name="connsiteX3" fmla="*/ 3094 w 1013142"/>
              <a:gd name="connsiteY3" fmla="*/ 768073 h 899220"/>
              <a:gd name="connsiteX4" fmla="*/ 0 w 1013142"/>
              <a:gd name="connsiteY4" fmla="*/ 98704 h 899220"/>
              <a:gd name="connsiteX0" fmla="*/ 0 w 1013142"/>
              <a:gd name="connsiteY0" fmla="*/ 98704 h 899220"/>
              <a:gd name="connsiteX1" fmla="*/ 1012758 w 1013142"/>
              <a:gd name="connsiteY1" fmla="*/ 0 h 899220"/>
              <a:gd name="connsiteX2" fmla="*/ 1012745 w 1013142"/>
              <a:gd name="connsiteY2" fmla="*/ 899220 h 899220"/>
              <a:gd name="connsiteX3" fmla="*/ 4985 w 1013142"/>
              <a:gd name="connsiteY3" fmla="*/ 776853 h 899220"/>
              <a:gd name="connsiteX4" fmla="*/ 0 w 1013142"/>
              <a:gd name="connsiteY4" fmla="*/ 98704 h 899220"/>
              <a:gd name="connsiteX0" fmla="*/ 0 w 1013142"/>
              <a:gd name="connsiteY0" fmla="*/ 98704 h 899220"/>
              <a:gd name="connsiteX1" fmla="*/ 1012758 w 1013142"/>
              <a:gd name="connsiteY1" fmla="*/ 0 h 899220"/>
              <a:gd name="connsiteX2" fmla="*/ 1012745 w 1013142"/>
              <a:gd name="connsiteY2" fmla="*/ 899220 h 899220"/>
              <a:gd name="connsiteX3" fmla="*/ 1202 w 1013142"/>
              <a:gd name="connsiteY3" fmla="*/ 776853 h 899220"/>
              <a:gd name="connsiteX4" fmla="*/ 0 w 1013142"/>
              <a:gd name="connsiteY4" fmla="*/ 98704 h 899220"/>
              <a:gd name="connsiteX0" fmla="*/ 0 w 1013142"/>
              <a:gd name="connsiteY0" fmla="*/ 98704 h 899220"/>
              <a:gd name="connsiteX1" fmla="*/ 1012758 w 1013142"/>
              <a:gd name="connsiteY1" fmla="*/ 0 h 899220"/>
              <a:gd name="connsiteX2" fmla="*/ 1012745 w 1013142"/>
              <a:gd name="connsiteY2" fmla="*/ 899220 h 899220"/>
              <a:gd name="connsiteX3" fmla="*/ 1202 w 1013142"/>
              <a:gd name="connsiteY3" fmla="*/ 776853 h 899220"/>
              <a:gd name="connsiteX4" fmla="*/ 0 w 1013142"/>
              <a:gd name="connsiteY4" fmla="*/ 98704 h 899220"/>
              <a:gd name="connsiteX0" fmla="*/ 0 w 1014650"/>
              <a:gd name="connsiteY0" fmla="*/ 104558 h 905074"/>
              <a:gd name="connsiteX1" fmla="*/ 1014650 w 1014650"/>
              <a:gd name="connsiteY1" fmla="*/ 0 h 905074"/>
              <a:gd name="connsiteX2" fmla="*/ 1012745 w 1014650"/>
              <a:gd name="connsiteY2" fmla="*/ 905074 h 905074"/>
              <a:gd name="connsiteX3" fmla="*/ 1202 w 1014650"/>
              <a:gd name="connsiteY3" fmla="*/ 782707 h 905074"/>
              <a:gd name="connsiteX4" fmla="*/ 0 w 1014650"/>
              <a:gd name="connsiteY4" fmla="*/ 104558 h 90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4650" h="905074">
                <a:moveTo>
                  <a:pt x="0" y="104558"/>
                </a:moveTo>
                <a:lnTo>
                  <a:pt x="1014650" y="0"/>
                </a:lnTo>
                <a:cubicBezTo>
                  <a:pt x="1013277" y="294379"/>
                  <a:pt x="1014118" y="610695"/>
                  <a:pt x="1012745" y="905074"/>
                </a:cubicBezTo>
                <a:lnTo>
                  <a:pt x="1202" y="782707"/>
                </a:lnTo>
                <a:cubicBezTo>
                  <a:pt x="2334" y="556590"/>
                  <a:pt x="1146" y="350334"/>
                  <a:pt x="0" y="104558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70000"/>
                </a:schemeClr>
              </a:gs>
              <a:gs pos="100000">
                <a:schemeClr val="accent3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E24E706-4A07-4B90-A2B8-D41EEA20EA67}"/>
              </a:ext>
            </a:extLst>
          </p:cNvPr>
          <p:cNvSpPr/>
          <p:nvPr/>
        </p:nvSpPr>
        <p:spPr>
          <a:xfrm>
            <a:off x="8540852" y="3838533"/>
            <a:ext cx="1458000" cy="921583"/>
          </a:xfrm>
          <a:custGeom>
            <a:avLst/>
            <a:gdLst>
              <a:gd name="connsiteX0" fmla="*/ 7951 w 1049572"/>
              <a:gd name="connsiteY0" fmla="*/ 0 h 970059"/>
              <a:gd name="connsiteX1" fmla="*/ 1049572 w 1049572"/>
              <a:gd name="connsiteY1" fmla="*/ 95416 h 970059"/>
              <a:gd name="connsiteX2" fmla="*/ 1049572 w 1049572"/>
              <a:gd name="connsiteY2" fmla="*/ 970059 h 970059"/>
              <a:gd name="connsiteX3" fmla="*/ 0 w 1049572"/>
              <a:gd name="connsiteY3" fmla="*/ 659958 h 970059"/>
              <a:gd name="connsiteX4" fmla="*/ 7951 w 1049572"/>
              <a:gd name="connsiteY4" fmla="*/ 0 h 970059"/>
              <a:gd name="connsiteX0" fmla="*/ 7951 w 1059440"/>
              <a:gd name="connsiteY0" fmla="*/ 0 h 970059"/>
              <a:gd name="connsiteX1" fmla="*/ 1059440 w 1059440"/>
              <a:gd name="connsiteY1" fmla="*/ 82259 h 970059"/>
              <a:gd name="connsiteX2" fmla="*/ 1049572 w 1059440"/>
              <a:gd name="connsiteY2" fmla="*/ 970059 h 970059"/>
              <a:gd name="connsiteX3" fmla="*/ 0 w 1059440"/>
              <a:gd name="connsiteY3" fmla="*/ 659958 h 970059"/>
              <a:gd name="connsiteX4" fmla="*/ 7951 w 1059440"/>
              <a:gd name="connsiteY4" fmla="*/ 0 h 970059"/>
              <a:gd name="connsiteX0" fmla="*/ 11240 w 1059440"/>
              <a:gd name="connsiteY0" fmla="*/ 0 h 973348"/>
              <a:gd name="connsiteX1" fmla="*/ 1059440 w 1059440"/>
              <a:gd name="connsiteY1" fmla="*/ 85548 h 973348"/>
              <a:gd name="connsiteX2" fmla="*/ 1049572 w 1059440"/>
              <a:gd name="connsiteY2" fmla="*/ 973348 h 973348"/>
              <a:gd name="connsiteX3" fmla="*/ 0 w 1059440"/>
              <a:gd name="connsiteY3" fmla="*/ 663247 h 973348"/>
              <a:gd name="connsiteX4" fmla="*/ 11240 w 1059440"/>
              <a:gd name="connsiteY4" fmla="*/ 0 h 973348"/>
              <a:gd name="connsiteX0" fmla="*/ 11240 w 1059440"/>
              <a:gd name="connsiteY0" fmla="*/ 0 h 976637"/>
              <a:gd name="connsiteX1" fmla="*/ 1059440 w 1059440"/>
              <a:gd name="connsiteY1" fmla="*/ 85548 h 976637"/>
              <a:gd name="connsiteX2" fmla="*/ 1059440 w 1059440"/>
              <a:gd name="connsiteY2" fmla="*/ 976637 h 976637"/>
              <a:gd name="connsiteX3" fmla="*/ 0 w 1059440"/>
              <a:gd name="connsiteY3" fmla="*/ 663247 h 976637"/>
              <a:gd name="connsiteX4" fmla="*/ 11240 w 1059440"/>
              <a:gd name="connsiteY4" fmla="*/ 0 h 976637"/>
              <a:gd name="connsiteX0" fmla="*/ 11240 w 1059440"/>
              <a:gd name="connsiteY0" fmla="*/ 0 h 979926"/>
              <a:gd name="connsiteX1" fmla="*/ 1059440 w 1059440"/>
              <a:gd name="connsiteY1" fmla="*/ 85548 h 979926"/>
              <a:gd name="connsiteX2" fmla="*/ 1059440 w 1059440"/>
              <a:gd name="connsiteY2" fmla="*/ 979926 h 979926"/>
              <a:gd name="connsiteX3" fmla="*/ 0 w 1059440"/>
              <a:gd name="connsiteY3" fmla="*/ 663247 h 979926"/>
              <a:gd name="connsiteX4" fmla="*/ 11240 w 1059440"/>
              <a:gd name="connsiteY4" fmla="*/ 0 h 979926"/>
              <a:gd name="connsiteX0" fmla="*/ 11240 w 1059440"/>
              <a:gd name="connsiteY0" fmla="*/ 0 h 986504"/>
              <a:gd name="connsiteX1" fmla="*/ 1059440 w 1059440"/>
              <a:gd name="connsiteY1" fmla="*/ 92126 h 986504"/>
              <a:gd name="connsiteX2" fmla="*/ 1059440 w 1059440"/>
              <a:gd name="connsiteY2" fmla="*/ 986504 h 986504"/>
              <a:gd name="connsiteX3" fmla="*/ 0 w 1059440"/>
              <a:gd name="connsiteY3" fmla="*/ 669825 h 986504"/>
              <a:gd name="connsiteX4" fmla="*/ 11240 w 1059440"/>
              <a:gd name="connsiteY4" fmla="*/ 0 h 986504"/>
              <a:gd name="connsiteX0" fmla="*/ 11240 w 1059440"/>
              <a:gd name="connsiteY0" fmla="*/ 0 h 986504"/>
              <a:gd name="connsiteX1" fmla="*/ 1034801 w 1059440"/>
              <a:gd name="connsiteY1" fmla="*/ 92126 h 986504"/>
              <a:gd name="connsiteX2" fmla="*/ 1059440 w 1059440"/>
              <a:gd name="connsiteY2" fmla="*/ 986504 h 986504"/>
              <a:gd name="connsiteX3" fmla="*/ 0 w 1059440"/>
              <a:gd name="connsiteY3" fmla="*/ 669825 h 986504"/>
              <a:gd name="connsiteX4" fmla="*/ 11240 w 1059440"/>
              <a:gd name="connsiteY4" fmla="*/ 0 h 986504"/>
              <a:gd name="connsiteX0" fmla="*/ 11240 w 1034801"/>
              <a:gd name="connsiteY0" fmla="*/ 0 h 986504"/>
              <a:gd name="connsiteX1" fmla="*/ 1034801 w 1034801"/>
              <a:gd name="connsiteY1" fmla="*/ 92126 h 986504"/>
              <a:gd name="connsiteX2" fmla="*/ 1034800 w 1034801"/>
              <a:gd name="connsiteY2" fmla="*/ 986504 h 986504"/>
              <a:gd name="connsiteX3" fmla="*/ 0 w 1034801"/>
              <a:gd name="connsiteY3" fmla="*/ 669825 h 986504"/>
              <a:gd name="connsiteX4" fmla="*/ 11240 w 1034801"/>
              <a:gd name="connsiteY4" fmla="*/ 0 h 986504"/>
              <a:gd name="connsiteX0" fmla="*/ 31772 w 1034801"/>
              <a:gd name="connsiteY0" fmla="*/ 0 h 986504"/>
              <a:gd name="connsiteX1" fmla="*/ 1034801 w 1034801"/>
              <a:gd name="connsiteY1" fmla="*/ 92126 h 986504"/>
              <a:gd name="connsiteX2" fmla="*/ 1034800 w 1034801"/>
              <a:gd name="connsiteY2" fmla="*/ 986504 h 986504"/>
              <a:gd name="connsiteX3" fmla="*/ 0 w 1034801"/>
              <a:gd name="connsiteY3" fmla="*/ 669825 h 986504"/>
              <a:gd name="connsiteX4" fmla="*/ 31772 w 1034801"/>
              <a:gd name="connsiteY4" fmla="*/ 0 h 986504"/>
              <a:gd name="connsiteX0" fmla="*/ 23560 w 1034801"/>
              <a:gd name="connsiteY0" fmla="*/ 0 h 982398"/>
              <a:gd name="connsiteX1" fmla="*/ 1034801 w 1034801"/>
              <a:gd name="connsiteY1" fmla="*/ 88020 h 982398"/>
              <a:gd name="connsiteX2" fmla="*/ 1034800 w 1034801"/>
              <a:gd name="connsiteY2" fmla="*/ 982398 h 982398"/>
              <a:gd name="connsiteX3" fmla="*/ 0 w 1034801"/>
              <a:gd name="connsiteY3" fmla="*/ 665719 h 982398"/>
              <a:gd name="connsiteX4" fmla="*/ 23560 w 1034801"/>
              <a:gd name="connsiteY4" fmla="*/ 0 h 982398"/>
              <a:gd name="connsiteX0" fmla="*/ 92 w 1011333"/>
              <a:gd name="connsiteY0" fmla="*/ 0 h 982398"/>
              <a:gd name="connsiteX1" fmla="*/ 1011333 w 1011333"/>
              <a:gd name="connsiteY1" fmla="*/ 88020 h 982398"/>
              <a:gd name="connsiteX2" fmla="*/ 1011332 w 1011333"/>
              <a:gd name="connsiteY2" fmla="*/ 982398 h 982398"/>
              <a:gd name="connsiteX3" fmla="*/ 50450 w 1011333"/>
              <a:gd name="connsiteY3" fmla="*/ 665719 h 982398"/>
              <a:gd name="connsiteX4" fmla="*/ 92 w 1011333"/>
              <a:gd name="connsiteY4" fmla="*/ 0 h 982398"/>
              <a:gd name="connsiteX0" fmla="*/ 658 w 1011899"/>
              <a:gd name="connsiteY0" fmla="*/ 0 h 982398"/>
              <a:gd name="connsiteX1" fmla="*/ 1011899 w 1011899"/>
              <a:gd name="connsiteY1" fmla="*/ 88020 h 982398"/>
              <a:gd name="connsiteX2" fmla="*/ 1011898 w 1011899"/>
              <a:gd name="connsiteY2" fmla="*/ 982398 h 982398"/>
              <a:gd name="connsiteX3" fmla="*/ 1738 w 1011899"/>
              <a:gd name="connsiteY3" fmla="*/ 669826 h 982398"/>
              <a:gd name="connsiteX4" fmla="*/ 658 w 1011899"/>
              <a:gd name="connsiteY4" fmla="*/ 0 h 982398"/>
              <a:gd name="connsiteX0" fmla="*/ 658 w 1011899"/>
              <a:gd name="connsiteY0" fmla="*/ 0 h 982398"/>
              <a:gd name="connsiteX1" fmla="*/ 1011899 w 1011899"/>
              <a:gd name="connsiteY1" fmla="*/ 88020 h 982398"/>
              <a:gd name="connsiteX2" fmla="*/ 1011898 w 1011899"/>
              <a:gd name="connsiteY2" fmla="*/ 982398 h 982398"/>
              <a:gd name="connsiteX3" fmla="*/ 1738 w 1011899"/>
              <a:gd name="connsiteY3" fmla="*/ 669826 h 982398"/>
              <a:gd name="connsiteX4" fmla="*/ 658 w 1011899"/>
              <a:gd name="connsiteY4" fmla="*/ 0 h 982398"/>
              <a:gd name="connsiteX0" fmla="*/ 3027 w 1014268"/>
              <a:gd name="connsiteY0" fmla="*/ 0 h 982398"/>
              <a:gd name="connsiteX1" fmla="*/ 1014268 w 1014268"/>
              <a:gd name="connsiteY1" fmla="*/ 88020 h 982398"/>
              <a:gd name="connsiteX2" fmla="*/ 1014267 w 1014268"/>
              <a:gd name="connsiteY2" fmla="*/ 982398 h 982398"/>
              <a:gd name="connsiteX3" fmla="*/ 0 w 1014268"/>
              <a:gd name="connsiteY3" fmla="*/ 669826 h 982398"/>
              <a:gd name="connsiteX4" fmla="*/ 3027 w 1014268"/>
              <a:gd name="connsiteY4" fmla="*/ 0 h 982398"/>
              <a:gd name="connsiteX0" fmla="*/ 545 w 1017519"/>
              <a:gd name="connsiteY0" fmla="*/ 0 h 979472"/>
              <a:gd name="connsiteX1" fmla="*/ 1017519 w 1017519"/>
              <a:gd name="connsiteY1" fmla="*/ 85094 h 979472"/>
              <a:gd name="connsiteX2" fmla="*/ 1017518 w 1017519"/>
              <a:gd name="connsiteY2" fmla="*/ 979472 h 979472"/>
              <a:gd name="connsiteX3" fmla="*/ 3251 w 1017519"/>
              <a:gd name="connsiteY3" fmla="*/ 666900 h 979472"/>
              <a:gd name="connsiteX4" fmla="*/ 545 w 1017519"/>
              <a:gd name="connsiteY4" fmla="*/ 0 h 979472"/>
              <a:gd name="connsiteX0" fmla="*/ 4939 w 1021913"/>
              <a:gd name="connsiteY0" fmla="*/ 0 h 979472"/>
              <a:gd name="connsiteX1" fmla="*/ 1021913 w 1021913"/>
              <a:gd name="connsiteY1" fmla="*/ 85094 h 979472"/>
              <a:gd name="connsiteX2" fmla="*/ 1021912 w 1021913"/>
              <a:gd name="connsiteY2" fmla="*/ 979472 h 979472"/>
              <a:gd name="connsiteX3" fmla="*/ 0 w 1021913"/>
              <a:gd name="connsiteY3" fmla="*/ 666900 h 979472"/>
              <a:gd name="connsiteX4" fmla="*/ 4939 w 1021913"/>
              <a:gd name="connsiteY4" fmla="*/ 0 h 979472"/>
              <a:gd name="connsiteX0" fmla="*/ 683 w 1023391"/>
              <a:gd name="connsiteY0" fmla="*/ 0 h 979472"/>
              <a:gd name="connsiteX1" fmla="*/ 1023391 w 1023391"/>
              <a:gd name="connsiteY1" fmla="*/ 85094 h 979472"/>
              <a:gd name="connsiteX2" fmla="*/ 1023390 w 1023391"/>
              <a:gd name="connsiteY2" fmla="*/ 979472 h 979472"/>
              <a:gd name="connsiteX3" fmla="*/ 1478 w 1023391"/>
              <a:gd name="connsiteY3" fmla="*/ 666900 h 979472"/>
              <a:gd name="connsiteX4" fmla="*/ 683 w 1023391"/>
              <a:gd name="connsiteY4" fmla="*/ 0 h 979472"/>
              <a:gd name="connsiteX0" fmla="*/ 683 w 1023391"/>
              <a:gd name="connsiteY0" fmla="*/ 0 h 985326"/>
              <a:gd name="connsiteX1" fmla="*/ 1023391 w 1023391"/>
              <a:gd name="connsiteY1" fmla="*/ 90948 h 985326"/>
              <a:gd name="connsiteX2" fmla="*/ 1023390 w 1023391"/>
              <a:gd name="connsiteY2" fmla="*/ 985326 h 985326"/>
              <a:gd name="connsiteX3" fmla="*/ 1478 w 1023391"/>
              <a:gd name="connsiteY3" fmla="*/ 672754 h 985326"/>
              <a:gd name="connsiteX4" fmla="*/ 683 w 1023391"/>
              <a:gd name="connsiteY4" fmla="*/ 0 h 985326"/>
              <a:gd name="connsiteX0" fmla="*/ 683 w 1025303"/>
              <a:gd name="connsiteY0" fmla="*/ 0 h 985326"/>
              <a:gd name="connsiteX1" fmla="*/ 1025303 w 1025303"/>
              <a:gd name="connsiteY1" fmla="*/ 93876 h 985326"/>
              <a:gd name="connsiteX2" fmla="*/ 1023390 w 1025303"/>
              <a:gd name="connsiteY2" fmla="*/ 985326 h 985326"/>
              <a:gd name="connsiteX3" fmla="*/ 1478 w 1025303"/>
              <a:gd name="connsiteY3" fmla="*/ 672754 h 985326"/>
              <a:gd name="connsiteX4" fmla="*/ 683 w 1025303"/>
              <a:gd name="connsiteY4" fmla="*/ 0 h 985326"/>
              <a:gd name="connsiteX0" fmla="*/ 683 w 1023392"/>
              <a:gd name="connsiteY0" fmla="*/ 0 h 985326"/>
              <a:gd name="connsiteX1" fmla="*/ 1023392 w 1023392"/>
              <a:gd name="connsiteY1" fmla="*/ 88021 h 985326"/>
              <a:gd name="connsiteX2" fmla="*/ 1023390 w 1023392"/>
              <a:gd name="connsiteY2" fmla="*/ 985326 h 985326"/>
              <a:gd name="connsiteX3" fmla="*/ 1478 w 1023392"/>
              <a:gd name="connsiteY3" fmla="*/ 672754 h 985326"/>
              <a:gd name="connsiteX4" fmla="*/ 683 w 1023392"/>
              <a:gd name="connsiteY4" fmla="*/ 0 h 985326"/>
              <a:gd name="connsiteX0" fmla="*/ 683 w 1025302"/>
              <a:gd name="connsiteY0" fmla="*/ 0 h 988252"/>
              <a:gd name="connsiteX1" fmla="*/ 1023392 w 1025302"/>
              <a:gd name="connsiteY1" fmla="*/ 88021 h 988252"/>
              <a:gd name="connsiteX2" fmla="*/ 1025302 w 1025302"/>
              <a:gd name="connsiteY2" fmla="*/ 988252 h 988252"/>
              <a:gd name="connsiteX3" fmla="*/ 1478 w 1025302"/>
              <a:gd name="connsiteY3" fmla="*/ 672754 h 988252"/>
              <a:gd name="connsiteX4" fmla="*/ 683 w 1025302"/>
              <a:gd name="connsiteY4" fmla="*/ 0 h 988252"/>
              <a:gd name="connsiteX0" fmla="*/ 683 w 1025302"/>
              <a:gd name="connsiteY0" fmla="*/ 0 h 988252"/>
              <a:gd name="connsiteX1" fmla="*/ 1023392 w 1025302"/>
              <a:gd name="connsiteY1" fmla="*/ 82167 h 988252"/>
              <a:gd name="connsiteX2" fmla="*/ 1025302 w 1025302"/>
              <a:gd name="connsiteY2" fmla="*/ 988252 h 988252"/>
              <a:gd name="connsiteX3" fmla="*/ 1478 w 1025302"/>
              <a:gd name="connsiteY3" fmla="*/ 672754 h 988252"/>
              <a:gd name="connsiteX4" fmla="*/ 683 w 1025302"/>
              <a:gd name="connsiteY4" fmla="*/ 0 h 988252"/>
              <a:gd name="connsiteX0" fmla="*/ 683 w 1029125"/>
              <a:gd name="connsiteY0" fmla="*/ 0 h 994106"/>
              <a:gd name="connsiteX1" fmla="*/ 1023392 w 1029125"/>
              <a:gd name="connsiteY1" fmla="*/ 82167 h 994106"/>
              <a:gd name="connsiteX2" fmla="*/ 1029125 w 1029125"/>
              <a:gd name="connsiteY2" fmla="*/ 994106 h 994106"/>
              <a:gd name="connsiteX3" fmla="*/ 1478 w 1029125"/>
              <a:gd name="connsiteY3" fmla="*/ 672754 h 994106"/>
              <a:gd name="connsiteX4" fmla="*/ 683 w 1029125"/>
              <a:gd name="connsiteY4" fmla="*/ 0 h 994106"/>
              <a:gd name="connsiteX0" fmla="*/ 683 w 1023392"/>
              <a:gd name="connsiteY0" fmla="*/ 0 h 994106"/>
              <a:gd name="connsiteX1" fmla="*/ 1023392 w 1023392"/>
              <a:gd name="connsiteY1" fmla="*/ 82167 h 994106"/>
              <a:gd name="connsiteX2" fmla="*/ 1023392 w 1023392"/>
              <a:gd name="connsiteY2" fmla="*/ 994106 h 994106"/>
              <a:gd name="connsiteX3" fmla="*/ 1478 w 1023392"/>
              <a:gd name="connsiteY3" fmla="*/ 672754 h 994106"/>
              <a:gd name="connsiteX4" fmla="*/ 683 w 1023392"/>
              <a:gd name="connsiteY4" fmla="*/ 0 h 994106"/>
              <a:gd name="connsiteX0" fmla="*/ 683 w 1025303"/>
              <a:gd name="connsiteY0" fmla="*/ 0 h 994106"/>
              <a:gd name="connsiteX1" fmla="*/ 1025303 w 1025303"/>
              <a:gd name="connsiteY1" fmla="*/ 90948 h 994106"/>
              <a:gd name="connsiteX2" fmla="*/ 1023392 w 1025303"/>
              <a:gd name="connsiteY2" fmla="*/ 994106 h 994106"/>
              <a:gd name="connsiteX3" fmla="*/ 1478 w 1025303"/>
              <a:gd name="connsiteY3" fmla="*/ 672754 h 994106"/>
              <a:gd name="connsiteX4" fmla="*/ 683 w 1025303"/>
              <a:gd name="connsiteY4" fmla="*/ 0 h 994106"/>
              <a:gd name="connsiteX0" fmla="*/ 683 w 1025303"/>
              <a:gd name="connsiteY0" fmla="*/ 0 h 994106"/>
              <a:gd name="connsiteX1" fmla="*/ 1025303 w 1025303"/>
              <a:gd name="connsiteY1" fmla="*/ 88021 h 994106"/>
              <a:gd name="connsiteX2" fmla="*/ 1023392 w 1025303"/>
              <a:gd name="connsiteY2" fmla="*/ 994106 h 994106"/>
              <a:gd name="connsiteX3" fmla="*/ 1478 w 1025303"/>
              <a:gd name="connsiteY3" fmla="*/ 672754 h 994106"/>
              <a:gd name="connsiteX4" fmla="*/ 683 w 1025303"/>
              <a:gd name="connsiteY4" fmla="*/ 0 h 994106"/>
              <a:gd name="connsiteX0" fmla="*/ 683 w 1025304"/>
              <a:gd name="connsiteY0" fmla="*/ 0 h 994106"/>
              <a:gd name="connsiteX1" fmla="*/ 1025303 w 1025304"/>
              <a:gd name="connsiteY1" fmla="*/ 88021 h 994106"/>
              <a:gd name="connsiteX2" fmla="*/ 1025304 w 1025304"/>
              <a:gd name="connsiteY2" fmla="*/ 994106 h 994106"/>
              <a:gd name="connsiteX3" fmla="*/ 1478 w 1025304"/>
              <a:gd name="connsiteY3" fmla="*/ 672754 h 994106"/>
              <a:gd name="connsiteX4" fmla="*/ 683 w 1025304"/>
              <a:gd name="connsiteY4" fmla="*/ 0 h 994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304" h="994106">
                <a:moveTo>
                  <a:pt x="683" y="0"/>
                </a:moveTo>
                <a:lnTo>
                  <a:pt x="1025303" y="88021"/>
                </a:lnTo>
                <a:cubicBezTo>
                  <a:pt x="1025303" y="390049"/>
                  <a:pt x="1025304" y="692078"/>
                  <a:pt x="1025304" y="994106"/>
                </a:cubicBezTo>
                <a:lnTo>
                  <a:pt x="1478" y="672754"/>
                </a:lnTo>
                <a:cubicBezTo>
                  <a:pt x="4128" y="452768"/>
                  <a:pt x="-1967" y="219986"/>
                  <a:pt x="683" y="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29E7E34A-F7AE-40A5-A268-42DC630783DB}"/>
              </a:ext>
            </a:extLst>
          </p:cNvPr>
          <p:cNvSpPr/>
          <p:nvPr/>
        </p:nvSpPr>
        <p:spPr>
          <a:xfrm>
            <a:off x="8542955" y="4533920"/>
            <a:ext cx="1456234" cy="1101543"/>
          </a:xfrm>
          <a:custGeom>
            <a:avLst/>
            <a:gdLst>
              <a:gd name="connsiteX0" fmla="*/ 7951 w 1073426"/>
              <a:gd name="connsiteY0" fmla="*/ 644056 h 1160891"/>
              <a:gd name="connsiteX1" fmla="*/ 1073426 w 1073426"/>
              <a:gd name="connsiteY1" fmla="*/ 1160891 h 1160891"/>
              <a:gd name="connsiteX2" fmla="*/ 1049572 w 1073426"/>
              <a:gd name="connsiteY2" fmla="*/ 294199 h 1160891"/>
              <a:gd name="connsiteX3" fmla="*/ 0 w 1073426"/>
              <a:gd name="connsiteY3" fmla="*/ 0 h 1160891"/>
              <a:gd name="connsiteX4" fmla="*/ 7951 w 1073426"/>
              <a:gd name="connsiteY4" fmla="*/ 644056 h 1160891"/>
              <a:gd name="connsiteX0" fmla="*/ 7951 w 1073426"/>
              <a:gd name="connsiteY0" fmla="*/ 660502 h 1177337"/>
              <a:gd name="connsiteX1" fmla="*/ 1073426 w 1073426"/>
              <a:gd name="connsiteY1" fmla="*/ 1177337 h 1177337"/>
              <a:gd name="connsiteX2" fmla="*/ 1049572 w 1073426"/>
              <a:gd name="connsiteY2" fmla="*/ 310645 h 1177337"/>
              <a:gd name="connsiteX3" fmla="*/ 0 w 1073426"/>
              <a:gd name="connsiteY3" fmla="*/ 0 h 1177337"/>
              <a:gd name="connsiteX4" fmla="*/ 7951 w 1073426"/>
              <a:gd name="connsiteY4" fmla="*/ 660502 h 1177337"/>
              <a:gd name="connsiteX0" fmla="*/ 7951 w 1073426"/>
              <a:gd name="connsiteY0" fmla="*/ 660502 h 1177337"/>
              <a:gd name="connsiteX1" fmla="*/ 1073426 w 1073426"/>
              <a:gd name="connsiteY1" fmla="*/ 1177337 h 1177337"/>
              <a:gd name="connsiteX2" fmla="*/ 1049572 w 1073426"/>
              <a:gd name="connsiteY2" fmla="*/ 294199 h 1177337"/>
              <a:gd name="connsiteX3" fmla="*/ 0 w 1073426"/>
              <a:gd name="connsiteY3" fmla="*/ 0 h 1177337"/>
              <a:gd name="connsiteX4" fmla="*/ 7951 w 1073426"/>
              <a:gd name="connsiteY4" fmla="*/ 660502 h 1177337"/>
              <a:gd name="connsiteX0" fmla="*/ 11240 w 1073426"/>
              <a:gd name="connsiteY0" fmla="*/ 673659 h 1177337"/>
              <a:gd name="connsiteX1" fmla="*/ 1073426 w 1073426"/>
              <a:gd name="connsiteY1" fmla="*/ 1177337 h 1177337"/>
              <a:gd name="connsiteX2" fmla="*/ 1049572 w 1073426"/>
              <a:gd name="connsiteY2" fmla="*/ 294199 h 1177337"/>
              <a:gd name="connsiteX3" fmla="*/ 0 w 1073426"/>
              <a:gd name="connsiteY3" fmla="*/ 0 h 1177337"/>
              <a:gd name="connsiteX4" fmla="*/ 11240 w 1073426"/>
              <a:gd name="connsiteY4" fmla="*/ 673659 h 1177337"/>
              <a:gd name="connsiteX0" fmla="*/ 11240 w 1056980"/>
              <a:gd name="connsiteY0" fmla="*/ 673659 h 1180626"/>
              <a:gd name="connsiteX1" fmla="*/ 1056980 w 1056980"/>
              <a:gd name="connsiteY1" fmla="*/ 1180626 h 1180626"/>
              <a:gd name="connsiteX2" fmla="*/ 1049572 w 1056980"/>
              <a:gd name="connsiteY2" fmla="*/ 294199 h 1180626"/>
              <a:gd name="connsiteX3" fmla="*/ 0 w 1056980"/>
              <a:gd name="connsiteY3" fmla="*/ 0 h 1180626"/>
              <a:gd name="connsiteX4" fmla="*/ 11240 w 1056980"/>
              <a:gd name="connsiteY4" fmla="*/ 673659 h 1180626"/>
              <a:gd name="connsiteX0" fmla="*/ 1372 w 1056980"/>
              <a:gd name="connsiteY0" fmla="*/ 673659 h 1180626"/>
              <a:gd name="connsiteX1" fmla="*/ 1056980 w 1056980"/>
              <a:gd name="connsiteY1" fmla="*/ 1180626 h 1180626"/>
              <a:gd name="connsiteX2" fmla="*/ 1049572 w 1056980"/>
              <a:gd name="connsiteY2" fmla="*/ 294199 h 1180626"/>
              <a:gd name="connsiteX3" fmla="*/ 0 w 1056980"/>
              <a:gd name="connsiteY3" fmla="*/ 0 h 1180626"/>
              <a:gd name="connsiteX4" fmla="*/ 1372 w 1056980"/>
              <a:gd name="connsiteY4" fmla="*/ 673659 h 1180626"/>
              <a:gd name="connsiteX0" fmla="*/ 1372 w 1063102"/>
              <a:gd name="connsiteY0" fmla="*/ 673659 h 1180626"/>
              <a:gd name="connsiteX1" fmla="*/ 1056980 w 1063102"/>
              <a:gd name="connsiteY1" fmla="*/ 1180626 h 1180626"/>
              <a:gd name="connsiteX2" fmla="*/ 1062729 w 1063102"/>
              <a:gd name="connsiteY2" fmla="*/ 294199 h 1180626"/>
              <a:gd name="connsiteX3" fmla="*/ 0 w 1063102"/>
              <a:gd name="connsiteY3" fmla="*/ 0 h 1180626"/>
              <a:gd name="connsiteX4" fmla="*/ 1372 w 1063102"/>
              <a:gd name="connsiteY4" fmla="*/ 673659 h 1180626"/>
              <a:gd name="connsiteX0" fmla="*/ 1372 w 1056980"/>
              <a:gd name="connsiteY0" fmla="*/ 673659 h 1180626"/>
              <a:gd name="connsiteX1" fmla="*/ 1056980 w 1056980"/>
              <a:gd name="connsiteY1" fmla="*/ 1180626 h 1180626"/>
              <a:gd name="connsiteX2" fmla="*/ 1029876 w 1056980"/>
              <a:gd name="connsiteY2" fmla="*/ 298304 h 1180626"/>
              <a:gd name="connsiteX3" fmla="*/ 0 w 1056980"/>
              <a:gd name="connsiteY3" fmla="*/ 0 h 1180626"/>
              <a:gd name="connsiteX4" fmla="*/ 1372 w 1056980"/>
              <a:gd name="connsiteY4" fmla="*/ 673659 h 1180626"/>
              <a:gd name="connsiteX0" fmla="*/ 1372 w 1056980"/>
              <a:gd name="connsiteY0" fmla="*/ 673659 h 1180626"/>
              <a:gd name="connsiteX1" fmla="*/ 1056980 w 1056980"/>
              <a:gd name="connsiteY1" fmla="*/ 1180626 h 1180626"/>
              <a:gd name="connsiteX2" fmla="*/ 1029876 w 1056980"/>
              <a:gd name="connsiteY2" fmla="*/ 285985 h 1180626"/>
              <a:gd name="connsiteX3" fmla="*/ 0 w 1056980"/>
              <a:gd name="connsiteY3" fmla="*/ 0 h 1180626"/>
              <a:gd name="connsiteX4" fmla="*/ 1372 w 1056980"/>
              <a:gd name="connsiteY4" fmla="*/ 673659 h 1180626"/>
              <a:gd name="connsiteX0" fmla="*/ 1372 w 1036448"/>
              <a:gd name="connsiteY0" fmla="*/ 673659 h 1180626"/>
              <a:gd name="connsiteX1" fmla="*/ 1036448 w 1036448"/>
              <a:gd name="connsiteY1" fmla="*/ 1180626 h 1180626"/>
              <a:gd name="connsiteX2" fmla="*/ 1029876 w 1036448"/>
              <a:gd name="connsiteY2" fmla="*/ 285985 h 1180626"/>
              <a:gd name="connsiteX3" fmla="*/ 0 w 1036448"/>
              <a:gd name="connsiteY3" fmla="*/ 0 h 1180626"/>
              <a:gd name="connsiteX4" fmla="*/ 1372 w 1036448"/>
              <a:gd name="connsiteY4" fmla="*/ 673659 h 1180626"/>
              <a:gd name="connsiteX0" fmla="*/ 154 w 1035230"/>
              <a:gd name="connsiteY0" fmla="*/ 673659 h 1180626"/>
              <a:gd name="connsiteX1" fmla="*/ 1035230 w 1035230"/>
              <a:gd name="connsiteY1" fmla="*/ 1180626 h 1180626"/>
              <a:gd name="connsiteX2" fmla="*/ 1028658 w 1035230"/>
              <a:gd name="connsiteY2" fmla="*/ 285985 h 1180626"/>
              <a:gd name="connsiteX3" fmla="*/ 27528 w 1035230"/>
              <a:gd name="connsiteY3" fmla="*/ 0 h 1180626"/>
              <a:gd name="connsiteX4" fmla="*/ 154 w 1035230"/>
              <a:gd name="connsiteY4" fmla="*/ 673659 h 1180626"/>
              <a:gd name="connsiteX0" fmla="*/ 60 w 1035136"/>
              <a:gd name="connsiteY0" fmla="*/ 673659 h 1180626"/>
              <a:gd name="connsiteX1" fmla="*/ 1035136 w 1035136"/>
              <a:gd name="connsiteY1" fmla="*/ 1180626 h 1180626"/>
              <a:gd name="connsiteX2" fmla="*/ 1028564 w 1035136"/>
              <a:gd name="connsiteY2" fmla="*/ 285985 h 1180626"/>
              <a:gd name="connsiteX3" fmla="*/ 80818 w 1035136"/>
              <a:gd name="connsiteY3" fmla="*/ 0 h 1180626"/>
              <a:gd name="connsiteX4" fmla="*/ 60 w 1035136"/>
              <a:gd name="connsiteY4" fmla="*/ 673659 h 1180626"/>
              <a:gd name="connsiteX0" fmla="*/ 152 w 1035228"/>
              <a:gd name="connsiteY0" fmla="*/ 669553 h 1176520"/>
              <a:gd name="connsiteX1" fmla="*/ 1035228 w 1035228"/>
              <a:gd name="connsiteY1" fmla="*/ 1176520 h 1176520"/>
              <a:gd name="connsiteX2" fmla="*/ 1028656 w 1035228"/>
              <a:gd name="connsiteY2" fmla="*/ 281879 h 1176520"/>
              <a:gd name="connsiteX3" fmla="*/ 27525 w 1035228"/>
              <a:gd name="connsiteY3" fmla="*/ 0 h 1176520"/>
              <a:gd name="connsiteX4" fmla="*/ 152 w 1035228"/>
              <a:gd name="connsiteY4" fmla="*/ 669553 h 1176520"/>
              <a:gd name="connsiteX0" fmla="*/ 62970 w 1007703"/>
              <a:gd name="connsiteY0" fmla="*/ 669553 h 1176520"/>
              <a:gd name="connsiteX1" fmla="*/ 1007703 w 1007703"/>
              <a:gd name="connsiteY1" fmla="*/ 1176520 h 1176520"/>
              <a:gd name="connsiteX2" fmla="*/ 1001131 w 1007703"/>
              <a:gd name="connsiteY2" fmla="*/ 281879 h 1176520"/>
              <a:gd name="connsiteX3" fmla="*/ 0 w 1007703"/>
              <a:gd name="connsiteY3" fmla="*/ 0 h 1176520"/>
              <a:gd name="connsiteX4" fmla="*/ 62970 w 1007703"/>
              <a:gd name="connsiteY4" fmla="*/ 669553 h 1176520"/>
              <a:gd name="connsiteX0" fmla="*/ 380 w 1014924"/>
              <a:gd name="connsiteY0" fmla="*/ 673659 h 1176520"/>
              <a:gd name="connsiteX1" fmla="*/ 1014924 w 1014924"/>
              <a:gd name="connsiteY1" fmla="*/ 1176520 h 1176520"/>
              <a:gd name="connsiteX2" fmla="*/ 1008352 w 1014924"/>
              <a:gd name="connsiteY2" fmla="*/ 281879 h 1176520"/>
              <a:gd name="connsiteX3" fmla="*/ 7221 w 1014924"/>
              <a:gd name="connsiteY3" fmla="*/ 0 h 1176520"/>
              <a:gd name="connsiteX4" fmla="*/ 380 w 1014924"/>
              <a:gd name="connsiteY4" fmla="*/ 673659 h 1176520"/>
              <a:gd name="connsiteX0" fmla="*/ 543 w 1015087"/>
              <a:gd name="connsiteY0" fmla="*/ 673659 h 1176520"/>
              <a:gd name="connsiteX1" fmla="*/ 1015087 w 1015087"/>
              <a:gd name="connsiteY1" fmla="*/ 1176520 h 1176520"/>
              <a:gd name="connsiteX2" fmla="*/ 1008515 w 1015087"/>
              <a:gd name="connsiteY2" fmla="*/ 281879 h 1176520"/>
              <a:gd name="connsiteX3" fmla="*/ 3278 w 1015087"/>
              <a:gd name="connsiteY3" fmla="*/ 0 h 1176520"/>
              <a:gd name="connsiteX4" fmla="*/ 543 w 1015087"/>
              <a:gd name="connsiteY4" fmla="*/ 673659 h 1176520"/>
              <a:gd name="connsiteX0" fmla="*/ 1269 w 1015813"/>
              <a:gd name="connsiteY0" fmla="*/ 673659 h 1176520"/>
              <a:gd name="connsiteX1" fmla="*/ 1015813 w 1015813"/>
              <a:gd name="connsiteY1" fmla="*/ 1176520 h 1176520"/>
              <a:gd name="connsiteX2" fmla="*/ 1009241 w 1015813"/>
              <a:gd name="connsiteY2" fmla="*/ 281879 h 1176520"/>
              <a:gd name="connsiteX3" fmla="*/ 0 w 1015813"/>
              <a:gd name="connsiteY3" fmla="*/ 0 h 1176520"/>
              <a:gd name="connsiteX4" fmla="*/ 1269 w 1015813"/>
              <a:gd name="connsiteY4" fmla="*/ 673659 h 1176520"/>
              <a:gd name="connsiteX0" fmla="*/ 5273 w 1015813"/>
              <a:gd name="connsiteY0" fmla="*/ 673659 h 1176520"/>
              <a:gd name="connsiteX1" fmla="*/ 1015813 w 1015813"/>
              <a:gd name="connsiteY1" fmla="*/ 1176520 h 1176520"/>
              <a:gd name="connsiteX2" fmla="*/ 1009241 w 1015813"/>
              <a:gd name="connsiteY2" fmla="*/ 281879 h 1176520"/>
              <a:gd name="connsiteX3" fmla="*/ 0 w 1015813"/>
              <a:gd name="connsiteY3" fmla="*/ 0 h 1176520"/>
              <a:gd name="connsiteX4" fmla="*/ 5273 w 1015813"/>
              <a:gd name="connsiteY4" fmla="*/ 673659 h 1176520"/>
              <a:gd name="connsiteX0" fmla="*/ 5273 w 1015813"/>
              <a:gd name="connsiteY0" fmla="*/ 673659 h 1176520"/>
              <a:gd name="connsiteX1" fmla="*/ 1015813 w 1015813"/>
              <a:gd name="connsiteY1" fmla="*/ 1176520 h 1176520"/>
              <a:gd name="connsiteX2" fmla="*/ 1009241 w 1015813"/>
              <a:gd name="connsiteY2" fmla="*/ 281879 h 1176520"/>
              <a:gd name="connsiteX3" fmla="*/ 0 w 1015813"/>
              <a:gd name="connsiteY3" fmla="*/ 0 h 1176520"/>
              <a:gd name="connsiteX4" fmla="*/ 5273 w 1015813"/>
              <a:gd name="connsiteY4" fmla="*/ 673659 h 1176520"/>
              <a:gd name="connsiteX0" fmla="*/ 1269 w 1015813"/>
              <a:gd name="connsiteY0" fmla="*/ 673659 h 1176520"/>
              <a:gd name="connsiteX1" fmla="*/ 1015813 w 1015813"/>
              <a:gd name="connsiteY1" fmla="*/ 1176520 h 1176520"/>
              <a:gd name="connsiteX2" fmla="*/ 1009241 w 1015813"/>
              <a:gd name="connsiteY2" fmla="*/ 281879 h 1176520"/>
              <a:gd name="connsiteX3" fmla="*/ 0 w 1015813"/>
              <a:gd name="connsiteY3" fmla="*/ 0 h 1176520"/>
              <a:gd name="connsiteX4" fmla="*/ 1269 w 1015813"/>
              <a:gd name="connsiteY4" fmla="*/ 673659 h 1176520"/>
              <a:gd name="connsiteX0" fmla="*/ 8925 w 1023469"/>
              <a:gd name="connsiteY0" fmla="*/ 673659 h 1176520"/>
              <a:gd name="connsiteX1" fmla="*/ 1023469 w 1023469"/>
              <a:gd name="connsiteY1" fmla="*/ 1176520 h 1176520"/>
              <a:gd name="connsiteX2" fmla="*/ 1016897 w 1023469"/>
              <a:gd name="connsiteY2" fmla="*/ 281879 h 1176520"/>
              <a:gd name="connsiteX3" fmla="*/ 0 w 1023469"/>
              <a:gd name="connsiteY3" fmla="*/ 0 h 1176520"/>
              <a:gd name="connsiteX4" fmla="*/ 8925 w 1023469"/>
              <a:gd name="connsiteY4" fmla="*/ 673659 h 1176520"/>
              <a:gd name="connsiteX0" fmla="*/ 3183 w 1023469"/>
              <a:gd name="connsiteY0" fmla="*/ 673659 h 1176520"/>
              <a:gd name="connsiteX1" fmla="*/ 1023469 w 1023469"/>
              <a:gd name="connsiteY1" fmla="*/ 1176520 h 1176520"/>
              <a:gd name="connsiteX2" fmla="*/ 1016897 w 1023469"/>
              <a:gd name="connsiteY2" fmla="*/ 281879 h 1176520"/>
              <a:gd name="connsiteX3" fmla="*/ 0 w 1023469"/>
              <a:gd name="connsiteY3" fmla="*/ 0 h 1176520"/>
              <a:gd name="connsiteX4" fmla="*/ 3183 w 1023469"/>
              <a:gd name="connsiteY4" fmla="*/ 673659 h 1176520"/>
              <a:gd name="connsiteX0" fmla="*/ 3183 w 1023469"/>
              <a:gd name="connsiteY0" fmla="*/ 673659 h 1176520"/>
              <a:gd name="connsiteX1" fmla="*/ 1023469 w 1023469"/>
              <a:gd name="connsiteY1" fmla="*/ 1176520 h 1176520"/>
              <a:gd name="connsiteX2" fmla="*/ 1016897 w 1023469"/>
              <a:gd name="connsiteY2" fmla="*/ 281879 h 1176520"/>
              <a:gd name="connsiteX3" fmla="*/ 0 w 1023469"/>
              <a:gd name="connsiteY3" fmla="*/ 0 h 1176520"/>
              <a:gd name="connsiteX4" fmla="*/ 3183 w 1023469"/>
              <a:gd name="connsiteY4" fmla="*/ 673659 h 1176520"/>
              <a:gd name="connsiteX0" fmla="*/ 3183 w 1023469"/>
              <a:gd name="connsiteY0" fmla="*/ 673659 h 1176520"/>
              <a:gd name="connsiteX1" fmla="*/ 1023469 w 1023469"/>
              <a:gd name="connsiteY1" fmla="*/ 1176520 h 1176520"/>
              <a:gd name="connsiteX2" fmla="*/ 1016897 w 1023469"/>
              <a:gd name="connsiteY2" fmla="*/ 281879 h 1176520"/>
              <a:gd name="connsiteX3" fmla="*/ 0 w 1023469"/>
              <a:gd name="connsiteY3" fmla="*/ 0 h 1176520"/>
              <a:gd name="connsiteX4" fmla="*/ 3183 w 1023469"/>
              <a:gd name="connsiteY4" fmla="*/ 673659 h 1176520"/>
              <a:gd name="connsiteX0" fmla="*/ 3183 w 1023469"/>
              <a:gd name="connsiteY0" fmla="*/ 673659 h 1176520"/>
              <a:gd name="connsiteX1" fmla="*/ 1023469 w 1023469"/>
              <a:gd name="connsiteY1" fmla="*/ 1176520 h 1176520"/>
              <a:gd name="connsiteX2" fmla="*/ 1016897 w 1023469"/>
              <a:gd name="connsiteY2" fmla="*/ 281879 h 1176520"/>
              <a:gd name="connsiteX3" fmla="*/ 0 w 1023469"/>
              <a:gd name="connsiteY3" fmla="*/ 0 h 1176520"/>
              <a:gd name="connsiteX4" fmla="*/ 3183 w 1023469"/>
              <a:gd name="connsiteY4" fmla="*/ 673659 h 1176520"/>
              <a:gd name="connsiteX0" fmla="*/ 1268 w 1023469"/>
              <a:gd name="connsiteY0" fmla="*/ 673659 h 1176520"/>
              <a:gd name="connsiteX1" fmla="*/ 1023469 w 1023469"/>
              <a:gd name="connsiteY1" fmla="*/ 1176520 h 1176520"/>
              <a:gd name="connsiteX2" fmla="*/ 1016897 w 1023469"/>
              <a:gd name="connsiteY2" fmla="*/ 281879 h 1176520"/>
              <a:gd name="connsiteX3" fmla="*/ 0 w 1023469"/>
              <a:gd name="connsiteY3" fmla="*/ 0 h 1176520"/>
              <a:gd name="connsiteX4" fmla="*/ 1268 w 1023469"/>
              <a:gd name="connsiteY4" fmla="*/ 673659 h 1176520"/>
              <a:gd name="connsiteX0" fmla="*/ 1268 w 1025161"/>
              <a:gd name="connsiteY0" fmla="*/ 673659 h 1176520"/>
              <a:gd name="connsiteX1" fmla="*/ 1023469 w 1025161"/>
              <a:gd name="connsiteY1" fmla="*/ 1176520 h 1176520"/>
              <a:gd name="connsiteX2" fmla="*/ 1024554 w 1025161"/>
              <a:gd name="connsiteY2" fmla="*/ 281879 h 1176520"/>
              <a:gd name="connsiteX3" fmla="*/ 0 w 1025161"/>
              <a:gd name="connsiteY3" fmla="*/ 0 h 1176520"/>
              <a:gd name="connsiteX4" fmla="*/ 1268 w 1025161"/>
              <a:gd name="connsiteY4" fmla="*/ 673659 h 1176520"/>
              <a:gd name="connsiteX0" fmla="*/ 1268 w 1025161"/>
              <a:gd name="connsiteY0" fmla="*/ 673659 h 1176520"/>
              <a:gd name="connsiteX1" fmla="*/ 1023469 w 1025161"/>
              <a:gd name="connsiteY1" fmla="*/ 1176520 h 1176520"/>
              <a:gd name="connsiteX2" fmla="*/ 1024554 w 1025161"/>
              <a:gd name="connsiteY2" fmla="*/ 281879 h 1176520"/>
              <a:gd name="connsiteX3" fmla="*/ 0 w 1025161"/>
              <a:gd name="connsiteY3" fmla="*/ 0 h 1176520"/>
              <a:gd name="connsiteX4" fmla="*/ 1268 w 1025161"/>
              <a:gd name="connsiteY4" fmla="*/ 673659 h 1176520"/>
              <a:gd name="connsiteX0" fmla="*/ 1268 w 1025036"/>
              <a:gd name="connsiteY0" fmla="*/ 673659 h 1176520"/>
              <a:gd name="connsiteX1" fmla="*/ 1021556 w 1025036"/>
              <a:gd name="connsiteY1" fmla="*/ 1176520 h 1176520"/>
              <a:gd name="connsiteX2" fmla="*/ 1024554 w 1025036"/>
              <a:gd name="connsiteY2" fmla="*/ 281879 h 1176520"/>
              <a:gd name="connsiteX3" fmla="*/ 0 w 1025036"/>
              <a:gd name="connsiteY3" fmla="*/ 0 h 1176520"/>
              <a:gd name="connsiteX4" fmla="*/ 1268 w 1025036"/>
              <a:gd name="connsiteY4" fmla="*/ 673659 h 1176520"/>
              <a:gd name="connsiteX0" fmla="*/ 1268 w 1025384"/>
              <a:gd name="connsiteY0" fmla="*/ 673659 h 1179446"/>
              <a:gd name="connsiteX1" fmla="*/ 1025384 w 1025384"/>
              <a:gd name="connsiteY1" fmla="*/ 1179446 h 1179446"/>
              <a:gd name="connsiteX2" fmla="*/ 1024554 w 1025384"/>
              <a:gd name="connsiteY2" fmla="*/ 281879 h 1179446"/>
              <a:gd name="connsiteX3" fmla="*/ 0 w 1025384"/>
              <a:gd name="connsiteY3" fmla="*/ 0 h 1179446"/>
              <a:gd name="connsiteX4" fmla="*/ 1268 w 1025384"/>
              <a:gd name="connsiteY4" fmla="*/ 673659 h 1179446"/>
              <a:gd name="connsiteX0" fmla="*/ 1268 w 1025755"/>
              <a:gd name="connsiteY0" fmla="*/ 673659 h 1179446"/>
              <a:gd name="connsiteX1" fmla="*/ 1025384 w 1025755"/>
              <a:gd name="connsiteY1" fmla="*/ 1179446 h 1179446"/>
              <a:gd name="connsiteX2" fmla="*/ 1024554 w 1025755"/>
              <a:gd name="connsiteY2" fmla="*/ 281879 h 1179446"/>
              <a:gd name="connsiteX3" fmla="*/ 0 w 1025755"/>
              <a:gd name="connsiteY3" fmla="*/ 0 h 1179446"/>
              <a:gd name="connsiteX4" fmla="*/ 1268 w 1025755"/>
              <a:gd name="connsiteY4" fmla="*/ 673659 h 1179446"/>
              <a:gd name="connsiteX0" fmla="*/ 1268 w 1025755"/>
              <a:gd name="connsiteY0" fmla="*/ 673659 h 1179446"/>
              <a:gd name="connsiteX1" fmla="*/ 1025384 w 1025755"/>
              <a:gd name="connsiteY1" fmla="*/ 1179446 h 1179446"/>
              <a:gd name="connsiteX2" fmla="*/ 1024554 w 1025755"/>
              <a:gd name="connsiteY2" fmla="*/ 281879 h 1179446"/>
              <a:gd name="connsiteX3" fmla="*/ 0 w 1025755"/>
              <a:gd name="connsiteY3" fmla="*/ 0 h 1179446"/>
              <a:gd name="connsiteX4" fmla="*/ 1268 w 1025755"/>
              <a:gd name="connsiteY4" fmla="*/ 673659 h 1179446"/>
              <a:gd name="connsiteX0" fmla="*/ 1268 w 1025755"/>
              <a:gd name="connsiteY0" fmla="*/ 673659 h 1179446"/>
              <a:gd name="connsiteX1" fmla="*/ 1025384 w 1025755"/>
              <a:gd name="connsiteY1" fmla="*/ 1179446 h 1179446"/>
              <a:gd name="connsiteX2" fmla="*/ 1024554 w 1025755"/>
              <a:gd name="connsiteY2" fmla="*/ 276026 h 1179446"/>
              <a:gd name="connsiteX3" fmla="*/ 0 w 1025755"/>
              <a:gd name="connsiteY3" fmla="*/ 0 h 1179446"/>
              <a:gd name="connsiteX4" fmla="*/ 1268 w 1025755"/>
              <a:gd name="connsiteY4" fmla="*/ 673659 h 1179446"/>
              <a:gd name="connsiteX0" fmla="*/ 1268 w 1027264"/>
              <a:gd name="connsiteY0" fmla="*/ 673659 h 1179446"/>
              <a:gd name="connsiteX1" fmla="*/ 1025384 w 1027264"/>
              <a:gd name="connsiteY1" fmla="*/ 1179446 h 1179446"/>
              <a:gd name="connsiteX2" fmla="*/ 1026468 w 1027264"/>
              <a:gd name="connsiteY2" fmla="*/ 276026 h 1179446"/>
              <a:gd name="connsiteX3" fmla="*/ 0 w 1027264"/>
              <a:gd name="connsiteY3" fmla="*/ 0 h 1179446"/>
              <a:gd name="connsiteX4" fmla="*/ 1268 w 1027264"/>
              <a:gd name="connsiteY4" fmla="*/ 673659 h 1179446"/>
              <a:gd name="connsiteX0" fmla="*/ 1268 w 1027264"/>
              <a:gd name="connsiteY0" fmla="*/ 673659 h 1188227"/>
              <a:gd name="connsiteX1" fmla="*/ 1025384 w 1027264"/>
              <a:gd name="connsiteY1" fmla="*/ 1188227 h 1188227"/>
              <a:gd name="connsiteX2" fmla="*/ 1026468 w 1027264"/>
              <a:gd name="connsiteY2" fmla="*/ 276026 h 1188227"/>
              <a:gd name="connsiteX3" fmla="*/ 0 w 1027264"/>
              <a:gd name="connsiteY3" fmla="*/ 0 h 1188227"/>
              <a:gd name="connsiteX4" fmla="*/ 1268 w 1027264"/>
              <a:gd name="connsiteY4" fmla="*/ 673659 h 118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264" h="1188227">
                <a:moveTo>
                  <a:pt x="1268" y="673659"/>
                </a:moveTo>
                <a:lnTo>
                  <a:pt x="1025384" y="1188227"/>
                </a:lnTo>
                <a:cubicBezTo>
                  <a:pt x="1024830" y="881043"/>
                  <a:pt x="1028937" y="583209"/>
                  <a:pt x="1026468" y="276026"/>
                </a:cubicBezTo>
                <a:lnTo>
                  <a:pt x="0" y="0"/>
                </a:lnTo>
                <a:cubicBezTo>
                  <a:pt x="736" y="217612"/>
                  <a:pt x="532" y="441413"/>
                  <a:pt x="1268" y="673659"/>
                </a:cubicBezTo>
                <a:close/>
              </a:path>
            </a:pathLst>
          </a:custGeom>
          <a:solidFill>
            <a:srgbClr val="9B8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BC133DE-CA96-424A-B585-25F034113368}"/>
              </a:ext>
            </a:extLst>
          </p:cNvPr>
          <p:cNvSpPr/>
          <p:nvPr/>
        </p:nvSpPr>
        <p:spPr>
          <a:xfrm>
            <a:off x="8556206" y="1344243"/>
            <a:ext cx="1454902" cy="1083232"/>
          </a:xfrm>
          <a:custGeom>
            <a:avLst/>
            <a:gdLst>
              <a:gd name="connsiteX0" fmla="*/ 0 w 1026233"/>
              <a:gd name="connsiteY0" fmla="*/ 480225 h 1144645"/>
              <a:gd name="connsiteX1" fmla="*/ 16446 w 1026233"/>
              <a:gd name="connsiteY1" fmla="*/ 1144645 h 1144645"/>
              <a:gd name="connsiteX2" fmla="*/ 1026233 w 1026233"/>
              <a:gd name="connsiteY2" fmla="*/ 874930 h 1144645"/>
              <a:gd name="connsiteX3" fmla="*/ 1026233 w 1026233"/>
              <a:gd name="connsiteY3" fmla="*/ 0 h 1144645"/>
              <a:gd name="connsiteX4" fmla="*/ 0 w 1026233"/>
              <a:gd name="connsiteY4" fmla="*/ 480225 h 1144645"/>
              <a:gd name="connsiteX0" fmla="*/ 0 w 1026233"/>
              <a:gd name="connsiteY0" fmla="*/ 480225 h 1144645"/>
              <a:gd name="connsiteX1" fmla="*/ 6579 w 1026233"/>
              <a:gd name="connsiteY1" fmla="*/ 1144645 h 1144645"/>
              <a:gd name="connsiteX2" fmla="*/ 1026233 w 1026233"/>
              <a:gd name="connsiteY2" fmla="*/ 874930 h 1144645"/>
              <a:gd name="connsiteX3" fmla="*/ 1026233 w 1026233"/>
              <a:gd name="connsiteY3" fmla="*/ 0 h 1144645"/>
              <a:gd name="connsiteX4" fmla="*/ 0 w 1026233"/>
              <a:gd name="connsiteY4" fmla="*/ 480225 h 1144645"/>
              <a:gd name="connsiteX0" fmla="*/ 0 w 1026233"/>
              <a:gd name="connsiteY0" fmla="*/ 483514 h 1147934"/>
              <a:gd name="connsiteX1" fmla="*/ 6579 w 1026233"/>
              <a:gd name="connsiteY1" fmla="*/ 1147934 h 1147934"/>
              <a:gd name="connsiteX2" fmla="*/ 1026233 w 1026233"/>
              <a:gd name="connsiteY2" fmla="*/ 878219 h 1147934"/>
              <a:gd name="connsiteX3" fmla="*/ 1026233 w 1026233"/>
              <a:gd name="connsiteY3" fmla="*/ 0 h 1147934"/>
              <a:gd name="connsiteX4" fmla="*/ 0 w 1026233"/>
              <a:gd name="connsiteY4" fmla="*/ 483514 h 1147934"/>
              <a:gd name="connsiteX0" fmla="*/ 0 w 1026233"/>
              <a:gd name="connsiteY0" fmla="*/ 483514 h 1154512"/>
              <a:gd name="connsiteX1" fmla="*/ 9869 w 1026233"/>
              <a:gd name="connsiteY1" fmla="*/ 1154512 h 1154512"/>
              <a:gd name="connsiteX2" fmla="*/ 1026233 w 1026233"/>
              <a:gd name="connsiteY2" fmla="*/ 878219 h 1154512"/>
              <a:gd name="connsiteX3" fmla="*/ 1026233 w 1026233"/>
              <a:gd name="connsiteY3" fmla="*/ 0 h 1154512"/>
              <a:gd name="connsiteX4" fmla="*/ 0 w 1026233"/>
              <a:gd name="connsiteY4" fmla="*/ 483514 h 1154512"/>
              <a:gd name="connsiteX0" fmla="*/ 3288 w 1029521"/>
              <a:gd name="connsiteY0" fmla="*/ 483514 h 1154512"/>
              <a:gd name="connsiteX1" fmla="*/ 0 w 1029521"/>
              <a:gd name="connsiteY1" fmla="*/ 1154512 h 1154512"/>
              <a:gd name="connsiteX2" fmla="*/ 1029521 w 1029521"/>
              <a:gd name="connsiteY2" fmla="*/ 878219 h 1154512"/>
              <a:gd name="connsiteX3" fmla="*/ 1029521 w 1029521"/>
              <a:gd name="connsiteY3" fmla="*/ 0 h 1154512"/>
              <a:gd name="connsiteX4" fmla="*/ 3288 w 1029521"/>
              <a:gd name="connsiteY4" fmla="*/ 483514 h 1154512"/>
              <a:gd name="connsiteX0" fmla="*/ 3288 w 1032810"/>
              <a:gd name="connsiteY0" fmla="*/ 483514 h 1154512"/>
              <a:gd name="connsiteX1" fmla="*/ 0 w 1032810"/>
              <a:gd name="connsiteY1" fmla="*/ 1154512 h 1154512"/>
              <a:gd name="connsiteX2" fmla="*/ 1032810 w 1032810"/>
              <a:gd name="connsiteY2" fmla="*/ 888087 h 1154512"/>
              <a:gd name="connsiteX3" fmla="*/ 1029521 w 1032810"/>
              <a:gd name="connsiteY3" fmla="*/ 0 h 1154512"/>
              <a:gd name="connsiteX4" fmla="*/ 3288 w 1032810"/>
              <a:gd name="connsiteY4" fmla="*/ 483514 h 1154512"/>
              <a:gd name="connsiteX0" fmla="*/ 3288 w 1032810"/>
              <a:gd name="connsiteY0" fmla="*/ 483514 h 1154512"/>
              <a:gd name="connsiteX1" fmla="*/ 0 w 1032810"/>
              <a:gd name="connsiteY1" fmla="*/ 1154512 h 1154512"/>
              <a:gd name="connsiteX2" fmla="*/ 1032810 w 1032810"/>
              <a:gd name="connsiteY2" fmla="*/ 888087 h 1154512"/>
              <a:gd name="connsiteX3" fmla="*/ 1029521 w 1032810"/>
              <a:gd name="connsiteY3" fmla="*/ 0 h 1154512"/>
              <a:gd name="connsiteX4" fmla="*/ 3288 w 1032810"/>
              <a:gd name="connsiteY4" fmla="*/ 483514 h 1154512"/>
              <a:gd name="connsiteX0" fmla="*/ 3288 w 1032810"/>
              <a:gd name="connsiteY0" fmla="*/ 475300 h 1146298"/>
              <a:gd name="connsiteX1" fmla="*/ 0 w 1032810"/>
              <a:gd name="connsiteY1" fmla="*/ 1146298 h 1146298"/>
              <a:gd name="connsiteX2" fmla="*/ 1032810 w 1032810"/>
              <a:gd name="connsiteY2" fmla="*/ 879873 h 1146298"/>
              <a:gd name="connsiteX3" fmla="*/ 1000775 w 1032810"/>
              <a:gd name="connsiteY3" fmla="*/ 0 h 1146298"/>
              <a:gd name="connsiteX4" fmla="*/ 3288 w 1032810"/>
              <a:gd name="connsiteY4" fmla="*/ 475300 h 1146298"/>
              <a:gd name="connsiteX0" fmla="*/ 3288 w 1004064"/>
              <a:gd name="connsiteY0" fmla="*/ 475300 h 1146298"/>
              <a:gd name="connsiteX1" fmla="*/ 0 w 1004064"/>
              <a:gd name="connsiteY1" fmla="*/ 1146298 h 1146298"/>
              <a:gd name="connsiteX2" fmla="*/ 1004064 w 1004064"/>
              <a:gd name="connsiteY2" fmla="*/ 879873 h 1146298"/>
              <a:gd name="connsiteX3" fmla="*/ 1000775 w 1004064"/>
              <a:gd name="connsiteY3" fmla="*/ 0 h 1146298"/>
              <a:gd name="connsiteX4" fmla="*/ 3288 w 1004064"/>
              <a:gd name="connsiteY4" fmla="*/ 475300 h 1146298"/>
              <a:gd name="connsiteX0" fmla="*/ 3288 w 1009103"/>
              <a:gd name="connsiteY0" fmla="*/ 487620 h 1158618"/>
              <a:gd name="connsiteX1" fmla="*/ 0 w 1009103"/>
              <a:gd name="connsiteY1" fmla="*/ 1158618 h 1158618"/>
              <a:gd name="connsiteX2" fmla="*/ 1004064 w 1009103"/>
              <a:gd name="connsiteY2" fmla="*/ 892193 h 1158618"/>
              <a:gd name="connsiteX3" fmla="*/ 1008988 w 1009103"/>
              <a:gd name="connsiteY3" fmla="*/ 0 h 1158618"/>
              <a:gd name="connsiteX4" fmla="*/ 3288 w 1009103"/>
              <a:gd name="connsiteY4" fmla="*/ 487620 h 1158618"/>
              <a:gd name="connsiteX0" fmla="*/ 0 w 1018134"/>
              <a:gd name="connsiteY0" fmla="*/ 487620 h 1158618"/>
              <a:gd name="connsiteX1" fmla="*/ 9031 w 1018134"/>
              <a:gd name="connsiteY1" fmla="*/ 1158618 h 1158618"/>
              <a:gd name="connsiteX2" fmla="*/ 1013095 w 1018134"/>
              <a:gd name="connsiteY2" fmla="*/ 892193 h 1158618"/>
              <a:gd name="connsiteX3" fmla="*/ 1018019 w 1018134"/>
              <a:gd name="connsiteY3" fmla="*/ 0 h 1158618"/>
              <a:gd name="connsiteX4" fmla="*/ 0 w 1018134"/>
              <a:gd name="connsiteY4" fmla="*/ 487620 h 1158618"/>
              <a:gd name="connsiteX0" fmla="*/ 0 w 1022241"/>
              <a:gd name="connsiteY0" fmla="*/ 499939 h 1158618"/>
              <a:gd name="connsiteX1" fmla="*/ 13138 w 1022241"/>
              <a:gd name="connsiteY1" fmla="*/ 1158618 h 1158618"/>
              <a:gd name="connsiteX2" fmla="*/ 1017202 w 1022241"/>
              <a:gd name="connsiteY2" fmla="*/ 892193 h 1158618"/>
              <a:gd name="connsiteX3" fmla="*/ 1022126 w 1022241"/>
              <a:gd name="connsiteY3" fmla="*/ 0 h 1158618"/>
              <a:gd name="connsiteX4" fmla="*/ 0 w 1022241"/>
              <a:gd name="connsiteY4" fmla="*/ 499939 h 1158618"/>
              <a:gd name="connsiteX0" fmla="*/ 0 w 1030455"/>
              <a:gd name="connsiteY0" fmla="*/ 487620 h 1158618"/>
              <a:gd name="connsiteX1" fmla="*/ 21352 w 1030455"/>
              <a:gd name="connsiteY1" fmla="*/ 1158618 h 1158618"/>
              <a:gd name="connsiteX2" fmla="*/ 1025416 w 1030455"/>
              <a:gd name="connsiteY2" fmla="*/ 892193 h 1158618"/>
              <a:gd name="connsiteX3" fmla="*/ 1030340 w 1030455"/>
              <a:gd name="connsiteY3" fmla="*/ 0 h 1158618"/>
              <a:gd name="connsiteX4" fmla="*/ 0 w 1030455"/>
              <a:gd name="connsiteY4" fmla="*/ 487620 h 1158618"/>
              <a:gd name="connsiteX0" fmla="*/ 0 w 1025416"/>
              <a:gd name="connsiteY0" fmla="*/ 487620 h 1158618"/>
              <a:gd name="connsiteX1" fmla="*/ 21352 w 1025416"/>
              <a:gd name="connsiteY1" fmla="*/ 1158618 h 1158618"/>
              <a:gd name="connsiteX2" fmla="*/ 1025416 w 1025416"/>
              <a:gd name="connsiteY2" fmla="*/ 892193 h 1158618"/>
              <a:gd name="connsiteX3" fmla="*/ 1018021 w 1025416"/>
              <a:gd name="connsiteY3" fmla="*/ 0 h 1158618"/>
              <a:gd name="connsiteX4" fmla="*/ 0 w 1025416"/>
              <a:gd name="connsiteY4" fmla="*/ 487620 h 1158618"/>
              <a:gd name="connsiteX0" fmla="*/ 0 w 1021309"/>
              <a:gd name="connsiteY0" fmla="*/ 487620 h 1158618"/>
              <a:gd name="connsiteX1" fmla="*/ 21352 w 1021309"/>
              <a:gd name="connsiteY1" fmla="*/ 1158618 h 1158618"/>
              <a:gd name="connsiteX2" fmla="*/ 1021309 w 1021309"/>
              <a:gd name="connsiteY2" fmla="*/ 892193 h 1158618"/>
              <a:gd name="connsiteX3" fmla="*/ 1018021 w 1021309"/>
              <a:gd name="connsiteY3" fmla="*/ 0 h 1158618"/>
              <a:gd name="connsiteX4" fmla="*/ 0 w 1021309"/>
              <a:gd name="connsiteY4" fmla="*/ 487620 h 1158618"/>
              <a:gd name="connsiteX0" fmla="*/ 0 w 1018265"/>
              <a:gd name="connsiteY0" fmla="*/ 487620 h 1158618"/>
              <a:gd name="connsiteX1" fmla="*/ 21352 w 1018265"/>
              <a:gd name="connsiteY1" fmla="*/ 1158618 h 1158618"/>
              <a:gd name="connsiteX2" fmla="*/ 1017202 w 1018265"/>
              <a:gd name="connsiteY2" fmla="*/ 888087 h 1158618"/>
              <a:gd name="connsiteX3" fmla="*/ 1018021 w 1018265"/>
              <a:gd name="connsiteY3" fmla="*/ 0 h 1158618"/>
              <a:gd name="connsiteX4" fmla="*/ 0 w 1018265"/>
              <a:gd name="connsiteY4" fmla="*/ 487620 h 1158618"/>
              <a:gd name="connsiteX0" fmla="*/ 0 w 1018265"/>
              <a:gd name="connsiteY0" fmla="*/ 487620 h 1158618"/>
              <a:gd name="connsiteX1" fmla="*/ 21352 w 1018265"/>
              <a:gd name="connsiteY1" fmla="*/ 1158618 h 1158618"/>
              <a:gd name="connsiteX2" fmla="*/ 1017202 w 1018265"/>
              <a:gd name="connsiteY2" fmla="*/ 888087 h 1158618"/>
              <a:gd name="connsiteX3" fmla="*/ 1018021 w 1018265"/>
              <a:gd name="connsiteY3" fmla="*/ 0 h 1158618"/>
              <a:gd name="connsiteX4" fmla="*/ 0 w 1018265"/>
              <a:gd name="connsiteY4" fmla="*/ 487620 h 1158618"/>
              <a:gd name="connsiteX0" fmla="*/ 0 w 1018265"/>
              <a:gd name="connsiteY0" fmla="*/ 487620 h 1158618"/>
              <a:gd name="connsiteX1" fmla="*/ 21352 w 1018265"/>
              <a:gd name="connsiteY1" fmla="*/ 1158618 h 1158618"/>
              <a:gd name="connsiteX2" fmla="*/ 1017202 w 1018265"/>
              <a:gd name="connsiteY2" fmla="*/ 900407 h 1158618"/>
              <a:gd name="connsiteX3" fmla="*/ 1018021 w 1018265"/>
              <a:gd name="connsiteY3" fmla="*/ 0 h 1158618"/>
              <a:gd name="connsiteX4" fmla="*/ 0 w 1018265"/>
              <a:gd name="connsiteY4" fmla="*/ 487620 h 1158618"/>
              <a:gd name="connsiteX0" fmla="*/ 0 w 997733"/>
              <a:gd name="connsiteY0" fmla="*/ 487620 h 1158618"/>
              <a:gd name="connsiteX1" fmla="*/ 820 w 997733"/>
              <a:gd name="connsiteY1" fmla="*/ 1158618 h 1158618"/>
              <a:gd name="connsiteX2" fmla="*/ 996670 w 997733"/>
              <a:gd name="connsiteY2" fmla="*/ 900407 h 1158618"/>
              <a:gd name="connsiteX3" fmla="*/ 997489 w 997733"/>
              <a:gd name="connsiteY3" fmla="*/ 0 h 1158618"/>
              <a:gd name="connsiteX4" fmla="*/ 0 w 997733"/>
              <a:gd name="connsiteY4" fmla="*/ 487620 h 1158618"/>
              <a:gd name="connsiteX0" fmla="*/ 40247 w 996915"/>
              <a:gd name="connsiteY0" fmla="*/ 499939 h 1158618"/>
              <a:gd name="connsiteX1" fmla="*/ 2 w 996915"/>
              <a:gd name="connsiteY1" fmla="*/ 1158618 h 1158618"/>
              <a:gd name="connsiteX2" fmla="*/ 995852 w 996915"/>
              <a:gd name="connsiteY2" fmla="*/ 900407 h 1158618"/>
              <a:gd name="connsiteX3" fmla="*/ 996671 w 996915"/>
              <a:gd name="connsiteY3" fmla="*/ 0 h 1158618"/>
              <a:gd name="connsiteX4" fmla="*/ 40247 w 996915"/>
              <a:gd name="connsiteY4" fmla="*/ 499939 h 1158618"/>
              <a:gd name="connsiteX0" fmla="*/ 7398 w 996919"/>
              <a:gd name="connsiteY0" fmla="*/ 491726 h 1158618"/>
              <a:gd name="connsiteX1" fmla="*/ 6 w 996919"/>
              <a:gd name="connsiteY1" fmla="*/ 1158618 h 1158618"/>
              <a:gd name="connsiteX2" fmla="*/ 995856 w 996919"/>
              <a:gd name="connsiteY2" fmla="*/ 900407 h 1158618"/>
              <a:gd name="connsiteX3" fmla="*/ 996675 w 996919"/>
              <a:gd name="connsiteY3" fmla="*/ 0 h 1158618"/>
              <a:gd name="connsiteX4" fmla="*/ 7398 w 996919"/>
              <a:gd name="connsiteY4" fmla="*/ 491726 h 1158618"/>
              <a:gd name="connsiteX0" fmla="*/ 0 w 989521"/>
              <a:gd name="connsiteY0" fmla="*/ 491726 h 1158618"/>
              <a:gd name="connsiteX1" fmla="*/ 62419 w 989521"/>
              <a:gd name="connsiteY1" fmla="*/ 1158618 h 1158618"/>
              <a:gd name="connsiteX2" fmla="*/ 988458 w 989521"/>
              <a:gd name="connsiteY2" fmla="*/ 900407 h 1158618"/>
              <a:gd name="connsiteX3" fmla="*/ 989277 w 989521"/>
              <a:gd name="connsiteY3" fmla="*/ 0 h 1158618"/>
              <a:gd name="connsiteX4" fmla="*/ 0 w 989521"/>
              <a:gd name="connsiteY4" fmla="*/ 491726 h 1158618"/>
              <a:gd name="connsiteX0" fmla="*/ 3298 w 992819"/>
              <a:gd name="connsiteY0" fmla="*/ 491726 h 1158618"/>
              <a:gd name="connsiteX1" fmla="*/ 13 w 992819"/>
              <a:gd name="connsiteY1" fmla="*/ 1158618 h 1158618"/>
              <a:gd name="connsiteX2" fmla="*/ 991756 w 992819"/>
              <a:gd name="connsiteY2" fmla="*/ 900407 h 1158618"/>
              <a:gd name="connsiteX3" fmla="*/ 992575 w 992819"/>
              <a:gd name="connsiteY3" fmla="*/ 0 h 1158618"/>
              <a:gd name="connsiteX4" fmla="*/ 3298 w 992819"/>
              <a:gd name="connsiteY4" fmla="*/ 491726 h 1158618"/>
              <a:gd name="connsiteX0" fmla="*/ 0 w 993627"/>
              <a:gd name="connsiteY0" fmla="*/ 491726 h 1158618"/>
              <a:gd name="connsiteX1" fmla="*/ 821 w 993627"/>
              <a:gd name="connsiteY1" fmla="*/ 1158618 h 1158618"/>
              <a:gd name="connsiteX2" fmla="*/ 992564 w 993627"/>
              <a:gd name="connsiteY2" fmla="*/ 900407 h 1158618"/>
              <a:gd name="connsiteX3" fmla="*/ 993383 w 993627"/>
              <a:gd name="connsiteY3" fmla="*/ 0 h 1158618"/>
              <a:gd name="connsiteX4" fmla="*/ 0 w 993627"/>
              <a:gd name="connsiteY4" fmla="*/ 491726 h 1158618"/>
              <a:gd name="connsiteX0" fmla="*/ 0 w 998317"/>
              <a:gd name="connsiteY0" fmla="*/ 491726 h 1158618"/>
              <a:gd name="connsiteX1" fmla="*/ 821 w 998317"/>
              <a:gd name="connsiteY1" fmla="*/ 1158618 h 1158618"/>
              <a:gd name="connsiteX2" fmla="*/ 992564 w 998317"/>
              <a:gd name="connsiteY2" fmla="*/ 900407 h 1158618"/>
              <a:gd name="connsiteX3" fmla="*/ 998212 w 998317"/>
              <a:gd name="connsiteY3" fmla="*/ 0 h 1158618"/>
              <a:gd name="connsiteX4" fmla="*/ 0 w 998317"/>
              <a:gd name="connsiteY4" fmla="*/ 491726 h 1158618"/>
              <a:gd name="connsiteX0" fmla="*/ 0 w 1007051"/>
              <a:gd name="connsiteY0" fmla="*/ 491726 h 1158618"/>
              <a:gd name="connsiteX1" fmla="*/ 821 w 1007051"/>
              <a:gd name="connsiteY1" fmla="*/ 1158618 h 1158618"/>
              <a:gd name="connsiteX2" fmla="*/ 1007051 w 1007051"/>
              <a:gd name="connsiteY2" fmla="*/ 895578 h 1158618"/>
              <a:gd name="connsiteX3" fmla="*/ 998212 w 1007051"/>
              <a:gd name="connsiteY3" fmla="*/ 0 h 1158618"/>
              <a:gd name="connsiteX4" fmla="*/ 0 w 1007051"/>
              <a:gd name="connsiteY4" fmla="*/ 491726 h 1158618"/>
              <a:gd name="connsiteX0" fmla="*/ 0 w 1007051"/>
              <a:gd name="connsiteY0" fmla="*/ 487722 h 1158618"/>
              <a:gd name="connsiteX1" fmla="*/ 821 w 1007051"/>
              <a:gd name="connsiteY1" fmla="*/ 1158618 h 1158618"/>
              <a:gd name="connsiteX2" fmla="*/ 1007051 w 1007051"/>
              <a:gd name="connsiteY2" fmla="*/ 895578 h 1158618"/>
              <a:gd name="connsiteX3" fmla="*/ 998212 w 1007051"/>
              <a:gd name="connsiteY3" fmla="*/ 0 h 1158618"/>
              <a:gd name="connsiteX4" fmla="*/ 0 w 1007051"/>
              <a:gd name="connsiteY4" fmla="*/ 487722 h 1158618"/>
              <a:gd name="connsiteX0" fmla="*/ 0 w 1007051"/>
              <a:gd name="connsiteY0" fmla="*/ 487722 h 1162622"/>
              <a:gd name="connsiteX1" fmla="*/ 821 w 1007051"/>
              <a:gd name="connsiteY1" fmla="*/ 1162622 h 1162622"/>
              <a:gd name="connsiteX2" fmla="*/ 1007051 w 1007051"/>
              <a:gd name="connsiteY2" fmla="*/ 895578 h 1162622"/>
              <a:gd name="connsiteX3" fmla="*/ 998212 w 1007051"/>
              <a:gd name="connsiteY3" fmla="*/ 0 h 1162622"/>
              <a:gd name="connsiteX4" fmla="*/ 0 w 1007051"/>
              <a:gd name="connsiteY4" fmla="*/ 487722 h 1162622"/>
              <a:gd name="connsiteX0" fmla="*/ 0 w 1010637"/>
              <a:gd name="connsiteY0" fmla="*/ 487722 h 1162622"/>
              <a:gd name="connsiteX1" fmla="*/ 4407 w 1010637"/>
              <a:gd name="connsiteY1" fmla="*/ 1162622 h 1162622"/>
              <a:gd name="connsiteX2" fmla="*/ 1010637 w 1010637"/>
              <a:gd name="connsiteY2" fmla="*/ 895578 h 1162622"/>
              <a:gd name="connsiteX3" fmla="*/ 1001798 w 1010637"/>
              <a:gd name="connsiteY3" fmla="*/ 0 h 1162622"/>
              <a:gd name="connsiteX4" fmla="*/ 0 w 1010637"/>
              <a:gd name="connsiteY4" fmla="*/ 487722 h 1162622"/>
              <a:gd name="connsiteX0" fmla="*/ 0 w 1018255"/>
              <a:gd name="connsiteY0" fmla="*/ 487722 h 1162622"/>
              <a:gd name="connsiteX1" fmla="*/ 12025 w 1018255"/>
              <a:gd name="connsiteY1" fmla="*/ 1162622 h 1162622"/>
              <a:gd name="connsiteX2" fmla="*/ 1018255 w 1018255"/>
              <a:gd name="connsiteY2" fmla="*/ 895578 h 1162622"/>
              <a:gd name="connsiteX3" fmla="*/ 1009416 w 1018255"/>
              <a:gd name="connsiteY3" fmla="*/ 0 h 1162622"/>
              <a:gd name="connsiteX4" fmla="*/ 0 w 1018255"/>
              <a:gd name="connsiteY4" fmla="*/ 487722 h 1162622"/>
              <a:gd name="connsiteX0" fmla="*/ 0 w 1018255"/>
              <a:gd name="connsiteY0" fmla="*/ 487722 h 1159694"/>
              <a:gd name="connsiteX1" fmla="*/ 4408 w 1018255"/>
              <a:gd name="connsiteY1" fmla="*/ 1159694 h 1159694"/>
              <a:gd name="connsiteX2" fmla="*/ 1018255 w 1018255"/>
              <a:gd name="connsiteY2" fmla="*/ 895578 h 1159694"/>
              <a:gd name="connsiteX3" fmla="*/ 1009416 w 1018255"/>
              <a:gd name="connsiteY3" fmla="*/ 0 h 1159694"/>
              <a:gd name="connsiteX4" fmla="*/ 0 w 1018255"/>
              <a:gd name="connsiteY4" fmla="*/ 487722 h 1159694"/>
              <a:gd name="connsiteX0" fmla="*/ 0 w 1019191"/>
              <a:gd name="connsiteY0" fmla="*/ 493576 h 1165548"/>
              <a:gd name="connsiteX1" fmla="*/ 4408 w 1019191"/>
              <a:gd name="connsiteY1" fmla="*/ 1165548 h 1165548"/>
              <a:gd name="connsiteX2" fmla="*/ 1018255 w 1019191"/>
              <a:gd name="connsiteY2" fmla="*/ 901432 h 1165548"/>
              <a:gd name="connsiteX3" fmla="*/ 1018938 w 1019191"/>
              <a:gd name="connsiteY3" fmla="*/ 0 h 1165548"/>
              <a:gd name="connsiteX4" fmla="*/ 0 w 1019191"/>
              <a:gd name="connsiteY4" fmla="*/ 493576 h 1165548"/>
              <a:gd name="connsiteX0" fmla="*/ 0 w 1019191"/>
              <a:gd name="connsiteY0" fmla="*/ 493576 h 1165548"/>
              <a:gd name="connsiteX1" fmla="*/ 4408 w 1019191"/>
              <a:gd name="connsiteY1" fmla="*/ 1165548 h 1165548"/>
              <a:gd name="connsiteX2" fmla="*/ 1018255 w 1019191"/>
              <a:gd name="connsiteY2" fmla="*/ 901432 h 1165548"/>
              <a:gd name="connsiteX3" fmla="*/ 1018938 w 1019191"/>
              <a:gd name="connsiteY3" fmla="*/ 0 h 1165548"/>
              <a:gd name="connsiteX4" fmla="*/ 0 w 1019191"/>
              <a:gd name="connsiteY4" fmla="*/ 493576 h 1165548"/>
              <a:gd name="connsiteX0" fmla="*/ 0 w 1019191"/>
              <a:gd name="connsiteY0" fmla="*/ 493576 h 1171401"/>
              <a:gd name="connsiteX1" fmla="*/ 599 w 1019191"/>
              <a:gd name="connsiteY1" fmla="*/ 1171401 h 1171401"/>
              <a:gd name="connsiteX2" fmla="*/ 1018255 w 1019191"/>
              <a:gd name="connsiteY2" fmla="*/ 901432 h 1171401"/>
              <a:gd name="connsiteX3" fmla="*/ 1018938 w 1019191"/>
              <a:gd name="connsiteY3" fmla="*/ 0 h 1171401"/>
              <a:gd name="connsiteX4" fmla="*/ 0 w 1019191"/>
              <a:gd name="connsiteY4" fmla="*/ 493576 h 1171401"/>
              <a:gd name="connsiteX0" fmla="*/ 0 w 1022064"/>
              <a:gd name="connsiteY0" fmla="*/ 493576 h 1171401"/>
              <a:gd name="connsiteX1" fmla="*/ 599 w 1022064"/>
              <a:gd name="connsiteY1" fmla="*/ 1171401 h 1171401"/>
              <a:gd name="connsiteX2" fmla="*/ 1022064 w 1022064"/>
              <a:gd name="connsiteY2" fmla="*/ 901432 h 1171401"/>
              <a:gd name="connsiteX3" fmla="*/ 1018938 w 1022064"/>
              <a:gd name="connsiteY3" fmla="*/ 0 h 1171401"/>
              <a:gd name="connsiteX4" fmla="*/ 0 w 1022064"/>
              <a:gd name="connsiteY4" fmla="*/ 493576 h 1171401"/>
              <a:gd name="connsiteX0" fmla="*/ 0 w 1022064"/>
              <a:gd name="connsiteY0" fmla="*/ 493576 h 1171401"/>
              <a:gd name="connsiteX1" fmla="*/ 599 w 1022064"/>
              <a:gd name="connsiteY1" fmla="*/ 1171401 h 1171401"/>
              <a:gd name="connsiteX2" fmla="*/ 1022064 w 1022064"/>
              <a:gd name="connsiteY2" fmla="*/ 901432 h 1171401"/>
              <a:gd name="connsiteX3" fmla="*/ 1018938 w 1022064"/>
              <a:gd name="connsiteY3" fmla="*/ 0 h 1171401"/>
              <a:gd name="connsiteX4" fmla="*/ 0 w 1022064"/>
              <a:gd name="connsiteY4" fmla="*/ 493576 h 1171401"/>
              <a:gd name="connsiteX0" fmla="*/ 0 w 1020159"/>
              <a:gd name="connsiteY0" fmla="*/ 493576 h 1171401"/>
              <a:gd name="connsiteX1" fmla="*/ 599 w 1020159"/>
              <a:gd name="connsiteY1" fmla="*/ 1171401 h 1171401"/>
              <a:gd name="connsiteX2" fmla="*/ 1020159 w 1020159"/>
              <a:gd name="connsiteY2" fmla="*/ 901432 h 1171401"/>
              <a:gd name="connsiteX3" fmla="*/ 1018938 w 1020159"/>
              <a:gd name="connsiteY3" fmla="*/ 0 h 1171401"/>
              <a:gd name="connsiteX4" fmla="*/ 0 w 1020159"/>
              <a:gd name="connsiteY4" fmla="*/ 493576 h 1171401"/>
              <a:gd name="connsiteX0" fmla="*/ 0 w 1021095"/>
              <a:gd name="connsiteY0" fmla="*/ 493576 h 1171401"/>
              <a:gd name="connsiteX1" fmla="*/ 599 w 1021095"/>
              <a:gd name="connsiteY1" fmla="*/ 1171401 h 1171401"/>
              <a:gd name="connsiteX2" fmla="*/ 1020159 w 1021095"/>
              <a:gd name="connsiteY2" fmla="*/ 901432 h 1171401"/>
              <a:gd name="connsiteX3" fmla="*/ 1020842 w 1021095"/>
              <a:gd name="connsiteY3" fmla="*/ 0 h 1171401"/>
              <a:gd name="connsiteX4" fmla="*/ 0 w 1021095"/>
              <a:gd name="connsiteY4" fmla="*/ 493576 h 1171401"/>
              <a:gd name="connsiteX0" fmla="*/ 0 w 1021095"/>
              <a:gd name="connsiteY0" fmla="*/ 493576 h 1171401"/>
              <a:gd name="connsiteX1" fmla="*/ 599 w 1021095"/>
              <a:gd name="connsiteY1" fmla="*/ 1171401 h 1171401"/>
              <a:gd name="connsiteX2" fmla="*/ 1020159 w 1021095"/>
              <a:gd name="connsiteY2" fmla="*/ 901432 h 1171401"/>
              <a:gd name="connsiteX3" fmla="*/ 1020842 w 1021095"/>
              <a:gd name="connsiteY3" fmla="*/ 0 h 1171401"/>
              <a:gd name="connsiteX4" fmla="*/ 0 w 1021095"/>
              <a:gd name="connsiteY4" fmla="*/ 493576 h 1171401"/>
              <a:gd name="connsiteX0" fmla="*/ 0 w 1021095"/>
              <a:gd name="connsiteY0" fmla="*/ 493576 h 1171401"/>
              <a:gd name="connsiteX1" fmla="*/ 599 w 1021095"/>
              <a:gd name="connsiteY1" fmla="*/ 1171401 h 1171401"/>
              <a:gd name="connsiteX2" fmla="*/ 1020159 w 1021095"/>
              <a:gd name="connsiteY2" fmla="*/ 901432 h 1171401"/>
              <a:gd name="connsiteX3" fmla="*/ 1020842 w 1021095"/>
              <a:gd name="connsiteY3" fmla="*/ 0 h 1171401"/>
              <a:gd name="connsiteX4" fmla="*/ 0 w 1021095"/>
              <a:gd name="connsiteY4" fmla="*/ 493576 h 1171401"/>
              <a:gd name="connsiteX0" fmla="*/ 0 w 1020159"/>
              <a:gd name="connsiteY0" fmla="*/ 493576 h 1171401"/>
              <a:gd name="connsiteX1" fmla="*/ 599 w 1020159"/>
              <a:gd name="connsiteY1" fmla="*/ 1171401 h 1171401"/>
              <a:gd name="connsiteX2" fmla="*/ 1020159 w 1020159"/>
              <a:gd name="connsiteY2" fmla="*/ 901432 h 1171401"/>
              <a:gd name="connsiteX3" fmla="*/ 1018938 w 1020159"/>
              <a:gd name="connsiteY3" fmla="*/ 0 h 1171401"/>
              <a:gd name="connsiteX4" fmla="*/ 0 w 1020159"/>
              <a:gd name="connsiteY4" fmla="*/ 493576 h 1171401"/>
              <a:gd name="connsiteX0" fmla="*/ 0 w 1020159"/>
              <a:gd name="connsiteY0" fmla="*/ 493576 h 1171401"/>
              <a:gd name="connsiteX1" fmla="*/ 12024 w 1020159"/>
              <a:gd name="connsiteY1" fmla="*/ 1171401 h 1171401"/>
              <a:gd name="connsiteX2" fmla="*/ 1020159 w 1020159"/>
              <a:gd name="connsiteY2" fmla="*/ 901432 h 1171401"/>
              <a:gd name="connsiteX3" fmla="*/ 1018938 w 1020159"/>
              <a:gd name="connsiteY3" fmla="*/ 0 h 1171401"/>
              <a:gd name="connsiteX4" fmla="*/ 0 w 1020159"/>
              <a:gd name="connsiteY4" fmla="*/ 493576 h 1171401"/>
              <a:gd name="connsiteX0" fmla="*/ 0 w 1020159"/>
              <a:gd name="connsiteY0" fmla="*/ 493576 h 1174329"/>
              <a:gd name="connsiteX1" fmla="*/ 4406 w 1020159"/>
              <a:gd name="connsiteY1" fmla="*/ 1174329 h 1174329"/>
              <a:gd name="connsiteX2" fmla="*/ 1020159 w 1020159"/>
              <a:gd name="connsiteY2" fmla="*/ 901432 h 1174329"/>
              <a:gd name="connsiteX3" fmla="*/ 1018938 w 1020159"/>
              <a:gd name="connsiteY3" fmla="*/ 0 h 1174329"/>
              <a:gd name="connsiteX4" fmla="*/ 0 w 1020159"/>
              <a:gd name="connsiteY4" fmla="*/ 493576 h 1174329"/>
              <a:gd name="connsiteX0" fmla="*/ 0 w 1020159"/>
              <a:gd name="connsiteY0" fmla="*/ 493577 h 1174329"/>
              <a:gd name="connsiteX1" fmla="*/ 4406 w 1020159"/>
              <a:gd name="connsiteY1" fmla="*/ 1174329 h 1174329"/>
              <a:gd name="connsiteX2" fmla="*/ 1020159 w 1020159"/>
              <a:gd name="connsiteY2" fmla="*/ 901432 h 1174329"/>
              <a:gd name="connsiteX3" fmla="*/ 1018938 w 1020159"/>
              <a:gd name="connsiteY3" fmla="*/ 0 h 1174329"/>
              <a:gd name="connsiteX4" fmla="*/ 0 w 1020159"/>
              <a:gd name="connsiteY4" fmla="*/ 493577 h 1174329"/>
              <a:gd name="connsiteX0" fmla="*/ 0 w 1020159"/>
              <a:gd name="connsiteY0" fmla="*/ 493577 h 1174329"/>
              <a:gd name="connsiteX1" fmla="*/ 4406 w 1020159"/>
              <a:gd name="connsiteY1" fmla="*/ 1174329 h 1174329"/>
              <a:gd name="connsiteX2" fmla="*/ 1020159 w 1020159"/>
              <a:gd name="connsiteY2" fmla="*/ 901432 h 1174329"/>
              <a:gd name="connsiteX3" fmla="*/ 1018938 w 1020159"/>
              <a:gd name="connsiteY3" fmla="*/ 0 h 1174329"/>
              <a:gd name="connsiteX4" fmla="*/ 0 w 1020159"/>
              <a:gd name="connsiteY4" fmla="*/ 493577 h 1174329"/>
              <a:gd name="connsiteX0" fmla="*/ 0 w 1020159"/>
              <a:gd name="connsiteY0" fmla="*/ 493577 h 1168475"/>
              <a:gd name="connsiteX1" fmla="*/ 4406 w 1020159"/>
              <a:gd name="connsiteY1" fmla="*/ 1168475 h 1168475"/>
              <a:gd name="connsiteX2" fmla="*/ 1020159 w 1020159"/>
              <a:gd name="connsiteY2" fmla="*/ 901432 h 1168475"/>
              <a:gd name="connsiteX3" fmla="*/ 1018938 w 1020159"/>
              <a:gd name="connsiteY3" fmla="*/ 0 h 1168475"/>
              <a:gd name="connsiteX4" fmla="*/ 0 w 1020159"/>
              <a:gd name="connsiteY4" fmla="*/ 493577 h 1168475"/>
              <a:gd name="connsiteX0" fmla="*/ 0 w 1020159"/>
              <a:gd name="connsiteY0" fmla="*/ 493577 h 1168475"/>
              <a:gd name="connsiteX1" fmla="*/ 4406 w 1020159"/>
              <a:gd name="connsiteY1" fmla="*/ 1168475 h 1168475"/>
              <a:gd name="connsiteX2" fmla="*/ 1020159 w 1020159"/>
              <a:gd name="connsiteY2" fmla="*/ 901432 h 1168475"/>
              <a:gd name="connsiteX3" fmla="*/ 1018938 w 1020159"/>
              <a:gd name="connsiteY3" fmla="*/ 0 h 1168475"/>
              <a:gd name="connsiteX4" fmla="*/ 0 w 1020159"/>
              <a:gd name="connsiteY4" fmla="*/ 493577 h 1168475"/>
              <a:gd name="connsiteX0" fmla="*/ 0 w 1020159"/>
              <a:gd name="connsiteY0" fmla="*/ 493577 h 1168475"/>
              <a:gd name="connsiteX1" fmla="*/ 2502 w 1020159"/>
              <a:gd name="connsiteY1" fmla="*/ 1168475 h 1168475"/>
              <a:gd name="connsiteX2" fmla="*/ 1020159 w 1020159"/>
              <a:gd name="connsiteY2" fmla="*/ 901432 h 1168475"/>
              <a:gd name="connsiteX3" fmla="*/ 1018938 w 1020159"/>
              <a:gd name="connsiteY3" fmla="*/ 0 h 1168475"/>
              <a:gd name="connsiteX4" fmla="*/ 0 w 1020159"/>
              <a:gd name="connsiteY4" fmla="*/ 493577 h 1168475"/>
              <a:gd name="connsiteX0" fmla="*/ 0 w 1020159"/>
              <a:gd name="connsiteY0" fmla="*/ 493577 h 1171401"/>
              <a:gd name="connsiteX1" fmla="*/ 2502 w 1020159"/>
              <a:gd name="connsiteY1" fmla="*/ 1171401 h 1171401"/>
              <a:gd name="connsiteX2" fmla="*/ 1020159 w 1020159"/>
              <a:gd name="connsiteY2" fmla="*/ 901432 h 1171401"/>
              <a:gd name="connsiteX3" fmla="*/ 1018938 w 1020159"/>
              <a:gd name="connsiteY3" fmla="*/ 0 h 1171401"/>
              <a:gd name="connsiteX4" fmla="*/ 0 w 1020159"/>
              <a:gd name="connsiteY4" fmla="*/ 493577 h 1171401"/>
              <a:gd name="connsiteX0" fmla="*/ 0 w 1020159"/>
              <a:gd name="connsiteY0" fmla="*/ 493577 h 1165548"/>
              <a:gd name="connsiteX1" fmla="*/ 598 w 1020159"/>
              <a:gd name="connsiteY1" fmla="*/ 1165548 h 1165548"/>
              <a:gd name="connsiteX2" fmla="*/ 1020159 w 1020159"/>
              <a:gd name="connsiteY2" fmla="*/ 901432 h 1165548"/>
              <a:gd name="connsiteX3" fmla="*/ 1018938 w 1020159"/>
              <a:gd name="connsiteY3" fmla="*/ 0 h 1165548"/>
              <a:gd name="connsiteX4" fmla="*/ 0 w 1020159"/>
              <a:gd name="connsiteY4" fmla="*/ 493577 h 1165548"/>
              <a:gd name="connsiteX0" fmla="*/ 0 w 1021095"/>
              <a:gd name="connsiteY0" fmla="*/ 496503 h 1168474"/>
              <a:gd name="connsiteX1" fmla="*/ 598 w 1021095"/>
              <a:gd name="connsiteY1" fmla="*/ 1168474 h 1168474"/>
              <a:gd name="connsiteX2" fmla="*/ 1020159 w 1021095"/>
              <a:gd name="connsiteY2" fmla="*/ 904358 h 1168474"/>
              <a:gd name="connsiteX3" fmla="*/ 1020842 w 1021095"/>
              <a:gd name="connsiteY3" fmla="*/ 0 h 1168474"/>
              <a:gd name="connsiteX4" fmla="*/ 0 w 1021095"/>
              <a:gd name="connsiteY4" fmla="*/ 496503 h 1168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095" h="1168474">
                <a:moveTo>
                  <a:pt x="0" y="496503"/>
                </a:moveTo>
                <a:cubicBezTo>
                  <a:pt x="273" y="720169"/>
                  <a:pt x="325" y="944808"/>
                  <a:pt x="598" y="1168474"/>
                </a:cubicBezTo>
                <a:lnTo>
                  <a:pt x="1020159" y="904358"/>
                </a:lnTo>
                <a:cubicBezTo>
                  <a:pt x="1019063" y="608329"/>
                  <a:pt x="1021938" y="296029"/>
                  <a:pt x="1020842" y="0"/>
                </a:cubicBezTo>
                <a:lnTo>
                  <a:pt x="0" y="49650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7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B46CB3-3DD9-465E-B888-24E8DD6C80C3}"/>
              </a:ext>
            </a:extLst>
          </p:cNvPr>
          <p:cNvSpPr/>
          <p:nvPr/>
        </p:nvSpPr>
        <p:spPr>
          <a:xfrm>
            <a:off x="10038731" y="1374330"/>
            <a:ext cx="1201586" cy="781213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0CB21E-6B75-4114-96E9-E4622CDEDCF9}"/>
              </a:ext>
            </a:extLst>
          </p:cNvPr>
          <p:cNvSpPr/>
          <p:nvPr/>
        </p:nvSpPr>
        <p:spPr>
          <a:xfrm>
            <a:off x="10038731" y="2232434"/>
            <a:ext cx="1201586" cy="781213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A7E302-1EDA-4CD5-AC06-E4C9B1675459}"/>
              </a:ext>
            </a:extLst>
          </p:cNvPr>
          <p:cNvSpPr/>
          <p:nvPr/>
        </p:nvSpPr>
        <p:spPr>
          <a:xfrm>
            <a:off x="10038731" y="3090538"/>
            <a:ext cx="1201586" cy="781213"/>
          </a:xfrm>
          <a:prstGeom prst="rect">
            <a:avLst/>
          </a:prstGeom>
          <a:noFill/>
          <a:ln w="635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48B02D-FD92-410D-B762-50D5F1E85A10}"/>
              </a:ext>
            </a:extLst>
          </p:cNvPr>
          <p:cNvSpPr/>
          <p:nvPr/>
        </p:nvSpPr>
        <p:spPr>
          <a:xfrm>
            <a:off x="10038731" y="3948642"/>
            <a:ext cx="1201586" cy="781213"/>
          </a:xfrm>
          <a:prstGeom prst="rect">
            <a:avLst/>
          </a:prstGeom>
          <a:noFill/>
          <a:ln w="635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BFB14D-9B07-43C1-8AC8-CE8C9773C0FD}"/>
              </a:ext>
            </a:extLst>
          </p:cNvPr>
          <p:cNvSpPr/>
          <p:nvPr/>
        </p:nvSpPr>
        <p:spPr>
          <a:xfrm>
            <a:off x="10038731" y="4806746"/>
            <a:ext cx="1201586" cy="781213"/>
          </a:xfrm>
          <a:prstGeom prst="rect">
            <a:avLst/>
          </a:prstGeom>
          <a:noFill/>
          <a:ln w="63500">
            <a:solidFill>
              <a:srgbClr val="9B83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B6BCC6-0EA6-4EC3-B1C2-824EC90B01DD}"/>
              </a:ext>
            </a:extLst>
          </p:cNvPr>
          <p:cNvSpPr txBox="1"/>
          <p:nvPr/>
        </p:nvSpPr>
        <p:spPr>
          <a:xfrm>
            <a:off x="2670241" y="2585438"/>
            <a:ext cx="6632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PROGRAM PRIORITAS (PEN, PSN, dll)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8B6A4F-6687-484A-95A8-D01BF1E28F1A}"/>
              </a:ext>
            </a:extLst>
          </p:cNvPr>
          <p:cNvSpPr txBox="1"/>
          <p:nvPr/>
        </p:nvSpPr>
        <p:spPr>
          <a:xfrm>
            <a:off x="2670242" y="1897626"/>
            <a:ext cx="6221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PENYELESAIAN PAKET PEKERJAAN 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YANG TERTUNDA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91948C9A-2683-41BC-A447-7146DE557FF0}"/>
              </a:ext>
            </a:extLst>
          </p:cNvPr>
          <p:cNvSpPr/>
          <p:nvPr/>
        </p:nvSpPr>
        <p:spPr>
          <a:xfrm>
            <a:off x="-1728232" y="1801470"/>
            <a:ext cx="4397257" cy="3407874"/>
          </a:xfrm>
          <a:custGeom>
            <a:avLst/>
            <a:gdLst>
              <a:gd name="connsiteX0" fmla="*/ 944140 w 1178350"/>
              <a:gd name="connsiteY0" fmla="*/ 641170 h 913221"/>
              <a:gd name="connsiteX1" fmla="*/ 944140 w 1178350"/>
              <a:gd name="connsiteY1" fmla="*/ 856219 h 913221"/>
              <a:gd name="connsiteX2" fmla="*/ 889936 w 1178350"/>
              <a:gd name="connsiteY2" fmla="*/ 912780 h 913221"/>
              <a:gd name="connsiteX3" fmla="*/ 724967 w 1178350"/>
              <a:gd name="connsiteY3" fmla="*/ 913369 h 913221"/>
              <a:gd name="connsiteX4" fmla="*/ 696097 w 1178350"/>
              <a:gd name="connsiteY4" fmla="*/ 883910 h 913221"/>
              <a:gd name="connsiteX5" fmla="*/ 696687 w 1178350"/>
              <a:gd name="connsiteY5" fmla="*/ 736616 h 913221"/>
              <a:gd name="connsiteX6" fmla="*/ 661336 w 1178350"/>
              <a:gd name="connsiteY6" fmla="*/ 699498 h 913221"/>
              <a:gd name="connsiteX7" fmla="*/ 519934 w 1178350"/>
              <a:gd name="connsiteY7" fmla="*/ 699498 h 913221"/>
              <a:gd name="connsiteX8" fmla="*/ 484584 w 1178350"/>
              <a:gd name="connsiteY8" fmla="*/ 736616 h 913221"/>
              <a:gd name="connsiteX9" fmla="*/ 485173 w 1178350"/>
              <a:gd name="connsiteY9" fmla="*/ 883910 h 913221"/>
              <a:gd name="connsiteX10" fmla="*/ 455714 w 1178350"/>
              <a:gd name="connsiteY10" fmla="*/ 912780 h 913221"/>
              <a:gd name="connsiteX11" fmla="*/ 293691 w 1178350"/>
              <a:gd name="connsiteY11" fmla="*/ 912191 h 913221"/>
              <a:gd name="connsiteX12" fmla="*/ 237130 w 1178350"/>
              <a:gd name="connsiteY12" fmla="*/ 855040 h 913221"/>
              <a:gd name="connsiteX13" fmla="*/ 236541 w 1178350"/>
              <a:gd name="connsiteY13" fmla="*/ 421997 h 913221"/>
              <a:gd name="connsiteX14" fmla="*/ 230649 w 1178350"/>
              <a:gd name="connsiteY14" fmla="*/ 395484 h 913221"/>
              <a:gd name="connsiteX15" fmla="*/ 208260 w 1178350"/>
              <a:gd name="connsiteY15" fmla="*/ 407267 h 913221"/>
              <a:gd name="connsiteX16" fmla="*/ 110457 w 1178350"/>
              <a:gd name="connsiteY16" fmla="*/ 477968 h 913221"/>
              <a:gd name="connsiteX17" fmla="*/ 58021 w 1178350"/>
              <a:gd name="connsiteY17" fmla="*/ 493876 h 913221"/>
              <a:gd name="connsiteX18" fmla="*/ 2638 w 1178350"/>
              <a:gd name="connsiteY18" fmla="*/ 452634 h 913221"/>
              <a:gd name="connsiteX19" fmla="*/ 25616 w 1178350"/>
              <a:gd name="connsiteY19" fmla="*/ 390770 h 913221"/>
              <a:gd name="connsiteX20" fmla="*/ 211795 w 1178350"/>
              <a:gd name="connsiteY20" fmla="*/ 256439 h 913221"/>
              <a:gd name="connsiteX21" fmla="*/ 532307 w 1178350"/>
              <a:gd name="connsiteY21" fmla="*/ 26071 h 913221"/>
              <a:gd name="connsiteX22" fmla="*/ 648963 w 1178350"/>
              <a:gd name="connsiteY22" fmla="*/ 26071 h 913221"/>
              <a:gd name="connsiteX23" fmla="*/ 770923 w 1178350"/>
              <a:gd name="connsiteY23" fmla="*/ 113858 h 913221"/>
              <a:gd name="connsiteX24" fmla="*/ 798025 w 1178350"/>
              <a:gd name="connsiteY24" fmla="*/ 102075 h 913221"/>
              <a:gd name="connsiteX25" fmla="*/ 851051 w 1178350"/>
              <a:gd name="connsiteY25" fmla="*/ 50816 h 913221"/>
              <a:gd name="connsiteX26" fmla="*/ 904076 w 1178350"/>
              <a:gd name="connsiteY26" fmla="*/ 50816 h 913221"/>
              <a:gd name="connsiteX27" fmla="*/ 944140 w 1178350"/>
              <a:gd name="connsiteY27" fmla="*/ 90880 h 913221"/>
              <a:gd name="connsiteX28" fmla="*/ 943551 w 1178350"/>
              <a:gd name="connsiteY28" fmla="*/ 199878 h 913221"/>
              <a:gd name="connsiteX29" fmla="*/ 976545 w 1178350"/>
              <a:gd name="connsiteY29" fmla="*/ 262330 h 913221"/>
              <a:gd name="connsiteX30" fmla="*/ 1144460 w 1178350"/>
              <a:gd name="connsiteY30" fmla="*/ 381933 h 913221"/>
              <a:gd name="connsiteX31" fmla="*/ 1179810 w 1178350"/>
              <a:gd name="connsiteY31" fmla="*/ 429656 h 913221"/>
              <a:gd name="connsiteX32" fmla="*/ 1155065 w 1178350"/>
              <a:gd name="connsiteY32" fmla="*/ 482682 h 913221"/>
              <a:gd name="connsiteX33" fmla="*/ 1079651 w 1178350"/>
              <a:gd name="connsiteY33" fmla="*/ 482682 h 913221"/>
              <a:gd name="connsiteX34" fmla="*/ 978902 w 1178350"/>
              <a:gd name="connsiteY34" fmla="*/ 411392 h 913221"/>
              <a:gd name="connsiteX35" fmla="*/ 949443 w 1178350"/>
              <a:gd name="connsiteY35" fmla="*/ 395484 h 913221"/>
              <a:gd name="connsiteX36" fmla="*/ 944140 w 1178350"/>
              <a:gd name="connsiteY36" fmla="*/ 427888 h 913221"/>
              <a:gd name="connsiteX37" fmla="*/ 944140 w 1178350"/>
              <a:gd name="connsiteY37" fmla="*/ 641170 h 913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78350" h="913221">
                <a:moveTo>
                  <a:pt x="944140" y="641170"/>
                </a:moveTo>
                <a:cubicBezTo>
                  <a:pt x="944140" y="713049"/>
                  <a:pt x="944140" y="784339"/>
                  <a:pt x="944140" y="856219"/>
                </a:cubicBezTo>
                <a:cubicBezTo>
                  <a:pt x="944140" y="896872"/>
                  <a:pt x="930000" y="912191"/>
                  <a:pt x="889936" y="912780"/>
                </a:cubicBezTo>
                <a:cubicBezTo>
                  <a:pt x="835143" y="913369"/>
                  <a:pt x="779760" y="912191"/>
                  <a:pt x="724967" y="913369"/>
                </a:cubicBezTo>
                <a:cubicBezTo>
                  <a:pt x="703168" y="913958"/>
                  <a:pt x="695508" y="905710"/>
                  <a:pt x="696097" y="883910"/>
                </a:cubicBezTo>
                <a:cubicBezTo>
                  <a:pt x="697276" y="835009"/>
                  <a:pt x="695508" y="785518"/>
                  <a:pt x="696687" y="736616"/>
                </a:cubicBezTo>
                <a:cubicBezTo>
                  <a:pt x="697276" y="710693"/>
                  <a:pt x="688438" y="698909"/>
                  <a:pt x="661336" y="699498"/>
                </a:cubicBezTo>
                <a:cubicBezTo>
                  <a:pt x="614202" y="700677"/>
                  <a:pt x="567068" y="700677"/>
                  <a:pt x="519934" y="699498"/>
                </a:cubicBezTo>
                <a:cubicBezTo>
                  <a:pt x="492243" y="698909"/>
                  <a:pt x="483994" y="711282"/>
                  <a:pt x="484584" y="736616"/>
                </a:cubicBezTo>
                <a:cubicBezTo>
                  <a:pt x="485762" y="785518"/>
                  <a:pt x="483994" y="835009"/>
                  <a:pt x="485173" y="883910"/>
                </a:cubicBezTo>
                <a:cubicBezTo>
                  <a:pt x="485762" y="905710"/>
                  <a:pt x="477513" y="913369"/>
                  <a:pt x="455714" y="912780"/>
                </a:cubicBezTo>
                <a:cubicBezTo>
                  <a:pt x="401510" y="911601"/>
                  <a:pt x="347895" y="912780"/>
                  <a:pt x="293691" y="912191"/>
                </a:cubicBezTo>
                <a:cubicBezTo>
                  <a:pt x="251270" y="911601"/>
                  <a:pt x="237130" y="897461"/>
                  <a:pt x="237130" y="855040"/>
                </a:cubicBezTo>
                <a:cubicBezTo>
                  <a:pt x="237130" y="710693"/>
                  <a:pt x="237130" y="566345"/>
                  <a:pt x="236541" y="421997"/>
                </a:cubicBezTo>
                <a:cubicBezTo>
                  <a:pt x="236541" y="413159"/>
                  <a:pt x="241843" y="400197"/>
                  <a:pt x="230649" y="395484"/>
                </a:cubicBezTo>
                <a:cubicBezTo>
                  <a:pt x="222401" y="391949"/>
                  <a:pt x="215330" y="401965"/>
                  <a:pt x="208260" y="407267"/>
                </a:cubicBezTo>
                <a:cubicBezTo>
                  <a:pt x="175267" y="430834"/>
                  <a:pt x="142862" y="453812"/>
                  <a:pt x="110457" y="477968"/>
                </a:cubicBezTo>
                <a:cubicBezTo>
                  <a:pt x="94549" y="489752"/>
                  <a:pt x="77463" y="496233"/>
                  <a:pt x="58021" y="493876"/>
                </a:cubicBezTo>
                <a:cubicBezTo>
                  <a:pt x="31508" y="490930"/>
                  <a:pt x="10297" y="479736"/>
                  <a:pt x="2638" y="452634"/>
                </a:cubicBezTo>
                <a:cubicBezTo>
                  <a:pt x="-5021" y="427299"/>
                  <a:pt x="4406" y="406089"/>
                  <a:pt x="25616" y="390770"/>
                </a:cubicBezTo>
                <a:cubicBezTo>
                  <a:pt x="87479" y="345993"/>
                  <a:pt x="149343" y="301216"/>
                  <a:pt x="211795" y="256439"/>
                </a:cubicBezTo>
                <a:cubicBezTo>
                  <a:pt x="318436" y="179257"/>
                  <a:pt x="425077" y="102664"/>
                  <a:pt x="532307" y="26071"/>
                </a:cubicBezTo>
                <a:cubicBezTo>
                  <a:pt x="581208" y="-8690"/>
                  <a:pt x="599473" y="-8690"/>
                  <a:pt x="648963" y="26071"/>
                </a:cubicBezTo>
                <a:cubicBezTo>
                  <a:pt x="689616" y="54941"/>
                  <a:pt x="730270" y="84399"/>
                  <a:pt x="770923" y="113858"/>
                </a:cubicBezTo>
                <a:cubicBezTo>
                  <a:pt x="788009" y="126231"/>
                  <a:pt x="796846" y="129766"/>
                  <a:pt x="798025" y="102075"/>
                </a:cubicBezTo>
                <a:cubicBezTo>
                  <a:pt x="799792" y="57886"/>
                  <a:pt x="808630" y="50816"/>
                  <a:pt x="851051" y="50816"/>
                </a:cubicBezTo>
                <a:cubicBezTo>
                  <a:pt x="868726" y="50816"/>
                  <a:pt x="886401" y="50816"/>
                  <a:pt x="904076" y="50816"/>
                </a:cubicBezTo>
                <a:cubicBezTo>
                  <a:pt x="930589" y="50816"/>
                  <a:pt x="944140" y="64367"/>
                  <a:pt x="944140" y="90880"/>
                </a:cubicBezTo>
                <a:cubicBezTo>
                  <a:pt x="944140" y="127409"/>
                  <a:pt x="946497" y="163938"/>
                  <a:pt x="943551" y="199878"/>
                </a:cubicBezTo>
                <a:cubicBezTo>
                  <a:pt x="941194" y="229336"/>
                  <a:pt x="952978" y="246422"/>
                  <a:pt x="976545" y="262330"/>
                </a:cubicBezTo>
                <a:cubicBezTo>
                  <a:pt x="1033106" y="301216"/>
                  <a:pt x="1088488" y="341869"/>
                  <a:pt x="1144460" y="381933"/>
                </a:cubicBezTo>
                <a:cubicBezTo>
                  <a:pt x="1161546" y="394306"/>
                  <a:pt x="1178043" y="406089"/>
                  <a:pt x="1179810" y="429656"/>
                </a:cubicBezTo>
                <a:cubicBezTo>
                  <a:pt x="1181578" y="452045"/>
                  <a:pt x="1174508" y="470898"/>
                  <a:pt x="1155065" y="482682"/>
                </a:cubicBezTo>
                <a:cubicBezTo>
                  <a:pt x="1130320" y="498000"/>
                  <a:pt x="1103807" y="498589"/>
                  <a:pt x="1079651" y="482682"/>
                </a:cubicBezTo>
                <a:cubicBezTo>
                  <a:pt x="1045479" y="460293"/>
                  <a:pt x="1012485" y="434959"/>
                  <a:pt x="978902" y="411392"/>
                </a:cubicBezTo>
                <a:cubicBezTo>
                  <a:pt x="969475" y="404911"/>
                  <a:pt x="960048" y="390770"/>
                  <a:pt x="949443" y="395484"/>
                </a:cubicBezTo>
                <a:cubicBezTo>
                  <a:pt x="937659" y="400786"/>
                  <a:pt x="944140" y="416694"/>
                  <a:pt x="944140" y="427888"/>
                </a:cubicBezTo>
                <a:cubicBezTo>
                  <a:pt x="943551" y="499768"/>
                  <a:pt x="944140" y="570469"/>
                  <a:pt x="944140" y="641170"/>
                </a:cubicBezTo>
                <a:close/>
              </a:path>
            </a:pathLst>
          </a:custGeom>
          <a:noFill/>
          <a:ln w="285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1CD5CC-C9A1-4FBC-8CE3-2FA6472A98D2}"/>
              </a:ext>
            </a:extLst>
          </p:cNvPr>
          <p:cNvSpPr txBox="1"/>
          <p:nvPr/>
        </p:nvSpPr>
        <p:spPr>
          <a:xfrm>
            <a:off x="2670242" y="3119820"/>
            <a:ext cx="6221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PROGRAM KOLABORASI ANTAR KEMENTERIAN DAN INTERNAL PUPR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37C3360-4233-4ED5-B1B5-8C557E1FADE7}"/>
              </a:ext>
            </a:extLst>
          </p:cNvPr>
          <p:cNvSpPr txBox="1"/>
          <p:nvPr/>
        </p:nvSpPr>
        <p:spPr>
          <a:xfrm>
            <a:off x="2670242" y="3914681"/>
            <a:ext cx="6009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altLang="ko-KR" sz="2000" b="1" dirty="0">
                <a:solidFill>
                  <a:schemeClr val="bg1"/>
                </a:solidFill>
                <a:latin typeface="Source Sans Pro" panose="020B0503030403020204" pitchFamily="34" charset="0"/>
                <a:cs typeface="Arial" pitchFamily="34" charset="0"/>
              </a:rPr>
              <a:t>PROGRAM DIREKTIF DAN ASPIRASI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ECC7536-4497-4253-A845-17A7FC9C222A}"/>
              </a:ext>
            </a:extLst>
          </p:cNvPr>
          <p:cNvSpPr txBox="1"/>
          <p:nvPr/>
        </p:nvSpPr>
        <p:spPr>
          <a:xfrm>
            <a:off x="2670242" y="4621992"/>
            <a:ext cx="5919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PEMELIHARAAN DAN PERAWATAN RUSUN (O.P.O.R)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96B6D2B-1064-483A-B4CA-032BB8AD5726}"/>
              </a:ext>
            </a:extLst>
          </p:cNvPr>
          <p:cNvSpPr/>
          <p:nvPr/>
        </p:nvSpPr>
        <p:spPr>
          <a:xfrm>
            <a:off x="-1047564" y="6120333"/>
            <a:ext cx="1900458" cy="1628829"/>
          </a:xfrm>
          <a:prstGeom prst="rect">
            <a:avLst/>
          </a:prstGeom>
          <a:solidFill>
            <a:srgbClr val="FFA6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bject 4">
            <a:extLst>
              <a:ext uri="{FF2B5EF4-FFF2-40B4-BE49-F238E27FC236}">
                <a16:creationId xmlns:a16="http://schemas.microsoft.com/office/drawing/2014/main" id="{966F19AF-55DB-41E7-9ADA-3F1A7457C05F}"/>
              </a:ext>
            </a:extLst>
          </p:cNvPr>
          <p:cNvSpPr/>
          <p:nvPr/>
        </p:nvSpPr>
        <p:spPr>
          <a:xfrm>
            <a:off x="-33733" y="6621475"/>
            <a:ext cx="4855588" cy="204852"/>
          </a:xfrm>
          <a:custGeom>
            <a:avLst/>
            <a:gdLst/>
            <a:ahLst/>
            <a:cxnLst/>
            <a:rect l="l" t="t" r="r" b="b"/>
            <a:pathLst>
              <a:path w="8037830" h="4150360">
                <a:moveTo>
                  <a:pt x="8037576" y="0"/>
                </a:moveTo>
                <a:lnTo>
                  <a:pt x="0" y="0"/>
                </a:lnTo>
                <a:lnTo>
                  <a:pt x="0" y="1886712"/>
                </a:lnTo>
                <a:lnTo>
                  <a:pt x="0" y="4149852"/>
                </a:lnTo>
                <a:lnTo>
                  <a:pt x="8037576" y="4149852"/>
                </a:lnTo>
                <a:lnTo>
                  <a:pt x="8037576" y="1886712"/>
                </a:lnTo>
                <a:lnTo>
                  <a:pt x="8037576" y="0"/>
                </a:lnTo>
                <a:close/>
              </a:path>
            </a:pathLst>
          </a:custGeom>
          <a:solidFill>
            <a:srgbClr val="073762">
              <a:alpha val="749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871165E-A657-4E1B-AE4E-ED320DE9A296}"/>
              </a:ext>
            </a:extLst>
          </p:cNvPr>
          <p:cNvSpPr/>
          <p:nvPr/>
        </p:nvSpPr>
        <p:spPr>
          <a:xfrm>
            <a:off x="11975978" y="1198485"/>
            <a:ext cx="203677" cy="5134615"/>
          </a:xfrm>
          <a:prstGeom prst="rect">
            <a:avLst/>
          </a:prstGeom>
          <a:solidFill>
            <a:srgbClr val="FFA60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bject 4">
            <a:extLst>
              <a:ext uri="{FF2B5EF4-FFF2-40B4-BE49-F238E27FC236}">
                <a16:creationId xmlns:a16="http://schemas.microsoft.com/office/drawing/2014/main" id="{F1CACDB9-6D53-406B-A491-6F52E8556A8D}"/>
              </a:ext>
            </a:extLst>
          </p:cNvPr>
          <p:cNvSpPr/>
          <p:nvPr/>
        </p:nvSpPr>
        <p:spPr>
          <a:xfrm flipV="1">
            <a:off x="10791979" y="6125591"/>
            <a:ext cx="1387676" cy="762227"/>
          </a:xfrm>
          <a:custGeom>
            <a:avLst/>
            <a:gdLst/>
            <a:ahLst/>
            <a:cxnLst/>
            <a:rect l="l" t="t" r="r" b="b"/>
            <a:pathLst>
              <a:path w="8037830" h="4150360">
                <a:moveTo>
                  <a:pt x="8037576" y="0"/>
                </a:moveTo>
                <a:lnTo>
                  <a:pt x="0" y="0"/>
                </a:lnTo>
                <a:lnTo>
                  <a:pt x="0" y="1886712"/>
                </a:lnTo>
                <a:lnTo>
                  <a:pt x="0" y="4149852"/>
                </a:lnTo>
                <a:lnTo>
                  <a:pt x="8037576" y="4149852"/>
                </a:lnTo>
                <a:lnTo>
                  <a:pt x="8037576" y="1886712"/>
                </a:lnTo>
                <a:lnTo>
                  <a:pt x="8037576" y="0"/>
                </a:lnTo>
                <a:close/>
              </a:path>
            </a:pathLst>
          </a:custGeom>
          <a:solidFill>
            <a:srgbClr val="073762"/>
          </a:solidFill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3CC5F3A-A682-4D75-85A0-1E6FA4D655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713" y="0"/>
            <a:ext cx="2436289" cy="688795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3A0D6C53-C138-4C7C-8B16-BBFCDC47F7C3}"/>
              </a:ext>
            </a:extLst>
          </p:cNvPr>
          <p:cNvGrpSpPr/>
          <p:nvPr/>
        </p:nvGrpSpPr>
        <p:grpSpPr>
          <a:xfrm>
            <a:off x="-33733" y="-7985"/>
            <a:ext cx="9336559" cy="883064"/>
            <a:chOff x="106559" y="37833"/>
            <a:chExt cx="7758941" cy="649685"/>
          </a:xfrm>
          <a:solidFill>
            <a:srgbClr val="073762"/>
          </a:solidFill>
        </p:grpSpPr>
        <p:sp>
          <p:nvSpPr>
            <p:cNvPr id="47" name="Pentagon 116">
              <a:extLst>
                <a:ext uri="{FF2B5EF4-FFF2-40B4-BE49-F238E27FC236}">
                  <a16:creationId xmlns:a16="http://schemas.microsoft.com/office/drawing/2014/main" id="{580FF77E-3DB5-4F75-AFD4-7FA6E6BE0AED}"/>
                </a:ext>
              </a:extLst>
            </p:cNvPr>
            <p:cNvSpPr/>
            <p:nvPr/>
          </p:nvSpPr>
          <p:spPr>
            <a:xfrm>
              <a:off x="233356" y="113938"/>
              <a:ext cx="7632144" cy="505164"/>
            </a:xfrm>
            <a:custGeom>
              <a:avLst/>
              <a:gdLst>
                <a:gd name="connsiteX0" fmla="*/ 0 w 7143221"/>
                <a:gd name="connsiteY0" fmla="*/ 0 h 505164"/>
                <a:gd name="connsiteX1" fmla="*/ 6890639 w 7143221"/>
                <a:gd name="connsiteY1" fmla="*/ 0 h 505164"/>
                <a:gd name="connsiteX2" fmla="*/ 7143221 w 7143221"/>
                <a:gd name="connsiteY2" fmla="*/ 252582 h 505164"/>
                <a:gd name="connsiteX3" fmla="*/ 6890639 w 7143221"/>
                <a:gd name="connsiteY3" fmla="*/ 505164 h 505164"/>
                <a:gd name="connsiteX4" fmla="*/ 0 w 7143221"/>
                <a:gd name="connsiteY4" fmla="*/ 505164 h 505164"/>
                <a:gd name="connsiteX5" fmla="*/ 0 w 7143221"/>
                <a:gd name="connsiteY5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7157 w 7143222"/>
                <a:gd name="connsiteY5" fmla="*/ 248012 h 505164"/>
                <a:gd name="connsiteX6" fmla="*/ 1 w 7143222"/>
                <a:gd name="connsiteY6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3982 w 7143222"/>
                <a:gd name="connsiteY5" fmla="*/ 238487 h 505164"/>
                <a:gd name="connsiteX6" fmla="*/ 1 w 7143222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233" h="505164">
                  <a:moveTo>
                    <a:pt x="12" y="0"/>
                  </a:moveTo>
                  <a:lnTo>
                    <a:pt x="6890651" y="0"/>
                  </a:lnTo>
                  <a:lnTo>
                    <a:pt x="7143233" y="252582"/>
                  </a:lnTo>
                  <a:lnTo>
                    <a:pt x="6890651" y="505164"/>
                  </a:lnTo>
                  <a:lnTo>
                    <a:pt x="12" y="505164"/>
                  </a:lnTo>
                  <a:cubicBezTo>
                    <a:pt x="-519" y="414155"/>
                    <a:pt x="14824" y="491421"/>
                    <a:pt x="153993" y="238487"/>
                  </a:cubicBezTo>
                  <a:cubicBezTo>
                    <a:pt x="23291" y="51041"/>
                    <a:pt x="51339" y="79496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9" name="Google Shape;9573;p60">
              <a:extLst>
                <a:ext uri="{FF2B5EF4-FFF2-40B4-BE49-F238E27FC236}">
                  <a16:creationId xmlns:a16="http://schemas.microsoft.com/office/drawing/2014/main" id="{ECD3F80A-4512-45C4-B725-9669F219EEAE}"/>
                </a:ext>
              </a:extLst>
            </p:cNvPr>
            <p:cNvGrpSpPr/>
            <p:nvPr/>
          </p:nvGrpSpPr>
          <p:grpSpPr>
            <a:xfrm>
              <a:off x="106559" y="37833"/>
              <a:ext cx="398481" cy="649685"/>
              <a:chOff x="4411970" y="2726085"/>
              <a:chExt cx="118796" cy="193659"/>
            </a:xfrm>
            <a:grpFill/>
          </p:grpSpPr>
          <p:sp>
            <p:nvSpPr>
              <p:cNvPr id="50" name="Google Shape;9575;p60">
                <a:extLst>
                  <a:ext uri="{FF2B5EF4-FFF2-40B4-BE49-F238E27FC236}">
                    <a16:creationId xmlns:a16="http://schemas.microsoft.com/office/drawing/2014/main" id="{658A53C1-838A-4553-B775-734E23CD1403}"/>
                  </a:ext>
                </a:extLst>
              </p:cNvPr>
              <p:cNvSpPr/>
              <p:nvPr/>
            </p:nvSpPr>
            <p:spPr>
              <a:xfrm>
                <a:off x="4426058" y="2791601"/>
                <a:ext cx="36167" cy="62627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387" extrusionOk="0">
                    <a:moveTo>
                      <a:pt x="176" y="0"/>
                    </a:moveTo>
                    <a:cubicBezTo>
                      <a:pt x="87" y="0"/>
                      <a:pt x="1" y="69"/>
                      <a:pt x="1" y="173"/>
                    </a:cubicBezTo>
                    <a:lnTo>
                      <a:pt x="1" y="1214"/>
                    </a:lnTo>
                    <a:cubicBezTo>
                      <a:pt x="1" y="1318"/>
                      <a:pt x="87" y="1386"/>
                      <a:pt x="176" y="1386"/>
                    </a:cubicBezTo>
                    <a:cubicBezTo>
                      <a:pt x="218" y="1386"/>
                      <a:pt x="262" y="1371"/>
                      <a:pt x="297" y="1335"/>
                    </a:cubicBezTo>
                    <a:lnTo>
                      <a:pt x="627" y="1006"/>
                    </a:lnTo>
                    <a:cubicBezTo>
                      <a:pt x="800" y="834"/>
                      <a:pt x="800" y="554"/>
                      <a:pt x="627" y="381"/>
                    </a:cubicBezTo>
                    <a:lnTo>
                      <a:pt x="297" y="51"/>
                    </a:lnTo>
                    <a:cubicBezTo>
                      <a:pt x="262" y="16"/>
                      <a:pt x="218" y="0"/>
                      <a:pt x="1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Google Shape;9574;p60">
                <a:extLst>
                  <a:ext uri="{FF2B5EF4-FFF2-40B4-BE49-F238E27FC236}">
                    <a16:creationId xmlns:a16="http://schemas.microsoft.com/office/drawing/2014/main" id="{084DFD6F-1D47-4BA1-B821-966597640C2B}"/>
                  </a:ext>
                </a:extLst>
              </p:cNvPr>
              <p:cNvSpPr/>
              <p:nvPr/>
            </p:nvSpPr>
            <p:spPr>
              <a:xfrm>
                <a:off x="4411970" y="2726085"/>
                <a:ext cx="118796" cy="193659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4289" extrusionOk="0">
                    <a:moveTo>
                      <a:pt x="450" y="0"/>
                    </a:moveTo>
                    <a:cubicBezTo>
                      <a:pt x="357" y="0"/>
                      <a:pt x="264" y="35"/>
                      <a:pt x="193" y="106"/>
                    </a:cubicBezTo>
                    <a:lnTo>
                      <a:pt x="1" y="298"/>
                    </a:lnTo>
                    <a:lnTo>
                      <a:pt x="1591" y="1886"/>
                    </a:lnTo>
                    <a:cubicBezTo>
                      <a:pt x="1732" y="2029"/>
                      <a:pt x="1732" y="2258"/>
                      <a:pt x="1591" y="2401"/>
                    </a:cubicBezTo>
                    <a:lnTo>
                      <a:pt x="1" y="3991"/>
                    </a:lnTo>
                    <a:lnTo>
                      <a:pt x="193" y="4183"/>
                    </a:lnTo>
                    <a:cubicBezTo>
                      <a:pt x="264" y="4253"/>
                      <a:pt x="357" y="4288"/>
                      <a:pt x="450" y="4288"/>
                    </a:cubicBezTo>
                    <a:cubicBezTo>
                      <a:pt x="543" y="4288"/>
                      <a:pt x="636" y="4253"/>
                      <a:pt x="707" y="4183"/>
                    </a:cubicBezTo>
                    <a:lnTo>
                      <a:pt x="2488" y="2401"/>
                    </a:lnTo>
                    <a:cubicBezTo>
                      <a:pt x="2630" y="2260"/>
                      <a:pt x="2630" y="2029"/>
                      <a:pt x="2488" y="1888"/>
                    </a:cubicBezTo>
                    <a:lnTo>
                      <a:pt x="707" y="106"/>
                    </a:lnTo>
                    <a:cubicBezTo>
                      <a:pt x="636" y="35"/>
                      <a:pt x="543" y="0"/>
                      <a:pt x="4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4C483917-C604-45E5-8CB2-4543C7DC5EC7}"/>
              </a:ext>
            </a:extLst>
          </p:cNvPr>
          <p:cNvSpPr txBox="1"/>
          <p:nvPr/>
        </p:nvSpPr>
        <p:spPr>
          <a:xfrm>
            <a:off x="571983" y="137987"/>
            <a:ext cx="8730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KEGIATAN PRIORITAS RUSUN TA 2023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8E2428C-890B-468F-98B4-989B4C467214}"/>
              </a:ext>
            </a:extLst>
          </p:cNvPr>
          <p:cNvSpPr txBox="1"/>
          <p:nvPr/>
        </p:nvSpPr>
        <p:spPr>
          <a:xfrm>
            <a:off x="10038732" y="1349484"/>
            <a:ext cx="1229208" cy="83099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1C375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01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1C375F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8C119AE-ACA4-47C0-A7E6-A4C014B00C5E}"/>
              </a:ext>
            </a:extLst>
          </p:cNvPr>
          <p:cNvSpPr txBox="1"/>
          <p:nvPr/>
        </p:nvSpPr>
        <p:spPr>
          <a:xfrm>
            <a:off x="10010603" y="2189731"/>
            <a:ext cx="1257338" cy="83099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D1B058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02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D1B058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6830363-FB2C-4DB6-84CC-E0A17232E685}"/>
              </a:ext>
            </a:extLst>
          </p:cNvPr>
          <p:cNvSpPr txBox="1"/>
          <p:nvPr/>
        </p:nvSpPr>
        <p:spPr>
          <a:xfrm>
            <a:off x="10024918" y="3071840"/>
            <a:ext cx="1257338" cy="83099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477DC2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03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477DC2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4ACE630-B087-45B9-81D0-30A18E34B8E5}"/>
              </a:ext>
            </a:extLst>
          </p:cNvPr>
          <p:cNvSpPr txBox="1"/>
          <p:nvPr/>
        </p:nvSpPr>
        <p:spPr>
          <a:xfrm>
            <a:off x="10012861" y="4781853"/>
            <a:ext cx="1257338" cy="830997"/>
          </a:xfrm>
          <a:prstGeom prst="rect">
            <a:avLst/>
          </a:prstGeom>
          <a:noFill/>
          <a:ln>
            <a:solidFill>
              <a:srgbClr val="C2BC80"/>
            </a:solidFill>
          </a:ln>
        </p:spPr>
        <p:txBody>
          <a:bodyPr wrap="square" lIns="108000" rIns="108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9B8357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05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9B8357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56CCA01-D1AC-4B24-BEB1-8A91203BB718}"/>
              </a:ext>
            </a:extLst>
          </p:cNvPr>
          <p:cNvSpPr txBox="1"/>
          <p:nvPr/>
        </p:nvSpPr>
        <p:spPr>
          <a:xfrm>
            <a:off x="10020752" y="3926710"/>
            <a:ext cx="1257338" cy="830997"/>
          </a:xfrm>
          <a:prstGeom prst="rect">
            <a:avLst/>
          </a:prstGeom>
          <a:noFill/>
          <a:ln>
            <a:noFill/>
          </a:ln>
        </p:spPr>
        <p:txBody>
          <a:bodyPr wrap="square" lIns="108000" rIns="108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04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594433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422F632-DC9E-48C9-8AD3-584CC73BD0CF}"/>
              </a:ext>
            </a:extLst>
          </p:cNvPr>
          <p:cNvSpPr/>
          <p:nvPr/>
        </p:nvSpPr>
        <p:spPr>
          <a:xfrm>
            <a:off x="5579833" y="6566810"/>
            <a:ext cx="6627821" cy="2881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96D84D6-CCC6-42F1-929A-667863EAC464}"/>
              </a:ext>
            </a:extLst>
          </p:cNvPr>
          <p:cNvSpPr/>
          <p:nvPr/>
        </p:nvSpPr>
        <p:spPr>
          <a:xfrm>
            <a:off x="5410371" y="6566810"/>
            <a:ext cx="6332831" cy="28737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75A836-D0A2-4E0C-A36D-2363C4300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1865" y="-2808"/>
            <a:ext cx="2580136" cy="7353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6FD62C-42A6-418C-B04F-F61C919BBD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" y="917988"/>
            <a:ext cx="5569068" cy="3033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4BF4D1-ECF3-4755-B920-C3580EF385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05" y="4072889"/>
            <a:ext cx="5055543" cy="26471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6" name="Picture 185">
            <a:extLst>
              <a:ext uri="{FF2B5EF4-FFF2-40B4-BE49-F238E27FC236}">
                <a16:creationId xmlns:a16="http://schemas.microsoft.com/office/drawing/2014/main" id="{EE9C35DD-093E-404A-B0A4-A74326024D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26"/>
          <a:stretch/>
        </p:blipFill>
        <p:spPr>
          <a:xfrm>
            <a:off x="5410371" y="4176286"/>
            <a:ext cx="3251147" cy="2287131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1DB6EFE1-E6D8-4D83-9E3D-D66F332DEA0E}"/>
              </a:ext>
            </a:extLst>
          </p:cNvPr>
          <p:cNvSpPr/>
          <p:nvPr/>
        </p:nvSpPr>
        <p:spPr>
          <a:xfrm>
            <a:off x="5706715" y="2739764"/>
            <a:ext cx="2988718" cy="12763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ED68518-77A3-4D92-AA07-B805F4DE6CC6}"/>
              </a:ext>
            </a:extLst>
          </p:cNvPr>
          <p:cNvSpPr/>
          <p:nvPr/>
        </p:nvSpPr>
        <p:spPr>
          <a:xfrm>
            <a:off x="5706714" y="1013869"/>
            <a:ext cx="2988719" cy="15036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3285E72-9C6C-42E9-9E56-5BE7172BC4A6}"/>
              </a:ext>
            </a:extLst>
          </p:cNvPr>
          <p:cNvSpPr/>
          <p:nvPr/>
        </p:nvSpPr>
        <p:spPr>
          <a:xfrm>
            <a:off x="5840469" y="2601475"/>
            <a:ext cx="2766321" cy="290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RO/KRO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ED160516-DA78-4702-A991-AC5E7A6A7A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41642"/>
              </p:ext>
            </p:extLst>
          </p:nvPr>
        </p:nvGraphicFramePr>
        <p:xfrm>
          <a:off x="5835337" y="1170396"/>
          <a:ext cx="2771453" cy="103909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777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1770">
                <a:tc>
                  <a:txBody>
                    <a:bodyPr/>
                    <a:lstStyle/>
                    <a:p>
                      <a:pPr marL="0" marR="152400" algn="ctr">
                        <a:lnSpc>
                          <a:spcPct val="115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152400" algn="ctr">
                        <a:lnSpc>
                          <a:spcPct val="115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848">
                <a:tc>
                  <a:txBody>
                    <a:bodyPr/>
                    <a:lstStyle/>
                    <a:p>
                      <a:pPr marL="0" marR="152400">
                        <a:lnSpc>
                          <a:spcPct val="115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Tipologi</a:t>
                      </a:r>
                      <a:endParaRPr lang="en-US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52400">
                        <a:lnSpc>
                          <a:spcPct val="115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T. </a:t>
                      </a:r>
                      <a:r>
                        <a:rPr lang="en-US" sz="14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Khusus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848">
                <a:tc>
                  <a:txBody>
                    <a:bodyPr/>
                    <a:lstStyle/>
                    <a:p>
                      <a:pPr marL="0" marR="152400">
                        <a:lnSpc>
                          <a:spcPct val="115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Sasaran</a:t>
                      </a:r>
                      <a:endParaRPr lang="en-US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52400">
                        <a:lnSpc>
                          <a:spcPct val="115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MBR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66404457"/>
                  </a:ext>
                </a:extLst>
              </a:tr>
              <a:tr h="255652">
                <a:tc>
                  <a:txBody>
                    <a:bodyPr/>
                    <a:lstStyle/>
                    <a:p>
                      <a:pPr marL="0" marR="152400">
                        <a:lnSpc>
                          <a:spcPct val="115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1400" b="1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TA</a:t>
                      </a:r>
                      <a:endParaRPr lang="en-US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52400">
                        <a:lnSpc>
                          <a:spcPct val="115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2021-2024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C80B90FC-154F-401E-A7FF-0E7F44CB64B6}"/>
              </a:ext>
            </a:extLst>
          </p:cNvPr>
          <p:cNvSpPr/>
          <p:nvPr/>
        </p:nvSpPr>
        <p:spPr>
          <a:xfrm>
            <a:off x="5849589" y="953539"/>
            <a:ext cx="2757201" cy="3186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Rencana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Pembangunan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F0411F02-5D1E-46FE-903F-9C6160615F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364909"/>
              </p:ext>
            </p:extLst>
          </p:nvPr>
        </p:nvGraphicFramePr>
        <p:xfrm>
          <a:off x="5849589" y="3052339"/>
          <a:ext cx="2757201" cy="89649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757201">
                  <a:extLst>
                    <a:ext uri="{9D8B030D-6E8A-4147-A177-3AD203B41FA5}">
                      <a16:colId xmlns:a16="http://schemas.microsoft.com/office/drawing/2014/main" val="3291701492"/>
                    </a:ext>
                  </a:extLst>
                </a:gridCol>
              </a:tblGrid>
              <a:tr h="35547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RO/KRO</a:t>
                      </a:r>
                      <a:endParaRPr lang="en-ID" sz="1400" dirty="0"/>
                    </a:p>
                  </a:txBody>
                  <a:tcPr marL="64294" marR="64294" marT="32147" marB="32147" anchor="ctr"/>
                </a:tc>
                <a:extLst>
                  <a:ext uri="{0D108BD9-81ED-4DB2-BD59-A6C34878D82A}">
                    <a16:rowId xmlns:a16="http://schemas.microsoft.com/office/drawing/2014/main" val="365089982"/>
                  </a:ext>
                </a:extLst>
              </a:tr>
              <a:tr h="494130">
                <a:tc>
                  <a:txBody>
                    <a:bodyPr/>
                    <a:lstStyle/>
                    <a:p>
                      <a:r>
                        <a:rPr lang="fi-FI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RBB.004</a:t>
                      </a:r>
                    </a:p>
                    <a:p>
                      <a:r>
                        <a:rPr lang="it-IT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Rumah Susun Hunian MBR/Pekerja</a:t>
                      </a:r>
                      <a:endParaRPr lang="fi-FI" sz="1400" dirty="0">
                        <a:effectLst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98472106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A5F19F9E-AB86-499F-9547-9008C904BDD2}"/>
              </a:ext>
            </a:extLst>
          </p:cNvPr>
          <p:cNvGrpSpPr/>
          <p:nvPr/>
        </p:nvGrpSpPr>
        <p:grpSpPr>
          <a:xfrm>
            <a:off x="-33733" y="-22597"/>
            <a:ext cx="9336559" cy="986710"/>
            <a:chOff x="106559" y="37833"/>
            <a:chExt cx="7758941" cy="649685"/>
          </a:xfrm>
          <a:solidFill>
            <a:srgbClr val="073762"/>
          </a:solidFill>
        </p:grpSpPr>
        <p:sp>
          <p:nvSpPr>
            <p:cNvPr id="23" name="Pentagon 116">
              <a:extLst>
                <a:ext uri="{FF2B5EF4-FFF2-40B4-BE49-F238E27FC236}">
                  <a16:creationId xmlns:a16="http://schemas.microsoft.com/office/drawing/2014/main" id="{60ABE9E2-2BA9-4D5D-A3F7-0D140C7BB7EC}"/>
                </a:ext>
              </a:extLst>
            </p:cNvPr>
            <p:cNvSpPr/>
            <p:nvPr/>
          </p:nvSpPr>
          <p:spPr>
            <a:xfrm>
              <a:off x="233356" y="113938"/>
              <a:ext cx="7632144" cy="505164"/>
            </a:xfrm>
            <a:custGeom>
              <a:avLst/>
              <a:gdLst>
                <a:gd name="connsiteX0" fmla="*/ 0 w 7143221"/>
                <a:gd name="connsiteY0" fmla="*/ 0 h 505164"/>
                <a:gd name="connsiteX1" fmla="*/ 6890639 w 7143221"/>
                <a:gd name="connsiteY1" fmla="*/ 0 h 505164"/>
                <a:gd name="connsiteX2" fmla="*/ 7143221 w 7143221"/>
                <a:gd name="connsiteY2" fmla="*/ 252582 h 505164"/>
                <a:gd name="connsiteX3" fmla="*/ 6890639 w 7143221"/>
                <a:gd name="connsiteY3" fmla="*/ 505164 h 505164"/>
                <a:gd name="connsiteX4" fmla="*/ 0 w 7143221"/>
                <a:gd name="connsiteY4" fmla="*/ 505164 h 505164"/>
                <a:gd name="connsiteX5" fmla="*/ 0 w 7143221"/>
                <a:gd name="connsiteY5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7157 w 7143222"/>
                <a:gd name="connsiteY5" fmla="*/ 248012 h 505164"/>
                <a:gd name="connsiteX6" fmla="*/ 1 w 7143222"/>
                <a:gd name="connsiteY6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3982 w 7143222"/>
                <a:gd name="connsiteY5" fmla="*/ 238487 h 505164"/>
                <a:gd name="connsiteX6" fmla="*/ 1 w 7143222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233" h="505164">
                  <a:moveTo>
                    <a:pt x="12" y="0"/>
                  </a:moveTo>
                  <a:lnTo>
                    <a:pt x="6890651" y="0"/>
                  </a:lnTo>
                  <a:lnTo>
                    <a:pt x="7143233" y="252582"/>
                  </a:lnTo>
                  <a:lnTo>
                    <a:pt x="6890651" y="505164"/>
                  </a:lnTo>
                  <a:lnTo>
                    <a:pt x="12" y="505164"/>
                  </a:lnTo>
                  <a:cubicBezTo>
                    <a:pt x="-519" y="414155"/>
                    <a:pt x="14824" y="491421"/>
                    <a:pt x="153993" y="238487"/>
                  </a:cubicBezTo>
                  <a:cubicBezTo>
                    <a:pt x="23291" y="51041"/>
                    <a:pt x="51339" y="79496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4" name="Google Shape;9573;p60">
              <a:extLst>
                <a:ext uri="{FF2B5EF4-FFF2-40B4-BE49-F238E27FC236}">
                  <a16:creationId xmlns:a16="http://schemas.microsoft.com/office/drawing/2014/main" id="{32B5397D-F9B8-4A0E-BD03-78369C8E83D4}"/>
                </a:ext>
              </a:extLst>
            </p:cNvPr>
            <p:cNvGrpSpPr/>
            <p:nvPr/>
          </p:nvGrpSpPr>
          <p:grpSpPr>
            <a:xfrm>
              <a:off x="106559" y="37833"/>
              <a:ext cx="398481" cy="649685"/>
              <a:chOff x="4411970" y="2726085"/>
              <a:chExt cx="118796" cy="193659"/>
            </a:xfrm>
            <a:grpFill/>
          </p:grpSpPr>
          <p:sp>
            <p:nvSpPr>
              <p:cNvPr id="25" name="Google Shape;9575;p60">
                <a:extLst>
                  <a:ext uri="{FF2B5EF4-FFF2-40B4-BE49-F238E27FC236}">
                    <a16:creationId xmlns:a16="http://schemas.microsoft.com/office/drawing/2014/main" id="{BF2F39DC-16BD-4CAD-B40B-59EA1FB29E4D}"/>
                  </a:ext>
                </a:extLst>
              </p:cNvPr>
              <p:cNvSpPr/>
              <p:nvPr/>
            </p:nvSpPr>
            <p:spPr>
              <a:xfrm>
                <a:off x="4426058" y="2791601"/>
                <a:ext cx="36167" cy="62627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387" extrusionOk="0">
                    <a:moveTo>
                      <a:pt x="176" y="0"/>
                    </a:moveTo>
                    <a:cubicBezTo>
                      <a:pt x="87" y="0"/>
                      <a:pt x="1" y="69"/>
                      <a:pt x="1" y="173"/>
                    </a:cubicBezTo>
                    <a:lnTo>
                      <a:pt x="1" y="1214"/>
                    </a:lnTo>
                    <a:cubicBezTo>
                      <a:pt x="1" y="1318"/>
                      <a:pt x="87" y="1386"/>
                      <a:pt x="176" y="1386"/>
                    </a:cubicBezTo>
                    <a:cubicBezTo>
                      <a:pt x="218" y="1386"/>
                      <a:pt x="262" y="1371"/>
                      <a:pt x="297" y="1335"/>
                    </a:cubicBezTo>
                    <a:lnTo>
                      <a:pt x="627" y="1006"/>
                    </a:lnTo>
                    <a:cubicBezTo>
                      <a:pt x="800" y="834"/>
                      <a:pt x="800" y="554"/>
                      <a:pt x="627" y="381"/>
                    </a:cubicBezTo>
                    <a:lnTo>
                      <a:pt x="297" y="51"/>
                    </a:lnTo>
                    <a:cubicBezTo>
                      <a:pt x="262" y="16"/>
                      <a:pt x="218" y="0"/>
                      <a:pt x="1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Google Shape;9574;p60">
                <a:extLst>
                  <a:ext uri="{FF2B5EF4-FFF2-40B4-BE49-F238E27FC236}">
                    <a16:creationId xmlns:a16="http://schemas.microsoft.com/office/drawing/2014/main" id="{21A38A1E-9D7E-4305-8A4A-A59F88D80530}"/>
                  </a:ext>
                </a:extLst>
              </p:cNvPr>
              <p:cNvSpPr/>
              <p:nvPr/>
            </p:nvSpPr>
            <p:spPr>
              <a:xfrm>
                <a:off x="4411970" y="2726085"/>
                <a:ext cx="118796" cy="193659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4289" extrusionOk="0">
                    <a:moveTo>
                      <a:pt x="450" y="0"/>
                    </a:moveTo>
                    <a:cubicBezTo>
                      <a:pt x="357" y="0"/>
                      <a:pt x="264" y="35"/>
                      <a:pt x="193" y="106"/>
                    </a:cubicBezTo>
                    <a:lnTo>
                      <a:pt x="1" y="298"/>
                    </a:lnTo>
                    <a:lnTo>
                      <a:pt x="1591" y="1886"/>
                    </a:lnTo>
                    <a:cubicBezTo>
                      <a:pt x="1732" y="2029"/>
                      <a:pt x="1732" y="2258"/>
                      <a:pt x="1591" y="2401"/>
                    </a:cubicBezTo>
                    <a:lnTo>
                      <a:pt x="1" y="3991"/>
                    </a:lnTo>
                    <a:lnTo>
                      <a:pt x="193" y="4183"/>
                    </a:lnTo>
                    <a:cubicBezTo>
                      <a:pt x="264" y="4253"/>
                      <a:pt x="357" y="4288"/>
                      <a:pt x="450" y="4288"/>
                    </a:cubicBezTo>
                    <a:cubicBezTo>
                      <a:pt x="543" y="4288"/>
                      <a:pt x="636" y="4253"/>
                      <a:pt x="707" y="4183"/>
                    </a:cubicBezTo>
                    <a:lnTo>
                      <a:pt x="2488" y="2401"/>
                    </a:lnTo>
                    <a:cubicBezTo>
                      <a:pt x="2630" y="2260"/>
                      <a:pt x="2630" y="2029"/>
                      <a:pt x="2488" y="1888"/>
                    </a:cubicBezTo>
                    <a:lnTo>
                      <a:pt x="707" y="106"/>
                    </a:lnTo>
                    <a:cubicBezTo>
                      <a:pt x="636" y="35"/>
                      <a:pt x="543" y="0"/>
                      <a:pt x="4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C1C3C5A7-25C1-4D3C-B81C-737BB8A85FEC}"/>
              </a:ext>
            </a:extLst>
          </p:cNvPr>
          <p:cNvSpPr txBox="1"/>
          <p:nvPr/>
        </p:nvSpPr>
        <p:spPr>
          <a:xfrm>
            <a:off x="571983" y="111483"/>
            <a:ext cx="87308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PROGRAM KOLABORASI ANTAR KEMENTERIAN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RUSUN PPKS KEMENTERIAN SOSIAL</a:t>
            </a:r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CEDE4813-C793-4AD0-9C6B-89676EC14D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688988"/>
              </p:ext>
            </p:extLst>
          </p:nvPr>
        </p:nvGraphicFramePr>
        <p:xfrm>
          <a:off x="8824056" y="1405453"/>
          <a:ext cx="3251147" cy="4488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63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87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891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Lokasi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Balai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Kemensos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Jumlah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Tower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19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Kota Bekasi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19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DKI Jakarta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19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Kota Bandung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19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Kota Medan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19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Kota Makassar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19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Kota Surakarta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19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Kota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Mataram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19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Kota Palembang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19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Kota Padang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19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Kabu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Tabanan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819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Kota Manado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693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Jumlah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1694841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6726283-6984-4560-9C10-1BFA49EEB2FB}"/>
              </a:ext>
            </a:extLst>
          </p:cNvPr>
          <p:cNvGrpSpPr/>
          <p:nvPr/>
        </p:nvGrpSpPr>
        <p:grpSpPr>
          <a:xfrm>
            <a:off x="-33733" y="-22597"/>
            <a:ext cx="9789446" cy="986710"/>
            <a:chOff x="106559" y="37833"/>
            <a:chExt cx="7758941" cy="649685"/>
          </a:xfrm>
          <a:solidFill>
            <a:srgbClr val="073762"/>
          </a:solidFill>
        </p:grpSpPr>
        <p:sp>
          <p:nvSpPr>
            <p:cNvPr id="10" name="Pentagon 116">
              <a:extLst>
                <a:ext uri="{FF2B5EF4-FFF2-40B4-BE49-F238E27FC236}">
                  <a16:creationId xmlns:a16="http://schemas.microsoft.com/office/drawing/2014/main" id="{51BB1CE6-D34C-4768-B3A7-A77154FB5E65}"/>
                </a:ext>
              </a:extLst>
            </p:cNvPr>
            <p:cNvSpPr/>
            <p:nvPr/>
          </p:nvSpPr>
          <p:spPr>
            <a:xfrm>
              <a:off x="233356" y="113938"/>
              <a:ext cx="7632144" cy="505164"/>
            </a:xfrm>
            <a:custGeom>
              <a:avLst/>
              <a:gdLst>
                <a:gd name="connsiteX0" fmla="*/ 0 w 7143221"/>
                <a:gd name="connsiteY0" fmla="*/ 0 h 505164"/>
                <a:gd name="connsiteX1" fmla="*/ 6890639 w 7143221"/>
                <a:gd name="connsiteY1" fmla="*/ 0 h 505164"/>
                <a:gd name="connsiteX2" fmla="*/ 7143221 w 7143221"/>
                <a:gd name="connsiteY2" fmla="*/ 252582 h 505164"/>
                <a:gd name="connsiteX3" fmla="*/ 6890639 w 7143221"/>
                <a:gd name="connsiteY3" fmla="*/ 505164 h 505164"/>
                <a:gd name="connsiteX4" fmla="*/ 0 w 7143221"/>
                <a:gd name="connsiteY4" fmla="*/ 505164 h 505164"/>
                <a:gd name="connsiteX5" fmla="*/ 0 w 7143221"/>
                <a:gd name="connsiteY5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7157 w 7143222"/>
                <a:gd name="connsiteY5" fmla="*/ 248012 h 505164"/>
                <a:gd name="connsiteX6" fmla="*/ 1 w 7143222"/>
                <a:gd name="connsiteY6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3982 w 7143222"/>
                <a:gd name="connsiteY5" fmla="*/ 238487 h 505164"/>
                <a:gd name="connsiteX6" fmla="*/ 1 w 7143222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233" h="505164">
                  <a:moveTo>
                    <a:pt x="12" y="0"/>
                  </a:moveTo>
                  <a:lnTo>
                    <a:pt x="6890651" y="0"/>
                  </a:lnTo>
                  <a:lnTo>
                    <a:pt x="7143233" y="252582"/>
                  </a:lnTo>
                  <a:lnTo>
                    <a:pt x="6890651" y="505164"/>
                  </a:lnTo>
                  <a:lnTo>
                    <a:pt x="12" y="505164"/>
                  </a:lnTo>
                  <a:cubicBezTo>
                    <a:pt x="-519" y="414155"/>
                    <a:pt x="14824" y="491421"/>
                    <a:pt x="153993" y="238487"/>
                  </a:cubicBezTo>
                  <a:cubicBezTo>
                    <a:pt x="23291" y="51041"/>
                    <a:pt x="51339" y="79496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oogle Shape;9573;p60">
              <a:extLst>
                <a:ext uri="{FF2B5EF4-FFF2-40B4-BE49-F238E27FC236}">
                  <a16:creationId xmlns:a16="http://schemas.microsoft.com/office/drawing/2014/main" id="{D2A9ACAC-DD08-4734-B62F-66C8B0EA56B5}"/>
                </a:ext>
              </a:extLst>
            </p:cNvPr>
            <p:cNvGrpSpPr/>
            <p:nvPr/>
          </p:nvGrpSpPr>
          <p:grpSpPr>
            <a:xfrm>
              <a:off x="106559" y="37833"/>
              <a:ext cx="398481" cy="649685"/>
              <a:chOff x="4411970" y="2726085"/>
              <a:chExt cx="118796" cy="193659"/>
            </a:xfrm>
            <a:grpFill/>
          </p:grpSpPr>
          <p:sp>
            <p:nvSpPr>
              <p:cNvPr id="12" name="Google Shape;9575;p60">
                <a:extLst>
                  <a:ext uri="{FF2B5EF4-FFF2-40B4-BE49-F238E27FC236}">
                    <a16:creationId xmlns:a16="http://schemas.microsoft.com/office/drawing/2014/main" id="{9149DEFB-C818-4731-8A01-C03698CBB879}"/>
                  </a:ext>
                </a:extLst>
              </p:cNvPr>
              <p:cNvSpPr/>
              <p:nvPr/>
            </p:nvSpPr>
            <p:spPr>
              <a:xfrm>
                <a:off x="4426058" y="2791601"/>
                <a:ext cx="36167" cy="62627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387" extrusionOk="0">
                    <a:moveTo>
                      <a:pt x="176" y="0"/>
                    </a:moveTo>
                    <a:cubicBezTo>
                      <a:pt x="87" y="0"/>
                      <a:pt x="1" y="69"/>
                      <a:pt x="1" y="173"/>
                    </a:cubicBezTo>
                    <a:lnTo>
                      <a:pt x="1" y="1214"/>
                    </a:lnTo>
                    <a:cubicBezTo>
                      <a:pt x="1" y="1318"/>
                      <a:pt x="87" y="1386"/>
                      <a:pt x="176" y="1386"/>
                    </a:cubicBezTo>
                    <a:cubicBezTo>
                      <a:pt x="218" y="1386"/>
                      <a:pt x="262" y="1371"/>
                      <a:pt x="297" y="1335"/>
                    </a:cubicBezTo>
                    <a:lnTo>
                      <a:pt x="627" y="1006"/>
                    </a:lnTo>
                    <a:cubicBezTo>
                      <a:pt x="800" y="834"/>
                      <a:pt x="800" y="554"/>
                      <a:pt x="627" y="381"/>
                    </a:cubicBezTo>
                    <a:lnTo>
                      <a:pt x="297" y="51"/>
                    </a:lnTo>
                    <a:cubicBezTo>
                      <a:pt x="262" y="16"/>
                      <a:pt x="218" y="0"/>
                      <a:pt x="1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Google Shape;9574;p60">
                <a:extLst>
                  <a:ext uri="{FF2B5EF4-FFF2-40B4-BE49-F238E27FC236}">
                    <a16:creationId xmlns:a16="http://schemas.microsoft.com/office/drawing/2014/main" id="{0C33B867-9D08-43E5-995B-B700AF3C95D7}"/>
                  </a:ext>
                </a:extLst>
              </p:cNvPr>
              <p:cNvSpPr/>
              <p:nvPr/>
            </p:nvSpPr>
            <p:spPr>
              <a:xfrm>
                <a:off x="4411970" y="2726085"/>
                <a:ext cx="118796" cy="193659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4289" extrusionOk="0">
                    <a:moveTo>
                      <a:pt x="450" y="0"/>
                    </a:moveTo>
                    <a:cubicBezTo>
                      <a:pt x="357" y="0"/>
                      <a:pt x="264" y="35"/>
                      <a:pt x="193" y="106"/>
                    </a:cubicBezTo>
                    <a:lnTo>
                      <a:pt x="1" y="298"/>
                    </a:lnTo>
                    <a:lnTo>
                      <a:pt x="1591" y="1886"/>
                    </a:lnTo>
                    <a:cubicBezTo>
                      <a:pt x="1732" y="2029"/>
                      <a:pt x="1732" y="2258"/>
                      <a:pt x="1591" y="2401"/>
                    </a:cubicBezTo>
                    <a:lnTo>
                      <a:pt x="1" y="3991"/>
                    </a:lnTo>
                    <a:lnTo>
                      <a:pt x="193" y="4183"/>
                    </a:lnTo>
                    <a:cubicBezTo>
                      <a:pt x="264" y="4253"/>
                      <a:pt x="357" y="4288"/>
                      <a:pt x="450" y="4288"/>
                    </a:cubicBezTo>
                    <a:cubicBezTo>
                      <a:pt x="543" y="4288"/>
                      <a:pt x="636" y="4253"/>
                      <a:pt x="707" y="4183"/>
                    </a:cubicBezTo>
                    <a:lnTo>
                      <a:pt x="2488" y="2401"/>
                    </a:lnTo>
                    <a:cubicBezTo>
                      <a:pt x="2630" y="2260"/>
                      <a:pt x="2630" y="2029"/>
                      <a:pt x="2488" y="1888"/>
                    </a:cubicBezTo>
                    <a:lnTo>
                      <a:pt x="707" y="106"/>
                    </a:lnTo>
                    <a:cubicBezTo>
                      <a:pt x="636" y="35"/>
                      <a:pt x="543" y="0"/>
                      <a:pt x="4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0774D65-9432-4B93-B12A-5F08EE55C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713" y="1"/>
            <a:ext cx="2436289" cy="6887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DA2AAE-74EA-4CCB-A3C6-2BCFD18F292D}"/>
              </a:ext>
            </a:extLst>
          </p:cNvPr>
          <p:cNvSpPr txBox="1"/>
          <p:nvPr/>
        </p:nvSpPr>
        <p:spPr>
          <a:xfrm>
            <a:off x="321693" y="227130"/>
            <a:ext cx="8917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KEGIATAN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kolaborasi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rusun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pppks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kementerian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sosial</a:t>
            </a:r>
            <a:endParaRPr kumimoji="0" lang="en-US" sz="2400" b="1" i="0" u="none" strike="noStrike" kern="1200" cap="all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E2F542BA-1BE9-47C1-A5B2-5D5D355BEC79}"/>
              </a:ext>
            </a:extLst>
          </p:cNvPr>
          <p:cNvSpPr txBox="1">
            <a:spLocks/>
          </p:cNvSpPr>
          <p:nvPr/>
        </p:nvSpPr>
        <p:spPr>
          <a:xfrm>
            <a:off x="154459" y="836631"/>
            <a:ext cx="9116863" cy="517608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0000"/>
                    <a:lumOff val="1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USULAN LOKASI PEMBANGUNAN RUSUN PADA BALAI KEMENSOS TA 2021-2024</a:t>
            </a:r>
            <a:endParaRPr kumimoji="0" lang="en-ID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0000"/>
                  <a:lumOff val="1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35057EFD-A912-4229-A768-0E7DFF82ADDB}"/>
              </a:ext>
            </a:extLst>
          </p:cNvPr>
          <p:cNvSpPr txBox="1">
            <a:spLocks/>
          </p:cNvSpPr>
          <p:nvPr/>
        </p:nvSpPr>
        <p:spPr>
          <a:xfrm>
            <a:off x="8433028" y="6371862"/>
            <a:ext cx="3907579" cy="448084"/>
          </a:xfrm>
          <a:prstGeom prst="rect">
            <a:avLst/>
          </a:prstGeom>
        </p:spPr>
        <p:txBody>
          <a:bodyPr/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USULAN SEBANYAK 16 LOKASI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AE2112-C5E3-484C-B07C-6FDA1ED6E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95" y="1354239"/>
            <a:ext cx="11662405" cy="501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05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0D8394E-9ABA-4DFE-B9C0-3C03D0333B9C}"/>
              </a:ext>
            </a:extLst>
          </p:cNvPr>
          <p:cNvGrpSpPr/>
          <p:nvPr/>
        </p:nvGrpSpPr>
        <p:grpSpPr>
          <a:xfrm>
            <a:off x="-33733" y="-22597"/>
            <a:ext cx="9789446" cy="986710"/>
            <a:chOff x="106559" y="37833"/>
            <a:chExt cx="7758941" cy="649685"/>
          </a:xfrm>
          <a:solidFill>
            <a:srgbClr val="073762"/>
          </a:solidFill>
        </p:grpSpPr>
        <p:sp>
          <p:nvSpPr>
            <p:cNvPr id="15" name="Pentagon 116">
              <a:extLst>
                <a:ext uri="{FF2B5EF4-FFF2-40B4-BE49-F238E27FC236}">
                  <a16:creationId xmlns:a16="http://schemas.microsoft.com/office/drawing/2014/main" id="{30506F79-C309-4FF4-81F0-15400EE0B10F}"/>
                </a:ext>
              </a:extLst>
            </p:cNvPr>
            <p:cNvSpPr/>
            <p:nvPr/>
          </p:nvSpPr>
          <p:spPr>
            <a:xfrm>
              <a:off x="233356" y="113938"/>
              <a:ext cx="7632144" cy="505164"/>
            </a:xfrm>
            <a:custGeom>
              <a:avLst/>
              <a:gdLst>
                <a:gd name="connsiteX0" fmla="*/ 0 w 7143221"/>
                <a:gd name="connsiteY0" fmla="*/ 0 h 505164"/>
                <a:gd name="connsiteX1" fmla="*/ 6890639 w 7143221"/>
                <a:gd name="connsiteY1" fmla="*/ 0 h 505164"/>
                <a:gd name="connsiteX2" fmla="*/ 7143221 w 7143221"/>
                <a:gd name="connsiteY2" fmla="*/ 252582 h 505164"/>
                <a:gd name="connsiteX3" fmla="*/ 6890639 w 7143221"/>
                <a:gd name="connsiteY3" fmla="*/ 505164 h 505164"/>
                <a:gd name="connsiteX4" fmla="*/ 0 w 7143221"/>
                <a:gd name="connsiteY4" fmla="*/ 505164 h 505164"/>
                <a:gd name="connsiteX5" fmla="*/ 0 w 7143221"/>
                <a:gd name="connsiteY5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7157 w 7143222"/>
                <a:gd name="connsiteY5" fmla="*/ 248012 h 505164"/>
                <a:gd name="connsiteX6" fmla="*/ 1 w 7143222"/>
                <a:gd name="connsiteY6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3982 w 7143222"/>
                <a:gd name="connsiteY5" fmla="*/ 238487 h 505164"/>
                <a:gd name="connsiteX6" fmla="*/ 1 w 7143222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233" h="505164">
                  <a:moveTo>
                    <a:pt x="12" y="0"/>
                  </a:moveTo>
                  <a:lnTo>
                    <a:pt x="6890651" y="0"/>
                  </a:lnTo>
                  <a:lnTo>
                    <a:pt x="7143233" y="252582"/>
                  </a:lnTo>
                  <a:lnTo>
                    <a:pt x="6890651" y="505164"/>
                  </a:lnTo>
                  <a:lnTo>
                    <a:pt x="12" y="505164"/>
                  </a:lnTo>
                  <a:cubicBezTo>
                    <a:pt x="-519" y="414155"/>
                    <a:pt x="14824" y="491421"/>
                    <a:pt x="153993" y="238487"/>
                  </a:cubicBezTo>
                  <a:cubicBezTo>
                    <a:pt x="23291" y="51041"/>
                    <a:pt x="51339" y="79496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oogle Shape;9573;p60">
              <a:extLst>
                <a:ext uri="{FF2B5EF4-FFF2-40B4-BE49-F238E27FC236}">
                  <a16:creationId xmlns:a16="http://schemas.microsoft.com/office/drawing/2014/main" id="{7B2D9468-6F7B-4B05-BCBE-6B11518B2948}"/>
                </a:ext>
              </a:extLst>
            </p:cNvPr>
            <p:cNvGrpSpPr/>
            <p:nvPr/>
          </p:nvGrpSpPr>
          <p:grpSpPr>
            <a:xfrm>
              <a:off x="106559" y="37833"/>
              <a:ext cx="398481" cy="649685"/>
              <a:chOff x="4411970" y="2726085"/>
              <a:chExt cx="118796" cy="193659"/>
            </a:xfrm>
            <a:grpFill/>
          </p:grpSpPr>
          <p:sp>
            <p:nvSpPr>
              <p:cNvPr id="17" name="Google Shape;9575;p60">
                <a:extLst>
                  <a:ext uri="{FF2B5EF4-FFF2-40B4-BE49-F238E27FC236}">
                    <a16:creationId xmlns:a16="http://schemas.microsoft.com/office/drawing/2014/main" id="{43EFC270-3458-4655-8B75-877D86C9F776}"/>
                  </a:ext>
                </a:extLst>
              </p:cNvPr>
              <p:cNvSpPr/>
              <p:nvPr/>
            </p:nvSpPr>
            <p:spPr>
              <a:xfrm>
                <a:off x="4426058" y="2791601"/>
                <a:ext cx="36167" cy="62627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387" extrusionOk="0">
                    <a:moveTo>
                      <a:pt x="176" y="0"/>
                    </a:moveTo>
                    <a:cubicBezTo>
                      <a:pt x="87" y="0"/>
                      <a:pt x="1" y="69"/>
                      <a:pt x="1" y="173"/>
                    </a:cubicBezTo>
                    <a:lnTo>
                      <a:pt x="1" y="1214"/>
                    </a:lnTo>
                    <a:cubicBezTo>
                      <a:pt x="1" y="1318"/>
                      <a:pt x="87" y="1386"/>
                      <a:pt x="176" y="1386"/>
                    </a:cubicBezTo>
                    <a:cubicBezTo>
                      <a:pt x="218" y="1386"/>
                      <a:pt x="262" y="1371"/>
                      <a:pt x="297" y="1335"/>
                    </a:cubicBezTo>
                    <a:lnTo>
                      <a:pt x="627" y="1006"/>
                    </a:lnTo>
                    <a:cubicBezTo>
                      <a:pt x="800" y="834"/>
                      <a:pt x="800" y="554"/>
                      <a:pt x="627" y="381"/>
                    </a:cubicBezTo>
                    <a:lnTo>
                      <a:pt x="297" y="51"/>
                    </a:lnTo>
                    <a:cubicBezTo>
                      <a:pt x="262" y="16"/>
                      <a:pt x="218" y="0"/>
                      <a:pt x="1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9574;p60">
                <a:extLst>
                  <a:ext uri="{FF2B5EF4-FFF2-40B4-BE49-F238E27FC236}">
                    <a16:creationId xmlns:a16="http://schemas.microsoft.com/office/drawing/2014/main" id="{781C98D8-1278-42C2-B9D5-3EC5C89CF1E1}"/>
                  </a:ext>
                </a:extLst>
              </p:cNvPr>
              <p:cNvSpPr/>
              <p:nvPr/>
            </p:nvSpPr>
            <p:spPr>
              <a:xfrm>
                <a:off x="4411970" y="2726085"/>
                <a:ext cx="118796" cy="193659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4289" extrusionOk="0">
                    <a:moveTo>
                      <a:pt x="450" y="0"/>
                    </a:moveTo>
                    <a:cubicBezTo>
                      <a:pt x="357" y="0"/>
                      <a:pt x="264" y="35"/>
                      <a:pt x="193" y="106"/>
                    </a:cubicBezTo>
                    <a:lnTo>
                      <a:pt x="1" y="298"/>
                    </a:lnTo>
                    <a:lnTo>
                      <a:pt x="1591" y="1886"/>
                    </a:lnTo>
                    <a:cubicBezTo>
                      <a:pt x="1732" y="2029"/>
                      <a:pt x="1732" y="2258"/>
                      <a:pt x="1591" y="2401"/>
                    </a:cubicBezTo>
                    <a:lnTo>
                      <a:pt x="1" y="3991"/>
                    </a:lnTo>
                    <a:lnTo>
                      <a:pt x="193" y="4183"/>
                    </a:lnTo>
                    <a:cubicBezTo>
                      <a:pt x="264" y="4253"/>
                      <a:pt x="357" y="4288"/>
                      <a:pt x="450" y="4288"/>
                    </a:cubicBezTo>
                    <a:cubicBezTo>
                      <a:pt x="543" y="4288"/>
                      <a:pt x="636" y="4253"/>
                      <a:pt x="707" y="4183"/>
                    </a:cubicBezTo>
                    <a:lnTo>
                      <a:pt x="2488" y="2401"/>
                    </a:lnTo>
                    <a:cubicBezTo>
                      <a:pt x="2630" y="2260"/>
                      <a:pt x="2630" y="2029"/>
                      <a:pt x="2488" y="1888"/>
                    </a:cubicBezTo>
                    <a:lnTo>
                      <a:pt x="707" y="106"/>
                    </a:lnTo>
                    <a:cubicBezTo>
                      <a:pt x="636" y="35"/>
                      <a:pt x="543" y="0"/>
                      <a:pt x="4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0774D65-9432-4B93-B12A-5F08EE55C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713" y="1"/>
            <a:ext cx="2436289" cy="6887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DA2AAE-74EA-4CCB-A3C6-2BCFD18F292D}"/>
              </a:ext>
            </a:extLst>
          </p:cNvPr>
          <p:cNvSpPr txBox="1"/>
          <p:nvPr/>
        </p:nvSpPr>
        <p:spPr>
          <a:xfrm>
            <a:off x="338934" y="212010"/>
            <a:ext cx="8917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KEGIATAN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kolaborasi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rusun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pppks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kementerian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sosial</a:t>
            </a:r>
            <a:endParaRPr kumimoji="0" lang="en-US" sz="2400" b="1" i="0" u="none" strike="noStrike" kern="1200" cap="all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A26AA53F-9EBA-4849-A9A4-8E9DF8A8F4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4260" y="1682680"/>
            <a:ext cx="9567740" cy="5009745"/>
          </a:xfrm>
          <a:prstGeom prst="rect">
            <a:avLst/>
          </a:prstGeom>
          <a:ln>
            <a:noFill/>
          </a:ln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83233E9-74B0-428E-86A4-6256D9676D67}"/>
              </a:ext>
            </a:extLst>
          </p:cNvPr>
          <p:cNvGraphicFramePr>
            <a:graphicFrameLocks noGrp="1"/>
          </p:cNvGraphicFramePr>
          <p:nvPr/>
        </p:nvGraphicFramePr>
        <p:xfrm>
          <a:off x="154459" y="976301"/>
          <a:ext cx="2363035" cy="562352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35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5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667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ysClr val="windowText" lastClr="000000"/>
                          </a:solidFill>
                        </a:rPr>
                        <a:t>No</a:t>
                      </a:r>
                      <a:endParaRPr lang="en-US" sz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ysClr val="windowText" lastClr="000000"/>
                          </a:solidFill>
                        </a:rPr>
                        <a:t>Lokasi </a:t>
                      </a:r>
                      <a:r>
                        <a:rPr lang="en-US" sz="1200" dirty="0" err="1">
                          <a:solidFill>
                            <a:sysClr val="windowText" lastClr="000000"/>
                          </a:solidFill>
                        </a:rPr>
                        <a:t>Balai</a:t>
                      </a:r>
                      <a:r>
                        <a:rPr lang="en-US" sz="120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1200" dirty="0" err="1">
                          <a:solidFill>
                            <a:sysClr val="windowText" lastClr="000000"/>
                          </a:solidFill>
                        </a:rPr>
                        <a:t>Kemensos</a:t>
                      </a:r>
                      <a:endParaRPr lang="en-US" sz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ysClr val="windowText" lastClr="000000"/>
                          </a:solidFill>
                        </a:rPr>
                        <a:t>Jumlah</a:t>
                      </a:r>
                      <a:r>
                        <a:rPr lang="en-US" sz="1200" dirty="0">
                          <a:solidFill>
                            <a:sysClr val="windowText" lastClr="000000"/>
                          </a:solidFill>
                        </a:rPr>
                        <a:t> Tower</a:t>
                      </a:r>
                      <a:endParaRPr lang="en-US" sz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52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Kota Bekasi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</a:rPr>
                        <a:t>2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52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</a:rPr>
                        <a:t>DKI Jakarta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</a:rPr>
                        <a:t>4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52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</a:rPr>
                        <a:t>Kota Bandung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</a:rPr>
                        <a:t>2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52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</a:rPr>
                        <a:t>Kota Medan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</a:rPr>
                        <a:t>1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52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</a:rPr>
                        <a:t>Kota Makassar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</a:rPr>
                        <a:t>1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52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</a:rPr>
                        <a:t>Kota Surakarta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</a:rPr>
                        <a:t>1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52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</a:rPr>
                        <a:t>Kota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effectLst/>
                        </a:rPr>
                        <a:t>Mataram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</a:rPr>
                        <a:t>1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52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</a:rPr>
                        <a:t>Kota Palembang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</a:rPr>
                        <a:t>1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52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</a:rPr>
                        <a:t>Kota Padang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</a:rPr>
                        <a:t>1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52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200" kern="1200" dirty="0" err="1">
                          <a:solidFill>
                            <a:schemeClr val="dk1"/>
                          </a:solidFill>
                          <a:effectLst/>
                        </a:rPr>
                        <a:t>Kabupaten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effectLst/>
                        </a:rPr>
                        <a:t>Tabanan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</a:rPr>
                        <a:t>1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52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</a:rPr>
                        <a:t>Kota Manado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</a:rPr>
                        <a:t>1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27281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 err="1"/>
                        <a:t>Jumlah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</a:rPr>
                        <a:t>16</a:t>
                      </a:r>
                      <a:endParaRPr lang="en-US" sz="14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E9CDC06A-A13A-44CA-8551-F7FF2C435FCB}"/>
              </a:ext>
            </a:extLst>
          </p:cNvPr>
          <p:cNvSpPr/>
          <p:nvPr/>
        </p:nvSpPr>
        <p:spPr>
          <a:xfrm>
            <a:off x="2624261" y="1121504"/>
            <a:ext cx="2072360" cy="18126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7F80A5A-9D40-4EBF-B40C-1220707A65AF}"/>
              </a:ext>
            </a:extLst>
          </p:cNvPr>
          <p:cNvGraphicFramePr>
            <a:graphicFrameLocks noGrp="1"/>
          </p:cNvGraphicFramePr>
          <p:nvPr/>
        </p:nvGraphicFramePr>
        <p:xfrm>
          <a:off x="2698736" y="1248687"/>
          <a:ext cx="1923408" cy="1552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173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60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1770">
                <a:tc>
                  <a:txBody>
                    <a:bodyPr/>
                    <a:lstStyle/>
                    <a:p>
                      <a:pPr marL="0" marR="152400" algn="ctr">
                        <a:lnSpc>
                          <a:spcPct val="115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152400" algn="ctr">
                        <a:lnSpc>
                          <a:spcPct val="115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848">
                <a:tc>
                  <a:txBody>
                    <a:bodyPr/>
                    <a:lstStyle/>
                    <a:p>
                      <a:pPr marL="0" marR="152400">
                        <a:lnSpc>
                          <a:spcPct val="115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Tipologi</a:t>
                      </a:r>
                      <a:endParaRPr lang="en-US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52400">
                        <a:lnSpc>
                          <a:spcPct val="115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T. 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Khusus</a:t>
                      </a: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36 / 3 Lt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848">
                <a:tc>
                  <a:txBody>
                    <a:bodyPr/>
                    <a:lstStyle/>
                    <a:p>
                      <a:pPr marL="0" marR="152400">
                        <a:lnSpc>
                          <a:spcPct val="115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Jum</a:t>
                      </a:r>
                      <a:r>
                        <a:rPr lang="en-US" sz="12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 Tower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52400">
                        <a:lnSpc>
                          <a:spcPct val="115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 Tower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848">
                <a:tc>
                  <a:txBody>
                    <a:bodyPr/>
                    <a:lstStyle/>
                    <a:p>
                      <a:pPr marL="0" marR="152400">
                        <a:lnSpc>
                          <a:spcPct val="115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Sasaran</a:t>
                      </a:r>
                      <a:endParaRPr lang="en-US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52400">
                        <a:lnSpc>
                          <a:spcPct val="115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MBR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66404457"/>
                  </a:ext>
                </a:extLst>
              </a:tr>
              <a:tr h="255652">
                <a:tc>
                  <a:txBody>
                    <a:bodyPr/>
                    <a:lstStyle/>
                    <a:p>
                      <a:pPr marL="0" marR="152400">
                        <a:lnSpc>
                          <a:spcPct val="115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1200" b="1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TA</a:t>
                      </a:r>
                      <a:endParaRPr lang="en-US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52400">
                        <a:lnSpc>
                          <a:spcPct val="115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0B617F66-23C7-4E4B-95C3-088C4B82FE93}"/>
              </a:ext>
            </a:extLst>
          </p:cNvPr>
          <p:cNvSpPr/>
          <p:nvPr/>
        </p:nvSpPr>
        <p:spPr>
          <a:xfrm>
            <a:off x="2755115" y="979846"/>
            <a:ext cx="1810651" cy="38786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Spesifikasi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Teknis :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0219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774D65-9432-4B93-B12A-5F08EE55C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713" y="1"/>
            <a:ext cx="2436289" cy="6887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96B958-9F90-45B1-994C-EC474E690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034" t="9503" r="18672" b="21222"/>
          <a:stretch/>
        </p:blipFill>
        <p:spPr>
          <a:xfrm>
            <a:off x="0" y="879434"/>
            <a:ext cx="6662506" cy="46243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6D31937-03F5-4E59-874B-6F92658377FE}"/>
              </a:ext>
            </a:extLst>
          </p:cNvPr>
          <p:cNvSpPr txBox="1"/>
          <p:nvPr/>
        </p:nvSpPr>
        <p:spPr>
          <a:xfrm>
            <a:off x="3398764" y="5678812"/>
            <a:ext cx="3398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LOKASI PEMBANGUNAN TA 2022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 TOWER DI JAWA TENGAH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 TOWER DI JAWA BARAT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43D1AE-2259-402A-82D6-B8B6A613BF3E}"/>
              </a:ext>
            </a:extLst>
          </p:cNvPr>
          <p:cNvSpPr txBox="1"/>
          <p:nvPr/>
        </p:nvSpPr>
        <p:spPr>
          <a:xfrm>
            <a:off x="742" y="5678812"/>
            <a:ext cx="3398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LOKASI PEMBANGUNAN TA 2021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 TOWER DI DKI JAKARTA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 TOWER DI JAWA BARAT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23F131AF-1C58-445C-BDF0-82F7C73574C4}"/>
              </a:ext>
            </a:extLst>
          </p:cNvPr>
          <p:cNvSpPr/>
          <p:nvPr/>
        </p:nvSpPr>
        <p:spPr>
          <a:xfrm>
            <a:off x="6447099" y="1082233"/>
            <a:ext cx="804440" cy="565123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E2CE374-B6B0-4AA1-B116-20D89BEED2E3}"/>
              </a:ext>
            </a:extLst>
          </p:cNvPr>
          <p:cNvSpPr/>
          <p:nvPr/>
        </p:nvSpPr>
        <p:spPr>
          <a:xfrm>
            <a:off x="7344137" y="1082233"/>
            <a:ext cx="2332298" cy="4572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PROGRESS 2021</a:t>
            </a:r>
            <a:endParaRPr kumimoji="0" lang="en-ID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1F8742-7416-4CA2-8DF8-99BC4B7D99E8}"/>
              </a:ext>
            </a:extLst>
          </p:cNvPr>
          <p:cNvSpPr/>
          <p:nvPr/>
        </p:nvSpPr>
        <p:spPr>
          <a:xfrm>
            <a:off x="6733100" y="1802561"/>
            <a:ext cx="5391381" cy="23353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EBCE6A-45FB-4533-87EB-5E0CC1F5B284}"/>
              </a:ext>
            </a:extLst>
          </p:cNvPr>
          <p:cNvSpPr/>
          <p:nvPr/>
        </p:nvSpPr>
        <p:spPr>
          <a:xfrm>
            <a:off x="6790119" y="1742232"/>
            <a:ext cx="2905656" cy="26633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DKI JAKARTA: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D1791C1B-886B-4563-B93B-C61D31924F7D}"/>
              </a:ext>
            </a:extLst>
          </p:cNvPr>
          <p:cNvGraphicFramePr>
            <a:graphicFrameLocks noGrp="1"/>
          </p:cNvGraphicFramePr>
          <p:nvPr/>
        </p:nvGraphicFramePr>
        <p:xfrm>
          <a:off x="6849319" y="2129680"/>
          <a:ext cx="5102868" cy="741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00956">
                  <a:extLst>
                    <a:ext uri="{9D8B030D-6E8A-4147-A177-3AD203B41FA5}">
                      <a16:colId xmlns:a16="http://schemas.microsoft.com/office/drawing/2014/main" val="3478115299"/>
                    </a:ext>
                  </a:extLst>
                </a:gridCol>
                <a:gridCol w="1700956">
                  <a:extLst>
                    <a:ext uri="{9D8B030D-6E8A-4147-A177-3AD203B41FA5}">
                      <a16:colId xmlns:a16="http://schemas.microsoft.com/office/drawing/2014/main" val="1536962319"/>
                    </a:ext>
                  </a:extLst>
                </a:gridCol>
                <a:gridCol w="1700956">
                  <a:extLst>
                    <a:ext uri="{9D8B030D-6E8A-4147-A177-3AD203B41FA5}">
                      <a16:colId xmlns:a16="http://schemas.microsoft.com/office/drawing/2014/main" val="439361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RENCANA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REALISASI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DEVIASI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365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33,690%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34,480%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0,80%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6162465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06B24DCB-7C82-45CC-AD8C-B6264E1B0C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36"/>
          <a:stretch/>
        </p:blipFill>
        <p:spPr>
          <a:xfrm>
            <a:off x="6849319" y="2988853"/>
            <a:ext cx="2688220" cy="9678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EE80E4-5296-4C15-9C3E-0C014E4931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82" t="984" r="8601"/>
          <a:stretch/>
        </p:blipFill>
        <p:spPr>
          <a:xfrm>
            <a:off x="9537539" y="3020744"/>
            <a:ext cx="2378918" cy="96438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E9F29B3-7143-442C-BA61-0595DEE4718F}"/>
              </a:ext>
            </a:extLst>
          </p:cNvPr>
          <p:cNvSpPr/>
          <p:nvPr/>
        </p:nvSpPr>
        <p:spPr>
          <a:xfrm>
            <a:off x="6733100" y="4303143"/>
            <a:ext cx="5391381" cy="23353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C4E33B-1999-4ACE-8B4B-AAED1195A23B}"/>
              </a:ext>
            </a:extLst>
          </p:cNvPr>
          <p:cNvSpPr/>
          <p:nvPr/>
        </p:nvSpPr>
        <p:spPr>
          <a:xfrm>
            <a:off x="6790119" y="4242814"/>
            <a:ext cx="2905656" cy="26633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JAWA BARAT: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5" name="Table 8">
            <a:extLst>
              <a:ext uri="{FF2B5EF4-FFF2-40B4-BE49-F238E27FC236}">
                <a16:creationId xmlns:a16="http://schemas.microsoft.com/office/drawing/2014/main" id="{0FEEFC4D-D49A-435F-92D1-D762C4D89F0A}"/>
              </a:ext>
            </a:extLst>
          </p:cNvPr>
          <p:cNvGraphicFramePr>
            <a:graphicFrameLocks noGrp="1"/>
          </p:cNvGraphicFramePr>
          <p:nvPr/>
        </p:nvGraphicFramePr>
        <p:xfrm>
          <a:off x="6849319" y="4630262"/>
          <a:ext cx="5102868" cy="741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00956">
                  <a:extLst>
                    <a:ext uri="{9D8B030D-6E8A-4147-A177-3AD203B41FA5}">
                      <a16:colId xmlns:a16="http://schemas.microsoft.com/office/drawing/2014/main" val="3478115299"/>
                    </a:ext>
                  </a:extLst>
                </a:gridCol>
                <a:gridCol w="1700956">
                  <a:extLst>
                    <a:ext uri="{9D8B030D-6E8A-4147-A177-3AD203B41FA5}">
                      <a16:colId xmlns:a16="http://schemas.microsoft.com/office/drawing/2014/main" val="1536962319"/>
                    </a:ext>
                  </a:extLst>
                </a:gridCol>
                <a:gridCol w="1700956">
                  <a:extLst>
                    <a:ext uri="{9D8B030D-6E8A-4147-A177-3AD203B41FA5}">
                      <a16:colId xmlns:a16="http://schemas.microsoft.com/office/drawing/2014/main" val="439361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RENCANA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REALISASI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DEVIASI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365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43,770%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38,310%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(-) 5,46%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6162465"/>
                  </a:ext>
                </a:extLst>
              </a:tr>
            </a:tbl>
          </a:graphicData>
        </a:graphic>
      </p:graphicFrame>
      <p:pic>
        <p:nvPicPr>
          <p:cNvPr id="28" name="Picture 27">
            <a:extLst>
              <a:ext uri="{FF2B5EF4-FFF2-40B4-BE49-F238E27FC236}">
                <a16:creationId xmlns:a16="http://schemas.microsoft.com/office/drawing/2014/main" id="{7DD6C78E-21A3-4DC7-BC60-0865FE00EC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9320" y="5503762"/>
            <a:ext cx="1513390" cy="9173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1E3FDC7-F2C2-49FA-9DB7-CFB477F834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7737" y="5462930"/>
            <a:ext cx="1513391" cy="96999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73D17D0-4865-47E3-979A-C318478679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6155" y="5418734"/>
            <a:ext cx="1790302" cy="103224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13F12A7-BA24-4790-8E61-192857FAB65F}"/>
              </a:ext>
            </a:extLst>
          </p:cNvPr>
          <p:cNvGrpSpPr/>
          <p:nvPr/>
        </p:nvGrpSpPr>
        <p:grpSpPr>
          <a:xfrm>
            <a:off x="-33733" y="-22597"/>
            <a:ext cx="9789446" cy="986710"/>
            <a:chOff x="106559" y="37833"/>
            <a:chExt cx="7758941" cy="649685"/>
          </a:xfrm>
          <a:solidFill>
            <a:srgbClr val="073762"/>
          </a:solidFill>
        </p:grpSpPr>
        <p:sp>
          <p:nvSpPr>
            <p:cNvPr id="26" name="Pentagon 116">
              <a:extLst>
                <a:ext uri="{FF2B5EF4-FFF2-40B4-BE49-F238E27FC236}">
                  <a16:creationId xmlns:a16="http://schemas.microsoft.com/office/drawing/2014/main" id="{C0A3778C-788E-4879-8207-56CD0B2CA10B}"/>
                </a:ext>
              </a:extLst>
            </p:cNvPr>
            <p:cNvSpPr/>
            <p:nvPr/>
          </p:nvSpPr>
          <p:spPr>
            <a:xfrm>
              <a:off x="233356" y="113938"/>
              <a:ext cx="7632144" cy="505164"/>
            </a:xfrm>
            <a:custGeom>
              <a:avLst/>
              <a:gdLst>
                <a:gd name="connsiteX0" fmla="*/ 0 w 7143221"/>
                <a:gd name="connsiteY0" fmla="*/ 0 h 505164"/>
                <a:gd name="connsiteX1" fmla="*/ 6890639 w 7143221"/>
                <a:gd name="connsiteY1" fmla="*/ 0 h 505164"/>
                <a:gd name="connsiteX2" fmla="*/ 7143221 w 7143221"/>
                <a:gd name="connsiteY2" fmla="*/ 252582 h 505164"/>
                <a:gd name="connsiteX3" fmla="*/ 6890639 w 7143221"/>
                <a:gd name="connsiteY3" fmla="*/ 505164 h 505164"/>
                <a:gd name="connsiteX4" fmla="*/ 0 w 7143221"/>
                <a:gd name="connsiteY4" fmla="*/ 505164 h 505164"/>
                <a:gd name="connsiteX5" fmla="*/ 0 w 7143221"/>
                <a:gd name="connsiteY5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7157 w 7143222"/>
                <a:gd name="connsiteY5" fmla="*/ 248012 h 505164"/>
                <a:gd name="connsiteX6" fmla="*/ 1 w 7143222"/>
                <a:gd name="connsiteY6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3982 w 7143222"/>
                <a:gd name="connsiteY5" fmla="*/ 238487 h 505164"/>
                <a:gd name="connsiteX6" fmla="*/ 1 w 7143222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233" h="505164">
                  <a:moveTo>
                    <a:pt x="12" y="0"/>
                  </a:moveTo>
                  <a:lnTo>
                    <a:pt x="6890651" y="0"/>
                  </a:lnTo>
                  <a:lnTo>
                    <a:pt x="7143233" y="252582"/>
                  </a:lnTo>
                  <a:lnTo>
                    <a:pt x="6890651" y="505164"/>
                  </a:lnTo>
                  <a:lnTo>
                    <a:pt x="12" y="505164"/>
                  </a:lnTo>
                  <a:cubicBezTo>
                    <a:pt x="-519" y="414155"/>
                    <a:pt x="14824" y="491421"/>
                    <a:pt x="153993" y="238487"/>
                  </a:cubicBezTo>
                  <a:cubicBezTo>
                    <a:pt x="23291" y="51041"/>
                    <a:pt x="51339" y="79496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7" name="Google Shape;9573;p60">
              <a:extLst>
                <a:ext uri="{FF2B5EF4-FFF2-40B4-BE49-F238E27FC236}">
                  <a16:creationId xmlns:a16="http://schemas.microsoft.com/office/drawing/2014/main" id="{CEBA9CF7-E61B-4C5B-B284-1D3AA0FCA325}"/>
                </a:ext>
              </a:extLst>
            </p:cNvPr>
            <p:cNvGrpSpPr/>
            <p:nvPr/>
          </p:nvGrpSpPr>
          <p:grpSpPr>
            <a:xfrm>
              <a:off x="106559" y="37833"/>
              <a:ext cx="398481" cy="649685"/>
              <a:chOff x="4411970" y="2726085"/>
              <a:chExt cx="118796" cy="193659"/>
            </a:xfrm>
            <a:grpFill/>
          </p:grpSpPr>
          <p:sp>
            <p:nvSpPr>
              <p:cNvPr id="29" name="Google Shape;9575;p60">
                <a:extLst>
                  <a:ext uri="{FF2B5EF4-FFF2-40B4-BE49-F238E27FC236}">
                    <a16:creationId xmlns:a16="http://schemas.microsoft.com/office/drawing/2014/main" id="{7FFE1911-7545-4D65-802C-0F52EF24F1B8}"/>
                  </a:ext>
                </a:extLst>
              </p:cNvPr>
              <p:cNvSpPr/>
              <p:nvPr/>
            </p:nvSpPr>
            <p:spPr>
              <a:xfrm>
                <a:off x="4426058" y="2791601"/>
                <a:ext cx="36167" cy="62627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387" extrusionOk="0">
                    <a:moveTo>
                      <a:pt x="176" y="0"/>
                    </a:moveTo>
                    <a:cubicBezTo>
                      <a:pt x="87" y="0"/>
                      <a:pt x="1" y="69"/>
                      <a:pt x="1" y="173"/>
                    </a:cubicBezTo>
                    <a:lnTo>
                      <a:pt x="1" y="1214"/>
                    </a:lnTo>
                    <a:cubicBezTo>
                      <a:pt x="1" y="1318"/>
                      <a:pt x="87" y="1386"/>
                      <a:pt x="176" y="1386"/>
                    </a:cubicBezTo>
                    <a:cubicBezTo>
                      <a:pt x="218" y="1386"/>
                      <a:pt x="262" y="1371"/>
                      <a:pt x="297" y="1335"/>
                    </a:cubicBezTo>
                    <a:lnTo>
                      <a:pt x="627" y="1006"/>
                    </a:lnTo>
                    <a:cubicBezTo>
                      <a:pt x="800" y="834"/>
                      <a:pt x="800" y="554"/>
                      <a:pt x="627" y="381"/>
                    </a:cubicBezTo>
                    <a:lnTo>
                      <a:pt x="297" y="51"/>
                    </a:lnTo>
                    <a:cubicBezTo>
                      <a:pt x="262" y="16"/>
                      <a:pt x="218" y="0"/>
                      <a:pt x="1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Google Shape;9574;p60">
                <a:extLst>
                  <a:ext uri="{FF2B5EF4-FFF2-40B4-BE49-F238E27FC236}">
                    <a16:creationId xmlns:a16="http://schemas.microsoft.com/office/drawing/2014/main" id="{0F24C339-BD6E-477A-B224-91DEA2A03EF7}"/>
                  </a:ext>
                </a:extLst>
              </p:cNvPr>
              <p:cNvSpPr/>
              <p:nvPr/>
            </p:nvSpPr>
            <p:spPr>
              <a:xfrm>
                <a:off x="4411970" y="2726085"/>
                <a:ext cx="118796" cy="193659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4289" extrusionOk="0">
                    <a:moveTo>
                      <a:pt x="450" y="0"/>
                    </a:moveTo>
                    <a:cubicBezTo>
                      <a:pt x="357" y="0"/>
                      <a:pt x="264" y="35"/>
                      <a:pt x="193" y="106"/>
                    </a:cubicBezTo>
                    <a:lnTo>
                      <a:pt x="1" y="298"/>
                    </a:lnTo>
                    <a:lnTo>
                      <a:pt x="1591" y="1886"/>
                    </a:lnTo>
                    <a:cubicBezTo>
                      <a:pt x="1732" y="2029"/>
                      <a:pt x="1732" y="2258"/>
                      <a:pt x="1591" y="2401"/>
                    </a:cubicBezTo>
                    <a:lnTo>
                      <a:pt x="1" y="3991"/>
                    </a:lnTo>
                    <a:lnTo>
                      <a:pt x="193" y="4183"/>
                    </a:lnTo>
                    <a:cubicBezTo>
                      <a:pt x="264" y="4253"/>
                      <a:pt x="357" y="4288"/>
                      <a:pt x="450" y="4288"/>
                    </a:cubicBezTo>
                    <a:cubicBezTo>
                      <a:pt x="543" y="4288"/>
                      <a:pt x="636" y="4253"/>
                      <a:pt x="707" y="4183"/>
                    </a:cubicBezTo>
                    <a:lnTo>
                      <a:pt x="2488" y="2401"/>
                    </a:lnTo>
                    <a:cubicBezTo>
                      <a:pt x="2630" y="2260"/>
                      <a:pt x="2630" y="2029"/>
                      <a:pt x="2488" y="1888"/>
                    </a:cubicBezTo>
                    <a:lnTo>
                      <a:pt x="707" y="106"/>
                    </a:lnTo>
                    <a:cubicBezTo>
                      <a:pt x="636" y="35"/>
                      <a:pt x="543" y="0"/>
                      <a:pt x="4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2E5AD88-3F93-4A73-A3AB-7244A20FF351}"/>
              </a:ext>
            </a:extLst>
          </p:cNvPr>
          <p:cNvSpPr txBox="1"/>
          <p:nvPr/>
        </p:nvSpPr>
        <p:spPr>
          <a:xfrm>
            <a:off x="338934" y="212010"/>
            <a:ext cx="8917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KEGIATAN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kolaborasi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rusun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pppks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kementerian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sosial</a:t>
            </a:r>
            <a:endParaRPr kumimoji="0" lang="en-US" sz="2400" b="1" i="0" u="none" strike="noStrike" kern="1200" cap="all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3180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F7104BF8-7BC5-485F-A02B-EF291E93485D}"/>
              </a:ext>
            </a:extLst>
          </p:cNvPr>
          <p:cNvGrpSpPr/>
          <p:nvPr/>
        </p:nvGrpSpPr>
        <p:grpSpPr>
          <a:xfrm>
            <a:off x="-33733" y="-22597"/>
            <a:ext cx="9789446" cy="986710"/>
            <a:chOff x="106559" y="37833"/>
            <a:chExt cx="7758941" cy="649685"/>
          </a:xfrm>
          <a:solidFill>
            <a:srgbClr val="073762"/>
          </a:solidFill>
        </p:grpSpPr>
        <p:sp>
          <p:nvSpPr>
            <p:cNvPr id="42" name="Pentagon 116">
              <a:extLst>
                <a:ext uri="{FF2B5EF4-FFF2-40B4-BE49-F238E27FC236}">
                  <a16:creationId xmlns:a16="http://schemas.microsoft.com/office/drawing/2014/main" id="{072D4840-BEB4-41F1-A026-43041E13F0CF}"/>
                </a:ext>
              </a:extLst>
            </p:cNvPr>
            <p:cNvSpPr/>
            <p:nvPr/>
          </p:nvSpPr>
          <p:spPr>
            <a:xfrm>
              <a:off x="233356" y="113938"/>
              <a:ext cx="7632144" cy="505164"/>
            </a:xfrm>
            <a:custGeom>
              <a:avLst/>
              <a:gdLst>
                <a:gd name="connsiteX0" fmla="*/ 0 w 7143221"/>
                <a:gd name="connsiteY0" fmla="*/ 0 h 505164"/>
                <a:gd name="connsiteX1" fmla="*/ 6890639 w 7143221"/>
                <a:gd name="connsiteY1" fmla="*/ 0 h 505164"/>
                <a:gd name="connsiteX2" fmla="*/ 7143221 w 7143221"/>
                <a:gd name="connsiteY2" fmla="*/ 252582 h 505164"/>
                <a:gd name="connsiteX3" fmla="*/ 6890639 w 7143221"/>
                <a:gd name="connsiteY3" fmla="*/ 505164 h 505164"/>
                <a:gd name="connsiteX4" fmla="*/ 0 w 7143221"/>
                <a:gd name="connsiteY4" fmla="*/ 505164 h 505164"/>
                <a:gd name="connsiteX5" fmla="*/ 0 w 7143221"/>
                <a:gd name="connsiteY5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7157 w 7143222"/>
                <a:gd name="connsiteY5" fmla="*/ 248012 h 505164"/>
                <a:gd name="connsiteX6" fmla="*/ 1 w 7143222"/>
                <a:gd name="connsiteY6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3982 w 7143222"/>
                <a:gd name="connsiteY5" fmla="*/ 238487 h 505164"/>
                <a:gd name="connsiteX6" fmla="*/ 1 w 7143222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233" h="505164">
                  <a:moveTo>
                    <a:pt x="12" y="0"/>
                  </a:moveTo>
                  <a:lnTo>
                    <a:pt x="6890651" y="0"/>
                  </a:lnTo>
                  <a:lnTo>
                    <a:pt x="7143233" y="252582"/>
                  </a:lnTo>
                  <a:lnTo>
                    <a:pt x="6890651" y="505164"/>
                  </a:lnTo>
                  <a:lnTo>
                    <a:pt x="12" y="505164"/>
                  </a:lnTo>
                  <a:cubicBezTo>
                    <a:pt x="-519" y="414155"/>
                    <a:pt x="14824" y="491421"/>
                    <a:pt x="153993" y="238487"/>
                  </a:cubicBezTo>
                  <a:cubicBezTo>
                    <a:pt x="23291" y="51041"/>
                    <a:pt x="51339" y="79496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3" name="Google Shape;9573;p60">
              <a:extLst>
                <a:ext uri="{FF2B5EF4-FFF2-40B4-BE49-F238E27FC236}">
                  <a16:creationId xmlns:a16="http://schemas.microsoft.com/office/drawing/2014/main" id="{41CA3C44-A5BA-4B9E-B234-8DEFBD2800CA}"/>
                </a:ext>
              </a:extLst>
            </p:cNvPr>
            <p:cNvGrpSpPr/>
            <p:nvPr/>
          </p:nvGrpSpPr>
          <p:grpSpPr>
            <a:xfrm>
              <a:off x="106559" y="37833"/>
              <a:ext cx="398481" cy="649685"/>
              <a:chOff x="4411970" y="2726085"/>
              <a:chExt cx="118796" cy="193659"/>
            </a:xfrm>
            <a:grpFill/>
          </p:grpSpPr>
          <p:sp>
            <p:nvSpPr>
              <p:cNvPr id="44" name="Google Shape;9575;p60">
                <a:extLst>
                  <a:ext uri="{FF2B5EF4-FFF2-40B4-BE49-F238E27FC236}">
                    <a16:creationId xmlns:a16="http://schemas.microsoft.com/office/drawing/2014/main" id="{A298121A-4318-4CBA-9AB8-FA46E7245A81}"/>
                  </a:ext>
                </a:extLst>
              </p:cNvPr>
              <p:cNvSpPr/>
              <p:nvPr/>
            </p:nvSpPr>
            <p:spPr>
              <a:xfrm>
                <a:off x="4426058" y="2791601"/>
                <a:ext cx="36167" cy="62627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387" extrusionOk="0">
                    <a:moveTo>
                      <a:pt x="176" y="0"/>
                    </a:moveTo>
                    <a:cubicBezTo>
                      <a:pt x="87" y="0"/>
                      <a:pt x="1" y="69"/>
                      <a:pt x="1" y="173"/>
                    </a:cubicBezTo>
                    <a:lnTo>
                      <a:pt x="1" y="1214"/>
                    </a:lnTo>
                    <a:cubicBezTo>
                      <a:pt x="1" y="1318"/>
                      <a:pt x="87" y="1386"/>
                      <a:pt x="176" y="1386"/>
                    </a:cubicBezTo>
                    <a:cubicBezTo>
                      <a:pt x="218" y="1386"/>
                      <a:pt x="262" y="1371"/>
                      <a:pt x="297" y="1335"/>
                    </a:cubicBezTo>
                    <a:lnTo>
                      <a:pt x="627" y="1006"/>
                    </a:lnTo>
                    <a:cubicBezTo>
                      <a:pt x="800" y="834"/>
                      <a:pt x="800" y="554"/>
                      <a:pt x="627" y="381"/>
                    </a:cubicBezTo>
                    <a:lnTo>
                      <a:pt x="297" y="51"/>
                    </a:lnTo>
                    <a:cubicBezTo>
                      <a:pt x="262" y="16"/>
                      <a:pt x="218" y="0"/>
                      <a:pt x="1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Google Shape;9574;p60">
                <a:extLst>
                  <a:ext uri="{FF2B5EF4-FFF2-40B4-BE49-F238E27FC236}">
                    <a16:creationId xmlns:a16="http://schemas.microsoft.com/office/drawing/2014/main" id="{D5A03C69-FA50-428A-BD17-E815AB1CA5D3}"/>
                  </a:ext>
                </a:extLst>
              </p:cNvPr>
              <p:cNvSpPr/>
              <p:nvPr/>
            </p:nvSpPr>
            <p:spPr>
              <a:xfrm>
                <a:off x="4411970" y="2726085"/>
                <a:ext cx="118796" cy="193659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4289" extrusionOk="0">
                    <a:moveTo>
                      <a:pt x="450" y="0"/>
                    </a:moveTo>
                    <a:cubicBezTo>
                      <a:pt x="357" y="0"/>
                      <a:pt x="264" y="35"/>
                      <a:pt x="193" y="106"/>
                    </a:cubicBezTo>
                    <a:lnTo>
                      <a:pt x="1" y="298"/>
                    </a:lnTo>
                    <a:lnTo>
                      <a:pt x="1591" y="1886"/>
                    </a:lnTo>
                    <a:cubicBezTo>
                      <a:pt x="1732" y="2029"/>
                      <a:pt x="1732" y="2258"/>
                      <a:pt x="1591" y="2401"/>
                    </a:cubicBezTo>
                    <a:lnTo>
                      <a:pt x="1" y="3991"/>
                    </a:lnTo>
                    <a:lnTo>
                      <a:pt x="193" y="4183"/>
                    </a:lnTo>
                    <a:cubicBezTo>
                      <a:pt x="264" y="4253"/>
                      <a:pt x="357" y="4288"/>
                      <a:pt x="450" y="4288"/>
                    </a:cubicBezTo>
                    <a:cubicBezTo>
                      <a:pt x="543" y="4288"/>
                      <a:pt x="636" y="4253"/>
                      <a:pt x="707" y="4183"/>
                    </a:cubicBezTo>
                    <a:lnTo>
                      <a:pt x="2488" y="2401"/>
                    </a:lnTo>
                    <a:cubicBezTo>
                      <a:pt x="2630" y="2260"/>
                      <a:pt x="2630" y="2029"/>
                      <a:pt x="2488" y="1888"/>
                    </a:cubicBezTo>
                    <a:lnTo>
                      <a:pt x="707" y="106"/>
                    </a:lnTo>
                    <a:cubicBezTo>
                      <a:pt x="636" y="35"/>
                      <a:pt x="543" y="0"/>
                      <a:pt x="4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A398163F-4940-4E26-BAD8-B11FAE051E7B}"/>
              </a:ext>
            </a:extLst>
          </p:cNvPr>
          <p:cNvGraphicFramePr>
            <a:graphicFrameLocks noGrp="1"/>
          </p:cNvGraphicFramePr>
          <p:nvPr/>
        </p:nvGraphicFramePr>
        <p:xfrm>
          <a:off x="9540715" y="3522729"/>
          <a:ext cx="2238536" cy="88540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51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7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2909">
                <a:tc>
                  <a:txBody>
                    <a:bodyPr/>
                    <a:lstStyle/>
                    <a:p>
                      <a:pPr marL="0" marR="152400" algn="ctr">
                        <a:lnSpc>
                          <a:spcPct val="115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152400" algn="ctr">
                        <a:lnSpc>
                          <a:spcPct val="115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757">
                <a:tc>
                  <a:txBody>
                    <a:bodyPr/>
                    <a:lstStyle/>
                    <a:p>
                      <a:pPr marL="0" marR="152400">
                        <a:lnSpc>
                          <a:spcPct val="115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Sasaran</a:t>
                      </a:r>
                      <a:endParaRPr lang="en-US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52400">
                        <a:lnSpc>
                          <a:spcPct val="115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MBR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742">
                <a:tc>
                  <a:txBody>
                    <a:bodyPr/>
                    <a:lstStyle/>
                    <a:p>
                      <a:pPr marL="0" marR="152400">
                        <a:lnSpc>
                          <a:spcPct val="115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1400" b="1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TA</a:t>
                      </a:r>
                      <a:endParaRPr lang="en-US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52400">
                        <a:lnSpc>
                          <a:spcPct val="115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20774D65-9432-4B93-B12A-5F08EE55C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713" y="1"/>
            <a:ext cx="2436289" cy="6887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DA2AAE-74EA-4CCB-A3C6-2BCFD18F292D}"/>
              </a:ext>
            </a:extLst>
          </p:cNvPr>
          <p:cNvSpPr txBox="1"/>
          <p:nvPr/>
        </p:nvSpPr>
        <p:spPr>
          <a:xfrm>
            <a:off x="377509" y="231613"/>
            <a:ext cx="9282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KEGIATAN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kolaborasi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rusun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penanganan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kaw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kumuh</a:t>
            </a:r>
            <a:endParaRPr kumimoji="0" lang="en-US" sz="2400" b="1" i="0" u="none" strike="noStrike" kern="1200" cap="all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23F131AF-1C58-445C-BDF0-82F7C73574C4}"/>
              </a:ext>
            </a:extLst>
          </p:cNvPr>
          <p:cNvSpPr/>
          <p:nvPr/>
        </p:nvSpPr>
        <p:spPr>
          <a:xfrm>
            <a:off x="6447099" y="1082233"/>
            <a:ext cx="804440" cy="565123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E2CE374-B6B0-4AA1-B116-20D89BEED2E3}"/>
              </a:ext>
            </a:extLst>
          </p:cNvPr>
          <p:cNvSpPr/>
          <p:nvPr/>
        </p:nvSpPr>
        <p:spPr>
          <a:xfrm>
            <a:off x="7296780" y="1136194"/>
            <a:ext cx="2332298" cy="4572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PROGRESS 2021</a:t>
            </a:r>
            <a:endParaRPr kumimoji="0" lang="en-ID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F6D49E-6D65-401E-BDD3-404084128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19" y="982003"/>
            <a:ext cx="6148482" cy="3753823"/>
          </a:xfrm>
          <a:prstGeom prst="rect">
            <a:avLst/>
          </a:prstGeom>
        </p:spPr>
      </p:pic>
      <p:sp>
        <p:nvSpPr>
          <p:cNvPr id="26" name="Arrow: Right 25">
            <a:extLst>
              <a:ext uri="{FF2B5EF4-FFF2-40B4-BE49-F238E27FC236}">
                <a16:creationId xmlns:a16="http://schemas.microsoft.com/office/drawing/2014/main" id="{A77E930B-1E9B-4B72-9D83-7BDDC8445E52}"/>
              </a:ext>
            </a:extLst>
          </p:cNvPr>
          <p:cNvSpPr/>
          <p:nvPr/>
        </p:nvSpPr>
        <p:spPr>
          <a:xfrm>
            <a:off x="9674319" y="1122109"/>
            <a:ext cx="428531" cy="525247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2A4714-DEFD-46FE-A2E2-B5BF5E8C832C}"/>
              </a:ext>
            </a:extLst>
          </p:cNvPr>
          <p:cNvSpPr txBox="1"/>
          <p:nvPr/>
        </p:nvSpPr>
        <p:spPr>
          <a:xfrm>
            <a:off x="10148091" y="1080392"/>
            <a:ext cx="1948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Penyusunan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Basic Design</a:t>
            </a: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5F856DC-69DD-49BD-80B3-2A2EE6A9558B}"/>
              </a:ext>
            </a:extLst>
          </p:cNvPr>
          <p:cNvSpPr/>
          <p:nvPr/>
        </p:nvSpPr>
        <p:spPr>
          <a:xfrm>
            <a:off x="6478461" y="3377210"/>
            <a:ext cx="5618289" cy="12763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89F284CF-ABCF-444F-A39D-A12D86558CC6}"/>
              </a:ext>
            </a:extLst>
          </p:cNvPr>
          <p:cNvGraphicFramePr>
            <a:graphicFrameLocks noGrp="1"/>
          </p:cNvGraphicFramePr>
          <p:nvPr/>
        </p:nvGraphicFramePr>
        <p:xfrm>
          <a:off x="6641690" y="3533737"/>
          <a:ext cx="2710749" cy="87440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519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87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1953">
                <a:tc>
                  <a:txBody>
                    <a:bodyPr/>
                    <a:lstStyle/>
                    <a:p>
                      <a:pPr marL="0" marR="152400" algn="ctr">
                        <a:lnSpc>
                          <a:spcPct val="115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152400" algn="ctr">
                        <a:lnSpc>
                          <a:spcPct val="115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224">
                <a:tc>
                  <a:txBody>
                    <a:bodyPr/>
                    <a:lstStyle/>
                    <a:p>
                      <a:pPr marL="0" marR="152400">
                        <a:lnSpc>
                          <a:spcPct val="115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Tipologi</a:t>
                      </a:r>
                      <a:endParaRPr lang="en-US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52400">
                        <a:lnSpc>
                          <a:spcPct val="115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T. 36 / 3 </a:t>
                      </a:r>
                      <a:r>
                        <a:rPr lang="en-US" sz="14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Lantai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224">
                <a:tc>
                  <a:txBody>
                    <a:bodyPr/>
                    <a:lstStyle/>
                    <a:p>
                      <a:pPr marL="0" marR="152400">
                        <a:lnSpc>
                          <a:spcPct val="115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Jum</a:t>
                      </a:r>
                      <a:r>
                        <a:rPr lang="en-US" sz="14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 Tower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52400">
                        <a:lnSpc>
                          <a:spcPct val="115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 Tower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C9717819-9235-4D0A-AF6C-54B502B4288E}"/>
              </a:ext>
            </a:extLst>
          </p:cNvPr>
          <p:cNvSpPr/>
          <p:nvPr/>
        </p:nvSpPr>
        <p:spPr>
          <a:xfrm>
            <a:off x="6621337" y="3316881"/>
            <a:ext cx="2994819" cy="30299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Spesifikasi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Teknis :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AB8A14-F580-4D5D-8089-DBCD46660B14}"/>
              </a:ext>
            </a:extLst>
          </p:cNvPr>
          <p:cNvSpPr txBox="1"/>
          <p:nvPr/>
        </p:nvSpPr>
        <p:spPr>
          <a:xfrm>
            <a:off x="6382014" y="2669709"/>
            <a:ext cx="5799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LOKASI PEMBANGUNAN TA 2022 :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KEDAUNG BARU, TANGERANG</a:t>
            </a: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98223FDA-7232-43C2-AA0C-2D30CA0DA1DD}"/>
              </a:ext>
            </a:extLst>
          </p:cNvPr>
          <p:cNvSpPr/>
          <p:nvPr/>
        </p:nvSpPr>
        <p:spPr>
          <a:xfrm>
            <a:off x="6478461" y="1840769"/>
            <a:ext cx="804440" cy="565123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A4AD8AB-CF23-43CA-A477-75C908BE7AD2}"/>
              </a:ext>
            </a:extLst>
          </p:cNvPr>
          <p:cNvSpPr/>
          <p:nvPr/>
        </p:nvSpPr>
        <p:spPr>
          <a:xfrm>
            <a:off x="7328142" y="1894730"/>
            <a:ext cx="2332298" cy="4572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RENCANA 2022</a:t>
            </a:r>
            <a:endParaRPr kumimoji="0" lang="en-ID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46CF187-E40C-4B50-889B-F0AF4C0DB4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752" b="1836"/>
          <a:stretch/>
        </p:blipFill>
        <p:spPr>
          <a:xfrm>
            <a:off x="413125" y="4836971"/>
            <a:ext cx="2835631" cy="176967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D6F937C-9A4F-4345-ADF4-D3F9CA0A37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2730" y="4854240"/>
            <a:ext cx="2713270" cy="173513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9C6FB6A-0971-4DC4-AC15-72444C9421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0462"/>
          <a:stretch/>
        </p:blipFill>
        <p:spPr>
          <a:xfrm>
            <a:off x="6229974" y="4867343"/>
            <a:ext cx="2656945" cy="170892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B323F34-1A62-4DED-90DC-44C3E3CDA5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0894" y="4858542"/>
            <a:ext cx="2623364" cy="172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34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00322E59-1051-4518-8AD2-69EAE0B3C1E3}"/>
              </a:ext>
            </a:extLst>
          </p:cNvPr>
          <p:cNvSpPr/>
          <p:nvPr/>
        </p:nvSpPr>
        <p:spPr>
          <a:xfrm>
            <a:off x="0" y="-2808"/>
            <a:ext cx="6096000" cy="6856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890B1A1-3469-4017-85F1-4D6E2666F896}"/>
              </a:ext>
            </a:extLst>
          </p:cNvPr>
          <p:cNvGrpSpPr/>
          <p:nvPr/>
        </p:nvGrpSpPr>
        <p:grpSpPr>
          <a:xfrm>
            <a:off x="969506" y="1771359"/>
            <a:ext cx="10284648" cy="4326784"/>
            <a:chOff x="969506" y="1771359"/>
            <a:chExt cx="10284648" cy="432678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C9FF302-CAF3-4C4E-A7C8-069E79E4604F}"/>
                </a:ext>
              </a:extLst>
            </p:cNvPr>
            <p:cNvSpPr/>
            <p:nvPr/>
          </p:nvSpPr>
          <p:spPr>
            <a:xfrm>
              <a:off x="3129506" y="1771359"/>
              <a:ext cx="8124648" cy="720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F38C64E-0D31-4918-B470-72808512A51D}"/>
                </a:ext>
              </a:extLst>
            </p:cNvPr>
            <p:cNvSpPr/>
            <p:nvPr/>
          </p:nvSpPr>
          <p:spPr>
            <a:xfrm>
              <a:off x="969506" y="1771359"/>
              <a:ext cx="4320000" cy="4320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86F413B-B071-4EDF-8808-63DDBF2BD6A2}"/>
                </a:ext>
              </a:extLst>
            </p:cNvPr>
            <p:cNvSpPr txBox="1"/>
            <p:nvPr/>
          </p:nvSpPr>
          <p:spPr>
            <a:xfrm>
              <a:off x="2197556" y="1945964"/>
              <a:ext cx="18639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latin typeface="Artifakt Element Black" panose="020B0A03050000020004" pitchFamily="34" charset="0"/>
                  <a:ea typeface="Artifakt Element Black" panose="020B0A03050000020004" pitchFamily="34" charset="0"/>
                  <a:cs typeface="Arial" pitchFamily="34" charset="0"/>
                </a:rPr>
                <a:t>01</a:t>
              </a:r>
              <a:endParaRPr lang="ko-KR" altLang="en-US" sz="2800" b="1" dirty="0">
                <a:latin typeface="Artifakt Element Black" panose="020B0A03050000020004" pitchFamily="34" charset="0"/>
                <a:cs typeface="Arial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AC290FA-B9D2-477A-A528-72E2574BB1ED}"/>
                </a:ext>
              </a:extLst>
            </p:cNvPr>
            <p:cNvSpPr/>
            <p:nvPr/>
          </p:nvSpPr>
          <p:spPr>
            <a:xfrm>
              <a:off x="3129506" y="2673055"/>
              <a:ext cx="8124648" cy="72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D30BFC4-61A6-4A1C-9E0A-CF93A3C44CD2}"/>
                </a:ext>
              </a:extLst>
            </p:cNvPr>
            <p:cNvSpPr/>
            <p:nvPr/>
          </p:nvSpPr>
          <p:spPr>
            <a:xfrm>
              <a:off x="1329506" y="2498143"/>
              <a:ext cx="3600000" cy="3600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DEFD30F-05FC-4571-90AA-723547E84A03}"/>
                </a:ext>
              </a:extLst>
            </p:cNvPr>
            <p:cNvSpPr txBox="1"/>
            <p:nvPr/>
          </p:nvSpPr>
          <p:spPr>
            <a:xfrm>
              <a:off x="2197556" y="2688458"/>
              <a:ext cx="18639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tifakt Element Black" panose="020B0A03050000020004" pitchFamily="34" charset="0"/>
                  <a:ea typeface="Artifakt Element Black" panose="020B0A03050000020004" pitchFamily="34" charset="0"/>
                  <a:cs typeface="Arial" pitchFamily="34" charset="0"/>
                </a:rPr>
                <a:t>02</a:t>
              </a:r>
              <a:endPara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tifakt Element Black" panose="020B0A030500000200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FD8C360-6A9B-46C6-B34C-F47EE043DD7E}"/>
                </a:ext>
              </a:extLst>
            </p:cNvPr>
            <p:cNvSpPr/>
            <p:nvPr/>
          </p:nvSpPr>
          <p:spPr>
            <a:xfrm>
              <a:off x="3129506" y="3574751"/>
              <a:ext cx="8124648" cy="72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2082ED8-DF93-4DB1-A91B-6D55C877C478}"/>
                </a:ext>
              </a:extLst>
            </p:cNvPr>
            <p:cNvSpPr/>
            <p:nvPr/>
          </p:nvSpPr>
          <p:spPr>
            <a:xfrm>
              <a:off x="1689506" y="3218143"/>
              <a:ext cx="2880000" cy="288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35EDCB3-8A2F-487E-90D1-D6183544138E}"/>
                </a:ext>
              </a:extLst>
            </p:cNvPr>
            <p:cNvSpPr txBox="1"/>
            <p:nvPr/>
          </p:nvSpPr>
          <p:spPr>
            <a:xfrm>
              <a:off x="2197556" y="3430950"/>
              <a:ext cx="18639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tifakt Element Black" panose="020B0A03050000020004" pitchFamily="34" charset="0"/>
                  <a:ea typeface="Artifakt Element Black" panose="020B0A03050000020004" pitchFamily="34" charset="0"/>
                  <a:cs typeface="Arial" pitchFamily="34" charset="0"/>
                </a:rPr>
                <a:t>03</a:t>
              </a:r>
              <a:endPara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tifakt Element Black" panose="020B0A030500000200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EE7B5F7-2544-4C5F-B050-466D31AA52FB}"/>
                </a:ext>
              </a:extLst>
            </p:cNvPr>
            <p:cNvSpPr/>
            <p:nvPr/>
          </p:nvSpPr>
          <p:spPr>
            <a:xfrm>
              <a:off x="3129506" y="4476447"/>
              <a:ext cx="8124648" cy="72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83C93D9-31A5-4DF2-803D-1EF53616CD11}"/>
                </a:ext>
              </a:extLst>
            </p:cNvPr>
            <p:cNvSpPr/>
            <p:nvPr/>
          </p:nvSpPr>
          <p:spPr>
            <a:xfrm>
              <a:off x="2049506" y="3938143"/>
              <a:ext cx="2160000" cy="216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A2632AB-9DC5-4B55-A82A-9E17F0CDC294}"/>
                </a:ext>
              </a:extLst>
            </p:cNvPr>
            <p:cNvSpPr txBox="1"/>
            <p:nvPr/>
          </p:nvSpPr>
          <p:spPr>
            <a:xfrm>
              <a:off x="2197556" y="4173444"/>
              <a:ext cx="18639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tifakt Element Black" panose="020B0A03050000020004" pitchFamily="34" charset="0"/>
                  <a:ea typeface="Artifakt Element Black" panose="020B0A03050000020004" pitchFamily="34" charset="0"/>
                  <a:cs typeface="Arial" pitchFamily="34" charset="0"/>
                </a:rPr>
                <a:t>04</a:t>
              </a:r>
              <a:endParaRPr kumimoji="0" lang="ko-KR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tifakt Element Black" panose="020B0A030500000200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724A70-BC94-4BAC-8ECD-5E616030452F}"/>
                </a:ext>
              </a:extLst>
            </p:cNvPr>
            <p:cNvSpPr/>
            <p:nvPr/>
          </p:nvSpPr>
          <p:spPr>
            <a:xfrm>
              <a:off x="3129506" y="5368204"/>
              <a:ext cx="8124648" cy="72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D67DB68-B1E9-4E7B-AF06-9866DD1B186D}"/>
                </a:ext>
              </a:extLst>
            </p:cNvPr>
            <p:cNvSpPr/>
            <p:nvPr/>
          </p:nvSpPr>
          <p:spPr>
            <a:xfrm>
              <a:off x="2409506" y="4658143"/>
              <a:ext cx="1440000" cy="14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9AAB263-9811-42C5-B29E-A9B31D2654E8}"/>
                </a:ext>
              </a:extLst>
            </p:cNvPr>
            <p:cNvSpPr txBox="1"/>
            <p:nvPr/>
          </p:nvSpPr>
          <p:spPr>
            <a:xfrm>
              <a:off x="2498590" y="5054980"/>
              <a:ext cx="12618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tifakt Element Black" panose="020B0A03050000020004" pitchFamily="34" charset="0"/>
                  <a:ea typeface="Artifakt Element Black" panose="020B0A03050000020004" pitchFamily="34" charset="0"/>
                  <a:cs typeface="Arial" pitchFamily="34" charset="0"/>
                </a:rPr>
                <a:t>05</a:t>
              </a:r>
              <a:endPara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tifakt Element Black" panose="020B0A030500000200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A021B5E-61A2-4329-8391-85479CBBE3DE}"/>
                </a:ext>
              </a:extLst>
            </p:cNvPr>
            <p:cNvSpPr txBox="1"/>
            <p:nvPr/>
          </p:nvSpPr>
          <p:spPr>
            <a:xfrm>
              <a:off x="5136255" y="1850287"/>
              <a:ext cx="46910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n-NO" altLang="ko-KR" sz="1600" b="1" dirty="0">
                  <a:cs typeface="Arial" pitchFamily="34" charset="0"/>
                </a:rPr>
                <a:t>Penanganan Terpadu Kemiskinan Ekstrim, Stunting dan Kumuh Skala Kawasan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2B1000B-CCC5-473E-8334-D9964417119F}"/>
                </a:ext>
              </a:extLst>
            </p:cNvPr>
            <p:cNvSpPr txBox="1"/>
            <p:nvPr/>
          </p:nvSpPr>
          <p:spPr>
            <a:xfrm>
              <a:off x="5136260" y="2665767"/>
              <a:ext cx="589923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err="1">
                  <a:solidFill>
                    <a:schemeClr val="bg1"/>
                  </a:solidFill>
                  <a:cs typeface="Arial" pitchFamily="34" charset="0"/>
                </a:rPr>
                <a:t>Peningkatan</a:t>
              </a:r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bg1"/>
                  </a:solidFill>
                  <a:cs typeface="Arial" pitchFamily="34" charset="0"/>
                </a:rPr>
                <a:t>rumah</a:t>
              </a:r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bg1"/>
                  </a:solidFill>
                  <a:cs typeface="Arial" pitchFamily="34" charset="0"/>
                </a:rPr>
                <a:t>layak</a:t>
              </a:r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bg1"/>
                  </a:solidFill>
                  <a:cs typeface="Arial" pitchFamily="34" charset="0"/>
                </a:rPr>
                <a:t>huni</a:t>
              </a:r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bg1"/>
                  </a:solidFill>
                  <a:cs typeface="Arial" pitchFamily="34" charset="0"/>
                </a:rPr>
                <a:t>bagi</a:t>
              </a:r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 MBR, </a:t>
              </a:r>
              <a:r>
                <a:rPr lang="en-US" altLang="ko-KR" sz="1400" b="1" dirty="0" err="1">
                  <a:solidFill>
                    <a:schemeClr val="bg1"/>
                  </a:solidFill>
                  <a:cs typeface="Arial" pitchFamily="34" charset="0"/>
                </a:rPr>
                <a:t>serta</a:t>
              </a:r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bg1"/>
                  </a:solidFill>
                  <a:cs typeface="Arial" pitchFamily="34" charset="0"/>
                </a:rPr>
                <a:t>penyediaan</a:t>
              </a:r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bg1"/>
                  </a:solidFill>
                  <a:cs typeface="Arial" pitchFamily="34" charset="0"/>
                </a:rPr>
                <a:t>perumahan</a:t>
              </a:r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bg1"/>
                  </a:solidFill>
                  <a:cs typeface="Arial" pitchFamily="34" charset="0"/>
                </a:rPr>
                <a:t>buruh</a:t>
              </a:r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/</a:t>
              </a:r>
              <a:r>
                <a:rPr lang="en-US" altLang="ko-KR" sz="1400" b="1" dirty="0" err="1">
                  <a:solidFill>
                    <a:schemeClr val="bg1"/>
                  </a:solidFill>
                  <a:cs typeface="Arial" pitchFamily="34" charset="0"/>
                </a:rPr>
                <a:t>pekerja</a:t>
              </a:r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bg1"/>
                  </a:solidFill>
                  <a:cs typeface="Arial" pitchFamily="34" charset="0"/>
                </a:rPr>
                <a:t>untuk</a:t>
              </a:r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bg1"/>
                  </a:solidFill>
                  <a:cs typeface="Arial" pitchFamily="34" charset="0"/>
                </a:rPr>
                <a:t>mendukung</a:t>
              </a:r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bg1"/>
                  </a:solidFill>
                  <a:cs typeface="Arial" pitchFamily="34" charset="0"/>
                </a:rPr>
                <a:t>pusat</a:t>
              </a:r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bg1"/>
                  </a:solidFill>
                  <a:cs typeface="Arial" pitchFamily="34" charset="0"/>
                </a:rPr>
                <a:t>pengembangan</a:t>
              </a:r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bg1"/>
                  </a:solidFill>
                  <a:cs typeface="Arial" pitchFamily="34" charset="0"/>
                </a:rPr>
                <a:t>ekonomi</a:t>
              </a:r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, </a:t>
              </a:r>
              <a:r>
                <a:rPr lang="en-US" altLang="ko-KR" sz="1400" b="1" dirty="0" err="1">
                  <a:solidFill>
                    <a:schemeClr val="bg1"/>
                  </a:solidFill>
                  <a:cs typeface="Arial" pitchFamily="34" charset="0"/>
                </a:rPr>
                <a:t>seperti</a:t>
              </a:r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 Kawasan </a:t>
              </a:r>
              <a:r>
                <a:rPr lang="en-US" altLang="ko-KR" sz="1400" b="1" dirty="0" err="1">
                  <a:solidFill>
                    <a:schemeClr val="bg1"/>
                  </a:solidFill>
                  <a:cs typeface="Arial" pitchFamily="34" charset="0"/>
                </a:rPr>
                <a:t>Industri</a:t>
              </a:r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, KEK, </a:t>
              </a:r>
              <a:r>
                <a:rPr lang="en-US" altLang="ko-KR" sz="1400" b="1" dirty="0" err="1">
                  <a:solidFill>
                    <a:schemeClr val="bg1"/>
                  </a:solidFill>
                  <a:cs typeface="Arial" pitchFamily="34" charset="0"/>
                </a:rPr>
                <a:t>Destinasi</a:t>
              </a:r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bg1"/>
                  </a:solidFill>
                  <a:cs typeface="Arial" pitchFamily="34" charset="0"/>
                </a:rPr>
                <a:t>Pariwisata</a:t>
              </a:r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bg1"/>
                  </a:solidFill>
                  <a:cs typeface="Arial" pitchFamily="34" charset="0"/>
                </a:rPr>
                <a:t>Prioritas</a:t>
              </a:r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.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D276CD4-1C73-4C73-83AF-83D56F7C2B16}"/>
                </a:ext>
              </a:extLst>
            </p:cNvPr>
            <p:cNvSpPr txBox="1"/>
            <p:nvPr/>
          </p:nvSpPr>
          <p:spPr>
            <a:xfrm>
              <a:off x="5136564" y="3667969"/>
              <a:ext cx="559884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500" b="1" dirty="0" err="1">
                  <a:solidFill>
                    <a:schemeClr val="bg1"/>
                  </a:solidFill>
                  <a:cs typeface="Arial" pitchFamily="34" charset="0"/>
                </a:rPr>
                <a:t>Melanjutkan</a:t>
              </a:r>
              <a:r>
                <a:rPr lang="en-US" altLang="ko-KR" sz="15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500" b="1" dirty="0" err="1">
                  <a:solidFill>
                    <a:schemeClr val="bg1"/>
                  </a:solidFill>
                  <a:cs typeface="Arial" pitchFamily="34" charset="0"/>
                </a:rPr>
                <a:t>kegiatan</a:t>
              </a:r>
              <a:r>
                <a:rPr lang="en-US" altLang="ko-KR" sz="15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500" b="1" dirty="0" err="1">
                  <a:solidFill>
                    <a:schemeClr val="bg1"/>
                  </a:solidFill>
                  <a:cs typeface="Arial" pitchFamily="34" charset="0"/>
                </a:rPr>
                <a:t>penyediaan</a:t>
              </a:r>
              <a:r>
                <a:rPr lang="en-US" altLang="ko-KR" sz="15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500" b="1" dirty="0" err="1">
                  <a:solidFill>
                    <a:schemeClr val="bg1"/>
                  </a:solidFill>
                  <a:cs typeface="Arial" pitchFamily="34" charset="0"/>
                </a:rPr>
                <a:t>perumahan</a:t>
              </a:r>
              <a:r>
                <a:rPr lang="en-US" altLang="ko-KR" sz="15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500" b="1" dirty="0" err="1">
                  <a:solidFill>
                    <a:schemeClr val="bg1"/>
                  </a:solidFill>
                  <a:cs typeface="Arial" pitchFamily="34" charset="0"/>
                </a:rPr>
                <a:t>akibat</a:t>
              </a:r>
              <a:r>
                <a:rPr lang="en-US" altLang="ko-KR" sz="15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500" b="1" dirty="0" err="1">
                  <a:solidFill>
                    <a:schemeClr val="bg1"/>
                  </a:solidFill>
                  <a:cs typeface="Arial" pitchFamily="34" charset="0"/>
                </a:rPr>
                <a:t>adanya</a:t>
              </a:r>
              <a:r>
                <a:rPr lang="en-US" altLang="ko-KR" sz="1500" b="1" dirty="0">
                  <a:solidFill>
                    <a:schemeClr val="bg1"/>
                  </a:solidFill>
                  <a:cs typeface="Arial" pitchFamily="34" charset="0"/>
                </a:rPr>
                <a:t> refocusing TA 2021 </a:t>
              </a:r>
              <a:r>
                <a:rPr lang="en-US" altLang="ko-KR" sz="1500" b="1" dirty="0" err="1">
                  <a:solidFill>
                    <a:schemeClr val="bg1"/>
                  </a:solidFill>
                  <a:cs typeface="Arial" pitchFamily="34" charset="0"/>
                </a:rPr>
                <a:t>seperti</a:t>
              </a:r>
              <a:r>
                <a:rPr lang="en-US" altLang="ko-KR" sz="15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500" b="1" dirty="0" err="1">
                  <a:solidFill>
                    <a:schemeClr val="bg1"/>
                  </a:solidFill>
                  <a:cs typeface="Arial" pitchFamily="34" charset="0"/>
                </a:rPr>
                <a:t>kegiatan</a:t>
              </a:r>
              <a:r>
                <a:rPr lang="en-US" altLang="ko-KR" sz="1500" b="1" dirty="0">
                  <a:solidFill>
                    <a:schemeClr val="bg1"/>
                  </a:solidFill>
                  <a:cs typeface="Arial" pitchFamily="34" charset="0"/>
                </a:rPr>
                <a:t> yang </a:t>
              </a:r>
              <a:r>
                <a:rPr lang="en-US" altLang="ko-KR" sz="1500" b="1" dirty="0" err="1">
                  <a:solidFill>
                    <a:schemeClr val="bg1"/>
                  </a:solidFill>
                  <a:cs typeface="Arial" pitchFamily="34" charset="0"/>
                </a:rPr>
                <a:t>tertunda</a:t>
              </a:r>
              <a:r>
                <a:rPr lang="en-US" altLang="ko-KR" sz="1500" b="1" dirty="0">
                  <a:solidFill>
                    <a:schemeClr val="bg1"/>
                  </a:solidFill>
                  <a:cs typeface="Arial" pitchFamily="34" charset="0"/>
                </a:rPr>
                <a:t> dan </a:t>
              </a:r>
              <a:r>
                <a:rPr lang="en-US" altLang="ko-KR" sz="1500" b="1" dirty="0" err="1">
                  <a:solidFill>
                    <a:schemeClr val="bg1"/>
                  </a:solidFill>
                  <a:cs typeface="Arial" pitchFamily="34" charset="0"/>
                </a:rPr>
                <a:t>kegiatan</a:t>
              </a:r>
              <a:r>
                <a:rPr lang="en-US" altLang="ko-KR" sz="1500" b="1" dirty="0">
                  <a:solidFill>
                    <a:schemeClr val="bg1"/>
                  </a:solidFill>
                  <a:cs typeface="Arial" pitchFamily="34" charset="0"/>
                </a:rPr>
                <a:t> yang </a:t>
              </a:r>
              <a:r>
                <a:rPr lang="en-US" altLang="ko-KR" sz="1500" b="1" dirty="0" err="1">
                  <a:solidFill>
                    <a:schemeClr val="bg1"/>
                  </a:solidFill>
                  <a:cs typeface="Arial" pitchFamily="34" charset="0"/>
                </a:rPr>
                <a:t>direlaksasi</a:t>
              </a:r>
              <a:endParaRPr lang="en-US" altLang="ko-KR" sz="15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2FA01F5-368E-413E-9D89-77F041329725}"/>
                </a:ext>
              </a:extLst>
            </p:cNvPr>
            <p:cNvSpPr txBox="1"/>
            <p:nvPr/>
          </p:nvSpPr>
          <p:spPr>
            <a:xfrm>
              <a:off x="5136260" y="4529569"/>
              <a:ext cx="51932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 err="1">
                  <a:cs typeface="Arial" pitchFamily="34" charset="0"/>
                </a:rPr>
                <a:t>Pemeliharaan</a:t>
              </a:r>
              <a:r>
                <a:rPr lang="en-US" altLang="ko-KR" sz="1600" b="1" dirty="0">
                  <a:cs typeface="Arial" pitchFamily="34" charset="0"/>
                </a:rPr>
                <a:t> dan </a:t>
              </a:r>
              <a:r>
                <a:rPr lang="en-US" altLang="ko-KR" sz="1600" b="1" dirty="0" err="1">
                  <a:cs typeface="Arial" pitchFamily="34" charset="0"/>
                </a:rPr>
                <a:t>rehabilitasi</a:t>
              </a:r>
              <a:r>
                <a:rPr lang="en-US" altLang="ko-KR" sz="1600" b="1" dirty="0">
                  <a:cs typeface="Arial" pitchFamily="34" charset="0"/>
                </a:rPr>
                <a:t> </a:t>
              </a:r>
              <a:r>
                <a:rPr lang="en-US" altLang="ko-KR" sz="1600" b="1" dirty="0" err="1">
                  <a:cs typeface="Arial" pitchFamily="34" charset="0"/>
                </a:rPr>
                <a:t>hunian</a:t>
              </a:r>
              <a:r>
                <a:rPr lang="en-US" altLang="ko-KR" sz="1600" b="1" dirty="0">
                  <a:cs typeface="Arial" pitchFamily="34" charset="0"/>
                </a:rPr>
                <a:t> yang </a:t>
              </a:r>
              <a:r>
                <a:rPr lang="en-US" altLang="ko-KR" sz="1600" b="1" dirty="0" err="1">
                  <a:cs typeface="Arial" pitchFamily="34" charset="0"/>
                </a:rPr>
                <a:t>telah</a:t>
              </a:r>
              <a:r>
                <a:rPr lang="en-US" altLang="ko-KR" sz="1600" b="1" dirty="0">
                  <a:cs typeface="Arial" pitchFamily="34" charset="0"/>
                </a:rPr>
                <a:t> </a:t>
              </a:r>
              <a:r>
                <a:rPr lang="en-US" altLang="ko-KR" sz="1600" b="1" dirty="0" err="1">
                  <a:cs typeface="Arial" pitchFamily="34" charset="0"/>
                </a:rPr>
                <a:t>terbangun</a:t>
              </a:r>
              <a:r>
                <a:rPr lang="en-US" altLang="ko-KR" sz="1600" b="1" dirty="0">
                  <a:cs typeface="Arial" pitchFamily="34" charset="0"/>
                </a:rPr>
                <a:t> </a:t>
              </a:r>
              <a:r>
                <a:rPr lang="en-US" altLang="ko-KR" sz="1600" b="1" dirty="0" err="1">
                  <a:cs typeface="Arial" pitchFamily="34" charset="0"/>
                </a:rPr>
                <a:t>untuk</a:t>
              </a:r>
              <a:r>
                <a:rPr lang="en-US" altLang="ko-KR" sz="1600" b="1" dirty="0">
                  <a:cs typeface="Arial" pitchFamily="34" charset="0"/>
                </a:rPr>
                <a:t> </a:t>
              </a:r>
              <a:r>
                <a:rPr lang="en-US" altLang="ko-KR" sz="1600" b="1" dirty="0" err="1">
                  <a:cs typeface="Arial" pitchFamily="34" charset="0"/>
                </a:rPr>
                <a:t>percepatan</a:t>
              </a:r>
              <a:r>
                <a:rPr lang="en-US" altLang="ko-KR" sz="1600" b="1" dirty="0">
                  <a:cs typeface="Arial" pitchFamily="34" charset="0"/>
                </a:rPr>
                <a:t> </a:t>
              </a:r>
              <a:r>
                <a:rPr lang="en-US" altLang="ko-KR" sz="1600" b="1" dirty="0" err="1">
                  <a:cs typeface="Arial" pitchFamily="34" charset="0"/>
                </a:rPr>
                <a:t>serah</a:t>
              </a:r>
              <a:r>
                <a:rPr lang="en-US" altLang="ko-KR" sz="1600" b="1" dirty="0">
                  <a:cs typeface="Arial" pitchFamily="34" charset="0"/>
                </a:rPr>
                <a:t> </a:t>
              </a:r>
              <a:r>
                <a:rPr lang="en-US" altLang="ko-KR" sz="1600" b="1" dirty="0" err="1">
                  <a:cs typeface="Arial" pitchFamily="34" charset="0"/>
                </a:rPr>
                <a:t>terima</a:t>
              </a:r>
              <a:r>
                <a:rPr lang="en-US" altLang="ko-KR" sz="1600" b="1" dirty="0">
                  <a:cs typeface="Arial" pitchFamily="34" charset="0"/>
                </a:rPr>
                <a:t> </a:t>
              </a:r>
              <a:r>
                <a:rPr lang="en-US" altLang="ko-KR" sz="1600" b="1" dirty="0" err="1">
                  <a:cs typeface="Arial" pitchFamily="34" charset="0"/>
                </a:rPr>
                <a:t>aset</a:t>
              </a:r>
              <a:r>
                <a:rPr lang="en-US" altLang="ko-KR" sz="1600" b="1" dirty="0">
                  <a:cs typeface="Arial" pitchFamily="34" charset="0"/>
                </a:rPr>
                <a:t> dan </a:t>
              </a:r>
              <a:r>
                <a:rPr lang="en-US" altLang="ko-KR" sz="1600" b="1" dirty="0" err="1">
                  <a:cs typeface="Arial" pitchFamily="34" charset="0"/>
                </a:rPr>
                <a:t>penghunian</a:t>
              </a:r>
              <a:endParaRPr lang="en-US" altLang="ko-KR" sz="1600" b="1" dirty="0">
                <a:cs typeface="Arial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8E2AE43-3598-4227-9B33-5825F43B8FA4}"/>
                </a:ext>
              </a:extLst>
            </p:cNvPr>
            <p:cNvSpPr txBox="1"/>
            <p:nvPr/>
          </p:nvSpPr>
          <p:spPr>
            <a:xfrm>
              <a:off x="5136260" y="5405751"/>
              <a:ext cx="5726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 err="1">
                  <a:solidFill>
                    <a:schemeClr val="bg1"/>
                  </a:solidFill>
                  <a:cs typeface="Arial" pitchFamily="34" charset="0"/>
                </a:rPr>
                <a:t>Pemenuhan</a:t>
              </a:r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600" b="1" dirty="0" err="1">
                  <a:solidFill>
                    <a:schemeClr val="bg1"/>
                  </a:solidFill>
                  <a:cs typeface="Arial" pitchFamily="34" charset="0"/>
                </a:rPr>
                <a:t>kebutuhan</a:t>
              </a:r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600" b="1" dirty="0" err="1">
                  <a:solidFill>
                    <a:schemeClr val="bg1"/>
                  </a:solidFill>
                  <a:cs typeface="Arial" pitchFamily="34" charset="0"/>
                </a:rPr>
                <a:t>pembangunan</a:t>
              </a:r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600" b="1" dirty="0" err="1">
                  <a:solidFill>
                    <a:schemeClr val="bg1"/>
                  </a:solidFill>
                  <a:cs typeface="Arial" pitchFamily="34" charset="0"/>
                </a:rPr>
                <a:t>perumahan</a:t>
              </a:r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600" b="1" dirty="0" err="1">
                  <a:solidFill>
                    <a:schemeClr val="bg1"/>
                  </a:solidFill>
                  <a:cs typeface="Arial" pitchFamily="34" charset="0"/>
                </a:rPr>
                <a:t>dengan</a:t>
              </a:r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600" b="1" dirty="0" err="1">
                  <a:solidFill>
                    <a:schemeClr val="bg1"/>
                  </a:solidFill>
                  <a:cs typeface="Arial" pitchFamily="34" charset="0"/>
                </a:rPr>
                <a:t>memperhatikan</a:t>
              </a:r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600" b="1" dirty="0" err="1">
                  <a:solidFill>
                    <a:schemeClr val="bg1"/>
                  </a:solidFill>
                  <a:cs typeface="Arial" pitchFamily="34" charset="0"/>
                </a:rPr>
                <a:t>prioritisasi</a:t>
              </a:r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600" b="1" dirty="0" err="1">
                  <a:solidFill>
                    <a:schemeClr val="bg1"/>
                  </a:solidFill>
                  <a:cs typeface="Arial" pitchFamily="34" charset="0"/>
                </a:rPr>
                <a:t>penanganan</a:t>
              </a:r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 dan </a:t>
              </a:r>
              <a:r>
                <a:rPr lang="en-US" altLang="ko-KR" sz="1600" b="1" dirty="0" err="1">
                  <a:solidFill>
                    <a:schemeClr val="bg1"/>
                  </a:solidFill>
                  <a:cs typeface="Arial" pitchFamily="34" charset="0"/>
                </a:rPr>
                <a:t>ketersediaan</a:t>
              </a:r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600" b="1" dirty="0" err="1">
                  <a:solidFill>
                    <a:schemeClr val="bg1"/>
                  </a:solidFill>
                  <a:cs typeface="Arial" pitchFamily="34" charset="0"/>
                </a:rPr>
                <a:t>anggaran</a:t>
              </a:r>
              <a:endParaRPr lang="en-US" altLang="ko-KR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3" name="Parallelogram 15">
              <a:extLst>
                <a:ext uri="{FF2B5EF4-FFF2-40B4-BE49-F238E27FC236}">
                  <a16:creationId xmlns:a16="http://schemas.microsoft.com/office/drawing/2014/main" id="{3F3428BA-2135-4F61-BBA7-3EB9381F54FC}"/>
                </a:ext>
              </a:extLst>
            </p:cNvPr>
            <p:cNvSpPr/>
            <p:nvPr/>
          </p:nvSpPr>
          <p:spPr>
            <a:xfrm flipH="1">
              <a:off x="10652815" y="3737696"/>
              <a:ext cx="400895" cy="400895"/>
            </a:xfrm>
            <a:custGeom>
              <a:avLst/>
              <a:gdLst/>
              <a:ahLst/>
              <a:cxnLst/>
              <a:rect l="l" t="t" r="r" b="b"/>
              <a:pathLst>
                <a:path w="3242753" h="3227814">
                  <a:moveTo>
                    <a:pt x="1621376" y="1043635"/>
                  </a:moveTo>
                  <a:cubicBezTo>
                    <a:pt x="1557188" y="1043635"/>
                    <a:pt x="1505154" y="1095669"/>
                    <a:pt x="1505154" y="1159857"/>
                  </a:cubicBezTo>
                  <a:lnTo>
                    <a:pt x="1505154" y="1625483"/>
                  </a:lnTo>
                  <a:lnTo>
                    <a:pt x="1033577" y="1625483"/>
                  </a:lnTo>
                  <a:cubicBezTo>
                    <a:pt x="969389" y="1625483"/>
                    <a:pt x="917355" y="1677517"/>
                    <a:pt x="917355" y="1741705"/>
                  </a:cubicBezTo>
                  <a:cubicBezTo>
                    <a:pt x="917355" y="1805893"/>
                    <a:pt x="969389" y="1857927"/>
                    <a:pt x="1033577" y="1857927"/>
                  </a:cubicBezTo>
                  <a:lnTo>
                    <a:pt x="1614688" y="1857927"/>
                  </a:lnTo>
                  <a:lnTo>
                    <a:pt x="1619859" y="1856884"/>
                  </a:lnTo>
                  <a:cubicBezTo>
                    <a:pt x="1620361" y="1857187"/>
                    <a:pt x="1620868" y="1857190"/>
                    <a:pt x="1621376" y="1857190"/>
                  </a:cubicBezTo>
                  <a:cubicBezTo>
                    <a:pt x="1685564" y="1857190"/>
                    <a:pt x="1737598" y="1805156"/>
                    <a:pt x="1737598" y="1740968"/>
                  </a:cubicBezTo>
                  <a:lnTo>
                    <a:pt x="1737598" y="1159857"/>
                  </a:lnTo>
                  <a:cubicBezTo>
                    <a:pt x="1737598" y="1095669"/>
                    <a:pt x="1685564" y="1043635"/>
                    <a:pt x="1621376" y="1043635"/>
                  </a:cubicBezTo>
                  <a:close/>
                  <a:moveTo>
                    <a:pt x="1621376" y="628818"/>
                  </a:moveTo>
                  <a:cubicBezTo>
                    <a:pt x="2206882" y="628818"/>
                    <a:pt x="2681529" y="1103464"/>
                    <a:pt x="2681529" y="1688970"/>
                  </a:cubicBezTo>
                  <a:cubicBezTo>
                    <a:pt x="2681529" y="2274476"/>
                    <a:pt x="2206882" y="2749122"/>
                    <a:pt x="1621376" y="2749122"/>
                  </a:cubicBezTo>
                  <a:cubicBezTo>
                    <a:pt x="1035870" y="2749122"/>
                    <a:pt x="561223" y="2274476"/>
                    <a:pt x="561223" y="1688970"/>
                  </a:cubicBezTo>
                  <a:cubicBezTo>
                    <a:pt x="561223" y="1103464"/>
                    <a:pt x="1035870" y="628818"/>
                    <a:pt x="1621376" y="628818"/>
                  </a:cubicBezTo>
                  <a:close/>
                  <a:moveTo>
                    <a:pt x="1621376" y="424596"/>
                  </a:moveTo>
                  <a:cubicBezTo>
                    <a:pt x="923081" y="424596"/>
                    <a:pt x="357001" y="990676"/>
                    <a:pt x="357001" y="1688970"/>
                  </a:cubicBezTo>
                  <a:cubicBezTo>
                    <a:pt x="357001" y="2128645"/>
                    <a:pt x="581423" y="2515905"/>
                    <a:pt x="922189" y="2742109"/>
                  </a:cubicBezTo>
                  <a:lnTo>
                    <a:pt x="652992" y="3227814"/>
                  </a:lnTo>
                  <a:lnTo>
                    <a:pt x="911997" y="3227814"/>
                  </a:lnTo>
                  <a:lnTo>
                    <a:pt x="1121304" y="2850168"/>
                  </a:lnTo>
                  <a:cubicBezTo>
                    <a:pt x="1274563" y="2916691"/>
                    <a:pt x="1443689" y="2953344"/>
                    <a:pt x="1621376" y="2953344"/>
                  </a:cubicBezTo>
                  <a:cubicBezTo>
                    <a:pt x="1799063" y="2953344"/>
                    <a:pt x="1968189" y="2916691"/>
                    <a:pt x="2121449" y="2850168"/>
                  </a:cubicBezTo>
                  <a:lnTo>
                    <a:pt x="2330755" y="3227814"/>
                  </a:lnTo>
                  <a:lnTo>
                    <a:pt x="2589760" y="3227814"/>
                  </a:lnTo>
                  <a:lnTo>
                    <a:pt x="2320563" y="2742109"/>
                  </a:lnTo>
                  <a:cubicBezTo>
                    <a:pt x="2661329" y="2515905"/>
                    <a:pt x="2885751" y="2128645"/>
                    <a:pt x="2885751" y="1688970"/>
                  </a:cubicBezTo>
                  <a:cubicBezTo>
                    <a:pt x="2885751" y="990676"/>
                    <a:pt x="2319671" y="424596"/>
                    <a:pt x="1621376" y="424596"/>
                  </a:cubicBezTo>
                  <a:close/>
                  <a:moveTo>
                    <a:pt x="2599800" y="123238"/>
                  </a:moveTo>
                  <a:cubicBezTo>
                    <a:pt x="2434609" y="120698"/>
                    <a:pt x="2268460" y="180476"/>
                    <a:pt x="2139563" y="303161"/>
                  </a:cubicBezTo>
                  <a:lnTo>
                    <a:pt x="3057258" y="1232053"/>
                  </a:lnTo>
                  <a:cubicBezTo>
                    <a:pt x="3305736" y="977255"/>
                    <a:pt x="3304415" y="570405"/>
                    <a:pt x="3054287" y="317226"/>
                  </a:cubicBezTo>
                  <a:cubicBezTo>
                    <a:pt x="2929224" y="190636"/>
                    <a:pt x="2764991" y="125778"/>
                    <a:pt x="2599800" y="123238"/>
                  </a:cubicBezTo>
                  <a:close/>
                  <a:moveTo>
                    <a:pt x="642953" y="123238"/>
                  </a:moveTo>
                  <a:cubicBezTo>
                    <a:pt x="477762" y="125778"/>
                    <a:pt x="313529" y="190636"/>
                    <a:pt x="188466" y="317226"/>
                  </a:cubicBezTo>
                  <a:cubicBezTo>
                    <a:pt x="-61662" y="570405"/>
                    <a:pt x="-62983" y="977255"/>
                    <a:pt x="185495" y="1232053"/>
                  </a:cubicBezTo>
                  <a:lnTo>
                    <a:pt x="1103190" y="303161"/>
                  </a:lnTo>
                  <a:cubicBezTo>
                    <a:pt x="974294" y="180476"/>
                    <a:pt x="808144" y="120698"/>
                    <a:pt x="642953" y="123238"/>
                  </a:cubicBezTo>
                  <a:close/>
                  <a:moveTo>
                    <a:pt x="1722692" y="0"/>
                  </a:moveTo>
                  <a:lnTo>
                    <a:pt x="1520061" y="0"/>
                  </a:lnTo>
                  <a:cubicBezTo>
                    <a:pt x="1440152" y="0"/>
                    <a:pt x="1375373" y="64779"/>
                    <a:pt x="1375373" y="144688"/>
                  </a:cubicBezTo>
                  <a:lnTo>
                    <a:pt x="1375373" y="289376"/>
                  </a:lnTo>
                  <a:lnTo>
                    <a:pt x="1867380" y="289376"/>
                  </a:lnTo>
                  <a:lnTo>
                    <a:pt x="1867380" y="144688"/>
                  </a:lnTo>
                  <a:cubicBezTo>
                    <a:pt x="1867380" y="64779"/>
                    <a:pt x="1802601" y="0"/>
                    <a:pt x="17226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 dirty="0"/>
            </a:p>
          </p:txBody>
        </p:sp>
        <p:sp>
          <p:nvSpPr>
            <p:cNvPr id="34" name="Rectangle 30">
              <a:extLst>
                <a:ext uri="{FF2B5EF4-FFF2-40B4-BE49-F238E27FC236}">
                  <a16:creationId xmlns:a16="http://schemas.microsoft.com/office/drawing/2014/main" id="{312BB8AE-591D-4140-8386-9A63D333271E}"/>
                </a:ext>
              </a:extLst>
            </p:cNvPr>
            <p:cNvSpPr/>
            <p:nvPr/>
          </p:nvSpPr>
          <p:spPr>
            <a:xfrm>
              <a:off x="10689496" y="4708796"/>
              <a:ext cx="317209" cy="316282"/>
            </a:xfrm>
            <a:custGeom>
              <a:avLst/>
              <a:gdLst/>
              <a:ahLst/>
              <a:cxnLst/>
              <a:rect l="l" t="t" r="r" b="b"/>
              <a:pathLst>
                <a:path w="3240000" h="3230531">
                  <a:moveTo>
                    <a:pt x="720000" y="2697973"/>
                  </a:moveTo>
                  <a:cubicBezTo>
                    <a:pt x="680235" y="2697973"/>
                    <a:pt x="648000" y="2730208"/>
                    <a:pt x="648000" y="2769973"/>
                  </a:cubicBezTo>
                  <a:cubicBezTo>
                    <a:pt x="648000" y="2809738"/>
                    <a:pt x="680235" y="2841973"/>
                    <a:pt x="720000" y="2841973"/>
                  </a:cubicBezTo>
                  <a:lnTo>
                    <a:pt x="2520000" y="2841973"/>
                  </a:lnTo>
                  <a:cubicBezTo>
                    <a:pt x="2559765" y="2841973"/>
                    <a:pt x="2592000" y="2809738"/>
                    <a:pt x="2592000" y="2769973"/>
                  </a:cubicBezTo>
                  <a:cubicBezTo>
                    <a:pt x="2592000" y="2730208"/>
                    <a:pt x="2559765" y="2697973"/>
                    <a:pt x="2520000" y="2697973"/>
                  </a:cubicBezTo>
                  <a:close/>
                  <a:moveTo>
                    <a:pt x="720000" y="2366733"/>
                  </a:moveTo>
                  <a:cubicBezTo>
                    <a:pt x="680235" y="2366733"/>
                    <a:pt x="648000" y="2398968"/>
                    <a:pt x="648000" y="2438733"/>
                  </a:cubicBezTo>
                  <a:cubicBezTo>
                    <a:pt x="648000" y="2478498"/>
                    <a:pt x="680235" y="2510733"/>
                    <a:pt x="720000" y="2510733"/>
                  </a:cubicBezTo>
                  <a:lnTo>
                    <a:pt x="2520000" y="2510733"/>
                  </a:lnTo>
                  <a:cubicBezTo>
                    <a:pt x="2559765" y="2510733"/>
                    <a:pt x="2592000" y="2478498"/>
                    <a:pt x="2592000" y="2438733"/>
                  </a:cubicBezTo>
                  <a:cubicBezTo>
                    <a:pt x="2592000" y="2398968"/>
                    <a:pt x="2559765" y="2366733"/>
                    <a:pt x="2520000" y="2366733"/>
                  </a:cubicBezTo>
                  <a:close/>
                  <a:moveTo>
                    <a:pt x="720000" y="2035493"/>
                  </a:moveTo>
                  <a:cubicBezTo>
                    <a:pt x="680235" y="2035493"/>
                    <a:pt x="648000" y="2067728"/>
                    <a:pt x="648000" y="2107493"/>
                  </a:cubicBezTo>
                  <a:cubicBezTo>
                    <a:pt x="648000" y="2147258"/>
                    <a:pt x="680235" y="2179493"/>
                    <a:pt x="720000" y="2179493"/>
                  </a:cubicBezTo>
                  <a:lnTo>
                    <a:pt x="2520000" y="2179493"/>
                  </a:lnTo>
                  <a:cubicBezTo>
                    <a:pt x="2559765" y="2179493"/>
                    <a:pt x="2592000" y="2147258"/>
                    <a:pt x="2592000" y="2107493"/>
                  </a:cubicBezTo>
                  <a:cubicBezTo>
                    <a:pt x="2592000" y="2067728"/>
                    <a:pt x="2559765" y="2035493"/>
                    <a:pt x="2520000" y="2035493"/>
                  </a:cubicBezTo>
                  <a:close/>
                  <a:moveTo>
                    <a:pt x="720000" y="1704253"/>
                  </a:moveTo>
                  <a:cubicBezTo>
                    <a:pt x="680235" y="1704253"/>
                    <a:pt x="648000" y="1736488"/>
                    <a:pt x="648000" y="1776253"/>
                  </a:cubicBezTo>
                  <a:cubicBezTo>
                    <a:pt x="648000" y="1816018"/>
                    <a:pt x="680235" y="1848253"/>
                    <a:pt x="720000" y="1848253"/>
                  </a:cubicBezTo>
                  <a:lnTo>
                    <a:pt x="2520000" y="1848253"/>
                  </a:lnTo>
                  <a:cubicBezTo>
                    <a:pt x="2559765" y="1848253"/>
                    <a:pt x="2592000" y="1816018"/>
                    <a:pt x="2592000" y="1776253"/>
                  </a:cubicBezTo>
                  <a:cubicBezTo>
                    <a:pt x="2592000" y="1736488"/>
                    <a:pt x="2559765" y="1704253"/>
                    <a:pt x="2520000" y="1704253"/>
                  </a:cubicBezTo>
                  <a:close/>
                  <a:moveTo>
                    <a:pt x="720000" y="1373013"/>
                  </a:moveTo>
                  <a:cubicBezTo>
                    <a:pt x="680235" y="1373013"/>
                    <a:pt x="648000" y="1405248"/>
                    <a:pt x="648000" y="1445013"/>
                  </a:cubicBezTo>
                  <a:cubicBezTo>
                    <a:pt x="648000" y="1484778"/>
                    <a:pt x="680235" y="1517013"/>
                    <a:pt x="720000" y="1517013"/>
                  </a:cubicBezTo>
                  <a:lnTo>
                    <a:pt x="2520000" y="1517013"/>
                  </a:lnTo>
                  <a:cubicBezTo>
                    <a:pt x="2559765" y="1517013"/>
                    <a:pt x="2592000" y="1484778"/>
                    <a:pt x="2592000" y="1445013"/>
                  </a:cubicBezTo>
                  <a:cubicBezTo>
                    <a:pt x="2592000" y="1405248"/>
                    <a:pt x="2559765" y="1373013"/>
                    <a:pt x="2520000" y="1373013"/>
                  </a:cubicBezTo>
                  <a:close/>
                  <a:moveTo>
                    <a:pt x="720000" y="1041773"/>
                  </a:moveTo>
                  <a:cubicBezTo>
                    <a:pt x="680235" y="1041773"/>
                    <a:pt x="648000" y="1074008"/>
                    <a:pt x="648000" y="1113773"/>
                  </a:cubicBezTo>
                  <a:cubicBezTo>
                    <a:pt x="648000" y="1153538"/>
                    <a:pt x="680235" y="1185773"/>
                    <a:pt x="720000" y="1185773"/>
                  </a:cubicBezTo>
                  <a:lnTo>
                    <a:pt x="2520000" y="1185773"/>
                  </a:lnTo>
                  <a:cubicBezTo>
                    <a:pt x="2559765" y="1185773"/>
                    <a:pt x="2592000" y="1153538"/>
                    <a:pt x="2592000" y="1113773"/>
                  </a:cubicBezTo>
                  <a:cubicBezTo>
                    <a:pt x="2592000" y="1074008"/>
                    <a:pt x="2559765" y="1041773"/>
                    <a:pt x="2520000" y="1041773"/>
                  </a:cubicBezTo>
                  <a:close/>
                  <a:moveTo>
                    <a:pt x="0" y="305988"/>
                  </a:moveTo>
                  <a:lnTo>
                    <a:pt x="181957" y="305988"/>
                  </a:lnTo>
                  <a:lnTo>
                    <a:pt x="181957" y="470032"/>
                  </a:lnTo>
                  <a:cubicBezTo>
                    <a:pt x="181957" y="599267"/>
                    <a:pt x="286722" y="704032"/>
                    <a:pt x="415957" y="704032"/>
                  </a:cubicBezTo>
                  <a:cubicBezTo>
                    <a:pt x="545192" y="704032"/>
                    <a:pt x="649957" y="599267"/>
                    <a:pt x="649957" y="470032"/>
                  </a:cubicBezTo>
                  <a:lnTo>
                    <a:pt x="649957" y="305988"/>
                  </a:lnTo>
                  <a:lnTo>
                    <a:pt x="802357" y="305988"/>
                  </a:lnTo>
                  <a:lnTo>
                    <a:pt x="802357" y="470031"/>
                  </a:lnTo>
                  <a:cubicBezTo>
                    <a:pt x="802357" y="599266"/>
                    <a:pt x="907122" y="704031"/>
                    <a:pt x="1036357" y="704031"/>
                  </a:cubicBezTo>
                  <a:cubicBezTo>
                    <a:pt x="1165592" y="704031"/>
                    <a:pt x="1270357" y="599266"/>
                    <a:pt x="1270357" y="470031"/>
                  </a:cubicBezTo>
                  <a:lnTo>
                    <a:pt x="1270357" y="305988"/>
                  </a:lnTo>
                  <a:lnTo>
                    <a:pt x="1422757" y="305988"/>
                  </a:lnTo>
                  <a:lnTo>
                    <a:pt x="1422757" y="470030"/>
                  </a:lnTo>
                  <a:cubicBezTo>
                    <a:pt x="1422757" y="599265"/>
                    <a:pt x="1527522" y="704030"/>
                    <a:pt x="1656757" y="704030"/>
                  </a:cubicBezTo>
                  <a:cubicBezTo>
                    <a:pt x="1785992" y="704030"/>
                    <a:pt x="1890757" y="599265"/>
                    <a:pt x="1890757" y="470030"/>
                  </a:cubicBezTo>
                  <a:lnTo>
                    <a:pt x="1890757" y="305988"/>
                  </a:lnTo>
                  <a:lnTo>
                    <a:pt x="2043157" y="305988"/>
                  </a:lnTo>
                  <a:lnTo>
                    <a:pt x="2043157" y="470029"/>
                  </a:lnTo>
                  <a:cubicBezTo>
                    <a:pt x="2043157" y="599264"/>
                    <a:pt x="2147922" y="704029"/>
                    <a:pt x="2277157" y="704029"/>
                  </a:cubicBezTo>
                  <a:cubicBezTo>
                    <a:pt x="2406392" y="704029"/>
                    <a:pt x="2511157" y="599264"/>
                    <a:pt x="2511157" y="470029"/>
                  </a:cubicBezTo>
                  <a:lnTo>
                    <a:pt x="2511157" y="305988"/>
                  </a:lnTo>
                  <a:lnTo>
                    <a:pt x="2663557" y="305988"/>
                  </a:lnTo>
                  <a:lnTo>
                    <a:pt x="2663557" y="470028"/>
                  </a:lnTo>
                  <a:cubicBezTo>
                    <a:pt x="2663557" y="599263"/>
                    <a:pt x="2768322" y="704028"/>
                    <a:pt x="2897557" y="704028"/>
                  </a:cubicBezTo>
                  <a:cubicBezTo>
                    <a:pt x="3026792" y="704028"/>
                    <a:pt x="3131557" y="599263"/>
                    <a:pt x="3131557" y="470028"/>
                  </a:cubicBezTo>
                  <a:lnTo>
                    <a:pt x="3131557" y="305988"/>
                  </a:lnTo>
                  <a:lnTo>
                    <a:pt x="3240000" y="305988"/>
                  </a:lnTo>
                  <a:lnTo>
                    <a:pt x="3240000" y="3230531"/>
                  </a:lnTo>
                  <a:lnTo>
                    <a:pt x="0" y="3230531"/>
                  </a:lnTo>
                  <a:close/>
                  <a:moveTo>
                    <a:pt x="415957" y="4"/>
                  </a:moveTo>
                  <a:cubicBezTo>
                    <a:pt x="485545" y="4"/>
                    <a:pt x="541957" y="56416"/>
                    <a:pt x="541957" y="126004"/>
                  </a:cubicBezTo>
                  <a:lnTo>
                    <a:pt x="541957" y="485972"/>
                  </a:lnTo>
                  <a:cubicBezTo>
                    <a:pt x="541957" y="555560"/>
                    <a:pt x="485545" y="611972"/>
                    <a:pt x="415957" y="611972"/>
                  </a:cubicBezTo>
                  <a:cubicBezTo>
                    <a:pt x="346369" y="611972"/>
                    <a:pt x="289957" y="555560"/>
                    <a:pt x="289957" y="485972"/>
                  </a:cubicBezTo>
                  <a:lnTo>
                    <a:pt x="289957" y="126004"/>
                  </a:lnTo>
                  <a:cubicBezTo>
                    <a:pt x="289957" y="56416"/>
                    <a:pt x="346369" y="4"/>
                    <a:pt x="415957" y="4"/>
                  </a:cubicBezTo>
                  <a:close/>
                  <a:moveTo>
                    <a:pt x="1036357" y="3"/>
                  </a:moveTo>
                  <a:cubicBezTo>
                    <a:pt x="1105945" y="3"/>
                    <a:pt x="1162357" y="56415"/>
                    <a:pt x="1162357" y="126003"/>
                  </a:cubicBezTo>
                  <a:lnTo>
                    <a:pt x="1162357" y="485971"/>
                  </a:lnTo>
                  <a:cubicBezTo>
                    <a:pt x="1162357" y="555559"/>
                    <a:pt x="1105945" y="611971"/>
                    <a:pt x="1036357" y="611971"/>
                  </a:cubicBezTo>
                  <a:cubicBezTo>
                    <a:pt x="966769" y="611971"/>
                    <a:pt x="910357" y="555559"/>
                    <a:pt x="910357" y="485971"/>
                  </a:cubicBezTo>
                  <a:lnTo>
                    <a:pt x="910357" y="126003"/>
                  </a:lnTo>
                  <a:cubicBezTo>
                    <a:pt x="910357" y="56415"/>
                    <a:pt x="966769" y="3"/>
                    <a:pt x="1036357" y="3"/>
                  </a:cubicBezTo>
                  <a:close/>
                  <a:moveTo>
                    <a:pt x="1656757" y="2"/>
                  </a:moveTo>
                  <a:cubicBezTo>
                    <a:pt x="1726345" y="2"/>
                    <a:pt x="1782757" y="56414"/>
                    <a:pt x="1782757" y="126002"/>
                  </a:cubicBezTo>
                  <a:lnTo>
                    <a:pt x="1782757" y="485970"/>
                  </a:lnTo>
                  <a:cubicBezTo>
                    <a:pt x="1782757" y="555558"/>
                    <a:pt x="1726345" y="611970"/>
                    <a:pt x="1656757" y="611970"/>
                  </a:cubicBezTo>
                  <a:cubicBezTo>
                    <a:pt x="1587169" y="611970"/>
                    <a:pt x="1530757" y="555558"/>
                    <a:pt x="1530757" y="485970"/>
                  </a:cubicBezTo>
                  <a:lnTo>
                    <a:pt x="1530757" y="126002"/>
                  </a:lnTo>
                  <a:cubicBezTo>
                    <a:pt x="1530757" y="56414"/>
                    <a:pt x="1587169" y="2"/>
                    <a:pt x="1656757" y="2"/>
                  </a:cubicBezTo>
                  <a:close/>
                  <a:moveTo>
                    <a:pt x="2277157" y="1"/>
                  </a:moveTo>
                  <a:cubicBezTo>
                    <a:pt x="2346745" y="1"/>
                    <a:pt x="2403157" y="56413"/>
                    <a:pt x="2403157" y="126001"/>
                  </a:cubicBezTo>
                  <a:lnTo>
                    <a:pt x="2403157" y="485969"/>
                  </a:lnTo>
                  <a:cubicBezTo>
                    <a:pt x="2403157" y="555557"/>
                    <a:pt x="2346745" y="611969"/>
                    <a:pt x="2277157" y="611969"/>
                  </a:cubicBezTo>
                  <a:cubicBezTo>
                    <a:pt x="2207569" y="611969"/>
                    <a:pt x="2151157" y="555557"/>
                    <a:pt x="2151157" y="485969"/>
                  </a:cubicBezTo>
                  <a:lnTo>
                    <a:pt x="2151157" y="126001"/>
                  </a:lnTo>
                  <a:cubicBezTo>
                    <a:pt x="2151157" y="56413"/>
                    <a:pt x="2207569" y="1"/>
                    <a:pt x="2277157" y="1"/>
                  </a:cubicBezTo>
                  <a:close/>
                  <a:moveTo>
                    <a:pt x="2897557" y="0"/>
                  </a:moveTo>
                  <a:cubicBezTo>
                    <a:pt x="2967145" y="0"/>
                    <a:pt x="3023557" y="56412"/>
                    <a:pt x="3023557" y="126000"/>
                  </a:cubicBezTo>
                  <a:lnTo>
                    <a:pt x="3023557" y="485968"/>
                  </a:lnTo>
                  <a:cubicBezTo>
                    <a:pt x="3023557" y="555556"/>
                    <a:pt x="2967145" y="611968"/>
                    <a:pt x="2897557" y="611968"/>
                  </a:cubicBezTo>
                  <a:cubicBezTo>
                    <a:pt x="2827969" y="611968"/>
                    <a:pt x="2771557" y="555556"/>
                    <a:pt x="2771557" y="485968"/>
                  </a:cubicBezTo>
                  <a:lnTo>
                    <a:pt x="2771557" y="126000"/>
                  </a:lnTo>
                  <a:cubicBezTo>
                    <a:pt x="2771557" y="56412"/>
                    <a:pt x="2827969" y="0"/>
                    <a:pt x="289755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 dirty="0"/>
            </a:p>
          </p:txBody>
        </p:sp>
        <p:sp>
          <p:nvSpPr>
            <p:cNvPr id="35" name="Rounded Rectangle 10">
              <a:extLst>
                <a:ext uri="{FF2B5EF4-FFF2-40B4-BE49-F238E27FC236}">
                  <a16:creationId xmlns:a16="http://schemas.microsoft.com/office/drawing/2014/main" id="{7B9240AB-FC42-4854-AD9F-9D03A8DEB475}"/>
                </a:ext>
              </a:extLst>
            </p:cNvPr>
            <p:cNvSpPr/>
            <p:nvPr/>
          </p:nvSpPr>
          <p:spPr>
            <a:xfrm>
              <a:off x="10735414" y="5592057"/>
              <a:ext cx="254160" cy="336352"/>
            </a:xfrm>
            <a:custGeom>
              <a:avLst/>
              <a:gdLst/>
              <a:ahLst/>
              <a:cxnLst/>
              <a:rect l="l" t="t" r="r" b="b"/>
              <a:pathLst>
                <a:path w="2448272" h="3240000">
                  <a:moveTo>
                    <a:pt x="1358676" y="2676152"/>
                  </a:moveTo>
                  <a:cubicBezTo>
                    <a:pt x="1327753" y="2676152"/>
                    <a:pt x="1302685" y="2701220"/>
                    <a:pt x="1302685" y="2732143"/>
                  </a:cubicBezTo>
                  <a:lnTo>
                    <a:pt x="1302685" y="2956101"/>
                  </a:lnTo>
                  <a:cubicBezTo>
                    <a:pt x="1302685" y="2987024"/>
                    <a:pt x="1327753" y="3012092"/>
                    <a:pt x="1358676" y="3012092"/>
                  </a:cubicBezTo>
                  <a:lnTo>
                    <a:pt x="1582634" y="3012092"/>
                  </a:lnTo>
                  <a:cubicBezTo>
                    <a:pt x="1613557" y="3012092"/>
                    <a:pt x="1638625" y="2987024"/>
                    <a:pt x="1638625" y="2956101"/>
                  </a:cubicBezTo>
                  <a:lnTo>
                    <a:pt x="1638625" y="2732143"/>
                  </a:lnTo>
                  <a:cubicBezTo>
                    <a:pt x="1638625" y="2701220"/>
                    <a:pt x="1613557" y="2676152"/>
                    <a:pt x="1582634" y="2676152"/>
                  </a:cubicBezTo>
                  <a:close/>
                  <a:moveTo>
                    <a:pt x="837062" y="2676152"/>
                  </a:moveTo>
                  <a:cubicBezTo>
                    <a:pt x="806139" y="2676152"/>
                    <a:pt x="781071" y="2701220"/>
                    <a:pt x="781071" y="2732143"/>
                  </a:cubicBezTo>
                  <a:lnTo>
                    <a:pt x="781071" y="2956101"/>
                  </a:lnTo>
                  <a:cubicBezTo>
                    <a:pt x="781071" y="2987024"/>
                    <a:pt x="806139" y="3012092"/>
                    <a:pt x="837062" y="3012092"/>
                  </a:cubicBezTo>
                  <a:lnTo>
                    <a:pt x="1061020" y="3012092"/>
                  </a:lnTo>
                  <a:cubicBezTo>
                    <a:pt x="1091943" y="3012092"/>
                    <a:pt x="1117011" y="2987024"/>
                    <a:pt x="1117011" y="2956101"/>
                  </a:cubicBezTo>
                  <a:lnTo>
                    <a:pt x="1117011" y="2732143"/>
                  </a:lnTo>
                  <a:cubicBezTo>
                    <a:pt x="1117011" y="2701220"/>
                    <a:pt x="1091943" y="2676152"/>
                    <a:pt x="1061020" y="2676152"/>
                  </a:cubicBezTo>
                  <a:close/>
                  <a:moveTo>
                    <a:pt x="315448" y="2676152"/>
                  </a:moveTo>
                  <a:cubicBezTo>
                    <a:pt x="284525" y="2676152"/>
                    <a:pt x="259457" y="2701220"/>
                    <a:pt x="259457" y="2732143"/>
                  </a:cubicBezTo>
                  <a:lnTo>
                    <a:pt x="259457" y="2956101"/>
                  </a:lnTo>
                  <a:cubicBezTo>
                    <a:pt x="259457" y="2987024"/>
                    <a:pt x="284525" y="3012092"/>
                    <a:pt x="315448" y="3012092"/>
                  </a:cubicBezTo>
                  <a:lnTo>
                    <a:pt x="539406" y="3012092"/>
                  </a:lnTo>
                  <a:cubicBezTo>
                    <a:pt x="570329" y="3012092"/>
                    <a:pt x="595397" y="2987024"/>
                    <a:pt x="595397" y="2956101"/>
                  </a:cubicBezTo>
                  <a:lnTo>
                    <a:pt x="595397" y="2732143"/>
                  </a:lnTo>
                  <a:cubicBezTo>
                    <a:pt x="595397" y="2701220"/>
                    <a:pt x="570329" y="2676152"/>
                    <a:pt x="539406" y="2676152"/>
                  </a:cubicBezTo>
                  <a:close/>
                  <a:moveTo>
                    <a:pt x="1880291" y="2179832"/>
                  </a:moveTo>
                  <a:cubicBezTo>
                    <a:pt x="1849368" y="2179832"/>
                    <a:pt x="1824300" y="2204900"/>
                    <a:pt x="1824300" y="2235823"/>
                  </a:cubicBezTo>
                  <a:lnTo>
                    <a:pt x="1824300" y="2956101"/>
                  </a:lnTo>
                  <a:cubicBezTo>
                    <a:pt x="1824300" y="2987024"/>
                    <a:pt x="1849368" y="3012092"/>
                    <a:pt x="1880291" y="3012092"/>
                  </a:cubicBezTo>
                  <a:lnTo>
                    <a:pt x="2104249" y="3012092"/>
                  </a:lnTo>
                  <a:cubicBezTo>
                    <a:pt x="2135172" y="3012092"/>
                    <a:pt x="2160240" y="2987024"/>
                    <a:pt x="2160240" y="2956101"/>
                  </a:cubicBezTo>
                  <a:lnTo>
                    <a:pt x="2160240" y="2235823"/>
                  </a:lnTo>
                  <a:cubicBezTo>
                    <a:pt x="2160240" y="2204900"/>
                    <a:pt x="2135172" y="2179832"/>
                    <a:pt x="2104249" y="2179832"/>
                  </a:cubicBezTo>
                  <a:close/>
                  <a:moveTo>
                    <a:pt x="1358676" y="2179832"/>
                  </a:moveTo>
                  <a:cubicBezTo>
                    <a:pt x="1327753" y="2179832"/>
                    <a:pt x="1302685" y="2204900"/>
                    <a:pt x="1302685" y="2235823"/>
                  </a:cubicBezTo>
                  <a:lnTo>
                    <a:pt x="1302685" y="2459781"/>
                  </a:lnTo>
                  <a:cubicBezTo>
                    <a:pt x="1302685" y="2490704"/>
                    <a:pt x="1327753" y="2515772"/>
                    <a:pt x="1358676" y="2515772"/>
                  </a:cubicBezTo>
                  <a:lnTo>
                    <a:pt x="1582634" y="2515772"/>
                  </a:lnTo>
                  <a:cubicBezTo>
                    <a:pt x="1613557" y="2515772"/>
                    <a:pt x="1638625" y="2490704"/>
                    <a:pt x="1638625" y="2459781"/>
                  </a:cubicBezTo>
                  <a:lnTo>
                    <a:pt x="1638625" y="2235823"/>
                  </a:lnTo>
                  <a:cubicBezTo>
                    <a:pt x="1638625" y="2204900"/>
                    <a:pt x="1613557" y="2179832"/>
                    <a:pt x="1582634" y="2179832"/>
                  </a:cubicBezTo>
                  <a:close/>
                  <a:moveTo>
                    <a:pt x="837062" y="2179832"/>
                  </a:moveTo>
                  <a:cubicBezTo>
                    <a:pt x="806139" y="2179832"/>
                    <a:pt x="781071" y="2204900"/>
                    <a:pt x="781071" y="2235823"/>
                  </a:cubicBezTo>
                  <a:lnTo>
                    <a:pt x="781071" y="2459781"/>
                  </a:lnTo>
                  <a:cubicBezTo>
                    <a:pt x="781071" y="2490704"/>
                    <a:pt x="806139" y="2515772"/>
                    <a:pt x="837062" y="2515772"/>
                  </a:cubicBezTo>
                  <a:lnTo>
                    <a:pt x="1061020" y="2515772"/>
                  </a:lnTo>
                  <a:cubicBezTo>
                    <a:pt x="1091943" y="2515772"/>
                    <a:pt x="1117011" y="2490704"/>
                    <a:pt x="1117011" y="2459781"/>
                  </a:cubicBezTo>
                  <a:lnTo>
                    <a:pt x="1117011" y="2235823"/>
                  </a:lnTo>
                  <a:cubicBezTo>
                    <a:pt x="1117011" y="2204900"/>
                    <a:pt x="1091943" y="2179832"/>
                    <a:pt x="1061020" y="2179832"/>
                  </a:cubicBezTo>
                  <a:close/>
                  <a:moveTo>
                    <a:pt x="315448" y="2179832"/>
                  </a:moveTo>
                  <a:cubicBezTo>
                    <a:pt x="284525" y="2179832"/>
                    <a:pt x="259457" y="2204900"/>
                    <a:pt x="259457" y="2235823"/>
                  </a:cubicBezTo>
                  <a:lnTo>
                    <a:pt x="259457" y="2459781"/>
                  </a:lnTo>
                  <a:cubicBezTo>
                    <a:pt x="259457" y="2490704"/>
                    <a:pt x="284525" y="2515772"/>
                    <a:pt x="315448" y="2515772"/>
                  </a:cubicBezTo>
                  <a:lnTo>
                    <a:pt x="539406" y="2515772"/>
                  </a:lnTo>
                  <a:cubicBezTo>
                    <a:pt x="570329" y="2515772"/>
                    <a:pt x="595397" y="2490704"/>
                    <a:pt x="595397" y="2459781"/>
                  </a:cubicBezTo>
                  <a:lnTo>
                    <a:pt x="595397" y="2235823"/>
                  </a:lnTo>
                  <a:cubicBezTo>
                    <a:pt x="595397" y="2204900"/>
                    <a:pt x="570329" y="2179832"/>
                    <a:pt x="539406" y="2179832"/>
                  </a:cubicBezTo>
                  <a:close/>
                  <a:moveTo>
                    <a:pt x="1880291" y="1683512"/>
                  </a:moveTo>
                  <a:cubicBezTo>
                    <a:pt x="1849368" y="1683512"/>
                    <a:pt x="1824300" y="1708580"/>
                    <a:pt x="1824300" y="1739503"/>
                  </a:cubicBezTo>
                  <a:lnTo>
                    <a:pt x="1824300" y="1963461"/>
                  </a:lnTo>
                  <a:cubicBezTo>
                    <a:pt x="1824300" y="1994384"/>
                    <a:pt x="1849368" y="2019452"/>
                    <a:pt x="1880291" y="2019452"/>
                  </a:cubicBezTo>
                  <a:lnTo>
                    <a:pt x="2104249" y="2019452"/>
                  </a:lnTo>
                  <a:cubicBezTo>
                    <a:pt x="2135172" y="2019452"/>
                    <a:pt x="2160240" y="1994384"/>
                    <a:pt x="2160240" y="1963461"/>
                  </a:cubicBezTo>
                  <a:lnTo>
                    <a:pt x="2160240" y="1739503"/>
                  </a:lnTo>
                  <a:cubicBezTo>
                    <a:pt x="2160240" y="1708580"/>
                    <a:pt x="2135172" y="1683512"/>
                    <a:pt x="2104249" y="1683512"/>
                  </a:cubicBezTo>
                  <a:close/>
                  <a:moveTo>
                    <a:pt x="1358676" y="1683512"/>
                  </a:moveTo>
                  <a:cubicBezTo>
                    <a:pt x="1327753" y="1683512"/>
                    <a:pt x="1302685" y="1708580"/>
                    <a:pt x="1302685" y="1739503"/>
                  </a:cubicBezTo>
                  <a:lnTo>
                    <a:pt x="1302685" y="1963461"/>
                  </a:lnTo>
                  <a:cubicBezTo>
                    <a:pt x="1302685" y="1994384"/>
                    <a:pt x="1327753" y="2019452"/>
                    <a:pt x="1358676" y="2019452"/>
                  </a:cubicBezTo>
                  <a:lnTo>
                    <a:pt x="1582634" y="2019452"/>
                  </a:lnTo>
                  <a:cubicBezTo>
                    <a:pt x="1613557" y="2019452"/>
                    <a:pt x="1638625" y="1994384"/>
                    <a:pt x="1638625" y="1963461"/>
                  </a:cubicBezTo>
                  <a:lnTo>
                    <a:pt x="1638625" y="1739503"/>
                  </a:lnTo>
                  <a:cubicBezTo>
                    <a:pt x="1638625" y="1708580"/>
                    <a:pt x="1613557" y="1683512"/>
                    <a:pt x="1582634" y="1683512"/>
                  </a:cubicBezTo>
                  <a:close/>
                  <a:moveTo>
                    <a:pt x="837062" y="1683512"/>
                  </a:moveTo>
                  <a:cubicBezTo>
                    <a:pt x="806139" y="1683512"/>
                    <a:pt x="781071" y="1708580"/>
                    <a:pt x="781071" y="1739503"/>
                  </a:cubicBezTo>
                  <a:lnTo>
                    <a:pt x="781071" y="1963461"/>
                  </a:lnTo>
                  <a:cubicBezTo>
                    <a:pt x="781071" y="1994384"/>
                    <a:pt x="806139" y="2019452"/>
                    <a:pt x="837062" y="2019452"/>
                  </a:cubicBezTo>
                  <a:lnTo>
                    <a:pt x="1061020" y="2019452"/>
                  </a:lnTo>
                  <a:cubicBezTo>
                    <a:pt x="1091943" y="2019452"/>
                    <a:pt x="1117011" y="1994384"/>
                    <a:pt x="1117011" y="1963461"/>
                  </a:cubicBezTo>
                  <a:lnTo>
                    <a:pt x="1117011" y="1739503"/>
                  </a:lnTo>
                  <a:cubicBezTo>
                    <a:pt x="1117011" y="1708580"/>
                    <a:pt x="1091943" y="1683512"/>
                    <a:pt x="1061020" y="1683512"/>
                  </a:cubicBezTo>
                  <a:close/>
                  <a:moveTo>
                    <a:pt x="315448" y="1683512"/>
                  </a:moveTo>
                  <a:cubicBezTo>
                    <a:pt x="284525" y="1683512"/>
                    <a:pt x="259457" y="1708580"/>
                    <a:pt x="259457" y="1739503"/>
                  </a:cubicBezTo>
                  <a:lnTo>
                    <a:pt x="259457" y="1963461"/>
                  </a:lnTo>
                  <a:cubicBezTo>
                    <a:pt x="259457" y="1994384"/>
                    <a:pt x="284525" y="2019452"/>
                    <a:pt x="315448" y="2019452"/>
                  </a:cubicBezTo>
                  <a:lnTo>
                    <a:pt x="539406" y="2019452"/>
                  </a:lnTo>
                  <a:cubicBezTo>
                    <a:pt x="570329" y="2019452"/>
                    <a:pt x="595397" y="1994384"/>
                    <a:pt x="595397" y="1963461"/>
                  </a:cubicBezTo>
                  <a:lnTo>
                    <a:pt x="595397" y="1739503"/>
                  </a:lnTo>
                  <a:cubicBezTo>
                    <a:pt x="595397" y="1708580"/>
                    <a:pt x="570329" y="1683512"/>
                    <a:pt x="539406" y="1683512"/>
                  </a:cubicBezTo>
                  <a:close/>
                  <a:moveTo>
                    <a:pt x="1880291" y="1187192"/>
                  </a:moveTo>
                  <a:cubicBezTo>
                    <a:pt x="1849368" y="1187192"/>
                    <a:pt x="1824300" y="1212260"/>
                    <a:pt x="1824300" y="1243183"/>
                  </a:cubicBezTo>
                  <a:lnTo>
                    <a:pt x="1824300" y="1467141"/>
                  </a:lnTo>
                  <a:cubicBezTo>
                    <a:pt x="1824300" y="1498064"/>
                    <a:pt x="1849368" y="1523132"/>
                    <a:pt x="1880291" y="1523132"/>
                  </a:cubicBezTo>
                  <a:lnTo>
                    <a:pt x="2104249" y="1523132"/>
                  </a:lnTo>
                  <a:cubicBezTo>
                    <a:pt x="2135172" y="1523132"/>
                    <a:pt x="2160240" y="1498064"/>
                    <a:pt x="2160240" y="1467141"/>
                  </a:cubicBezTo>
                  <a:lnTo>
                    <a:pt x="2160240" y="1243183"/>
                  </a:lnTo>
                  <a:cubicBezTo>
                    <a:pt x="2160240" y="1212260"/>
                    <a:pt x="2135172" y="1187192"/>
                    <a:pt x="2104249" y="1187192"/>
                  </a:cubicBezTo>
                  <a:close/>
                  <a:moveTo>
                    <a:pt x="1358676" y="1187192"/>
                  </a:moveTo>
                  <a:cubicBezTo>
                    <a:pt x="1327753" y="1187192"/>
                    <a:pt x="1302685" y="1212260"/>
                    <a:pt x="1302685" y="1243183"/>
                  </a:cubicBezTo>
                  <a:lnTo>
                    <a:pt x="1302685" y="1467141"/>
                  </a:lnTo>
                  <a:cubicBezTo>
                    <a:pt x="1302685" y="1498064"/>
                    <a:pt x="1327753" y="1523132"/>
                    <a:pt x="1358676" y="1523132"/>
                  </a:cubicBezTo>
                  <a:lnTo>
                    <a:pt x="1582634" y="1523132"/>
                  </a:lnTo>
                  <a:cubicBezTo>
                    <a:pt x="1613557" y="1523132"/>
                    <a:pt x="1638625" y="1498064"/>
                    <a:pt x="1638625" y="1467141"/>
                  </a:cubicBezTo>
                  <a:lnTo>
                    <a:pt x="1638625" y="1243183"/>
                  </a:lnTo>
                  <a:cubicBezTo>
                    <a:pt x="1638625" y="1212260"/>
                    <a:pt x="1613557" y="1187192"/>
                    <a:pt x="1582634" y="1187192"/>
                  </a:cubicBezTo>
                  <a:close/>
                  <a:moveTo>
                    <a:pt x="837062" y="1187192"/>
                  </a:moveTo>
                  <a:cubicBezTo>
                    <a:pt x="806139" y="1187192"/>
                    <a:pt x="781071" y="1212260"/>
                    <a:pt x="781071" y="1243183"/>
                  </a:cubicBezTo>
                  <a:lnTo>
                    <a:pt x="781071" y="1467141"/>
                  </a:lnTo>
                  <a:cubicBezTo>
                    <a:pt x="781071" y="1498064"/>
                    <a:pt x="806139" y="1523132"/>
                    <a:pt x="837062" y="1523132"/>
                  </a:cubicBezTo>
                  <a:lnTo>
                    <a:pt x="1061020" y="1523132"/>
                  </a:lnTo>
                  <a:cubicBezTo>
                    <a:pt x="1091943" y="1523132"/>
                    <a:pt x="1117011" y="1498064"/>
                    <a:pt x="1117011" y="1467141"/>
                  </a:cubicBezTo>
                  <a:lnTo>
                    <a:pt x="1117011" y="1243183"/>
                  </a:lnTo>
                  <a:cubicBezTo>
                    <a:pt x="1117011" y="1212260"/>
                    <a:pt x="1091943" y="1187192"/>
                    <a:pt x="1061020" y="1187192"/>
                  </a:cubicBezTo>
                  <a:close/>
                  <a:moveTo>
                    <a:pt x="315448" y="1187192"/>
                  </a:moveTo>
                  <a:cubicBezTo>
                    <a:pt x="284525" y="1187192"/>
                    <a:pt x="259457" y="1212260"/>
                    <a:pt x="259457" y="1243183"/>
                  </a:cubicBezTo>
                  <a:lnTo>
                    <a:pt x="259457" y="1467141"/>
                  </a:lnTo>
                  <a:cubicBezTo>
                    <a:pt x="259457" y="1498064"/>
                    <a:pt x="284525" y="1523132"/>
                    <a:pt x="315448" y="1523132"/>
                  </a:cubicBezTo>
                  <a:lnTo>
                    <a:pt x="539406" y="1523132"/>
                  </a:lnTo>
                  <a:cubicBezTo>
                    <a:pt x="570329" y="1523132"/>
                    <a:pt x="595397" y="1498064"/>
                    <a:pt x="595397" y="1467141"/>
                  </a:cubicBezTo>
                  <a:lnTo>
                    <a:pt x="595397" y="1243183"/>
                  </a:lnTo>
                  <a:cubicBezTo>
                    <a:pt x="595397" y="1212260"/>
                    <a:pt x="570329" y="1187192"/>
                    <a:pt x="539406" y="1187192"/>
                  </a:cubicBezTo>
                  <a:close/>
                  <a:moveTo>
                    <a:pt x="348041" y="163575"/>
                  </a:moveTo>
                  <a:cubicBezTo>
                    <a:pt x="275130" y="163575"/>
                    <a:pt x="216024" y="222681"/>
                    <a:pt x="216024" y="295592"/>
                  </a:cubicBezTo>
                  <a:lnTo>
                    <a:pt x="216024" y="823646"/>
                  </a:lnTo>
                  <a:cubicBezTo>
                    <a:pt x="216024" y="896557"/>
                    <a:pt x="275130" y="955663"/>
                    <a:pt x="348041" y="955663"/>
                  </a:cubicBezTo>
                  <a:lnTo>
                    <a:pt x="2100231" y="955663"/>
                  </a:lnTo>
                  <a:cubicBezTo>
                    <a:pt x="2173142" y="955663"/>
                    <a:pt x="2232248" y="896557"/>
                    <a:pt x="2232248" y="823646"/>
                  </a:cubicBezTo>
                  <a:lnTo>
                    <a:pt x="2232248" y="295592"/>
                  </a:lnTo>
                  <a:cubicBezTo>
                    <a:pt x="2232248" y="222681"/>
                    <a:pt x="2173142" y="163575"/>
                    <a:pt x="2100231" y="163575"/>
                  </a:cubicBezTo>
                  <a:close/>
                  <a:moveTo>
                    <a:pt x="265172" y="0"/>
                  </a:moveTo>
                  <a:lnTo>
                    <a:pt x="2183100" y="0"/>
                  </a:lnTo>
                  <a:cubicBezTo>
                    <a:pt x="2329550" y="0"/>
                    <a:pt x="2448272" y="118722"/>
                    <a:pt x="2448272" y="265172"/>
                  </a:cubicBezTo>
                  <a:lnTo>
                    <a:pt x="2448272" y="2974828"/>
                  </a:lnTo>
                  <a:cubicBezTo>
                    <a:pt x="2448272" y="3121278"/>
                    <a:pt x="2329550" y="3240000"/>
                    <a:pt x="2183100" y="3240000"/>
                  </a:cubicBezTo>
                  <a:lnTo>
                    <a:pt x="265172" y="3240000"/>
                  </a:lnTo>
                  <a:cubicBezTo>
                    <a:pt x="118722" y="3240000"/>
                    <a:pt x="0" y="3121278"/>
                    <a:pt x="0" y="2974828"/>
                  </a:cubicBezTo>
                  <a:lnTo>
                    <a:pt x="0" y="265172"/>
                  </a:lnTo>
                  <a:cubicBezTo>
                    <a:pt x="0" y="118722"/>
                    <a:pt x="118722" y="0"/>
                    <a:pt x="26517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 dirty="0"/>
            </a:p>
          </p:txBody>
        </p:sp>
        <p:sp>
          <p:nvSpPr>
            <p:cNvPr id="36" name="Rounded Rectangle 6">
              <a:extLst>
                <a:ext uri="{FF2B5EF4-FFF2-40B4-BE49-F238E27FC236}">
                  <a16:creationId xmlns:a16="http://schemas.microsoft.com/office/drawing/2014/main" id="{49B9019B-97BE-4219-8ADB-FF48FE938DCE}"/>
                </a:ext>
              </a:extLst>
            </p:cNvPr>
            <p:cNvSpPr/>
            <p:nvPr/>
          </p:nvSpPr>
          <p:spPr>
            <a:xfrm>
              <a:off x="10689496" y="1966789"/>
              <a:ext cx="345998" cy="351772"/>
            </a:xfrm>
            <a:custGeom>
              <a:avLst/>
              <a:gdLst/>
              <a:ahLst/>
              <a:cxnLst/>
              <a:rect l="l" t="t" r="r" b="b"/>
              <a:pathLst>
                <a:path w="3186824" h="3060919">
                  <a:moveTo>
                    <a:pt x="1045874" y="2696689"/>
                  </a:moveTo>
                  <a:lnTo>
                    <a:pt x="2125874" y="2696689"/>
                  </a:lnTo>
                  <a:lnTo>
                    <a:pt x="2125874" y="2804689"/>
                  </a:lnTo>
                  <a:lnTo>
                    <a:pt x="1045874" y="2804689"/>
                  </a:lnTo>
                  <a:close/>
                  <a:moveTo>
                    <a:pt x="1045874" y="2410468"/>
                  </a:moveTo>
                  <a:lnTo>
                    <a:pt x="2125874" y="2410468"/>
                  </a:lnTo>
                  <a:lnTo>
                    <a:pt x="2125874" y="2518468"/>
                  </a:lnTo>
                  <a:lnTo>
                    <a:pt x="1045874" y="2518468"/>
                  </a:lnTo>
                  <a:close/>
                  <a:moveTo>
                    <a:pt x="1045874" y="2124247"/>
                  </a:moveTo>
                  <a:lnTo>
                    <a:pt x="2125874" y="2124247"/>
                  </a:lnTo>
                  <a:lnTo>
                    <a:pt x="2125874" y="2232247"/>
                  </a:lnTo>
                  <a:lnTo>
                    <a:pt x="1045874" y="2232247"/>
                  </a:lnTo>
                  <a:close/>
                  <a:moveTo>
                    <a:pt x="902547" y="1956791"/>
                  </a:moveTo>
                  <a:lnTo>
                    <a:pt x="902547" y="2109191"/>
                  </a:lnTo>
                  <a:lnTo>
                    <a:pt x="902547" y="2185391"/>
                  </a:lnTo>
                  <a:lnTo>
                    <a:pt x="902547" y="2376263"/>
                  </a:lnTo>
                  <a:lnTo>
                    <a:pt x="902547" y="2973921"/>
                  </a:lnTo>
                  <a:lnTo>
                    <a:pt x="2284277" y="2973921"/>
                  </a:lnTo>
                  <a:lnTo>
                    <a:pt x="2284277" y="2376263"/>
                  </a:lnTo>
                  <a:lnTo>
                    <a:pt x="2284277" y="2185391"/>
                  </a:lnTo>
                  <a:lnTo>
                    <a:pt x="2284277" y="2109191"/>
                  </a:lnTo>
                  <a:lnTo>
                    <a:pt x="2284277" y="1956791"/>
                  </a:lnTo>
                  <a:close/>
                  <a:moveTo>
                    <a:pt x="469172" y="1728191"/>
                  </a:moveTo>
                  <a:lnTo>
                    <a:pt x="469172" y="2185391"/>
                  </a:lnTo>
                  <a:lnTo>
                    <a:pt x="767127" y="2185391"/>
                  </a:lnTo>
                  <a:lnTo>
                    <a:pt x="767127" y="2109191"/>
                  </a:lnTo>
                  <a:lnTo>
                    <a:pt x="545372" y="2109191"/>
                  </a:lnTo>
                  <a:lnTo>
                    <a:pt x="545372" y="1804391"/>
                  </a:lnTo>
                  <a:lnTo>
                    <a:pt x="2641452" y="1804391"/>
                  </a:lnTo>
                  <a:lnTo>
                    <a:pt x="2641452" y="2109191"/>
                  </a:lnTo>
                  <a:lnTo>
                    <a:pt x="2419697" y="2109191"/>
                  </a:lnTo>
                  <a:lnTo>
                    <a:pt x="2419697" y="2185391"/>
                  </a:lnTo>
                  <a:lnTo>
                    <a:pt x="2717652" y="2185391"/>
                  </a:lnTo>
                  <a:lnTo>
                    <a:pt x="2717652" y="1728191"/>
                  </a:lnTo>
                  <a:close/>
                  <a:moveTo>
                    <a:pt x="2819005" y="1350909"/>
                  </a:moveTo>
                  <a:cubicBezTo>
                    <a:pt x="2769294" y="1350909"/>
                    <a:pt x="2728995" y="1391208"/>
                    <a:pt x="2728995" y="1440919"/>
                  </a:cubicBezTo>
                  <a:cubicBezTo>
                    <a:pt x="2728995" y="1490630"/>
                    <a:pt x="2769294" y="1530929"/>
                    <a:pt x="2819005" y="1530929"/>
                  </a:cubicBezTo>
                  <a:cubicBezTo>
                    <a:pt x="2868716" y="1530929"/>
                    <a:pt x="2909015" y="1490630"/>
                    <a:pt x="2909015" y="1440919"/>
                  </a:cubicBezTo>
                  <a:cubicBezTo>
                    <a:pt x="2909015" y="1391208"/>
                    <a:pt x="2868716" y="1350909"/>
                    <a:pt x="2819005" y="1350909"/>
                  </a:cubicBezTo>
                  <a:close/>
                  <a:moveTo>
                    <a:pt x="2509707" y="1350909"/>
                  </a:moveTo>
                  <a:cubicBezTo>
                    <a:pt x="2459996" y="1350909"/>
                    <a:pt x="2419697" y="1391208"/>
                    <a:pt x="2419697" y="1440919"/>
                  </a:cubicBezTo>
                  <a:cubicBezTo>
                    <a:pt x="2419697" y="1490630"/>
                    <a:pt x="2459996" y="1530929"/>
                    <a:pt x="2509707" y="1530929"/>
                  </a:cubicBezTo>
                  <a:cubicBezTo>
                    <a:pt x="2559418" y="1530929"/>
                    <a:pt x="2599717" y="1490630"/>
                    <a:pt x="2599717" y="1440919"/>
                  </a:cubicBezTo>
                  <a:cubicBezTo>
                    <a:pt x="2599717" y="1391208"/>
                    <a:pt x="2559418" y="1350909"/>
                    <a:pt x="2509707" y="1350909"/>
                  </a:cubicBezTo>
                  <a:close/>
                  <a:moveTo>
                    <a:pt x="195993" y="1200328"/>
                  </a:moveTo>
                  <a:lnTo>
                    <a:pt x="2990831" y="1200328"/>
                  </a:lnTo>
                  <a:cubicBezTo>
                    <a:pt x="3099075" y="1200328"/>
                    <a:pt x="3186824" y="1288077"/>
                    <a:pt x="3186824" y="1396321"/>
                  </a:cubicBezTo>
                  <a:lnTo>
                    <a:pt x="3186824" y="2180270"/>
                  </a:lnTo>
                  <a:cubicBezTo>
                    <a:pt x="3186824" y="2288514"/>
                    <a:pt x="3099075" y="2376263"/>
                    <a:pt x="2990831" y="2376263"/>
                  </a:cubicBezTo>
                  <a:lnTo>
                    <a:pt x="2419697" y="2376263"/>
                  </a:lnTo>
                  <a:lnTo>
                    <a:pt x="2419697" y="3060919"/>
                  </a:lnTo>
                  <a:lnTo>
                    <a:pt x="767127" y="3060919"/>
                  </a:lnTo>
                  <a:lnTo>
                    <a:pt x="767127" y="2376263"/>
                  </a:lnTo>
                  <a:lnTo>
                    <a:pt x="195993" y="2376263"/>
                  </a:lnTo>
                  <a:cubicBezTo>
                    <a:pt x="87749" y="2376263"/>
                    <a:pt x="0" y="2288514"/>
                    <a:pt x="0" y="2180270"/>
                  </a:cubicBezTo>
                  <a:lnTo>
                    <a:pt x="0" y="1396321"/>
                  </a:lnTo>
                  <a:cubicBezTo>
                    <a:pt x="0" y="1288077"/>
                    <a:pt x="87749" y="1200328"/>
                    <a:pt x="195993" y="1200328"/>
                  </a:cubicBezTo>
                  <a:close/>
                  <a:moveTo>
                    <a:pt x="767127" y="0"/>
                  </a:moveTo>
                  <a:lnTo>
                    <a:pt x="2419697" y="0"/>
                  </a:lnTo>
                  <a:lnTo>
                    <a:pt x="2419697" y="190589"/>
                  </a:lnTo>
                  <a:lnTo>
                    <a:pt x="2565249" y="190589"/>
                  </a:lnTo>
                  <a:cubicBezTo>
                    <a:pt x="2649419" y="190589"/>
                    <a:pt x="2717652" y="258822"/>
                    <a:pt x="2717652" y="342992"/>
                  </a:cubicBezTo>
                  <a:lnTo>
                    <a:pt x="2717652" y="1104989"/>
                  </a:lnTo>
                  <a:lnTo>
                    <a:pt x="2284277" y="1104989"/>
                  </a:lnTo>
                  <a:lnTo>
                    <a:pt x="2284277" y="1104128"/>
                  </a:lnTo>
                  <a:lnTo>
                    <a:pt x="2284277" y="190589"/>
                  </a:lnTo>
                  <a:lnTo>
                    <a:pt x="2284277" y="96523"/>
                  </a:lnTo>
                  <a:lnTo>
                    <a:pt x="902547" y="96523"/>
                  </a:lnTo>
                  <a:lnTo>
                    <a:pt x="902547" y="190589"/>
                  </a:lnTo>
                  <a:lnTo>
                    <a:pt x="902547" y="1104128"/>
                  </a:lnTo>
                  <a:lnTo>
                    <a:pt x="902547" y="1104989"/>
                  </a:lnTo>
                  <a:lnTo>
                    <a:pt x="469172" y="1104989"/>
                  </a:lnTo>
                  <a:lnTo>
                    <a:pt x="469172" y="342992"/>
                  </a:lnTo>
                  <a:cubicBezTo>
                    <a:pt x="469172" y="258822"/>
                    <a:pt x="537405" y="190589"/>
                    <a:pt x="621575" y="190589"/>
                  </a:cubicBezTo>
                  <a:lnTo>
                    <a:pt x="767127" y="19058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 dirty="0"/>
            </a:p>
          </p:txBody>
        </p:sp>
        <p:sp>
          <p:nvSpPr>
            <p:cNvPr id="37" name="Rectangle 16">
              <a:extLst>
                <a:ext uri="{FF2B5EF4-FFF2-40B4-BE49-F238E27FC236}">
                  <a16:creationId xmlns:a16="http://schemas.microsoft.com/office/drawing/2014/main" id="{2B249491-AA2C-4195-A414-EAD7C6052CEB}"/>
                </a:ext>
              </a:extLst>
            </p:cNvPr>
            <p:cNvSpPr/>
            <p:nvPr/>
          </p:nvSpPr>
          <p:spPr>
            <a:xfrm rot="2700000">
              <a:off x="10729534" y="2794682"/>
              <a:ext cx="265920" cy="476745"/>
            </a:xfrm>
            <a:custGeom>
              <a:avLst/>
              <a:gdLst/>
              <a:ahLst/>
              <a:cxnLst/>
              <a:rect l="l" t="t" r="r" b="b"/>
              <a:pathLst>
                <a:path w="2232248" h="4001999">
                  <a:moveTo>
                    <a:pt x="1116887" y="0"/>
                  </a:moveTo>
                  <a:cubicBezTo>
                    <a:pt x="1270748" y="4762"/>
                    <a:pt x="1433283" y="120651"/>
                    <a:pt x="1447291" y="308459"/>
                  </a:cubicBezTo>
                  <a:cubicBezTo>
                    <a:pt x="1483174" y="544979"/>
                    <a:pt x="1283237" y="603082"/>
                    <a:pt x="1339988" y="887363"/>
                  </a:cubicBezTo>
                  <a:lnTo>
                    <a:pt x="2232248" y="887363"/>
                  </a:lnTo>
                  <a:lnTo>
                    <a:pt x="2232248" y="1778237"/>
                  </a:lnTo>
                  <a:cubicBezTo>
                    <a:pt x="1956566" y="1829261"/>
                    <a:pt x="1897086" y="1634366"/>
                    <a:pt x="1663321" y="1669832"/>
                  </a:cubicBezTo>
                  <a:cubicBezTo>
                    <a:pt x="1475513" y="1683840"/>
                    <a:pt x="1359624" y="1846375"/>
                    <a:pt x="1354862" y="2000236"/>
                  </a:cubicBezTo>
                  <a:cubicBezTo>
                    <a:pt x="1358037" y="2135389"/>
                    <a:pt x="1477787" y="2334920"/>
                    <a:pt x="1701420" y="2336507"/>
                  </a:cubicBezTo>
                  <a:cubicBezTo>
                    <a:pt x="1972077" y="2308709"/>
                    <a:pt x="1932339" y="2176007"/>
                    <a:pt x="2232248" y="2187989"/>
                  </a:cubicBezTo>
                  <a:lnTo>
                    <a:pt x="2232248" y="3119611"/>
                  </a:lnTo>
                  <a:lnTo>
                    <a:pt x="1303259" y="3119611"/>
                  </a:lnTo>
                  <a:cubicBezTo>
                    <a:pt x="1289664" y="3424971"/>
                    <a:pt x="1423682" y="3383289"/>
                    <a:pt x="1451633" y="3655441"/>
                  </a:cubicBezTo>
                  <a:cubicBezTo>
                    <a:pt x="1450046" y="3879074"/>
                    <a:pt x="1250515" y="3998824"/>
                    <a:pt x="1115362" y="4001999"/>
                  </a:cubicBezTo>
                  <a:cubicBezTo>
                    <a:pt x="961501" y="3997237"/>
                    <a:pt x="798966" y="3881348"/>
                    <a:pt x="784958" y="3693540"/>
                  </a:cubicBezTo>
                  <a:cubicBezTo>
                    <a:pt x="749282" y="3458385"/>
                    <a:pt x="946712" y="3399594"/>
                    <a:pt x="892811" y="3119611"/>
                  </a:cubicBezTo>
                  <a:lnTo>
                    <a:pt x="0" y="3119611"/>
                  </a:lnTo>
                  <a:lnTo>
                    <a:pt x="0" y="2203607"/>
                  </a:lnTo>
                  <a:cubicBezTo>
                    <a:pt x="285884" y="2145799"/>
                    <a:pt x="343730" y="2346665"/>
                    <a:pt x="580754" y="2310706"/>
                  </a:cubicBezTo>
                  <a:cubicBezTo>
                    <a:pt x="768562" y="2296698"/>
                    <a:pt x="884451" y="2134163"/>
                    <a:pt x="889213" y="1980302"/>
                  </a:cubicBezTo>
                  <a:cubicBezTo>
                    <a:pt x="886038" y="1845149"/>
                    <a:pt x="766288" y="1645618"/>
                    <a:pt x="542655" y="1644031"/>
                  </a:cubicBezTo>
                  <a:cubicBezTo>
                    <a:pt x="268493" y="1672188"/>
                    <a:pt x="312817" y="1807984"/>
                    <a:pt x="0" y="1792208"/>
                  </a:cubicBezTo>
                  <a:lnTo>
                    <a:pt x="0" y="887363"/>
                  </a:lnTo>
                  <a:lnTo>
                    <a:pt x="928847" y="887363"/>
                  </a:lnTo>
                  <a:cubicBezTo>
                    <a:pt x="944034" y="576570"/>
                    <a:pt x="808718" y="620178"/>
                    <a:pt x="780616" y="346558"/>
                  </a:cubicBezTo>
                  <a:cubicBezTo>
                    <a:pt x="782203" y="122925"/>
                    <a:pt x="981734" y="3175"/>
                    <a:pt x="111688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 dirty="0"/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C635F3AF-1BBB-4A8A-BAB7-E6BA569E91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4164" y="0"/>
            <a:ext cx="2627836" cy="74295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6C070FC1-9F14-4D56-881D-CF3D4B130B83}"/>
              </a:ext>
            </a:extLst>
          </p:cNvPr>
          <p:cNvGrpSpPr/>
          <p:nvPr/>
        </p:nvGrpSpPr>
        <p:grpSpPr>
          <a:xfrm>
            <a:off x="-33733" y="-7985"/>
            <a:ext cx="9336559" cy="883064"/>
            <a:chOff x="106559" y="37833"/>
            <a:chExt cx="7758941" cy="649685"/>
          </a:xfrm>
          <a:solidFill>
            <a:srgbClr val="073762"/>
          </a:solidFill>
        </p:grpSpPr>
        <p:sp>
          <p:nvSpPr>
            <p:cNvPr id="44" name="Pentagon 116">
              <a:extLst>
                <a:ext uri="{FF2B5EF4-FFF2-40B4-BE49-F238E27FC236}">
                  <a16:creationId xmlns:a16="http://schemas.microsoft.com/office/drawing/2014/main" id="{1262D9EB-0633-477A-B385-3EB78343FD4C}"/>
                </a:ext>
              </a:extLst>
            </p:cNvPr>
            <p:cNvSpPr/>
            <p:nvPr/>
          </p:nvSpPr>
          <p:spPr>
            <a:xfrm>
              <a:off x="233356" y="113938"/>
              <a:ext cx="7632144" cy="505164"/>
            </a:xfrm>
            <a:custGeom>
              <a:avLst/>
              <a:gdLst>
                <a:gd name="connsiteX0" fmla="*/ 0 w 7143221"/>
                <a:gd name="connsiteY0" fmla="*/ 0 h 505164"/>
                <a:gd name="connsiteX1" fmla="*/ 6890639 w 7143221"/>
                <a:gd name="connsiteY1" fmla="*/ 0 h 505164"/>
                <a:gd name="connsiteX2" fmla="*/ 7143221 w 7143221"/>
                <a:gd name="connsiteY2" fmla="*/ 252582 h 505164"/>
                <a:gd name="connsiteX3" fmla="*/ 6890639 w 7143221"/>
                <a:gd name="connsiteY3" fmla="*/ 505164 h 505164"/>
                <a:gd name="connsiteX4" fmla="*/ 0 w 7143221"/>
                <a:gd name="connsiteY4" fmla="*/ 505164 h 505164"/>
                <a:gd name="connsiteX5" fmla="*/ 0 w 7143221"/>
                <a:gd name="connsiteY5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7157 w 7143222"/>
                <a:gd name="connsiteY5" fmla="*/ 248012 h 505164"/>
                <a:gd name="connsiteX6" fmla="*/ 1 w 7143222"/>
                <a:gd name="connsiteY6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3982 w 7143222"/>
                <a:gd name="connsiteY5" fmla="*/ 238487 h 505164"/>
                <a:gd name="connsiteX6" fmla="*/ 1 w 7143222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233" h="505164">
                  <a:moveTo>
                    <a:pt x="12" y="0"/>
                  </a:moveTo>
                  <a:lnTo>
                    <a:pt x="6890651" y="0"/>
                  </a:lnTo>
                  <a:lnTo>
                    <a:pt x="7143233" y="252582"/>
                  </a:lnTo>
                  <a:lnTo>
                    <a:pt x="6890651" y="505164"/>
                  </a:lnTo>
                  <a:lnTo>
                    <a:pt x="12" y="505164"/>
                  </a:lnTo>
                  <a:cubicBezTo>
                    <a:pt x="-519" y="414155"/>
                    <a:pt x="14824" y="491421"/>
                    <a:pt x="153993" y="238487"/>
                  </a:cubicBezTo>
                  <a:cubicBezTo>
                    <a:pt x="23291" y="51041"/>
                    <a:pt x="51339" y="79496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5" name="Google Shape;9573;p60">
              <a:extLst>
                <a:ext uri="{FF2B5EF4-FFF2-40B4-BE49-F238E27FC236}">
                  <a16:creationId xmlns:a16="http://schemas.microsoft.com/office/drawing/2014/main" id="{728486C1-FF6D-42C5-B7B7-956F9EF12F9A}"/>
                </a:ext>
              </a:extLst>
            </p:cNvPr>
            <p:cNvGrpSpPr/>
            <p:nvPr/>
          </p:nvGrpSpPr>
          <p:grpSpPr>
            <a:xfrm>
              <a:off x="106559" y="37833"/>
              <a:ext cx="398481" cy="649685"/>
              <a:chOff x="4411970" y="2726085"/>
              <a:chExt cx="118796" cy="193659"/>
            </a:xfrm>
            <a:grpFill/>
          </p:grpSpPr>
          <p:sp>
            <p:nvSpPr>
              <p:cNvPr id="46" name="Google Shape;9575;p60">
                <a:extLst>
                  <a:ext uri="{FF2B5EF4-FFF2-40B4-BE49-F238E27FC236}">
                    <a16:creationId xmlns:a16="http://schemas.microsoft.com/office/drawing/2014/main" id="{D04250C1-05ED-4422-B971-C98E8693C229}"/>
                  </a:ext>
                </a:extLst>
              </p:cNvPr>
              <p:cNvSpPr/>
              <p:nvPr/>
            </p:nvSpPr>
            <p:spPr>
              <a:xfrm>
                <a:off x="4426058" y="2791601"/>
                <a:ext cx="36167" cy="62627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387" extrusionOk="0">
                    <a:moveTo>
                      <a:pt x="176" y="0"/>
                    </a:moveTo>
                    <a:cubicBezTo>
                      <a:pt x="87" y="0"/>
                      <a:pt x="1" y="69"/>
                      <a:pt x="1" y="173"/>
                    </a:cubicBezTo>
                    <a:lnTo>
                      <a:pt x="1" y="1214"/>
                    </a:lnTo>
                    <a:cubicBezTo>
                      <a:pt x="1" y="1318"/>
                      <a:pt x="87" y="1386"/>
                      <a:pt x="176" y="1386"/>
                    </a:cubicBezTo>
                    <a:cubicBezTo>
                      <a:pt x="218" y="1386"/>
                      <a:pt x="262" y="1371"/>
                      <a:pt x="297" y="1335"/>
                    </a:cubicBezTo>
                    <a:lnTo>
                      <a:pt x="627" y="1006"/>
                    </a:lnTo>
                    <a:cubicBezTo>
                      <a:pt x="800" y="834"/>
                      <a:pt x="800" y="554"/>
                      <a:pt x="627" y="381"/>
                    </a:cubicBezTo>
                    <a:lnTo>
                      <a:pt x="297" y="51"/>
                    </a:lnTo>
                    <a:cubicBezTo>
                      <a:pt x="262" y="16"/>
                      <a:pt x="218" y="0"/>
                      <a:pt x="1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Google Shape;9574;p60">
                <a:extLst>
                  <a:ext uri="{FF2B5EF4-FFF2-40B4-BE49-F238E27FC236}">
                    <a16:creationId xmlns:a16="http://schemas.microsoft.com/office/drawing/2014/main" id="{816B3CA8-97D2-41C7-943A-A172B4097DB7}"/>
                  </a:ext>
                </a:extLst>
              </p:cNvPr>
              <p:cNvSpPr/>
              <p:nvPr/>
            </p:nvSpPr>
            <p:spPr>
              <a:xfrm>
                <a:off x="4411970" y="2726085"/>
                <a:ext cx="118796" cy="193659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4289" extrusionOk="0">
                    <a:moveTo>
                      <a:pt x="450" y="0"/>
                    </a:moveTo>
                    <a:cubicBezTo>
                      <a:pt x="357" y="0"/>
                      <a:pt x="264" y="35"/>
                      <a:pt x="193" y="106"/>
                    </a:cubicBezTo>
                    <a:lnTo>
                      <a:pt x="1" y="298"/>
                    </a:lnTo>
                    <a:lnTo>
                      <a:pt x="1591" y="1886"/>
                    </a:lnTo>
                    <a:cubicBezTo>
                      <a:pt x="1732" y="2029"/>
                      <a:pt x="1732" y="2258"/>
                      <a:pt x="1591" y="2401"/>
                    </a:cubicBezTo>
                    <a:lnTo>
                      <a:pt x="1" y="3991"/>
                    </a:lnTo>
                    <a:lnTo>
                      <a:pt x="193" y="4183"/>
                    </a:lnTo>
                    <a:cubicBezTo>
                      <a:pt x="264" y="4253"/>
                      <a:pt x="357" y="4288"/>
                      <a:pt x="450" y="4288"/>
                    </a:cubicBezTo>
                    <a:cubicBezTo>
                      <a:pt x="543" y="4288"/>
                      <a:pt x="636" y="4253"/>
                      <a:pt x="707" y="4183"/>
                    </a:cubicBezTo>
                    <a:lnTo>
                      <a:pt x="2488" y="2401"/>
                    </a:lnTo>
                    <a:cubicBezTo>
                      <a:pt x="2630" y="2260"/>
                      <a:pt x="2630" y="2029"/>
                      <a:pt x="2488" y="1888"/>
                    </a:cubicBezTo>
                    <a:lnTo>
                      <a:pt x="707" y="106"/>
                    </a:lnTo>
                    <a:cubicBezTo>
                      <a:pt x="636" y="35"/>
                      <a:pt x="543" y="0"/>
                      <a:pt x="4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A92B912-37C6-4AC2-B358-A63FB03F7B3F}"/>
              </a:ext>
            </a:extLst>
          </p:cNvPr>
          <p:cNvSpPr txBox="1"/>
          <p:nvPr/>
        </p:nvSpPr>
        <p:spPr>
          <a:xfrm>
            <a:off x="571983" y="137987"/>
            <a:ext cx="11403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ISU STRATEGIS BIDANG PERUMAHAN</a:t>
            </a:r>
          </a:p>
        </p:txBody>
      </p:sp>
    </p:spTree>
    <p:extLst>
      <p:ext uri="{BB962C8B-B14F-4D97-AF65-F5344CB8AC3E}">
        <p14:creationId xmlns:p14="http://schemas.microsoft.com/office/powerpoint/2010/main" val="624695530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774D65-9432-4B93-B12A-5F08EE55C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713" y="1"/>
            <a:ext cx="2436289" cy="68879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977B0AE-6EBC-44A9-BBC6-89872DD1AD5A}"/>
              </a:ext>
            </a:extLst>
          </p:cNvPr>
          <p:cNvSpPr/>
          <p:nvPr/>
        </p:nvSpPr>
        <p:spPr>
          <a:xfrm>
            <a:off x="154459" y="976301"/>
            <a:ext cx="2474442" cy="6032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DESAIN ALTERNATIF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Google Shape;344;p42">
            <a:extLst>
              <a:ext uri="{FF2B5EF4-FFF2-40B4-BE49-F238E27FC236}">
                <a16:creationId xmlns:a16="http://schemas.microsoft.com/office/drawing/2014/main" id="{185D23E0-33B3-47F6-8796-541F80234F26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913"/>
          <a:stretch/>
        </p:blipFill>
        <p:spPr>
          <a:xfrm>
            <a:off x="2895866" y="1101447"/>
            <a:ext cx="1507991" cy="1864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E1B7A2-1CB1-4991-B79F-4213B2D5D3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518" y="962441"/>
            <a:ext cx="3664344" cy="46060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C813C4-F9D6-4A20-B94A-5F33814C37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5116" y="879434"/>
            <a:ext cx="3739884" cy="4438413"/>
          </a:xfrm>
          <a:prstGeom prst="rect">
            <a:avLst/>
          </a:prstGeom>
        </p:spPr>
      </p:pic>
      <p:pic>
        <p:nvPicPr>
          <p:cNvPr id="30" name="Google Shape;466;p48">
            <a:extLst>
              <a:ext uri="{FF2B5EF4-FFF2-40B4-BE49-F238E27FC236}">
                <a16:creationId xmlns:a16="http://schemas.microsoft.com/office/drawing/2014/main" id="{5B02264E-FDFD-4A62-9126-9ECDD2FBE53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9583" r="5522" b="22667"/>
          <a:stretch/>
        </p:blipFill>
        <p:spPr>
          <a:xfrm>
            <a:off x="0" y="3729049"/>
            <a:ext cx="4603750" cy="2711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808FCE4-EDE4-46F5-8DC5-FC5D799C4DA4}"/>
              </a:ext>
            </a:extLst>
          </p:cNvPr>
          <p:cNvGrpSpPr/>
          <p:nvPr/>
        </p:nvGrpSpPr>
        <p:grpSpPr>
          <a:xfrm>
            <a:off x="-33733" y="-22597"/>
            <a:ext cx="9789446" cy="986710"/>
            <a:chOff x="106559" y="37833"/>
            <a:chExt cx="7758941" cy="649685"/>
          </a:xfrm>
          <a:solidFill>
            <a:srgbClr val="073762"/>
          </a:solidFill>
        </p:grpSpPr>
        <p:sp>
          <p:nvSpPr>
            <p:cNvPr id="13" name="Pentagon 116">
              <a:extLst>
                <a:ext uri="{FF2B5EF4-FFF2-40B4-BE49-F238E27FC236}">
                  <a16:creationId xmlns:a16="http://schemas.microsoft.com/office/drawing/2014/main" id="{3DC6F7E5-B370-4D47-A716-E575B7E7646A}"/>
                </a:ext>
              </a:extLst>
            </p:cNvPr>
            <p:cNvSpPr/>
            <p:nvPr/>
          </p:nvSpPr>
          <p:spPr>
            <a:xfrm>
              <a:off x="233356" y="113938"/>
              <a:ext cx="7632144" cy="505164"/>
            </a:xfrm>
            <a:custGeom>
              <a:avLst/>
              <a:gdLst>
                <a:gd name="connsiteX0" fmla="*/ 0 w 7143221"/>
                <a:gd name="connsiteY0" fmla="*/ 0 h 505164"/>
                <a:gd name="connsiteX1" fmla="*/ 6890639 w 7143221"/>
                <a:gd name="connsiteY1" fmla="*/ 0 h 505164"/>
                <a:gd name="connsiteX2" fmla="*/ 7143221 w 7143221"/>
                <a:gd name="connsiteY2" fmla="*/ 252582 h 505164"/>
                <a:gd name="connsiteX3" fmla="*/ 6890639 w 7143221"/>
                <a:gd name="connsiteY3" fmla="*/ 505164 h 505164"/>
                <a:gd name="connsiteX4" fmla="*/ 0 w 7143221"/>
                <a:gd name="connsiteY4" fmla="*/ 505164 h 505164"/>
                <a:gd name="connsiteX5" fmla="*/ 0 w 7143221"/>
                <a:gd name="connsiteY5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7157 w 7143222"/>
                <a:gd name="connsiteY5" fmla="*/ 248012 h 505164"/>
                <a:gd name="connsiteX6" fmla="*/ 1 w 7143222"/>
                <a:gd name="connsiteY6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3982 w 7143222"/>
                <a:gd name="connsiteY5" fmla="*/ 238487 h 505164"/>
                <a:gd name="connsiteX6" fmla="*/ 1 w 7143222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233" h="505164">
                  <a:moveTo>
                    <a:pt x="12" y="0"/>
                  </a:moveTo>
                  <a:lnTo>
                    <a:pt x="6890651" y="0"/>
                  </a:lnTo>
                  <a:lnTo>
                    <a:pt x="7143233" y="252582"/>
                  </a:lnTo>
                  <a:lnTo>
                    <a:pt x="6890651" y="505164"/>
                  </a:lnTo>
                  <a:lnTo>
                    <a:pt x="12" y="505164"/>
                  </a:lnTo>
                  <a:cubicBezTo>
                    <a:pt x="-519" y="414155"/>
                    <a:pt x="14824" y="491421"/>
                    <a:pt x="153993" y="238487"/>
                  </a:cubicBezTo>
                  <a:cubicBezTo>
                    <a:pt x="23291" y="51041"/>
                    <a:pt x="51339" y="79496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oogle Shape;9573;p60">
              <a:extLst>
                <a:ext uri="{FF2B5EF4-FFF2-40B4-BE49-F238E27FC236}">
                  <a16:creationId xmlns:a16="http://schemas.microsoft.com/office/drawing/2014/main" id="{4A539790-0CE6-4B80-8644-5D3B1C55A72A}"/>
                </a:ext>
              </a:extLst>
            </p:cNvPr>
            <p:cNvGrpSpPr/>
            <p:nvPr/>
          </p:nvGrpSpPr>
          <p:grpSpPr>
            <a:xfrm>
              <a:off x="106559" y="37833"/>
              <a:ext cx="398481" cy="649685"/>
              <a:chOff x="4411970" y="2726085"/>
              <a:chExt cx="118796" cy="193659"/>
            </a:xfrm>
            <a:grpFill/>
          </p:grpSpPr>
          <p:sp>
            <p:nvSpPr>
              <p:cNvPr id="15" name="Google Shape;9575;p60">
                <a:extLst>
                  <a:ext uri="{FF2B5EF4-FFF2-40B4-BE49-F238E27FC236}">
                    <a16:creationId xmlns:a16="http://schemas.microsoft.com/office/drawing/2014/main" id="{90A97C89-799B-4553-A37D-64BE1643E3D6}"/>
                  </a:ext>
                </a:extLst>
              </p:cNvPr>
              <p:cNvSpPr/>
              <p:nvPr/>
            </p:nvSpPr>
            <p:spPr>
              <a:xfrm>
                <a:off x="4426058" y="2791601"/>
                <a:ext cx="36167" cy="62627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387" extrusionOk="0">
                    <a:moveTo>
                      <a:pt x="176" y="0"/>
                    </a:moveTo>
                    <a:cubicBezTo>
                      <a:pt x="87" y="0"/>
                      <a:pt x="1" y="69"/>
                      <a:pt x="1" y="173"/>
                    </a:cubicBezTo>
                    <a:lnTo>
                      <a:pt x="1" y="1214"/>
                    </a:lnTo>
                    <a:cubicBezTo>
                      <a:pt x="1" y="1318"/>
                      <a:pt x="87" y="1386"/>
                      <a:pt x="176" y="1386"/>
                    </a:cubicBezTo>
                    <a:cubicBezTo>
                      <a:pt x="218" y="1386"/>
                      <a:pt x="262" y="1371"/>
                      <a:pt x="297" y="1335"/>
                    </a:cubicBezTo>
                    <a:lnTo>
                      <a:pt x="627" y="1006"/>
                    </a:lnTo>
                    <a:cubicBezTo>
                      <a:pt x="800" y="834"/>
                      <a:pt x="800" y="554"/>
                      <a:pt x="627" y="381"/>
                    </a:cubicBezTo>
                    <a:lnTo>
                      <a:pt x="297" y="51"/>
                    </a:lnTo>
                    <a:cubicBezTo>
                      <a:pt x="262" y="16"/>
                      <a:pt x="218" y="0"/>
                      <a:pt x="1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Google Shape;9574;p60">
                <a:extLst>
                  <a:ext uri="{FF2B5EF4-FFF2-40B4-BE49-F238E27FC236}">
                    <a16:creationId xmlns:a16="http://schemas.microsoft.com/office/drawing/2014/main" id="{F34020C4-988B-4CDE-AAF6-43D0B697D64D}"/>
                  </a:ext>
                </a:extLst>
              </p:cNvPr>
              <p:cNvSpPr/>
              <p:nvPr/>
            </p:nvSpPr>
            <p:spPr>
              <a:xfrm>
                <a:off x="4411970" y="2726085"/>
                <a:ext cx="118796" cy="193659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4289" extrusionOk="0">
                    <a:moveTo>
                      <a:pt x="450" y="0"/>
                    </a:moveTo>
                    <a:cubicBezTo>
                      <a:pt x="357" y="0"/>
                      <a:pt x="264" y="35"/>
                      <a:pt x="193" y="106"/>
                    </a:cubicBezTo>
                    <a:lnTo>
                      <a:pt x="1" y="298"/>
                    </a:lnTo>
                    <a:lnTo>
                      <a:pt x="1591" y="1886"/>
                    </a:lnTo>
                    <a:cubicBezTo>
                      <a:pt x="1732" y="2029"/>
                      <a:pt x="1732" y="2258"/>
                      <a:pt x="1591" y="2401"/>
                    </a:cubicBezTo>
                    <a:lnTo>
                      <a:pt x="1" y="3991"/>
                    </a:lnTo>
                    <a:lnTo>
                      <a:pt x="193" y="4183"/>
                    </a:lnTo>
                    <a:cubicBezTo>
                      <a:pt x="264" y="4253"/>
                      <a:pt x="357" y="4288"/>
                      <a:pt x="450" y="4288"/>
                    </a:cubicBezTo>
                    <a:cubicBezTo>
                      <a:pt x="543" y="4288"/>
                      <a:pt x="636" y="4253"/>
                      <a:pt x="707" y="4183"/>
                    </a:cubicBezTo>
                    <a:lnTo>
                      <a:pt x="2488" y="2401"/>
                    </a:lnTo>
                    <a:cubicBezTo>
                      <a:pt x="2630" y="2260"/>
                      <a:pt x="2630" y="2029"/>
                      <a:pt x="2488" y="1888"/>
                    </a:cubicBezTo>
                    <a:lnTo>
                      <a:pt x="707" y="106"/>
                    </a:lnTo>
                    <a:cubicBezTo>
                      <a:pt x="636" y="35"/>
                      <a:pt x="543" y="0"/>
                      <a:pt x="4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DD0A0-C332-404F-9096-51546663DF96}"/>
              </a:ext>
            </a:extLst>
          </p:cNvPr>
          <p:cNvSpPr txBox="1"/>
          <p:nvPr/>
        </p:nvSpPr>
        <p:spPr>
          <a:xfrm>
            <a:off x="377509" y="231613"/>
            <a:ext cx="9282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KEGIATAN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kolaborasi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rusun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penanganan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kaw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kumuh</a:t>
            </a:r>
            <a:endParaRPr kumimoji="0" lang="en-US" sz="2400" b="1" i="0" u="none" strike="noStrike" kern="1200" cap="all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5825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774D65-9432-4B93-B12A-5F08EE55C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713" y="1"/>
            <a:ext cx="2436289" cy="68879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977B0AE-6EBC-44A9-BBC6-89872DD1AD5A}"/>
              </a:ext>
            </a:extLst>
          </p:cNvPr>
          <p:cNvSpPr/>
          <p:nvPr/>
        </p:nvSpPr>
        <p:spPr>
          <a:xfrm>
            <a:off x="154459" y="976301"/>
            <a:ext cx="2474442" cy="6032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DESAIN ALTERNATIF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5538AD-19C3-416D-AFE4-7BD471A3F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625" y="1200150"/>
            <a:ext cx="4296597" cy="5003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8331D1-E7C3-415C-BEA3-3AD526BD7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091" y="1339850"/>
            <a:ext cx="4296597" cy="524828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F3ADD30-8B91-42F1-BA22-FF212A4A62CC}"/>
              </a:ext>
            </a:extLst>
          </p:cNvPr>
          <p:cNvGrpSpPr/>
          <p:nvPr/>
        </p:nvGrpSpPr>
        <p:grpSpPr>
          <a:xfrm>
            <a:off x="-33733" y="-22597"/>
            <a:ext cx="9789446" cy="986710"/>
            <a:chOff x="106559" y="37833"/>
            <a:chExt cx="7758941" cy="649685"/>
          </a:xfrm>
          <a:solidFill>
            <a:srgbClr val="073762"/>
          </a:solidFill>
        </p:grpSpPr>
        <p:sp>
          <p:nvSpPr>
            <p:cNvPr id="10" name="Pentagon 116">
              <a:extLst>
                <a:ext uri="{FF2B5EF4-FFF2-40B4-BE49-F238E27FC236}">
                  <a16:creationId xmlns:a16="http://schemas.microsoft.com/office/drawing/2014/main" id="{5B1E1E54-BFB2-40EB-B684-F90F0531BA6D}"/>
                </a:ext>
              </a:extLst>
            </p:cNvPr>
            <p:cNvSpPr/>
            <p:nvPr/>
          </p:nvSpPr>
          <p:spPr>
            <a:xfrm>
              <a:off x="233356" y="113938"/>
              <a:ext cx="7632144" cy="505164"/>
            </a:xfrm>
            <a:custGeom>
              <a:avLst/>
              <a:gdLst>
                <a:gd name="connsiteX0" fmla="*/ 0 w 7143221"/>
                <a:gd name="connsiteY0" fmla="*/ 0 h 505164"/>
                <a:gd name="connsiteX1" fmla="*/ 6890639 w 7143221"/>
                <a:gd name="connsiteY1" fmla="*/ 0 h 505164"/>
                <a:gd name="connsiteX2" fmla="*/ 7143221 w 7143221"/>
                <a:gd name="connsiteY2" fmla="*/ 252582 h 505164"/>
                <a:gd name="connsiteX3" fmla="*/ 6890639 w 7143221"/>
                <a:gd name="connsiteY3" fmla="*/ 505164 h 505164"/>
                <a:gd name="connsiteX4" fmla="*/ 0 w 7143221"/>
                <a:gd name="connsiteY4" fmla="*/ 505164 h 505164"/>
                <a:gd name="connsiteX5" fmla="*/ 0 w 7143221"/>
                <a:gd name="connsiteY5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7157 w 7143222"/>
                <a:gd name="connsiteY5" fmla="*/ 248012 h 505164"/>
                <a:gd name="connsiteX6" fmla="*/ 1 w 7143222"/>
                <a:gd name="connsiteY6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3982 w 7143222"/>
                <a:gd name="connsiteY5" fmla="*/ 238487 h 505164"/>
                <a:gd name="connsiteX6" fmla="*/ 1 w 7143222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233" h="505164">
                  <a:moveTo>
                    <a:pt x="12" y="0"/>
                  </a:moveTo>
                  <a:lnTo>
                    <a:pt x="6890651" y="0"/>
                  </a:lnTo>
                  <a:lnTo>
                    <a:pt x="7143233" y="252582"/>
                  </a:lnTo>
                  <a:lnTo>
                    <a:pt x="6890651" y="505164"/>
                  </a:lnTo>
                  <a:lnTo>
                    <a:pt x="12" y="505164"/>
                  </a:lnTo>
                  <a:cubicBezTo>
                    <a:pt x="-519" y="414155"/>
                    <a:pt x="14824" y="491421"/>
                    <a:pt x="153993" y="238487"/>
                  </a:cubicBezTo>
                  <a:cubicBezTo>
                    <a:pt x="23291" y="51041"/>
                    <a:pt x="51339" y="79496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oogle Shape;9573;p60">
              <a:extLst>
                <a:ext uri="{FF2B5EF4-FFF2-40B4-BE49-F238E27FC236}">
                  <a16:creationId xmlns:a16="http://schemas.microsoft.com/office/drawing/2014/main" id="{EFC6FAEF-C029-45ED-9439-492F9E8658BF}"/>
                </a:ext>
              </a:extLst>
            </p:cNvPr>
            <p:cNvGrpSpPr/>
            <p:nvPr/>
          </p:nvGrpSpPr>
          <p:grpSpPr>
            <a:xfrm>
              <a:off x="106559" y="37833"/>
              <a:ext cx="398481" cy="649685"/>
              <a:chOff x="4411970" y="2726085"/>
              <a:chExt cx="118796" cy="193659"/>
            </a:xfrm>
            <a:grpFill/>
          </p:grpSpPr>
          <p:sp>
            <p:nvSpPr>
              <p:cNvPr id="12" name="Google Shape;9575;p60">
                <a:extLst>
                  <a:ext uri="{FF2B5EF4-FFF2-40B4-BE49-F238E27FC236}">
                    <a16:creationId xmlns:a16="http://schemas.microsoft.com/office/drawing/2014/main" id="{735C35F6-F9D9-4D38-8729-F7FBBCE70F8C}"/>
                  </a:ext>
                </a:extLst>
              </p:cNvPr>
              <p:cNvSpPr/>
              <p:nvPr/>
            </p:nvSpPr>
            <p:spPr>
              <a:xfrm>
                <a:off x="4426058" y="2791601"/>
                <a:ext cx="36167" cy="62627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387" extrusionOk="0">
                    <a:moveTo>
                      <a:pt x="176" y="0"/>
                    </a:moveTo>
                    <a:cubicBezTo>
                      <a:pt x="87" y="0"/>
                      <a:pt x="1" y="69"/>
                      <a:pt x="1" y="173"/>
                    </a:cubicBezTo>
                    <a:lnTo>
                      <a:pt x="1" y="1214"/>
                    </a:lnTo>
                    <a:cubicBezTo>
                      <a:pt x="1" y="1318"/>
                      <a:pt x="87" y="1386"/>
                      <a:pt x="176" y="1386"/>
                    </a:cubicBezTo>
                    <a:cubicBezTo>
                      <a:pt x="218" y="1386"/>
                      <a:pt x="262" y="1371"/>
                      <a:pt x="297" y="1335"/>
                    </a:cubicBezTo>
                    <a:lnTo>
                      <a:pt x="627" y="1006"/>
                    </a:lnTo>
                    <a:cubicBezTo>
                      <a:pt x="800" y="834"/>
                      <a:pt x="800" y="554"/>
                      <a:pt x="627" y="381"/>
                    </a:cubicBezTo>
                    <a:lnTo>
                      <a:pt x="297" y="51"/>
                    </a:lnTo>
                    <a:cubicBezTo>
                      <a:pt x="262" y="16"/>
                      <a:pt x="218" y="0"/>
                      <a:pt x="1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Google Shape;9574;p60">
                <a:extLst>
                  <a:ext uri="{FF2B5EF4-FFF2-40B4-BE49-F238E27FC236}">
                    <a16:creationId xmlns:a16="http://schemas.microsoft.com/office/drawing/2014/main" id="{1BB1FB2F-9FED-4D88-923B-01E05DDE7A3F}"/>
                  </a:ext>
                </a:extLst>
              </p:cNvPr>
              <p:cNvSpPr/>
              <p:nvPr/>
            </p:nvSpPr>
            <p:spPr>
              <a:xfrm>
                <a:off x="4411970" y="2726085"/>
                <a:ext cx="118796" cy="193659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4289" extrusionOk="0">
                    <a:moveTo>
                      <a:pt x="450" y="0"/>
                    </a:moveTo>
                    <a:cubicBezTo>
                      <a:pt x="357" y="0"/>
                      <a:pt x="264" y="35"/>
                      <a:pt x="193" y="106"/>
                    </a:cubicBezTo>
                    <a:lnTo>
                      <a:pt x="1" y="298"/>
                    </a:lnTo>
                    <a:lnTo>
                      <a:pt x="1591" y="1886"/>
                    </a:lnTo>
                    <a:cubicBezTo>
                      <a:pt x="1732" y="2029"/>
                      <a:pt x="1732" y="2258"/>
                      <a:pt x="1591" y="2401"/>
                    </a:cubicBezTo>
                    <a:lnTo>
                      <a:pt x="1" y="3991"/>
                    </a:lnTo>
                    <a:lnTo>
                      <a:pt x="193" y="4183"/>
                    </a:lnTo>
                    <a:cubicBezTo>
                      <a:pt x="264" y="4253"/>
                      <a:pt x="357" y="4288"/>
                      <a:pt x="450" y="4288"/>
                    </a:cubicBezTo>
                    <a:cubicBezTo>
                      <a:pt x="543" y="4288"/>
                      <a:pt x="636" y="4253"/>
                      <a:pt x="707" y="4183"/>
                    </a:cubicBezTo>
                    <a:lnTo>
                      <a:pt x="2488" y="2401"/>
                    </a:lnTo>
                    <a:cubicBezTo>
                      <a:pt x="2630" y="2260"/>
                      <a:pt x="2630" y="2029"/>
                      <a:pt x="2488" y="1888"/>
                    </a:cubicBezTo>
                    <a:lnTo>
                      <a:pt x="707" y="106"/>
                    </a:lnTo>
                    <a:cubicBezTo>
                      <a:pt x="636" y="35"/>
                      <a:pt x="543" y="0"/>
                      <a:pt x="4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4D25AD1-A995-456C-948F-F2440D66EE5F}"/>
              </a:ext>
            </a:extLst>
          </p:cNvPr>
          <p:cNvSpPr txBox="1"/>
          <p:nvPr/>
        </p:nvSpPr>
        <p:spPr>
          <a:xfrm>
            <a:off x="377509" y="231613"/>
            <a:ext cx="9282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KEGIATAN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kolaborasi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rusun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penanganan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kaw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kumuh</a:t>
            </a:r>
            <a:endParaRPr kumimoji="0" lang="en-US" sz="2400" b="1" i="0" u="none" strike="noStrike" kern="1200" cap="all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4017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D938666-2817-4B8D-8323-4912D6674A3B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7376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D20541-8BE1-4515-B3CD-FDA79738EE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4164" y="0"/>
            <a:ext cx="2627836" cy="74295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9563B38-3B34-40CD-8677-16BB8267E7DF}"/>
              </a:ext>
            </a:extLst>
          </p:cNvPr>
          <p:cNvSpPr txBox="1"/>
          <p:nvPr/>
        </p:nvSpPr>
        <p:spPr>
          <a:xfrm>
            <a:off x="6096000" y="2921168"/>
            <a:ext cx="60960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000" b="1" dirty="0">
                <a:solidFill>
                  <a:srgbClr val="073762"/>
                </a:solidFill>
                <a:latin typeface="Abadi" panose="020B0604020104020204" pitchFamily="34" charset="0"/>
                <a:cs typeface="Arial" pitchFamily="34" charset="0"/>
              </a:rPr>
              <a:t>TERIMA KASIH</a:t>
            </a:r>
            <a:endParaRPr lang="ko-KR" altLang="en-US" sz="6000" b="1" dirty="0">
              <a:solidFill>
                <a:srgbClr val="073762"/>
              </a:solidFill>
              <a:latin typeface="Abadi" panose="020B0604020104020204" pitchFamily="34" charset="0"/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1EC215-9464-456D-A4B8-C9AC031DB7D1}"/>
              </a:ext>
            </a:extLst>
          </p:cNvPr>
          <p:cNvSpPr txBox="1"/>
          <p:nvPr/>
        </p:nvSpPr>
        <p:spPr>
          <a:xfrm>
            <a:off x="1071760" y="5898166"/>
            <a:ext cx="617527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KEMENTERIAN PEKERJAAN UMUM DAN PERUMAHAN RAKYAT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DIREKTORAT JENDERAL PERUMAHAN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DIREKTORAT RUMAH </a:t>
            </a:r>
            <a:r>
              <a:rPr lang="id-ID" sz="1200" b="1" dirty="0">
                <a:solidFill>
                  <a:schemeClr val="bg1"/>
                </a:solidFill>
              </a:rPr>
              <a:t>SUSUN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562141D-8D68-410C-9402-6FCF0B8755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583" y="5954563"/>
            <a:ext cx="578644" cy="57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8516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C635F3AF-1BBB-4A8A-BAB7-E6BA569E91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4164" y="0"/>
            <a:ext cx="2627836" cy="74295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6C070FC1-9F14-4D56-881D-CF3D4B130B83}"/>
              </a:ext>
            </a:extLst>
          </p:cNvPr>
          <p:cNvGrpSpPr/>
          <p:nvPr/>
        </p:nvGrpSpPr>
        <p:grpSpPr>
          <a:xfrm>
            <a:off x="-33733" y="-7985"/>
            <a:ext cx="9336559" cy="883064"/>
            <a:chOff x="106559" y="37833"/>
            <a:chExt cx="7758941" cy="649685"/>
          </a:xfrm>
          <a:solidFill>
            <a:srgbClr val="073762"/>
          </a:solidFill>
        </p:grpSpPr>
        <p:sp>
          <p:nvSpPr>
            <p:cNvPr id="44" name="Pentagon 116">
              <a:extLst>
                <a:ext uri="{FF2B5EF4-FFF2-40B4-BE49-F238E27FC236}">
                  <a16:creationId xmlns:a16="http://schemas.microsoft.com/office/drawing/2014/main" id="{1262D9EB-0633-477A-B385-3EB78343FD4C}"/>
                </a:ext>
              </a:extLst>
            </p:cNvPr>
            <p:cNvSpPr/>
            <p:nvPr/>
          </p:nvSpPr>
          <p:spPr>
            <a:xfrm>
              <a:off x="233356" y="113938"/>
              <a:ext cx="7632144" cy="505164"/>
            </a:xfrm>
            <a:custGeom>
              <a:avLst/>
              <a:gdLst>
                <a:gd name="connsiteX0" fmla="*/ 0 w 7143221"/>
                <a:gd name="connsiteY0" fmla="*/ 0 h 505164"/>
                <a:gd name="connsiteX1" fmla="*/ 6890639 w 7143221"/>
                <a:gd name="connsiteY1" fmla="*/ 0 h 505164"/>
                <a:gd name="connsiteX2" fmla="*/ 7143221 w 7143221"/>
                <a:gd name="connsiteY2" fmla="*/ 252582 h 505164"/>
                <a:gd name="connsiteX3" fmla="*/ 6890639 w 7143221"/>
                <a:gd name="connsiteY3" fmla="*/ 505164 h 505164"/>
                <a:gd name="connsiteX4" fmla="*/ 0 w 7143221"/>
                <a:gd name="connsiteY4" fmla="*/ 505164 h 505164"/>
                <a:gd name="connsiteX5" fmla="*/ 0 w 7143221"/>
                <a:gd name="connsiteY5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7157 w 7143222"/>
                <a:gd name="connsiteY5" fmla="*/ 248012 h 505164"/>
                <a:gd name="connsiteX6" fmla="*/ 1 w 7143222"/>
                <a:gd name="connsiteY6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3982 w 7143222"/>
                <a:gd name="connsiteY5" fmla="*/ 238487 h 505164"/>
                <a:gd name="connsiteX6" fmla="*/ 1 w 7143222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233" h="505164">
                  <a:moveTo>
                    <a:pt x="12" y="0"/>
                  </a:moveTo>
                  <a:lnTo>
                    <a:pt x="6890651" y="0"/>
                  </a:lnTo>
                  <a:lnTo>
                    <a:pt x="7143233" y="252582"/>
                  </a:lnTo>
                  <a:lnTo>
                    <a:pt x="6890651" y="505164"/>
                  </a:lnTo>
                  <a:lnTo>
                    <a:pt x="12" y="505164"/>
                  </a:lnTo>
                  <a:cubicBezTo>
                    <a:pt x="-519" y="414155"/>
                    <a:pt x="14824" y="491421"/>
                    <a:pt x="153993" y="238487"/>
                  </a:cubicBezTo>
                  <a:cubicBezTo>
                    <a:pt x="23291" y="51041"/>
                    <a:pt x="51339" y="79496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5" name="Google Shape;9573;p60">
              <a:extLst>
                <a:ext uri="{FF2B5EF4-FFF2-40B4-BE49-F238E27FC236}">
                  <a16:creationId xmlns:a16="http://schemas.microsoft.com/office/drawing/2014/main" id="{728486C1-FF6D-42C5-B7B7-956F9EF12F9A}"/>
                </a:ext>
              </a:extLst>
            </p:cNvPr>
            <p:cNvGrpSpPr/>
            <p:nvPr/>
          </p:nvGrpSpPr>
          <p:grpSpPr>
            <a:xfrm>
              <a:off x="106559" y="37833"/>
              <a:ext cx="398481" cy="649685"/>
              <a:chOff x="4411970" y="2726085"/>
              <a:chExt cx="118796" cy="193659"/>
            </a:xfrm>
            <a:grpFill/>
          </p:grpSpPr>
          <p:sp>
            <p:nvSpPr>
              <p:cNvPr id="46" name="Google Shape;9575;p60">
                <a:extLst>
                  <a:ext uri="{FF2B5EF4-FFF2-40B4-BE49-F238E27FC236}">
                    <a16:creationId xmlns:a16="http://schemas.microsoft.com/office/drawing/2014/main" id="{D04250C1-05ED-4422-B971-C98E8693C229}"/>
                  </a:ext>
                </a:extLst>
              </p:cNvPr>
              <p:cNvSpPr/>
              <p:nvPr/>
            </p:nvSpPr>
            <p:spPr>
              <a:xfrm>
                <a:off x="4426058" y="2791601"/>
                <a:ext cx="36167" cy="62627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387" extrusionOk="0">
                    <a:moveTo>
                      <a:pt x="176" y="0"/>
                    </a:moveTo>
                    <a:cubicBezTo>
                      <a:pt x="87" y="0"/>
                      <a:pt x="1" y="69"/>
                      <a:pt x="1" y="173"/>
                    </a:cubicBezTo>
                    <a:lnTo>
                      <a:pt x="1" y="1214"/>
                    </a:lnTo>
                    <a:cubicBezTo>
                      <a:pt x="1" y="1318"/>
                      <a:pt x="87" y="1386"/>
                      <a:pt x="176" y="1386"/>
                    </a:cubicBezTo>
                    <a:cubicBezTo>
                      <a:pt x="218" y="1386"/>
                      <a:pt x="262" y="1371"/>
                      <a:pt x="297" y="1335"/>
                    </a:cubicBezTo>
                    <a:lnTo>
                      <a:pt x="627" y="1006"/>
                    </a:lnTo>
                    <a:cubicBezTo>
                      <a:pt x="800" y="834"/>
                      <a:pt x="800" y="554"/>
                      <a:pt x="627" y="381"/>
                    </a:cubicBezTo>
                    <a:lnTo>
                      <a:pt x="297" y="51"/>
                    </a:lnTo>
                    <a:cubicBezTo>
                      <a:pt x="262" y="16"/>
                      <a:pt x="218" y="0"/>
                      <a:pt x="1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Google Shape;9574;p60">
                <a:extLst>
                  <a:ext uri="{FF2B5EF4-FFF2-40B4-BE49-F238E27FC236}">
                    <a16:creationId xmlns:a16="http://schemas.microsoft.com/office/drawing/2014/main" id="{816B3CA8-97D2-41C7-943A-A172B4097DB7}"/>
                  </a:ext>
                </a:extLst>
              </p:cNvPr>
              <p:cNvSpPr/>
              <p:nvPr/>
            </p:nvSpPr>
            <p:spPr>
              <a:xfrm>
                <a:off x="4411970" y="2726085"/>
                <a:ext cx="118796" cy="193659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4289" extrusionOk="0">
                    <a:moveTo>
                      <a:pt x="450" y="0"/>
                    </a:moveTo>
                    <a:cubicBezTo>
                      <a:pt x="357" y="0"/>
                      <a:pt x="264" y="35"/>
                      <a:pt x="193" y="106"/>
                    </a:cubicBezTo>
                    <a:lnTo>
                      <a:pt x="1" y="298"/>
                    </a:lnTo>
                    <a:lnTo>
                      <a:pt x="1591" y="1886"/>
                    </a:lnTo>
                    <a:cubicBezTo>
                      <a:pt x="1732" y="2029"/>
                      <a:pt x="1732" y="2258"/>
                      <a:pt x="1591" y="2401"/>
                    </a:cubicBezTo>
                    <a:lnTo>
                      <a:pt x="1" y="3991"/>
                    </a:lnTo>
                    <a:lnTo>
                      <a:pt x="193" y="4183"/>
                    </a:lnTo>
                    <a:cubicBezTo>
                      <a:pt x="264" y="4253"/>
                      <a:pt x="357" y="4288"/>
                      <a:pt x="450" y="4288"/>
                    </a:cubicBezTo>
                    <a:cubicBezTo>
                      <a:pt x="543" y="4288"/>
                      <a:pt x="636" y="4253"/>
                      <a:pt x="707" y="4183"/>
                    </a:cubicBezTo>
                    <a:lnTo>
                      <a:pt x="2488" y="2401"/>
                    </a:lnTo>
                    <a:cubicBezTo>
                      <a:pt x="2630" y="2260"/>
                      <a:pt x="2630" y="2029"/>
                      <a:pt x="2488" y="1888"/>
                    </a:cubicBezTo>
                    <a:lnTo>
                      <a:pt x="707" y="106"/>
                    </a:lnTo>
                    <a:cubicBezTo>
                      <a:pt x="636" y="35"/>
                      <a:pt x="543" y="0"/>
                      <a:pt x="4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A92B912-37C6-4AC2-B358-A63FB03F7B3F}"/>
              </a:ext>
            </a:extLst>
          </p:cNvPr>
          <p:cNvSpPr txBox="1"/>
          <p:nvPr/>
        </p:nvSpPr>
        <p:spPr>
          <a:xfrm>
            <a:off x="571983" y="176624"/>
            <a:ext cx="114039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RENSTRA DIREKTORAT RUMAH SUSUN 2020-2024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4FAFBE-1F1A-46AC-8A92-F04C36A7FA85}"/>
              </a:ext>
            </a:extLst>
          </p:cNvPr>
          <p:cNvSpPr/>
          <p:nvPr/>
        </p:nvSpPr>
        <p:spPr>
          <a:xfrm>
            <a:off x="-172720" y="1869483"/>
            <a:ext cx="12547600" cy="460141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26438B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BEE825-16EE-4863-8680-7ACFD47CA6CC}"/>
              </a:ext>
            </a:extLst>
          </p:cNvPr>
          <p:cNvSpPr txBox="1"/>
          <p:nvPr/>
        </p:nvSpPr>
        <p:spPr>
          <a:xfrm>
            <a:off x="0" y="6447975"/>
            <a:ext cx="27443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Berdasarkan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Menteri PUPR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Nomor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9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Tahun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2020</a:t>
            </a:r>
            <a:endParaRPr kumimoji="0" lang="en-ID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FBFD78AC-D32C-4439-8B8E-A1D317C181CE}"/>
              </a:ext>
            </a:extLst>
          </p:cNvPr>
          <p:cNvSpPr txBox="1">
            <a:spLocks/>
          </p:cNvSpPr>
          <p:nvPr/>
        </p:nvSpPr>
        <p:spPr>
          <a:xfrm>
            <a:off x="148924" y="1005577"/>
            <a:ext cx="5751792" cy="842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oppins SemiBold"/>
              <a:buNone/>
              <a:defRPr sz="16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D53"/>
              </a:buClr>
              <a:buSzPts val="1600"/>
              <a:buFont typeface="Poppins SemiBold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  <a:t>   :</a:t>
            </a:r>
            <a:b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F4D53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</a:b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  <a:t>Pemenuhan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  <a:t>Kebutuhan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  <a:t>Rumah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  <a:t>Layak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  <a:t> Huni, Aman dan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  <a:t>Terjangkau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  <a:t>Melalui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  <a:t>Hunian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  <a:t>Vertikal</a:t>
            </a:r>
            <a:endParaRPr kumimoji="0" lang="en-ID" sz="1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/>
              <a:cs typeface="Poppins SemiBold"/>
              <a:sym typeface="Poppins SemiBold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0245F140-9CA2-4F61-B296-C6B9D8C5D248}"/>
              </a:ext>
            </a:extLst>
          </p:cNvPr>
          <p:cNvSpPr txBox="1">
            <a:spLocks/>
          </p:cNvSpPr>
          <p:nvPr/>
        </p:nvSpPr>
        <p:spPr>
          <a:xfrm>
            <a:off x="156731" y="1874125"/>
            <a:ext cx="2659268" cy="477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oppins SemiBold"/>
              <a:buNone/>
              <a:defRPr sz="16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D53"/>
              </a:buClr>
              <a:buSzPts val="1600"/>
              <a:buFont typeface="Poppins SemiBold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  <a:t>SASARAN :</a:t>
            </a: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Poppins SemiBold"/>
              <a:cs typeface="Poppins SemiBold"/>
              <a:sym typeface="Poppins SemiBold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38E1A2-20AC-4B5D-9DA8-F9C5B01644D2}"/>
              </a:ext>
            </a:extLst>
          </p:cNvPr>
          <p:cNvGrpSpPr/>
          <p:nvPr/>
        </p:nvGrpSpPr>
        <p:grpSpPr>
          <a:xfrm>
            <a:off x="410050" y="3766688"/>
            <a:ext cx="3825182" cy="1210197"/>
            <a:chOff x="453695" y="3488474"/>
            <a:chExt cx="4190207" cy="137125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34A25DA-CF82-47C5-AAAA-BB1D46EDD0F3}"/>
                </a:ext>
              </a:extLst>
            </p:cNvPr>
            <p:cNvSpPr/>
            <p:nvPr/>
          </p:nvSpPr>
          <p:spPr>
            <a:xfrm>
              <a:off x="453695" y="3488474"/>
              <a:ext cx="1403579" cy="1371257"/>
            </a:xfrm>
            <a:prstGeom prst="ellipse">
              <a:avLst/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Google Shape;10335;p40">
              <a:extLst>
                <a:ext uri="{FF2B5EF4-FFF2-40B4-BE49-F238E27FC236}">
                  <a16:creationId xmlns:a16="http://schemas.microsoft.com/office/drawing/2014/main" id="{1E5562A7-35BB-4140-A7FE-C60175C84B65}"/>
                </a:ext>
              </a:extLst>
            </p:cNvPr>
            <p:cNvSpPr txBox="1">
              <a:spLocks/>
            </p:cNvSpPr>
            <p:nvPr/>
          </p:nvSpPr>
          <p:spPr>
            <a:xfrm>
              <a:off x="2194087" y="3737964"/>
              <a:ext cx="2449815" cy="796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Poppins Light"/>
                <a:buNone/>
                <a:defRPr sz="1400" b="0" i="0" u="none" strike="noStrike" cap="none">
                  <a:solidFill>
                    <a:schemeClr val="accent2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Poppins Light"/>
                <a:buNone/>
                <a:defRPr sz="1400" b="0" i="0" u="none" strike="noStrike" cap="none">
                  <a:solidFill>
                    <a:schemeClr val="accent2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Poppins Light"/>
                <a:buNone/>
                <a:defRPr sz="1400" b="0" i="0" u="none" strike="noStrike" cap="none">
                  <a:solidFill>
                    <a:schemeClr val="accent2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Poppins Light"/>
                <a:buNone/>
                <a:defRPr sz="1400" b="0" i="0" u="none" strike="noStrike" cap="none">
                  <a:solidFill>
                    <a:schemeClr val="accent2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Poppins Light"/>
                <a:buNone/>
                <a:defRPr sz="1400" b="0" i="0" u="none" strike="noStrike" cap="none">
                  <a:solidFill>
                    <a:schemeClr val="accent2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Poppins Light"/>
                <a:buNone/>
                <a:defRPr sz="1400" b="0" i="0" u="none" strike="noStrike" cap="none">
                  <a:solidFill>
                    <a:schemeClr val="accent2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Poppins Light"/>
                <a:buNone/>
                <a:defRPr sz="1400" b="0" i="0" u="none" strike="noStrike" cap="none">
                  <a:solidFill>
                    <a:schemeClr val="accent2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Poppins Light"/>
                <a:buNone/>
                <a:defRPr sz="1400" b="0" i="0" u="none" strike="noStrike" cap="none">
                  <a:solidFill>
                    <a:schemeClr val="accent2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Poppins Light"/>
                <a:buNone/>
                <a:defRPr sz="1400" b="0" i="0" u="none" strike="noStrike" cap="none">
                  <a:solidFill>
                    <a:schemeClr val="accent2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4D53"/>
                </a:buClr>
                <a:buSzPts val="1400"/>
                <a:buFont typeface="Poppins Light"/>
                <a:buNone/>
                <a:tabLst/>
                <a:defRPr/>
              </a:pPr>
              <a:r>
                <a:rPr kumimoji="0" lang="en-ID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Poppins Light"/>
                  <a:cs typeface="Poppins Light"/>
                  <a:sym typeface="Poppins Light"/>
                </a:rPr>
                <a:t>Pembangunan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4D53"/>
                </a:buClr>
                <a:buSzPts val="1400"/>
                <a:buFont typeface="Poppins Light"/>
                <a:buNone/>
                <a:tabLst/>
                <a:defRPr/>
              </a:pPr>
              <a:r>
                <a:rPr kumimoji="0" lang="en-ID" sz="16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Poppins Light"/>
                  <a:cs typeface="Poppins Light"/>
                  <a:sym typeface="Poppins Light"/>
                </a:rPr>
                <a:t>Rumah</a:t>
              </a:r>
              <a:r>
                <a:rPr kumimoji="0" lang="en-ID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Poppins Light"/>
                  <a:cs typeface="Poppins Light"/>
                  <a:sym typeface="Poppins Light"/>
                </a:rPr>
                <a:t> </a:t>
              </a:r>
              <a:r>
                <a:rPr kumimoji="0" lang="en-ID" sz="16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Poppins Light"/>
                  <a:cs typeface="Poppins Light"/>
                  <a:sym typeface="Poppins Light"/>
                </a:rPr>
                <a:t>Susun</a:t>
              </a:r>
              <a:endPara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Light"/>
                <a:cs typeface="Poppins Light"/>
                <a:sym typeface="Poppins Light"/>
              </a:endParaRPr>
            </a:p>
          </p:txBody>
        </p:sp>
        <p:sp>
          <p:nvSpPr>
            <p:cNvPr id="17" name="Google Shape;10330;p40">
              <a:extLst>
                <a:ext uri="{FF2B5EF4-FFF2-40B4-BE49-F238E27FC236}">
                  <a16:creationId xmlns:a16="http://schemas.microsoft.com/office/drawing/2014/main" id="{648017FD-B856-4C89-B535-E9940C5B994F}"/>
                </a:ext>
              </a:extLst>
            </p:cNvPr>
            <p:cNvSpPr/>
            <p:nvPr/>
          </p:nvSpPr>
          <p:spPr>
            <a:xfrm>
              <a:off x="790508" y="3737964"/>
              <a:ext cx="721441" cy="882283"/>
            </a:xfrm>
            <a:custGeom>
              <a:avLst/>
              <a:gdLst/>
              <a:ahLst/>
              <a:cxnLst/>
              <a:rect l="l" t="t" r="r" b="b"/>
              <a:pathLst>
                <a:path w="21610" h="21346" extrusionOk="0">
                  <a:moveTo>
                    <a:pt x="10993" y="632"/>
                  </a:moveTo>
                  <a:cubicBezTo>
                    <a:pt x="11184" y="632"/>
                    <a:pt x="11354" y="761"/>
                    <a:pt x="11405" y="948"/>
                  </a:cubicBezTo>
                  <a:cubicBezTo>
                    <a:pt x="11405" y="950"/>
                    <a:pt x="11405" y="951"/>
                    <a:pt x="11406" y="953"/>
                  </a:cubicBezTo>
                  <a:cubicBezTo>
                    <a:pt x="11415" y="988"/>
                    <a:pt x="11420" y="1023"/>
                    <a:pt x="11420" y="1060"/>
                  </a:cubicBezTo>
                  <a:lnTo>
                    <a:pt x="11420" y="2394"/>
                  </a:lnTo>
                  <a:cubicBezTo>
                    <a:pt x="11420" y="2508"/>
                    <a:pt x="11375" y="2616"/>
                    <a:pt x="11295" y="2697"/>
                  </a:cubicBezTo>
                  <a:cubicBezTo>
                    <a:pt x="11291" y="2701"/>
                    <a:pt x="11286" y="2704"/>
                    <a:pt x="11283" y="2707"/>
                  </a:cubicBezTo>
                  <a:cubicBezTo>
                    <a:pt x="11204" y="2781"/>
                    <a:pt x="11100" y="2823"/>
                    <a:pt x="10993" y="2823"/>
                  </a:cubicBezTo>
                  <a:lnTo>
                    <a:pt x="10619" y="2823"/>
                  </a:lnTo>
                  <a:cubicBezTo>
                    <a:pt x="10512" y="2823"/>
                    <a:pt x="10407" y="2781"/>
                    <a:pt x="10329" y="2707"/>
                  </a:cubicBezTo>
                  <a:cubicBezTo>
                    <a:pt x="10324" y="2704"/>
                    <a:pt x="10320" y="2701"/>
                    <a:pt x="10317" y="2697"/>
                  </a:cubicBezTo>
                  <a:cubicBezTo>
                    <a:pt x="10236" y="2616"/>
                    <a:pt x="10191" y="2508"/>
                    <a:pt x="10191" y="2394"/>
                  </a:cubicBezTo>
                  <a:lnTo>
                    <a:pt x="10191" y="1060"/>
                  </a:lnTo>
                  <a:cubicBezTo>
                    <a:pt x="10191" y="1023"/>
                    <a:pt x="10195" y="988"/>
                    <a:pt x="10206" y="953"/>
                  </a:cubicBezTo>
                  <a:cubicBezTo>
                    <a:pt x="10206" y="951"/>
                    <a:pt x="10206" y="950"/>
                    <a:pt x="10206" y="948"/>
                  </a:cubicBezTo>
                  <a:cubicBezTo>
                    <a:pt x="10257" y="761"/>
                    <a:pt x="10426" y="632"/>
                    <a:pt x="10618" y="632"/>
                  </a:cubicBezTo>
                  <a:close/>
                  <a:moveTo>
                    <a:pt x="6711" y="6556"/>
                  </a:moveTo>
                  <a:lnTo>
                    <a:pt x="6711" y="7776"/>
                  </a:lnTo>
                  <a:lnTo>
                    <a:pt x="6684" y="7776"/>
                  </a:lnTo>
                  <a:cubicBezTo>
                    <a:pt x="6566" y="7776"/>
                    <a:pt x="6470" y="7680"/>
                    <a:pt x="6470" y="7561"/>
                  </a:cubicBezTo>
                  <a:lnTo>
                    <a:pt x="6470" y="6770"/>
                  </a:lnTo>
                  <a:cubicBezTo>
                    <a:pt x="6470" y="6652"/>
                    <a:pt x="6566" y="6556"/>
                    <a:pt x="6684" y="6556"/>
                  </a:cubicBezTo>
                  <a:close/>
                  <a:moveTo>
                    <a:pt x="14926" y="6556"/>
                  </a:moveTo>
                  <a:cubicBezTo>
                    <a:pt x="15045" y="6556"/>
                    <a:pt x="15141" y="6652"/>
                    <a:pt x="15141" y="6770"/>
                  </a:cubicBezTo>
                  <a:lnTo>
                    <a:pt x="15141" y="7561"/>
                  </a:lnTo>
                  <a:cubicBezTo>
                    <a:pt x="15141" y="7680"/>
                    <a:pt x="15045" y="7776"/>
                    <a:pt x="14926" y="7776"/>
                  </a:cubicBezTo>
                  <a:lnTo>
                    <a:pt x="14899" y="7776"/>
                  </a:lnTo>
                  <a:lnTo>
                    <a:pt x="14899" y="6556"/>
                  </a:lnTo>
                  <a:close/>
                  <a:moveTo>
                    <a:pt x="14268" y="6556"/>
                  </a:moveTo>
                  <a:lnTo>
                    <a:pt x="14268" y="8297"/>
                  </a:lnTo>
                  <a:cubicBezTo>
                    <a:pt x="14268" y="9384"/>
                    <a:pt x="13395" y="10671"/>
                    <a:pt x="12368" y="11236"/>
                  </a:cubicBezTo>
                  <a:lnTo>
                    <a:pt x="12361" y="11240"/>
                  </a:lnTo>
                  <a:cubicBezTo>
                    <a:pt x="12328" y="11258"/>
                    <a:pt x="12295" y="11275"/>
                    <a:pt x="12262" y="11291"/>
                  </a:cubicBezTo>
                  <a:lnTo>
                    <a:pt x="12244" y="11300"/>
                  </a:lnTo>
                  <a:cubicBezTo>
                    <a:pt x="12173" y="11335"/>
                    <a:pt x="12102" y="11365"/>
                    <a:pt x="12030" y="11393"/>
                  </a:cubicBezTo>
                  <a:lnTo>
                    <a:pt x="12000" y="11404"/>
                  </a:lnTo>
                  <a:cubicBezTo>
                    <a:pt x="11974" y="11413"/>
                    <a:pt x="11947" y="11423"/>
                    <a:pt x="11920" y="11431"/>
                  </a:cubicBezTo>
                  <a:lnTo>
                    <a:pt x="11890" y="11441"/>
                  </a:lnTo>
                  <a:cubicBezTo>
                    <a:pt x="11854" y="11452"/>
                    <a:pt x="11818" y="11462"/>
                    <a:pt x="11784" y="11471"/>
                  </a:cubicBezTo>
                  <a:lnTo>
                    <a:pt x="11743" y="11480"/>
                  </a:lnTo>
                  <a:cubicBezTo>
                    <a:pt x="11668" y="11499"/>
                    <a:pt x="11595" y="11517"/>
                    <a:pt x="11528" y="11532"/>
                  </a:cubicBezTo>
                  <a:cubicBezTo>
                    <a:pt x="11232" y="11601"/>
                    <a:pt x="11003" y="11639"/>
                    <a:pt x="10786" y="11639"/>
                  </a:cubicBezTo>
                  <a:cubicBezTo>
                    <a:pt x="10515" y="11639"/>
                    <a:pt x="10237" y="11582"/>
                    <a:pt x="9818" y="11477"/>
                  </a:cubicBezTo>
                  <a:cubicBezTo>
                    <a:pt x="9782" y="11468"/>
                    <a:pt x="9747" y="11458"/>
                    <a:pt x="9711" y="11447"/>
                  </a:cubicBezTo>
                  <a:cubicBezTo>
                    <a:pt x="9702" y="11444"/>
                    <a:pt x="9693" y="11440"/>
                    <a:pt x="9683" y="11438"/>
                  </a:cubicBezTo>
                  <a:cubicBezTo>
                    <a:pt x="9656" y="11428"/>
                    <a:pt x="9627" y="11419"/>
                    <a:pt x="9599" y="11408"/>
                  </a:cubicBezTo>
                  <a:lnTo>
                    <a:pt x="9575" y="11399"/>
                  </a:lnTo>
                  <a:cubicBezTo>
                    <a:pt x="9501" y="11372"/>
                    <a:pt x="9428" y="11341"/>
                    <a:pt x="9356" y="11305"/>
                  </a:cubicBezTo>
                  <a:lnTo>
                    <a:pt x="9349" y="11300"/>
                  </a:lnTo>
                  <a:cubicBezTo>
                    <a:pt x="8279" y="10770"/>
                    <a:pt x="7342" y="9428"/>
                    <a:pt x="7342" y="8306"/>
                  </a:cubicBezTo>
                  <a:lnTo>
                    <a:pt x="7342" y="6556"/>
                  </a:lnTo>
                  <a:close/>
                  <a:moveTo>
                    <a:pt x="12340" y="11949"/>
                  </a:moveTo>
                  <a:lnTo>
                    <a:pt x="12340" y="12520"/>
                  </a:lnTo>
                  <a:cubicBezTo>
                    <a:pt x="12338" y="12760"/>
                    <a:pt x="12494" y="12973"/>
                    <a:pt x="12723" y="13042"/>
                  </a:cubicBezTo>
                  <a:lnTo>
                    <a:pt x="13572" y="13304"/>
                  </a:lnTo>
                  <a:cubicBezTo>
                    <a:pt x="13569" y="13307"/>
                    <a:pt x="13566" y="13310"/>
                    <a:pt x="13563" y="13311"/>
                  </a:cubicBezTo>
                  <a:cubicBezTo>
                    <a:pt x="13522" y="13347"/>
                    <a:pt x="13480" y="13383"/>
                    <a:pt x="13437" y="13418"/>
                  </a:cubicBezTo>
                  <a:lnTo>
                    <a:pt x="13416" y="13436"/>
                  </a:lnTo>
                  <a:cubicBezTo>
                    <a:pt x="13372" y="13470"/>
                    <a:pt x="13329" y="13503"/>
                    <a:pt x="13285" y="13536"/>
                  </a:cubicBezTo>
                  <a:cubicBezTo>
                    <a:pt x="13278" y="13541"/>
                    <a:pt x="13270" y="13547"/>
                    <a:pt x="13263" y="13551"/>
                  </a:cubicBezTo>
                  <a:cubicBezTo>
                    <a:pt x="13218" y="13584"/>
                    <a:pt x="13173" y="13615"/>
                    <a:pt x="13127" y="13645"/>
                  </a:cubicBezTo>
                  <a:lnTo>
                    <a:pt x="13110" y="13657"/>
                  </a:lnTo>
                  <a:cubicBezTo>
                    <a:pt x="13062" y="13689"/>
                    <a:pt x="13014" y="13719"/>
                    <a:pt x="12966" y="13747"/>
                  </a:cubicBezTo>
                  <a:lnTo>
                    <a:pt x="12959" y="13752"/>
                  </a:lnTo>
                  <a:cubicBezTo>
                    <a:pt x="12911" y="13780"/>
                    <a:pt x="12863" y="13809"/>
                    <a:pt x="12813" y="13834"/>
                  </a:cubicBezTo>
                  <a:lnTo>
                    <a:pt x="12794" y="13846"/>
                  </a:lnTo>
                  <a:cubicBezTo>
                    <a:pt x="12746" y="13872"/>
                    <a:pt x="12698" y="13896"/>
                    <a:pt x="12650" y="13920"/>
                  </a:cubicBezTo>
                  <a:lnTo>
                    <a:pt x="12622" y="13933"/>
                  </a:lnTo>
                  <a:cubicBezTo>
                    <a:pt x="12574" y="13956"/>
                    <a:pt x="12527" y="13977"/>
                    <a:pt x="12479" y="13998"/>
                  </a:cubicBezTo>
                  <a:lnTo>
                    <a:pt x="12448" y="14011"/>
                  </a:lnTo>
                  <a:cubicBezTo>
                    <a:pt x="12400" y="14032"/>
                    <a:pt x="12350" y="14052"/>
                    <a:pt x="12302" y="14070"/>
                  </a:cubicBezTo>
                  <a:lnTo>
                    <a:pt x="12271" y="14082"/>
                  </a:lnTo>
                  <a:cubicBezTo>
                    <a:pt x="12221" y="14100"/>
                    <a:pt x="12170" y="14118"/>
                    <a:pt x="12121" y="14134"/>
                  </a:cubicBezTo>
                  <a:cubicBezTo>
                    <a:pt x="12112" y="14135"/>
                    <a:pt x="12105" y="14138"/>
                    <a:pt x="12096" y="14141"/>
                  </a:cubicBezTo>
                  <a:cubicBezTo>
                    <a:pt x="12045" y="14158"/>
                    <a:pt x="11994" y="14173"/>
                    <a:pt x="11941" y="14188"/>
                  </a:cubicBezTo>
                  <a:lnTo>
                    <a:pt x="11926" y="14192"/>
                  </a:lnTo>
                  <a:cubicBezTo>
                    <a:pt x="11874" y="14206"/>
                    <a:pt x="11821" y="14219"/>
                    <a:pt x="11769" y="14231"/>
                  </a:cubicBezTo>
                  <a:lnTo>
                    <a:pt x="11743" y="14237"/>
                  </a:lnTo>
                  <a:cubicBezTo>
                    <a:pt x="11691" y="14249"/>
                    <a:pt x="11638" y="14260"/>
                    <a:pt x="11585" y="14270"/>
                  </a:cubicBezTo>
                  <a:lnTo>
                    <a:pt x="11553" y="14276"/>
                  </a:lnTo>
                  <a:cubicBezTo>
                    <a:pt x="11501" y="14285"/>
                    <a:pt x="11448" y="14293"/>
                    <a:pt x="11396" y="14300"/>
                  </a:cubicBezTo>
                  <a:lnTo>
                    <a:pt x="11363" y="14305"/>
                  </a:lnTo>
                  <a:cubicBezTo>
                    <a:pt x="11309" y="14312"/>
                    <a:pt x="11256" y="14318"/>
                    <a:pt x="11202" y="14323"/>
                  </a:cubicBezTo>
                  <a:lnTo>
                    <a:pt x="11172" y="14326"/>
                  </a:lnTo>
                  <a:cubicBezTo>
                    <a:pt x="11115" y="14330"/>
                    <a:pt x="11062" y="14335"/>
                    <a:pt x="11006" y="14338"/>
                  </a:cubicBezTo>
                  <a:lnTo>
                    <a:pt x="10985" y="14338"/>
                  </a:lnTo>
                  <a:cubicBezTo>
                    <a:pt x="10927" y="14341"/>
                    <a:pt x="10867" y="14342"/>
                    <a:pt x="10807" y="14342"/>
                  </a:cubicBezTo>
                  <a:lnTo>
                    <a:pt x="10805" y="14342"/>
                  </a:lnTo>
                  <a:cubicBezTo>
                    <a:pt x="10745" y="14342"/>
                    <a:pt x="10685" y="14341"/>
                    <a:pt x="10624" y="14338"/>
                  </a:cubicBezTo>
                  <a:lnTo>
                    <a:pt x="10607" y="14338"/>
                  </a:lnTo>
                  <a:cubicBezTo>
                    <a:pt x="10550" y="14335"/>
                    <a:pt x="10494" y="14332"/>
                    <a:pt x="10437" y="14327"/>
                  </a:cubicBezTo>
                  <a:lnTo>
                    <a:pt x="10413" y="14324"/>
                  </a:lnTo>
                  <a:cubicBezTo>
                    <a:pt x="10357" y="14320"/>
                    <a:pt x="10300" y="14314"/>
                    <a:pt x="10245" y="14306"/>
                  </a:cubicBezTo>
                  <a:lnTo>
                    <a:pt x="10221" y="14302"/>
                  </a:lnTo>
                  <a:cubicBezTo>
                    <a:pt x="10164" y="14294"/>
                    <a:pt x="10110" y="14287"/>
                    <a:pt x="10054" y="14276"/>
                  </a:cubicBezTo>
                  <a:lnTo>
                    <a:pt x="10033" y="14272"/>
                  </a:lnTo>
                  <a:cubicBezTo>
                    <a:pt x="9977" y="14261"/>
                    <a:pt x="9921" y="14251"/>
                    <a:pt x="9864" y="14239"/>
                  </a:cubicBezTo>
                  <a:lnTo>
                    <a:pt x="9852" y="14236"/>
                  </a:lnTo>
                  <a:cubicBezTo>
                    <a:pt x="9735" y="14209"/>
                    <a:pt x="9620" y="14177"/>
                    <a:pt x="9507" y="14140"/>
                  </a:cubicBezTo>
                  <a:cubicBezTo>
                    <a:pt x="9503" y="14138"/>
                    <a:pt x="9498" y="14137"/>
                    <a:pt x="9495" y="14135"/>
                  </a:cubicBezTo>
                  <a:cubicBezTo>
                    <a:pt x="9440" y="14119"/>
                    <a:pt x="9388" y="14100"/>
                    <a:pt x="9334" y="14080"/>
                  </a:cubicBezTo>
                  <a:lnTo>
                    <a:pt x="9314" y="14073"/>
                  </a:lnTo>
                  <a:cubicBezTo>
                    <a:pt x="9262" y="14053"/>
                    <a:pt x="9211" y="14032"/>
                    <a:pt x="9160" y="14011"/>
                  </a:cubicBezTo>
                  <a:lnTo>
                    <a:pt x="9137" y="14001"/>
                  </a:lnTo>
                  <a:cubicBezTo>
                    <a:pt x="9086" y="13980"/>
                    <a:pt x="9035" y="13957"/>
                    <a:pt x="8986" y="13933"/>
                  </a:cubicBezTo>
                  <a:lnTo>
                    <a:pt x="8966" y="13923"/>
                  </a:lnTo>
                  <a:cubicBezTo>
                    <a:pt x="8916" y="13897"/>
                    <a:pt x="8865" y="13872"/>
                    <a:pt x="8815" y="13846"/>
                  </a:cubicBezTo>
                  <a:cubicBezTo>
                    <a:pt x="8811" y="13843"/>
                    <a:pt x="8806" y="13842"/>
                    <a:pt x="8803" y="13839"/>
                  </a:cubicBezTo>
                  <a:cubicBezTo>
                    <a:pt x="8698" y="13783"/>
                    <a:pt x="8598" y="13722"/>
                    <a:pt x="8499" y="13657"/>
                  </a:cubicBezTo>
                  <a:lnTo>
                    <a:pt x="8485" y="13648"/>
                  </a:lnTo>
                  <a:cubicBezTo>
                    <a:pt x="8439" y="13617"/>
                    <a:pt x="8393" y="13586"/>
                    <a:pt x="8348" y="13553"/>
                  </a:cubicBezTo>
                  <a:lnTo>
                    <a:pt x="8327" y="13538"/>
                  </a:lnTo>
                  <a:cubicBezTo>
                    <a:pt x="8283" y="13505"/>
                    <a:pt x="8240" y="13472"/>
                    <a:pt x="8196" y="13437"/>
                  </a:cubicBezTo>
                  <a:cubicBezTo>
                    <a:pt x="8189" y="13431"/>
                    <a:pt x="8181" y="13425"/>
                    <a:pt x="8174" y="13419"/>
                  </a:cubicBezTo>
                  <a:cubicBezTo>
                    <a:pt x="8130" y="13385"/>
                    <a:pt x="8088" y="13349"/>
                    <a:pt x="8048" y="13313"/>
                  </a:cubicBezTo>
                  <a:cubicBezTo>
                    <a:pt x="8045" y="13311"/>
                    <a:pt x="8042" y="13308"/>
                    <a:pt x="8039" y="13305"/>
                  </a:cubicBezTo>
                  <a:lnTo>
                    <a:pt x="8887" y="13042"/>
                  </a:lnTo>
                  <a:cubicBezTo>
                    <a:pt x="9116" y="12971"/>
                    <a:pt x="9272" y="12760"/>
                    <a:pt x="9271" y="12520"/>
                  </a:cubicBezTo>
                  <a:lnTo>
                    <a:pt x="9271" y="11958"/>
                  </a:lnTo>
                  <a:cubicBezTo>
                    <a:pt x="9295" y="11967"/>
                    <a:pt x="9319" y="11978"/>
                    <a:pt x="9341" y="11985"/>
                  </a:cubicBezTo>
                  <a:cubicBezTo>
                    <a:pt x="9365" y="11994"/>
                    <a:pt x="9383" y="12002"/>
                    <a:pt x="9404" y="12009"/>
                  </a:cubicBezTo>
                  <a:cubicBezTo>
                    <a:pt x="9436" y="12019"/>
                    <a:pt x="9467" y="12030"/>
                    <a:pt x="9498" y="12040"/>
                  </a:cubicBezTo>
                  <a:lnTo>
                    <a:pt x="9537" y="12052"/>
                  </a:lnTo>
                  <a:cubicBezTo>
                    <a:pt x="9579" y="12066"/>
                    <a:pt x="9621" y="12078"/>
                    <a:pt x="9663" y="12088"/>
                  </a:cubicBezTo>
                  <a:cubicBezTo>
                    <a:pt x="9771" y="12115"/>
                    <a:pt x="9872" y="12139"/>
                    <a:pt x="9966" y="12160"/>
                  </a:cubicBezTo>
                  <a:lnTo>
                    <a:pt x="10050" y="12180"/>
                  </a:lnTo>
                  <a:lnTo>
                    <a:pt x="10059" y="12181"/>
                  </a:lnTo>
                  <a:cubicBezTo>
                    <a:pt x="10326" y="12238"/>
                    <a:pt x="10553" y="12270"/>
                    <a:pt x="10781" y="12270"/>
                  </a:cubicBezTo>
                  <a:lnTo>
                    <a:pt x="10786" y="12270"/>
                  </a:lnTo>
                  <a:cubicBezTo>
                    <a:pt x="11035" y="12270"/>
                    <a:pt x="11280" y="12234"/>
                    <a:pt x="11579" y="12168"/>
                  </a:cubicBezTo>
                  <a:cubicBezTo>
                    <a:pt x="11677" y="12147"/>
                    <a:pt x="11782" y="12121"/>
                    <a:pt x="11895" y="12093"/>
                  </a:cubicBezTo>
                  <a:lnTo>
                    <a:pt x="11937" y="12082"/>
                  </a:lnTo>
                  <a:cubicBezTo>
                    <a:pt x="11979" y="12072"/>
                    <a:pt x="12021" y="12060"/>
                    <a:pt x="12064" y="12048"/>
                  </a:cubicBezTo>
                  <a:lnTo>
                    <a:pt x="12105" y="12034"/>
                  </a:lnTo>
                  <a:cubicBezTo>
                    <a:pt x="12133" y="12025"/>
                    <a:pt x="12163" y="12017"/>
                    <a:pt x="12191" y="12006"/>
                  </a:cubicBezTo>
                  <a:cubicBezTo>
                    <a:pt x="12206" y="12000"/>
                    <a:pt x="12223" y="11996"/>
                    <a:pt x="12238" y="11990"/>
                  </a:cubicBezTo>
                  <a:cubicBezTo>
                    <a:pt x="12272" y="11976"/>
                    <a:pt x="12305" y="11964"/>
                    <a:pt x="12340" y="11949"/>
                  </a:cubicBezTo>
                  <a:close/>
                  <a:moveTo>
                    <a:pt x="14496" y="13283"/>
                  </a:moveTo>
                  <a:lnTo>
                    <a:pt x="14744" y="13371"/>
                  </a:lnTo>
                  <a:lnTo>
                    <a:pt x="14845" y="13407"/>
                  </a:lnTo>
                  <a:lnTo>
                    <a:pt x="14445" y="13819"/>
                  </a:lnTo>
                  <a:cubicBezTo>
                    <a:pt x="13474" y="14783"/>
                    <a:pt x="12181" y="15313"/>
                    <a:pt x="10805" y="15313"/>
                  </a:cubicBezTo>
                  <a:cubicBezTo>
                    <a:pt x="9431" y="15313"/>
                    <a:pt x="8138" y="14783"/>
                    <a:pt x="7167" y="13819"/>
                  </a:cubicBezTo>
                  <a:lnTo>
                    <a:pt x="6765" y="13406"/>
                  </a:lnTo>
                  <a:lnTo>
                    <a:pt x="7114" y="13283"/>
                  </a:lnTo>
                  <a:lnTo>
                    <a:pt x="7390" y="13559"/>
                  </a:lnTo>
                  <a:cubicBezTo>
                    <a:pt x="8297" y="14468"/>
                    <a:pt x="9507" y="14969"/>
                    <a:pt x="10799" y="14970"/>
                  </a:cubicBezTo>
                  <a:lnTo>
                    <a:pt x="10805" y="14970"/>
                  </a:lnTo>
                  <a:cubicBezTo>
                    <a:pt x="10811" y="14970"/>
                    <a:pt x="10817" y="14970"/>
                    <a:pt x="10823" y="14970"/>
                  </a:cubicBezTo>
                  <a:cubicBezTo>
                    <a:pt x="12054" y="14970"/>
                    <a:pt x="13239" y="14497"/>
                    <a:pt x="14129" y="13647"/>
                  </a:cubicBezTo>
                  <a:cubicBezTo>
                    <a:pt x="14131" y="13645"/>
                    <a:pt x="14132" y="13644"/>
                    <a:pt x="14135" y="13642"/>
                  </a:cubicBezTo>
                  <a:cubicBezTo>
                    <a:pt x="14153" y="13624"/>
                    <a:pt x="14173" y="13606"/>
                    <a:pt x="14189" y="13589"/>
                  </a:cubicBezTo>
                  <a:lnTo>
                    <a:pt x="14221" y="13559"/>
                  </a:lnTo>
                  <a:lnTo>
                    <a:pt x="14496" y="13283"/>
                  </a:lnTo>
                  <a:close/>
                  <a:moveTo>
                    <a:pt x="5347" y="13908"/>
                  </a:moveTo>
                  <a:lnTo>
                    <a:pt x="5347" y="20716"/>
                  </a:lnTo>
                  <a:lnTo>
                    <a:pt x="3591" y="20716"/>
                  </a:lnTo>
                  <a:lnTo>
                    <a:pt x="3591" y="14528"/>
                  </a:lnTo>
                  <a:lnTo>
                    <a:pt x="4720" y="14129"/>
                  </a:lnTo>
                  <a:lnTo>
                    <a:pt x="5347" y="13908"/>
                  </a:lnTo>
                  <a:close/>
                  <a:moveTo>
                    <a:pt x="15500" y="13638"/>
                  </a:moveTo>
                  <a:lnTo>
                    <a:pt x="15632" y="13684"/>
                  </a:lnTo>
                  <a:lnTo>
                    <a:pt x="15632" y="20716"/>
                  </a:lnTo>
                  <a:lnTo>
                    <a:pt x="5978" y="20716"/>
                  </a:lnTo>
                  <a:lnTo>
                    <a:pt x="5978" y="13684"/>
                  </a:lnTo>
                  <a:lnTo>
                    <a:pt x="6109" y="13638"/>
                  </a:lnTo>
                  <a:lnTo>
                    <a:pt x="6716" y="14261"/>
                  </a:lnTo>
                  <a:lnTo>
                    <a:pt x="6720" y="14266"/>
                  </a:lnTo>
                  <a:cubicBezTo>
                    <a:pt x="7810" y="15348"/>
                    <a:pt x="9260" y="15944"/>
                    <a:pt x="10805" y="15944"/>
                  </a:cubicBezTo>
                  <a:cubicBezTo>
                    <a:pt x="12349" y="15944"/>
                    <a:pt x="13799" y="15348"/>
                    <a:pt x="14890" y="14266"/>
                  </a:cubicBezTo>
                  <a:lnTo>
                    <a:pt x="14893" y="14261"/>
                  </a:lnTo>
                  <a:lnTo>
                    <a:pt x="15500" y="13638"/>
                  </a:lnTo>
                  <a:close/>
                  <a:moveTo>
                    <a:pt x="16263" y="13908"/>
                  </a:moveTo>
                  <a:lnTo>
                    <a:pt x="16891" y="14129"/>
                  </a:lnTo>
                  <a:lnTo>
                    <a:pt x="18019" y="14528"/>
                  </a:lnTo>
                  <a:lnTo>
                    <a:pt x="18019" y="20716"/>
                  </a:lnTo>
                  <a:lnTo>
                    <a:pt x="16263" y="20716"/>
                  </a:lnTo>
                  <a:lnTo>
                    <a:pt x="16263" y="13908"/>
                  </a:lnTo>
                  <a:close/>
                  <a:moveTo>
                    <a:pt x="18650" y="14751"/>
                  </a:moveTo>
                  <a:lnTo>
                    <a:pt x="18887" y="14835"/>
                  </a:lnTo>
                  <a:cubicBezTo>
                    <a:pt x="19947" y="15208"/>
                    <a:pt x="20681" y="16181"/>
                    <a:pt x="20751" y="17302"/>
                  </a:cubicBezTo>
                  <a:lnTo>
                    <a:pt x="20943" y="20326"/>
                  </a:lnTo>
                  <a:cubicBezTo>
                    <a:pt x="20949" y="20426"/>
                    <a:pt x="20915" y="20527"/>
                    <a:pt x="20844" y="20600"/>
                  </a:cubicBezTo>
                  <a:lnTo>
                    <a:pt x="20846" y="20600"/>
                  </a:lnTo>
                  <a:cubicBezTo>
                    <a:pt x="20777" y="20674"/>
                    <a:pt x="20681" y="20716"/>
                    <a:pt x="20579" y="20716"/>
                  </a:cubicBezTo>
                  <a:lnTo>
                    <a:pt x="18650" y="20716"/>
                  </a:lnTo>
                  <a:lnTo>
                    <a:pt x="18650" y="14751"/>
                  </a:lnTo>
                  <a:close/>
                  <a:moveTo>
                    <a:pt x="10619" y="1"/>
                  </a:moveTo>
                  <a:cubicBezTo>
                    <a:pt x="10221" y="1"/>
                    <a:pt x="9857" y="224"/>
                    <a:pt x="9675" y="579"/>
                  </a:cubicBezTo>
                  <a:cubicBezTo>
                    <a:pt x="8739" y="692"/>
                    <a:pt x="7871" y="1126"/>
                    <a:pt x="7222" y="1811"/>
                  </a:cubicBezTo>
                  <a:cubicBezTo>
                    <a:pt x="6509" y="2558"/>
                    <a:pt x="6101" y="3542"/>
                    <a:pt x="6076" y="4573"/>
                  </a:cubicBezTo>
                  <a:cubicBezTo>
                    <a:pt x="6076" y="4611"/>
                    <a:pt x="6076" y="4647"/>
                    <a:pt x="6076" y="4684"/>
                  </a:cubicBezTo>
                  <a:lnTo>
                    <a:pt x="6076" y="4810"/>
                  </a:lnTo>
                  <a:cubicBezTo>
                    <a:pt x="5767" y="4871"/>
                    <a:pt x="5545" y="5141"/>
                    <a:pt x="5547" y="5456"/>
                  </a:cubicBezTo>
                  <a:lnTo>
                    <a:pt x="5547" y="5898"/>
                  </a:lnTo>
                  <a:cubicBezTo>
                    <a:pt x="5547" y="6139"/>
                    <a:pt x="5679" y="6362"/>
                    <a:pt x="5891" y="6478"/>
                  </a:cubicBezTo>
                  <a:cubicBezTo>
                    <a:pt x="5857" y="6571"/>
                    <a:pt x="5839" y="6670"/>
                    <a:pt x="5837" y="6770"/>
                  </a:cubicBezTo>
                  <a:lnTo>
                    <a:pt x="5837" y="7561"/>
                  </a:lnTo>
                  <a:cubicBezTo>
                    <a:pt x="5839" y="8029"/>
                    <a:pt x="6217" y="8406"/>
                    <a:pt x="6684" y="8406"/>
                  </a:cubicBezTo>
                  <a:lnTo>
                    <a:pt x="6713" y="8406"/>
                  </a:lnTo>
                  <a:cubicBezTo>
                    <a:pt x="6758" y="9605"/>
                    <a:pt x="7577" y="10905"/>
                    <a:pt x="8640" y="11618"/>
                  </a:cubicBezTo>
                  <a:lnTo>
                    <a:pt x="8640" y="12457"/>
                  </a:lnTo>
                  <a:lnTo>
                    <a:pt x="7525" y="12802"/>
                  </a:lnTo>
                  <a:cubicBezTo>
                    <a:pt x="7514" y="12791"/>
                    <a:pt x="7504" y="12782"/>
                    <a:pt x="7493" y="12773"/>
                  </a:cubicBezTo>
                  <a:cubicBezTo>
                    <a:pt x="7489" y="12770"/>
                    <a:pt x="7483" y="12766"/>
                    <a:pt x="7478" y="12761"/>
                  </a:cubicBezTo>
                  <a:cubicBezTo>
                    <a:pt x="7472" y="12757"/>
                    <a:pt x="7465" y="12751"/>
                    <a:pt x="7457" y="12746"/>
                  </a:cubicBezTo>
                  <a:cubicBezTo>
                    <a:pt x="7387" y="12695"/>
                    <a:pt x="7305" y="12662"/>
                    <a:pt x="7219" y="12649"/>
                  </a:cubicBezTo>
                  <a:lnTo>
                    <a:pt x="7216" y="12649"/>
                  </a:lnTo>
                  <a:cubicBezTo>
                    <a:pt x="7188" y="12644"/>
                    <a:pt x="7161" y="12641"/>
                    <a:pt x="7132" y="12641"/>
                  </a:cubicBezTo>
                  <a:lnTo>
                    <a:pt x="7096" y="12641"/>
                  </a:lnTo>
                  <a:cubicBezTo>
                    <a:pt x="7087" y="12641"/>
                    <a:pt x="7078" y="12643"/>
                    <a:pt x="7068" y="12644"/>
                  </a:cubicBezTo>
                  <a:cubicBezTo>
                    <a:pt x="7063" y="12644"/>
                    <a:pt x="7057" y="12646"/>
                    <a:pt x="7051" y="12646"/>
                  </a:cubicBezTo>
                  <a:cubicBezTo>
                    <a:pt x="7047" y="12647"/>
                    <a:pt x="7036" y="12649"/>
                    <a:pt x="7027" y="12650"/>
                  </a:cubicBezTo>
                  <a:cubicBezTo>
                    <a:pt x="7020" y="12652"/>
                    <a:pt x="7012" y="12653"/>
                    <a:pt x="7005" y="12655"/>
                  </a:cubicBezTo>
                  <a:cubicBezTo>
                    <a:pt x="6997" y="12656"/>
                    <a:pt x="6993" y="12658"/>
                    <a:pt x="6985" y="12659"/>
                  </a:cubicBezTo>
                  <a:cubicBezTo>
                    <a:pt x="6972" y="12662"/>
                    <a:pt x="6958" y="12667"/>
                    <a:pt x="6945" y="12673"/>
                  </a:cubicBezTo>
                  <a:lnTo>
                    <a:pt x="3883" y="13753"/>
                  </a:lnTo>
                  <a:lnTo>
                    <a:pt x="3170" y="14007"/>
                  </a:lnTo>
                  <a:lnTo>
                    <a:pt x="2512" y="14239"/>
                  </a:lnTo>
                  <a:cubicBezTo>
                    <a:pt x="1214" y="14697"/>
                    <a:pt x="315" y="15887"/>
                    <a:pt x="230" y="17262"/>
                  </a:cubicBezTo>
                  <a:lnTo>
                    <a:pt x="206" y="17626"/>
                  </a:lnTo>
                  <a:cubicBezTo>
                    <a:pt x="195" y="17799"/>
                    <a:pt x="327" y="17949"/>
                    <a:pt x="501" y="17960"/>
                  </a:cubicBezTo>
                  <a:cubicBezTo>
                    <a:pt x="508" y="17960"/>
                    <a:pt x="516" y="17961"/>
                    <a:pt x="523" y="17961"/>
                  </a:cubicBezTo>
                  <a:cubicBezTo>
                    <a:pt x="687" y="17961"/>
                    <a:pt x="825" y="17831"/>
                    <a:pt x="837" y="17665"/>
                  </a:cubicBezTo>
                  <a:lnTo>
                    <a:pt x="859" y="17302"/>
                  </a:lnTo>
                  <a:cubicBezTo>
                    <a:pt x="930" y="16180"/>
                    <a:pt x="1662" y="15207"/>
                    <a:pt x="2723" y="14834"/>
                  </a:cubicBezTo>
                  <a:lnTo>
                    <a:pt x="2960" y="14750"/>
                  </a:lnTo>
                  <a:lnTo>
                    <a:pt x="2960" y="20714"/>
                  </a:lnTo>
                  <a:lnTo>
                    <a:pt x="1030" y="20714"/>
                  </a:lnTo>
                  <a:cubicBezTo>
                    <a:pt x="820" y="20714"/>
                    <a:pt x="654" y="20536"/>
                    <a:pt x="667" y="20325"/>
                  </a:cubicBezTo>
                  <a:lnTo>
                    <a:pt x="756" y="18937"/>
                  </a:lnTo>
                  <a:cubicBezTo>
                    <a:pt x="766" y="18763"/>
                    <a:pt x="634" y="18613"/>
                    <a:pt x="461" y="18601"/>
                  </a:cubicBezTo>
                  <a:cubicBezTo>
                    <a:pt x="454" y="18601"/>
                    <a:pt x="448" y="18601"/>
                    <a:pt x="441" y="18601"/>
                  </a:cubicBezTo>
                  <a:cubicBezTo>
                    <a:pt x="276" y="18601"/>
                    <a:pt x="136" y="18729"/>
                    <a:pt x="125" y="18896"/>
                  </a:cubicBezTo>
                  <a:lnTo>
                    <a:pt x="36" y="20286"/>
                  </a:lnTo>
                  <a:cubicBezTo>
                    <a:pt x="1" y="20860"/>
                    <a:pt x="455" y="21345"/>
                    <a:pt x="1030" y="21345"/>
                  </a:cubicBezTo>
                  <a:lnTo>
                    <a:pt x="20579" y="21345"/>
                  </a:lnTo>
                  <a:cubicBezTo>
                    <a:pt x="21154" y="21345"/>
                    <a:pt x="21610" y="20860"/>
                    <a:pt x="21573" y="20286"/>
                  </a:cubicBezTo>
                  <a:lnTo>
                    <a:pt x="21381" y="17263"/>
                  </a:lnTo>
                  <a:cubicBezTo>
                    <a:pt x="21295" y="15887"/>
                    <a:pt x="20396" y="14697"/>
                    <a:pt x="19098" y="14239"/>
                  </a:cubicBezTo>
                  <a:lnTo>
                    <a:pt x="18440" y="14007"/>
                  </a:lnTo>
                  <a:lnTo>
                    <a:pt x="18225" y="13932"/>
                  </a:lnTo>
                  <a:lnTo>
                    <a:pt x="14666" y="12674"/>
                  </a:lnTo>
                  <a:cubicBezTo>
                    <a:pt x="14652" y="12670"/>
                    <a:pt x="14639" y="12665"/>
                    <a:pt x="14624" y="12661"/>
                  </a:cubicBezTo>
                  <a:cubicBezTo>
                    <a:pt x="14619" y="12659"/>
                    <a:pt x="14612" y="12658"/>
                    <a:pt x="14606" y="12656"/>
                  </a:cubicBezTo>
                  <a:cubicBezTo>
                    <a:pt x="14598" y="12655"/>
                    <a:pt x="14591" y="12653"/>
                    <a:pt x="14582" y="12652"/>
                  </a:cubicBezTo>
                  <a:cubicBezTo>
                    <a:pt x="14574" y="12650"/>
                    <a:pt x="14567" y="12649"/>
                    <a:pt x="14559" y="12649"/>
                  </a:cubicBezTo>
                  <a:cubicBezTo>
                    <a:pt x="14552" y="12647"/>
                    <a:pt x="14547" y="12646"/>
                    <a:pt x="14541" y="12646"/>
                  </a:cubicBezTo>
                  <a:cubicBezTo>
                    <a:pt x="14532" y="12644"/>
                    <a:pt x="14523" y="12644"/>
                    <a:pt x="14514" y="12643"/>
                  </a:cubicBezTo>
                  <a:lnTo>
                    <a:pt x="14478" y="12643"/>
                  </a:lnTo>
                  <a:cubicBezTo>
                    <a:pt x="14450" y="12643"/>
                    <a:pt x="14423" y="12646"/>
                    <a:pt x="14394" y="12650"/>
                  </a:cubicBezTo>
                  <a:lnTo>
                    <a:pt x="14391" y="12650"/>
                  </a:lnTo>
                  <a:cubicBezTo>
                    <a:pt x="14304" y="12664"/>
                    <a:pt x="14223" y="12697"/>
                    <a:pt x="14152" y="12748"/>
                  </a:cubicBezTo>
                  <a:lnTo>
                    <a:pt x="14132" y="12763"/>
                  </a:lnTo>
                  <a:cubicBezTo>
                    <a:pt x="14126" y="12767"/>
                    <a:pt x="14122" y="12770"/>
                    <a:pt x="14116" y="12776"/>
                  </a:cubicBezTo>
                  <a:cubicBezTo>
                    <a:pt x="14105" y="12785"/>
                    <a:pt x="14096" y="12794"/>
                    <a:pt x="14086" y="12803"/>
                  </a:cubicBezTo>
                  <a:lnTo>
                    <a:pt x="12971" y="12457"/>
                  </a:lnTo>
                  <a:lnTo>
                    <a:pt x="12971" y="11609"/>
                  </a:lnTo>
                  <a:cubicBezTo>
                    <a:pt x="14030" y="10897"/>
                    <a:pt x="14850" y="9605"/>
                    <a:pt x="14898" y="8406"/>
                  </a:cubicBezTo>
                  <a:lnTo>
                    <a:pt x="14928" y="8406"/>
                  </a:lnTo>
                  <a:cubicBezTo>
                    <a:pt x="15394" y="8405"/>
                    <a:pt x="15772" y="8027"/>
                    <a:pt x="15772" y="7561"/>
                  </a:cubicBezTo>
                  <a:lnTo>
                    <a:pt x="15772" y="6768"/>
                  </a:lnTo>
                  <a:cubicBezTo>
                    <a:pt x="15772" y="6670"/>
                    <a:pt x="15754" y="6571"/>
                    <a:pt x="15719" y="6476"/>
                  </a:cubicBezTo>
                  <a:cubicBezTo>
                    <a:pt x="15932" y="6361"/>
                    <a:pt x="16064" y="6139"/>
                    <a:pt x="16064" y="5896"/>
                  </a:cubicBezTo>
                  <a:lnTo>
                    <a:pt x="16064" y="5456"/>
                  </a:lnTo>
                  <a:cubicBezTo>
                    <a:pt x="16065" y="5141"/>
                    <a:pt x="15843" y="4871"/>
                    <a:pt x="15536" y="4810"/>
                  </a:cubicBezTo>
                  <a:lnTo>
                    <a:pt x="15536" y="4684"/>
                  </a:lnTo>
                  <a:cubicBezTo>
                    <a:pt x="15536" y="4647"/>
                    <a:pt x="15536" y="4609"/>
                    <a:pt x="15535" y="4573"/>
                  </a:cubicBezTo>
                  <a:cubicBezTo>
                    <a:pt x="15524" y="4192"/>
                    <a:pt x="15464" y="3815"/>
                    <a:pt x="15352" y="3451"/>
                  </a:cubicBezTo>
                  <a:cubicBezTo>
                    <a:pt x="15309" y="3317"/>
                    <a:pt x="15184" y="3232"/>
                    <a:pt x="15050" y="3232"/>
                  </a:cubicBezTo>
                  <a:cubicBezTo>
                    <a:pt x="15020" y="3232"/>
                    <a:pt x="14990" y="3236"/>
                    <a:pt x="14959" y="3245"/>
                  </a:cubicBezTo>
                  <a:cubicBezTo>
                    <a:pt x="14794" y="3296"/>
                    <a:pt x="14700" y="3470"/>
                    <a:pt x="14749" y="3636"/>
                  </a:cubicBezTo>
                  <a:cubicBezTo>
                    <a:pt x="14844" y="3945"/>
                    <a:pt x="14895" y="4266"/>
                    <a:pt x="14904" y="4588"/>
                  </a:cubicBezTo>
                  <a:cubicBezTo>
                    <a:pt x="14904" y="4620"/>
                    <a:pt x="14905" y="4653"/>
                    <a:pt x="14905" y="4684"/>
                  </a:cubicBezTo>
                  <a:lnTo>
                    <a:pt x="14905" y="5114"/>
                  </a:lnTo>
                  <a:cubicBezTo>
                    <a:pt x="14905" y="5288"/>
                    <a:pt x="15046" y="5430"/>
                    <a:pt x="15220" y="5430"/>
                  </a:cubicBezTo>
                  <a:lnTo>
                    <a:pt x="15418" y="5430"/>
                  </a:lnTo>
                  <a:cubicBezTo>
                    <a:pt x="15422" y="5430"/>
                    <a:pt x="15433" y="5439"/>
                    <a:pt x="15433" y="5456"/>
                  </a:cubicBezTo>
                  <a:lnTo>
                    <a:pt x="15433" y="5898"/>
                  </a:lnTo>
                  <a:cubicBezTo>
                    <a:pt x="15433" y="5913"/>
                    <a:pt x="15422" y="5923"/>
                    <a:pt x="15418" y="5923"/>
                  </a:cubicBezTo>
                  <a:lnTo>
                    <a:pt x="6194" y="5923"/>
                  </a:lnTo>
                  <a:cubicBezTo>
                    <a:pt x="6188" y="5923"/>
                    <a:pt x="6179" y="5914"/>
                    <a:pt x="6179" y="5898"/>
                  </a:cubicBezTo>
                  <a:lnTo>
                    <a:pt x="6179" y="5456"/>
                  </a:lnTo>
                  <a:cubicBezTo>
                    <a:pt x="6179" y="5439"/>
                    <a:pt x="6188" y="5430"/>
                    <a:pt x="6194" y="5430"/>
                  </a:cubicBezTo>
                  <a:lnTo>
                    <a:pt x="6390" y="5430"/>
                  </a:lnTo>
                  <a:cubicBezTo>
                    <a:pt x="6566" y="5430"/>
                    <a:pt x="6707" y="5288"/>
                    <a:pt x="6707" y="5114"/>
                  </a:cubicBezTo>
                  <a:lnTo>
                    <a:pt x="6707" y="4684"/>
                  </a:lnTo>
                  <a:cubicBezTo>
                    <a:pt x="6707" y="4653"/>
                    <a:pt x="6707" y="4620"/>
                    <a:pt x="6708" y="4588"/>
                  </a:cubicBezTo>
                  <a:cubicBezTo>
                    <a:pt x="6750" y="2923"/>
                    <a:pt x="7974" y="1514"/>
                    <a:pt x="9560" y="1233"/>
                  </a:cubicBezTo>
                  <a:lnTo>
                    <a:pt x="9560" y="2394"/>
                  </a:lnTo>
                  <a:cubicBezTo>
                    <a:pt x="9560" y="2671"/>
                    <a:pt x="9669" y="2937"/>
                    <a:pt x="9863" y="3134"/>
                  </a:cubicBezTo>
                  <a:lnTo>
                    <a:pt x="9870" y="3142"/>
                  </a:lnTo>
                  <a:lnTo>
                    <a:pt x="9878" y="3149"/>
                  </a:lnTo>
                  <a:cubicBezTo>
                    <a:pt x="10075" y="3344"/>
                    <a:pt x="10341" y="3454"/>
                    <a:pt x="10618" y="3454"/>
                  </a:cubicBezTo>
                  <a:lnTo>
                    <a:pt x="10993" y="3454"/>
                  </a:lnTo>
                  <a:cubicBezTo>
                    <a:pt x="11270" y="3454"/>
                    <a:pt x="11535" y="3344"/>
                    <a:pt x="11733" y="3149"/>
                  </a:cubicBezTo>
                  <a:lnTo>
                    <a:pt x="11740" y="3142"/>
                  </a:lnTo>
                  <a:lnTo>
                    <a:pt x="11748" y="3134"/>
                  </a:lnTo>
                  <a:cubicBezTo>
                    <a:pt x="11941" y="2937"/>
                    <a:pt x="12051" y="2671"/>
                    <a:pt x="12051" y="2394"/>
                  </a:cubicBezTo>
                  <a:lnTo>
                    <a:pt x="12051" y="1233"/>
                  </a:lnTo>
                  <a:cubicBezTo>
                    <a:pt x="12914" y="1384"/>
                    <a:pt x="13692" y="1870"/>
                    <a:pt x="14225" y="2596"/>
                  </a:cubicBezTo>
                  <a:cubicBezTo>
                    <a:pt x="14287" y="2680"/>
                    <a:pt x="14383" y="2725"/>
                    <a:pt x="14480" y="2725"/>
                  </a:cubicBezTo>
                  <a:cubicBezTo>
                    <a:pt x="14545" y="2725"/>
                    <a:pt x="14610" y="2705"/>
                    <a:pt x="14666" y="2664"/>
                  </a:cubicBezTo>
                  <a:cubicBezTo>
                    <a:pt x="14806" y="2560"/>
                    <a:pt x="14836" y="2363"/>
                    <a:pt x="14735" y="2223"/>
                  </a:cubicBezTo>
                  <a:cubicBezTo>
                    <a:pt x="14059" y="1302"/>
                    <a:pt x="13047" y="710"/>
                    <a:pt x="11935" y="578"/>
                  </a:cubicBezTo>
                  <a:cubicBezTo>
                    <a:pt x="11754" y="224"/>
                    <a:pt x="11390" y="1"/>
                    <a:pt x="109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07BED7C-CA80-4A57-81DA-6E943DDB5FAA}"/>
              </a:ext>
            </a:extLst>
          </p:cNvPr>
          <p:cNvGrpSpPr/>
          <p:nvPr/>
        </p:nvGrpSpPr>
        <p:grpSpPr>
          <a:xfrm>
            <a:off x="410050" y="2365112"/>
            <a:ext cx="4220359" cy="1210197"/>
            <a:chOff x="453695" y="1906591"/>
            <a:chExt cx="4623094" cy="137125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0B5A57C-C92E-4D28-81B9-AAAA1B5E9526}"/>
                </a:ext>
              </a:extLst>
            </p:cNvPr>
            <p:cNvSpPr/>
            <p:nvPr/>
          </p:nvSpPr>
          <p:spPr>
            <a:xfrm>
              <a:off x="453695" y="1906591"/>
              <a:ext cx="1403579" cy="1371257"/>
            </a:xfrm>
            <a:prstGeom prst="ellipse">
              <a:avLst/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Google Shape;10333;p40">
              <a:extLst>
                <a:ext uri="{FF2B5EF4-FFF2-40B4-BE49-F238E27FC236}">
                  <a16:creationId xmlns:a16="http://schemas.microsoft.com/office/drawing/2014/main" id="{E71C8A01-0875-4213-9A3E-5B45E3D31369}"/>
                </a:ext>
              </a:extLst>
            </p:cNvPr>
            <p:cNvSpPr txBox="1">
              <a:spLocks/>
            </p:cNvSpPr>
            <p:nvPr/>
          </p:nvSpPr>
          <p:spPr>
            <a:xfrm>
              <a:off x="2163755" y="2235017"/>
              <a:ext cx="2913034" cy="796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Poppins Light"/>
                <a:buNone/>
                <a:defRPr sz="1400" b="0" i="0" u="none" strike="noStrike" cap="none">
                  <a:solidFill>
                    <a:schemeClr val="accent2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Poppins Light"/>
                <a:buNone/>
                <a:defRPr sz="1400" b="0" i="0" u="none" strike="noStrike" cap="none">
                  <a:solidFill>
                    <a:schemeClr val="accent2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Poppins Light"/>
                <a:buNone/>
                <a:defRPr sz="1400" b="0" i="0" u="none" strike="noStrike" cap="none">
                  <a:solidFill>
                    <a:schemeClr val="accent2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Poppins Light"/>
                <a:buNone/>
                <a:defRPr sz="1400" b="0" i="0" u="none" strike="noStrike" cap="none">
                  <a:solidFill>
                    <a:schemeClr val="accent2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Poppins Light"/>
                <a:buNone/>
                <a:defRPr sz="1400" b="0" i="0" u="none" strike="noStrike" cap="none">
                  <a:solidFill>
                    <a:schemeClr val="accent2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Poppins Light"/>
                <a:buNone/>
                <a:defRPr sz="1400" b="0" i="0" u="none" strike="noStrike" cap="none">
                  <a:solidFill>
                    <a:schemeClr val="accent2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Poppins Light"/>
                <a:buNone/>
                <a:defRPr sz="1400" b="0" i="0" u="none" strike="noStrike" cap="none">
                  <a:solidFill>
                    <a:schemeClr val="accent2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Poppins Light"/>
                <a:buNone/>
                <a:defRPr sz="1400" b="0" i="0" u="none" strike="noStrike" cap="none">
                  <a:solidFill>
                    <a:schemeClr val="accent2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Poppins Light"/>
                <a:buNone/>
                <a:defRPr sz="1400" b="0" i="0" u="none" strike="noStrike" cap="none">
                  <a:solidFill>
                    <a:schemeClr val="accent2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4D53"/>
                </a:buClr>
                <a:buSzPts val="1400"/>
                <a:buFont typeface="Poppins Light"/>
                <a:buNone/>
                <a:tabLst/>
                <a:defRPr/>
              </a:pPr>
              <a:r>
                <a:rPr kumimoji="0" lang="en-ID" sz="16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Poppins Light"/>
                  <a:cs typeface="Poppins Light"/>
                  <a:sym typeface="Poppins Light"/>
                </a:rPr>
                <a:t>Pengembangan</a:t>
              </a:r>
              <a:r>
                <a:rPr kumimoji="0" lang="en-ID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Poppins Light"/>
                  <a:cs typeface="Poppins Light"/>
                  <a:sym typeface="Poppins Light"/>
                </a:rPr>
                <a:t> </a:t>
              </a:r>
              <a:r>
                <a:rPr kumimoji="0" lang="en-ID" sz="16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Poppins Light"/>
                  <a:cs typeface="Poppins Light"/>
                  <a:sym typeface="Poppins Light"/>
                </a:rPr>
                <a:t>kebijakan</a:t>
              </a:r>
              <a:r>
                <a:rPr kumimoji="0" lang="en-ID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Poppins Light"/>
                  <a:cs typeface="Poppins Light"/>
                  <a:sym typeface="Poppins Light"/>
                </a:rPr>
                <a:t> dan </a:t>
              </a:r>
              <a:r>
                <a:rPr kumimoji="0" lang="en-ID" sz="16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Poppins Light"/>
                  <a:cs typeface="Poppins Light"/>
                  <a:sym typeface="Poppins Light"/>
                </a:rPr>
                <a:t>evaluasi</a:t>
              </a:r>
              <a:r>
                <a:rPr kumimoji="0" lang="en-ID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Poppins Light"/>
                  <a:cs typeface="Poppins Light"/>
                  <a:sym typeface="Poppins Light"/>
                </a:rPr>
                <a:t> </a:t>
              </a:r>
              <a:r>
                <a:rPr kumimoji="0" lang="en-ID" sz="16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Poppins Light"/>
                  <a:cs typeface="Poppins Light"/>
                  <a:sym typeface="Poppins Light"/>
                </a:rPr>
                <a:t>penyelenggaraan</a:t>
              </a:r>
              <a:r>
                <a:rPr kumimoji="0" lang="en-ID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Poppins Light"/>
                  <a:cs typeface="Poppins Light"/>
                  <a:sym typeface="Poppins Light"/>
                </a:rPr>
                <a:t> </a:t>
              </a:r>
              <a:r>
                <a:rPr kumimoji="0" lang="en-ID" sz="16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Poppins Light"/>
                  <a:cs typeface="Poppins Light"/>
                  <a:sym typeface="Poppins Light"/>
                </a:rPr>
                <a:t>rumah</a:t>
              </a:r>
              <a:r>
                <a:rPr kumimoji="0" lang="en-ID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Poppins Light"/>
                  <a:cs typeface="Poppins Light"/>
                  <a:sym typeface="Poppins Light"/>
                </a:rPr>
                <a:t> </a:t>
              </a:r>
              <a:r>
                <a:rPr kumimoji="0" lang="en-ID" sz="16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Poppins Light"/>
                  <a:cs typeface="Poppins Light"/>
                  <a:sym typeface="Poppins Light"/>
                </a:rPr>
                <a:t>susun</a:t>
              </a:r>
              <a:endPara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Light"/>
                <a:cs typeface="Poppins Light"/>
                <a:sym typeface="Poppins Light"/>
              </a:endParaRPr>
            </a:p>
          </p:txBody>
        </p:sp>
        <p:grpSp>
          <p:nvGrpSpPr>
            <p:cNvPr id="21" name="Google Shape;26962;p73">
              <a:extLst>
                <a:ext uri="{FF2B5EF4-FFF2-40B4-BE49-F238E27FC236}">
                  <a16:creationId xmlns:a16="http://schemas.microsoft.com/office/drawing/2014/main" id="{B7279239-A768-4AF6-906C-D95F4A0105C3}"/>
                </a:ext>
              </a:extLst>
            </p:cNvPr>
            <p:cNvGrpSpPr/>
            <p:nvPr/>
          </p:nvGrpSpPr>
          <p:grpSpPr>
            <a:xfrm>
              <a:off x="721647" y="2070738"/>
              <a:ext cx="924337" cy="1004896"/>
              <a:chOff x="2753373" y="2902523"/>
              <a:chExt cx="347552" cy="325557"/>
            </a:xfrm>
            <a:solidFill>
              <a:srgbClr val="FFFFFF"/>
            </a:solidFill>
          </p:grpSpPr>
          <p:sp>
            <p:nvSpPr>
              <p:cNvPr id="22" name="Google Shape;26963;p73">
                <a:extLst>
                  <a:ext uri="{FF2B5EF4-FFF2-40B4-BE49-F238E27FC236}">
                    <a16:creationId xmlns:a16="http://schemas.microsoft.com/office/drawing/2014/main" id="{FB3EF99B-CF61-4629-A091-43DC15232447}"/>
                  </a:ext>
                </a:extLst>
              </p:cNvPr>
              <p:cNvSpPr/>
              <p:nvPr/>
            </p:nvSpPr>
            <p:spPr>
              <a:xfrm>
                <a:off x="2807962" y="3018575"/>
                <a:ext cx="86418" cy="29506"/>
              </a:xfrm>
              <a:custGeom>
                <a:avLst/>
                <a:gdLst/>
                <a:ahLst/>
                <a:cxnLst/>
                <a:rect l="l" t="t" r="r" b="b"/>
                <a:pathLst>
                  <a:path w="2715" h="927" extrusionOk="0">
                    <a:moveTo>
                      <a:pt x="1070" y="0"/>
                    </a:moveTo>
                    <a:cubicBezTo>
                      <a:pt x="752" y="0"/>
                      <a:pt x="464" y="31"/>
                      <a:pt x="274" y="57"/>
                    </a:cubicBezTo>
                    <a:cubicBezTo>
                      <a:pt x="107" y="93"/>
                      <a:pt x="0" y="224"/>
                      <a:pt x="0" y="390"/>
                    </a:cubicBezTo>
                    <a:lnTo>
                      <a:pt x="0" y="759"/>
                    </a:lnTo>
                    <a:cubicBezTo>
                      <a:pt x="0" y="843"/>
                      <a:pt x="72" y="926"/>
                      <a:pt x="155" y="926"/>
                    </a:cubicBezTo>
                    <a:cubicBezTo>
                      <a:pt x="250" y="926"/>
                      <a:pt x="322" y="843"/>
                      <a:pt x="322" y="759"/>
                    </a:cubicBezTo>
                    <a:lnTo>
                      <a:pt x="322" y="390"/>
                    </a:lnTo>
                    <a:cubicBezTo>
                      <a:pt x="322" y="390"/>
                      <a:pt x="322" y="367"/>
                      <a:pt x="334" y="367"/>
                    </a:cubicBezTo>
                    <a:cubicBezTo>
                      <a:pt x="493" y="349"/>
                      <a:pt x="758" y="318"/>
                      <a:pt x="1059" y="318"/>
                    </a:cubicBezTo>
                    <a:cubicBezTo>
                      <a:pt x="1163" y="318"/>
                      <a:pt x="1271" y="322"/>
                      <a:pt x="1381" y="331"/>
                    </a:cubicBezTo>
                    <a:cubicBezTo>
                      <a:pt x="1870" y="355"/>
                      <a:pt x="2239" y="486"/>
                      <a:pt x="2453" y="700"/>
                    </a:cubicBezTo>
                    <a:cubicBezTo>
                      <a:pt x="2483" y="730"/>
                      <a:pt x="2524" y="745"/>
                      <a:pt x="2566" y="745"/>
                    </a:cubicBezTo>
                    <a:cubicBezTo>
                      <a:pt x="2608" y="745"/>
                      <a:pt x="2649" y="730"/>
                      <a:pt x="2679" y="700"/>
                    </a:cubicBezTo>
                    <a:cubicBezTo>
                      <a:pt x="2715" y="640"/>
                      <a:pt x="2715" y="533"/>
                      <a:pt x="2655" y="474"/>
                    </a:cubicBezTo>
                    <a:cubicBezTo>
                      <a:pt x="2276" y="95"/>
                      <a:pt x="1627" y="0"/>
                      <a:pt x="107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6964;p73">
                <a:extLst>
                  <a:ext uri="{FF2B5EF4-FFF2-40B4-BE49-F238E27FC236}">
                    <a16:creationId xmlns:a16="http://schemas.microsoft.com/office/drawing/2014/main" id="{9458BB87-C37A-41D6-AAB2-F37BD5DCBACD}"/>
                  </a:ext>
                </a:extLst>
              </p:cNvPr>
              <p:cNvSpPr/>
              <p:nvPr/>
            </p:nvSpPr>
            <p:spPr>
              <a:xfrm>
                <a:off x="2753373" y="2973376"/>
                <a:ext cx="195213" cy="254704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002" extrusionOk="0">
                    <a:moveTo>
                      <a:pt x="4787" y="298"/>
                    </a:moveTo>
                    <a:lnTo>
                      <a:pt x="4787" y="1846"/>
                    </a:lnTo>
                    <a:cubicBezTo>
                      <a:pt x="4787" y="2084"/>
                      <a:pt x="4751" y="2310"/>
                      <a:pt x="4644" y="2513"/>
                    </a:cubicBezTo>
                    <a:cubicBezTo>
                      <a:pt x="4632" y="2537"/>
                      <a:pt x="4632" y="2560"/>
                      <a:pt x="4632" y="2596"/>
                    </a:cubicBezTo>
                    <a:lnTo>
                      <a:pt x="4632" y="3037"/>
                    </a:lnTo>
                    <a:cubicBezTo>
                      <a:pt x="4632" y="3465"/>
                      <a:pt x="4442" y="3870"/>
                      <a:pt x="4132" y="4168"/>
                    </a:cubicBezTo>
                    <a:cubicBezTo>
                      <a:pt x="3852" y="4437"/>
                      <a:pt x="3484" y="4590"/>
                      <a:pt x="3099" y="4590"/>
                    </a:cubicBezTo>
                    <a:cubicBezTo>
                      <a:pt x="3059" y="4590"/>
                      <a:pt x="3018" y="4588"/>
                      <a:pt x="2977" y="4584"/>
                    </a:cubicBezTo>
                    <a:cubicBezTo>
                      <a:pt x="2156" y="4525"/>
                      <a:pt x="1513" y="3811"/>
                      <a:pt x="1513" y="2977"/>
                    </a:cubicBezTo>
                    <a:lnTo>
                      <a:pt x="1513" y="2572"/>
                    </a:lnTo>
                    <a:cubicBezTo>
                      <a:pt x="1513" y="2549"/>
                      <a:pt x="1513" y="2537"/>
                      <a:pt x="1501" y="2501"/>
                    </a:cubicBezTo>
                    <a:cubicBezTo>
                      <a:pt x="1394" y="2298"/>
                      <a:pt x="1358" y="2072"/>
                      <a:pt x="1358" y="1834"/>
                    </a:cubicBezTo>
                    <a:lnTo>
                      <a:pt x="1358" y="1513"/>
                    </a:lnTo>
                    <a:cubicBezTo>
                      <a:pt x="1358" y="834"/>
                      <a:pt x="1894" y="298"/>
                      <a:pt x="2561" y="298"/>
                    </a:cubicBezTo>
                    <a:close/>
                    <a:moveTo>
                      <a:pt x="3930" y="4680"/>
                    </a:moveTo>
                    <a:lnTo>
                      <a:pt x="3930" y="4977"/>
                    </a:lnTo>
                    <a:lnTo>
                      <a:pt x="3061" y="5573"/>
                    </a:lnTo>
                    <a:lnTo>
                      <a:pt x="2203" y="4977"/>
                    </a:lnTo>
                    <a:lnTo>
                      <a:pt x="2203" y="4680"/>
                    </a:lnTo>
                    <a:cubicBezTo>
                      <a:pt x="2430" y="4799"/>
                      <a:pt x="2680" y="4870"/>
                      <a:pt x="2942" y="4882"/>
                    </a:cubicBezTo>
                    <a:lnTo>
                      <a:pt x="3061" y="4882"/>
                    </a:lnTo>
                    <a:cubicBezTo>
                      <a:pt x="3358" y="4882"/>
                      <a:pt x="3656" y="4811"/>
                      <a:pt x="3930" y="4680"/>
                    </a:cubicBezTo>
                    <a:close/>
                    <a:moveTo>
                      <a:pt x="2084" y="5275"/>
                    </a:moveTo>
                    <a:lnTo>
                      <a:pt x="2846" y="5787"/>
                    </a:lnTo>
                    <a:lnTo>
                      <a:pt x="2430" y="6180"/>
                    </a:lnTo>
                    <a:lnTo>
                      <a:pt x="2406" y="6180"/>
                    </a:lnTo>
                    <a:lnTo>
                      <a:pt x="1918" y="5442"/>
                    </a:lnTo>
                    <a:lnTo>
                      <a:pt x="2084" y="5275"/>
                    </a:lnTo>
                    <a:close/>
                    <a:moveTo>
                      <a:pt x="4073" y="5251"/>
                    </a:moveTo>
                    <a:lnTo>
                      <a:pt x="4239" y="5418"/>
                    </a:lnTo>
                    <a:lnTo>
                      <a:pt x="3739" y="6180"/>
                    </a:lnTo>
                    <a:lnTo>
                      <a:pt x="3716" y="6180"/>
                    </a:lnTo>
                    <a:lnTo>
                      <a:pt x="3311" y="5775"/>
                    </a:lnTo>
                    <a:lnTo>
                      <a:pt x="4073" y="5251"/>
                    </a:lnTo>
                    <a:close/>
                    <a:moveTo>
                      <a:pt x="2549" y="1"/>
                    </a:moveTo>
                    <a:cubicBezTo>
                      <a:pt x="1715" y="1"/>
                      <a:pt x="1025" y="691"/>
                      <a:pt x="1025" y="1525"/>
                    </a:cubicBezTo>
                    <a:lnTo>
                      <a:pt x="1025" y="1870"/>
                    </a:lnTo>
                    <a:cubicBezTo>
                      <a:pt x="1025" y="2132"/>
                      <a:pt x="1084" y="2406"/>
                      <a:pt x="1191" y="2644"/>
                    </a:cubicBezTo>
                    <a:lnTo>
                      <a:pt x="1191" y="3001"/>
                    </a:lnTo>
                    <a:cubicBezTo>
                      <a:pt x="1191" y="3596"/>
                      <a:pt x="1453" y="4132"/>
                      <a:pt x="1870" y="4489"/>
                    </a:cubicBezTo>
                    <a:lnTo>
                      <a:pt x="1870" y="5025"/>
                    </a:lnTo>
                    <a:lnTo>
                      <a:pt x="1572" y="5335"/>
                    </a:lnTo>
                    <a:cubicBezTo>
                      <a:pt x="1549" y="5358"/>
                      <a:pt x="1537" y="5406"/>
                      <a:pt x="1537" y="5454"/>
                    </a:cubicBezTo>
                    <a:lnTo>
                      <a:pt x="548" y="5811"/>
                    </a:lnTo>
                    <a:cubicBezTo>
                      <a:pt x="227" y="5930"/>
                      <a:pt x="1" y="6239"/>
                      <a:pt x="1" y="6597"/>
                    </a:cubicBezTo>
                    <a:lnTo>
                      <a:pt x="1" y="7823"/>
                    </a:lnTo>
                    <a:cubicBezTo>
                      <a:pt x="1" y="7906"/>
                      <a:pt x="72" y="7978"/>
                      <a:pt x="167" y="7978"/>
                    </a:cubicBezTo>
                    <a:cubicBezTo>
                      <a:pt x="251" y="7978"/>
                      <a:pt x="322" y="7906"/>
                      <a:pt x="322" y="7823"/>
                    </a:cubicBezTo>
                    <a:lnTo>
                      <a:pt x="322" y="6597"/>
                    </a:lnTo>
                    <a:cubicBezTo>
                      <a:pt x="322" y="6370"/>
                      <a:pt x="465" y="6180"/>
                      <a:pt x="668" y="6108"/>
                    </a:cubicBezTo>
                    <a:lnTo>
                      <a:pt x="1691" y="5739"/>
                    </a:lnTo>
                    <a:lnTo>
                      <a:pt x="2120" y="6370"/>
                    </a:lnTo>
                    <a:cubicBezTo>
                      <a:pt x="2180" y="6466"/>
                      <a:pt x="2275" y="6501"/>
                      <a:pt x="2358" y="6525"/>
                    </a:cubicBezTo>
                    <a:lnTo>
                      <a:pt x="2394" y="6525"/>
                    </a:lnTo>
                    <a:cubicBezTo>
                      <a:pt x="2489" y="6525"/>
                      <a:pt x="2561" y="6489"/>
                      <a:pt x="2632" y="6430"/>
                    </a:cubicBezTo>
                    <a:lnTo>
                      <a:pt x="2906" y="6168"/>
                    </a:lnTo>
                    <a:lnTo>
                      <a:pt x="2906" y="7835"/>
                    </a:lnTo>
                    <a:cubicBezTo>
                      <a:pt x="2906" y="7918"/>
                      <a:pt x="2977" y="8002"/>
                      <a:pt x="3061" y="8002"/>
                    </a:cubicBezTo>
                    <a:cubicBezTo>
                      <a:pt x="3156" y="8002"/>
                      <a:pt x="3227" y="7918"/>
                      <a:pt x="3227" y="7835"/>
                    </a:cubicBezTo>
                    <a:lnTo>
                      <a:pt x="3227" y="6168"/>
                    </a:lnTo>
                    <a:lnTo>
                      <a:pt x="3501" y="6430"/>
                    </a:lnTo>
                    <a:cubicBezTo>
                      <a:pt x="3549" y="6489"/>
                      <a:pt x="3644" y="6525"/>
                      <a:pt x="3739" y="6525"/>
                    </a:cubicBezTo>
                    <a:lnTo>
                      <a:pt x="3763" y="6525"/>
                    </a:lnTo>
                    <a:cubicBezTo>
                      <a:pt x="3870" y="6501"/>
                      <a:pt x="3954" y="6466"/>
                      <a:pt x="4001" y="6370"/>
                    </a:cubicBezTo>
                    <a:lnTo>
                      <a:pt x="4430" y="5739"/>
                    </a:lnTo>
                    <a:lnTo>
                      <a:pt x="5466" y="6108"/>
                    </a:lnTo>
                    <a:cubicBezTo>
                      <a:pt x="5668" y="6180"/>
                      <a:pt x="5799" y="6370"/>
                      <a:pt x="5799" y="6597"/>
                    </a:cubicBezTo>
                    <a:lnTo>
                      <a:pt x="5799" y="7823"/>
                    </a:lnTo>
                    <a:cubicBezTo>
                      <a:pt x="5799" y="7906"/>
                      <a:pt x="5882" y="7978"/>
                      <a:pt x="5966" y="7978"/>
                    </a:cubicBezTo>
                    <a:cubicBezTo>
                      <a:pt x="6061" y="7978"/>
                      <a:pt x="6133" y="7906"/>
                      <a:pt x="6133" y="7823"/>
                    </a:cubicBezTo>
                    <a:lnTo>
                      <a:pt x="6133" y="6597"/>
                    </a:lnTo>
                    <a:cubicBezTo>
                      <a:pt x="6121" y="6228"/>
                      <a:pt x="5894" y="5918"/>
                      <a:pt x="5561" y="5787"/>
                    </a:cubicBezTo>
                    <a:lnTo>
                      <a:pt x="4585" y="5442"/>
                    </a:lnTo>
                    <a:cubicBezTo>
                      <a:pt x="4585" y="5394"/>
                      <a:pt x="4561" y="5346"/>
                      <a:pt x="4537" y="5323"/>
                    </a:cubicBezTo>
                    <a:lnTo>
                      <a:pt x="4239" y="5001"/>
                    </a:lnTo>
                    <a:lnTo>
                      <a:pt x="4239" y="4489"/>
                    </a:lnTo>
                    <a:cubicBezTo>
                      <a:pt x="4275" y="4454"/>
                      <a:pt x="4299" y="4430"/>
                      <a:pt x="4335" y="4406"/>
                    </a:cubicBezTo>
                    <a:cubicBezTo>
                      <a:pt x="4704" y="4049"/>
                      <a:pt x="4930" y="3561"/>
                      <a:pt x="4930" y="3060"/>
                    </a:cubicBezTo>
                    <a:lnTo>
                      <a:pt x="4930" y="2644"/>
                    </a:lnTo>
                    <a:cubicBezTo>
                      <a:pt x="5037" y="2382"/>
                      <a:pt x="5085" y="2132"/>
                      <a:pt x="5085" y="1870"/>
                    </a:cubicBezTo>
                    <a:lnTo>
                      <a:pt x="5085" y="167"/>
                    </a:lnTo>
                    <a:cubicBezTo>
                      <a:pt x="5085" y="84"/>
                      <a:pt x="5013" y="1"/>
                      <a:pt x="493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6965;p73">
                <a:extLst>
                  <a:ext uri="{FF2B5EF4-FFF2-40B4-BE49-F238E27FC236}">
                    <a16:creationId xmlns:a16="http://schemas.microsoft.com/office/drawing/2014/main" id="{D5B3B857-AD84-48BC-82B0-6D91A43BF211}"/>
                  </a:ext>
                </a:extLst>
              </p:cNvPr>
              <p:cNvSpPr/>
              <p:nvPr/>
            </p:nvSpPr>
            <p:spPr>
              <a:xfrm>
                <a:off x="2905361" y="3195072"/>
                <a:ext cx="10631" cy="3224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013" extrusionOk="0">
                    <a:moveTo>
                      <a:pt x="167" y="1"/>
                    </a:moveTo>
                    <a:cubicBezTo>
                      <a:pt x="72" y="1"/>
                      <a:pt x="0" y="84"/>
                      <a:pt x="0" y="167"/>
                    </a:cubicBezTo>
                    <a:lnTo>
                      <a:pt x="0" y="858"/>
                    </a:lnTo>
                    <a:cubicBezTo>
                      <a:pt x="0" y="941"/>
                      <a:pt x="72" y="1013"/>
                      <a:pt x="167" y="1013"/>
                    </a:cubicBezTo>
                    <a:cubicBezTo>
                      <a:pt x="250" y="1013"/>
                      <a:pt x="334" y="941"/>
                      <a:pt x="334" y="858"/>
                    </a:cubicBezTo>
                    <a:lnTo>
                      <a:pt x="334" y="167"/>
                    </a:lnTo>
                    <a:cubicBezTo>
                      <a:pt x="334" y="60"/>
                      <a:pt x="250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6966;p73">
                <a:extLst>
                  <a:ext uri="{FF2B5EF4-FFF2-40B4-BE49-F238E27FC236}">
                    <a16:creationId xmlns:a16="http://schemas.microsoft.com/office/drawing/2014/main" id="{F88D147E-FD7A-405E-9443-D0A7FDFF4CEE}"/>
                  </a:ext>
                </a:extLst>
              </p:cNvPr>
              <p:cNvSpPr/>
              <p:nvPr/>
            </p:nvSpPr>
            <p:spPr>
              <a:xfrm>
                <a:off x="2939069" y="2934735"/>
                <a:ext cx="161856" cy="169049"/>
              </a:xfrm>
              <a:custGeom>
                <a:avLst/>
                <a:gdLst/>
                <a:ahLst/>
                <a:cxnLst/>
                <a:rect l="l" t="t" r="r" b="b"/>
                <a:pathLst>
                  <a:path w="5085" h="5311" extrusionOk="0">
                    <a:moveTo>
                      <a:pt x="668" y="0"/>
                    </a:moveTo>
                    <a:cubicBezTo>
                      <a:pt x="299" y="0"/>
                      <a:pt x="1" y="298"/>
                      <a:pt x="1" y="667"/>
                    </a:cubicBezTo>
                    <a:lnTo>
                      <a:pt x="1" y="3393"/>
                    </a:lnTo>
                    <a:cubicBezTo>
                      <a:pt x="1" y="3763"/>
                      <a:pt x="299" y="4060"/>
                      <a:pt x="668" y="4060"/>
                    </a:cubicBezTo>
                    <a:lnTo>
                      <a:pt x="977" y="4060"/>
                    </a:lnTo>
                    <a:lnTo>
                      <a:pt x="739" y="5001"/>
                    </a:lnTo>
                    <a:cubicBezTo>
                      <a:pt x="715" y="5108"/>
                      <a:pt x="763" y="5203"/>
                      <a:pt x="846" y="5263"/>
                    </a:cubicBezTo>
                    <a:cubicBezTo>
                      <a:pt x="894" y="5298"/>
                      <a:pt x="941" y="5310"/>
                      <a:pt x="977" y="5310"/>
                    </a:cubicBezTo>
                    <a:cubicBezTo>
                      <a:pt x="1025" y="5310"/>
                      <a:pt x="1084" y="5298"/>
                      <a:pt x="1132" y="5263"/>
                    </a:cubicBezTo>
                    <a:lnTo>
                      <a:pt x="2763" y="4072"/>
                    </a:lnTo>
                    <a:lnTo>
                      <a:pt x="4418" y="4072"/>
                    </a:lnTo>
                    <a:cubicBezTo>
                      <a:pt x="4787" y="4072"/>
                      <a:pt x="5085" y="3774"/>
                      <a:pt x="5085" y="3405"/>
                    </a:cubicBezTo>
                    <a:lnTo>
                      <a:pt x="5085" y="679"/>
                    </a:lnTo>
                    <a:cubicBezTo>
                      <a:pt x="5061" y="298"/>
                      <a:pt x="4751" y="0"/>
                      <a:pt x="4394" y="0"/>
                    </a:cubicBezTo>
                    <a:lnTo>
                      <a:pt x="3537" y="0"/>
                    </a:lnTo>
                    <a:cubicBezTo>
                      <a:pt x="3454" y="0"/>
                      <a:pt x="3370" y="72"/>
                      <a:pt x="3370" y="167"/>
                    </a:cubicBezTo>
                    <a:cubicBezTo>
                      <a:pt x="3370" y="250"/>
                      <a:pt x="3454" y="322"/>
                      <a:pt x="3537" y="322"/>
                    </a:cubicBezTo>
                    <a:lnTo>
                      <a:pt x="4394" y="322"/>
                    </a:lnTo>
                    <a:cubicBezTo>
                      <a:pt x="4585" y="322"/>
                      <a:pt x="4751" y="488"/>
                      <a:pt x="4751" y="679"/>
                    </a:cubicBezTo>
                    <a:lnTo>
                      <a:pt x="4751" y="3405"/>
                    </a:lnTo>
                    <a:cubicBezTo>
                      <a:pt x="4751" y="3596"/>
                      <a:pt x="4585" y="3763"/>
                      <a:pt x="4394" y="3763"/>
                    </a:cubicBezTo>
                    <a:lnTo>
                      <a:pt x="2692" y="3763"/>
                    </a:lnTo>
                    <a:cubicBezTo>
                      <a:pt x="2668" y="3763"/>
                      <a:pt x="2632" y="3774"/>
                      <a:pt x="2608" y="3798"/>
                    </a:cubicBezTo>
                    <a:lnTo>
                      <a:pt x="1084" y="4894"/>
                    </a:lnTo>
                    <a:lnTo>
                      <a:pt x="1322" y="3953"/>
                    </a:lnTo>
                    <a:cubicBezTo>
                      <a:pt x="1334" y="3917"/>
                      <a:pt x="1322" y="3858"/>
                      <a:pt x="1287" y="3822"/>
                    </a:cubicBezTo>
                    <a:cubicBezTo>
                      <a:pt x="1263" y="3774"/>
                      <a:pt x="1215" y="3763"/>
                      <a:pt x="1180" y="3763"/>
                    </a:cubicBezTo>
                    <a:lnTo>
                      <a:pt x="668" y="3763"/>
                    </a:lnTo>
                    <a:cubicBezTo>
                      <a:pt x="477" y="3763"/>
                      <a:pt x="310" y="3596"/>
                      <a:pt x="310" y="3405"/>
                    </a:cubicBezTo>
                    <a:lnTo>
                      <a:pt x="310" y="679"/>
                    </a:lnTo>
                    <a:cubicBezTo>
                      <a:pt x="310" y="488"/>
                      <a:pt x="477" y="322"/>
                      <a:pt x="668" y="322"/>
                    </a:cubicBezTo>
                    <a:lnTo>
                      <a:pt x="1513" y="322"/>
                    </a:lnTo>
                    <a:cubicBezTo>
                      <a:pt x="1608" y="322"/>
                      <a:pt x="1680" y="250"/>
                      <a:pt x="1680" y="167"/>
                    </a:cubicBezTo>
                    <a:cubicBezTo>
                      <a:pt x="1680" y="72"/>
                      <a:pt x="1608" y="0"/>
                      <a:pt x="151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967;p73">
                <a:extLst>
                  <a:ext uri="{FF2B5EF4-FFF2-40B4-BE49-F238E27FC236}">
                    <a16:creationId xmlns:a16="http://schemas.microsoft.com/office/drawing/2014/main" id="{0EC69702-3951-45E7-AB26-B03974CA89AA}"/>
                  </a:ext>
                </a:extLst>
              </p:cNvPr>
              <p:cNvSpPr/>
              <p:nvPr/>
            </p:nvSpPr>
            <p:spPr>
              <a:xfrm>
                <a:off x="3002379" y="2902523"/>
                <a:ext cx="32244" cy="96668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3037" extrusionOk="0">
                    <a:moveTo>
                      <a:pt x="691" y="310"/>
                    </a:moveTo>
                    <a:lnTo>
                      <a:pt x="536" y="2727"/>
                    </a:lnTo>
                    <a:lnTo>
                      <a:pt x="500" y="2727"/>
                    </a:lnTo>
                    <a:lnTo>
                      <a:pt x="345" y="310"/>
                    </a:lnTo>
                    <a:close/>
                    <a:moveTo>
                      <a:pt x="167" y="0"/>
                    </a:moveTo>
                    <a:cubicBezTo>
                      <a:pt x="119" y="0"/>
                      <a:pt x="84" y="12"/>
                      <a:pt x="48" y="48"/>
                    </a:cubicBezTo>
                    <a:cubicBezTo>
                      <a:pt x="24" y="72"/>
                      <a:pt x="0" y="119"/>
                      <a:pt x="0" y="167"/>
                    </a:cubicBezTo>
                    <a:lnTo>
                      <a:pt x="167" y="2881"/>
                    </a:lnTo>
                    <a:cubicBezTo>
                      <a:pt x="167" y="2977"/>
                      <a:pt x="238" y="3036"/>
                      <a:pt x="334" y="3036"/>
                    </a:cubicBezTo>
                    <a:lnTo>
                      <a:pt x="679" y="3036"/>
                    </a:lnTo>
                    <a:cubicBezTo>
                      <a:pt x="762" y="3036"/>
                      <a:pt x="822" y="2977"/>
                      <a:pt x="834" y="2881"/>
                    </a:cubicBezTo>
                    <a:lnTo>
                      <a:pt x="1000" y="167"/>
                    </a:lnTo>
                    <a:cubicBezTo>
                      <a:pt x="1012" y="119"/>
                      <a:pt x="1000" y="72"/>
                      <a:pt x="977" y="48"/>
                    </a:cubicBezTo>
                    <a:cubicBezTo>
                      <a:pt x="941" y="12"/>
                      <a:pt x="893" y="0"/>
                      <a:pt x="85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6968;p73">
                <a:extLst>
                  <a:ext uri="{FF2B5EF4-FFF2-40B4-BE49-F238E27FC236}">
                    <a16:creationId xmlns:a16="http://schemas.microsoft.com/office/drawing/2014/main" id="{8D8D0874-44AA-4EAA-AF8E-7FA441A0ACA4}"/>
                  </a:ext>
                </a:extLst>
              </p:cNvPr>
              <p:cNvSpPr/>
              <p:nvPr/>
            </p:nvSpPr>
            <p:spPr>
              <a:xfrm>
                <a:off x="3003143" y="3005206"/>
                <a:ext cx="32244" cy="3224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013" extrusionOk="0">
                    <a:moveTo>
                      <a:pt x="500" y="322"/>
                    </a:moveTo>
                    <a:cubicBezTo>
                      <a:pt x="607" y="322"/>
                      <a:pt x="679" y="406"/>
                      <a:pt x="679" y="513"/>
                    </a:cubicBezTo>
                    <a:cubicBezTo>
                      <a:pt x="679" y="608"/>
                      <a:pt x="595" y="691"/>
                      <a:pt x="500" y="691"/>
                    </a:cubicBezTo>
                    <a:cubicBezTo>
                      <a:pt x="393" y="691"/>
                      <a:pt x="321" y="608"/>
                      <a:pt x="321" y="513"/>
                    </a:cubicBezTo>
                    <a:cubicBezTo>
                      <a:pt x="321" y="406"/>
                      <a:pt x="393" y="322"/>
                      <a:pt x="500" y="322"/>
                    </a:cubicBezTo>
                    <a:close/>
                    <a:moveTo>
                      <a:pt x="500" y="1"/>
                    </a:moveTo>
                    <a:cubicBezTo>
                      <a:pt x="214" y="1"/>
                      <a:pt x="0" y="227"/>
                      <a:pt x="0" y="513"/>
                    </a:cubicBezTo>
                    <a:cubicBezTo>
                      <a:pt x="0" y="787"/>
                      <a:pt x="214" y="1013"/>
                      <a:pt x="500" y="1013"/>
                    </a:cubicBezTo>
                    <a:cubicBezTo>
                      <a:pt x="786" y="1013"/>
                      <a:pt x="1012" y="787"/>
                      <a:pt x="1012" y="513"/>
                    </a:cubicBezTo>
                    <a:cubicBezTo>
                      <a:pt x="988" y="227"/>
                      <a:pt x="762" y="1"/>
                      <a:pt x="50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FDE34A-6566-4226-AF12-C4A91B33EA44}"/>
              </a:ext>
            </a:extLst>
          </p:cNvPr>
          <p:cNvGrpSpPr/>
          <p:nvPr/>
        </p:nvGrpSpPr>
        <p:grpSpPr>
          <a:xfrm>
            <a:off x="410050" y="5168265"/>
            <a:ext cx="3988698" cy="1210197"/>
            <a:chOff x="453695" y="5070356"/>
            <a:chExt cx="4369327" cy="1371257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2A78EDF-FF3E-40F6-A52B-EEF71E0A58B3}"/>
                </a:ext>
              </a:extLst>
            </p:cNvPr>
            <p:cNvSpPr/>
            <p:nvPr/>
          </p:nvSpPr>
          <p:spPr>
            <a:xfrm>
              <a:off x="453695" y="5070356"/>
              <a:ext cx="1403579" cy="1371257"/>
            </a:xfrm>
            <a:prstGeom prst="ellipse">
              <a:avLst/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10337;p40">
              <a:extLst>
                <a:ext uri="{FF2B5EF4-FFF2-40B4-BE49-F238E27FC236}">
                  <a16:creationId xmlns:a16="http://schemas.microsoft.com/office/drawing/2014/main" id="{F5703D92-C5CF-40F6-963D-C8D2589931E3}"/>
                </a:ext>
              </a:extLst>
            </p:cNvPr>
            <p:cNvSpPr txBox="1">
              <a:spLocks/>
            </p:cNvSpPr>
            <p:nvPr/>
          </p:nvSpPr>
          <p:spPr>
            <a:xfrm>
              <a:off x="2163754" y="5351944"/>
              <a:ext cx="2659268" cy="796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Poppins Light"/>
                <a:buNone/>
                <a:defRPr sz="1400" b="0" i="0" u="none" strike="noStrike" cap="none">
                  <a:solidFill>
                    <a:schemeClr val="accent2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Poppins Light"/>
                <a:buNone/>
                <a:defRPr sz="1400" b="0" i="0" u="none" strike="noStrike" cap="none">
                  <a:solidFill>
                    <a:schemeClr val="accent2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Poppins Light"/>
                <a:buNone/>
                <a:defRPr sz="1400" b="0" i="0" u="none" strike="noStrike" cap="none">
                  <a:solidFill>
                    <a:schemeClr val="accent2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Poppins Light"/>
                <a:buNone/>
                <a:defRPr sz="1400" b="0" i="0" u="none" strike="noStrike" cap="none">
                  <a:solidFill>
                    <a:schemeClr val="accent2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Poppins Light"/>
                <a:buNone/>
                <a:defRPr sz="1400" b="0" i="0" u="none" strike="noStrike" cap="none">
                  <a:solidFill>
                    <a:schemeClr val="accent2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Poppins Light"/>
                <a:buNone/>
                <a:defRPr sz="1400" b="0" i="0" u="none" strike="noStrike" cap="none">
                  <a:solidFill>
                    <a:schemeClr val="accent2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Poppins Light"/>
                <a:buNone/>
                <a:defRPr sz="1400" b="0" i="0" u="none" strike="noStrike" cap="none">
                  <a:solidFill>
                    <a:schemeClr val="accent2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Poppins Light"/>
                <a:buNone/>
                <a:defRPr sz="1400" b="0" i="0" u="none" strike="noStrike" cap="none">
                  <a:solidFill>
                    <a:schemeClr val="accent2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Poppins Light"/>
                <a:buNone/>
                <a:defRPr sz="1400" b="0" i="0" u="none" strike="noStrike" cap="none">
                  <a:solidFill>
                    <a:schemeClr val="accent2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4D53"/>
                </a:buClr>
                <a:buSzPts val="1400"/>
                <a:buFont typeface="Poppins Light"/>
                <a:buNone/>
                <a:tabLst/>
                <a:defRPr/>
              </a:pPr>
              <a:r>
                <a:rPr kumimoji="0" lang="fi-FI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Poppins Light"/>
                  <a:cs typeface="Poppins Light"/>
                  <a:sym typeface="Poppins Light"/>
                </a:rPr>
                <a:t>Pemeliharaan dan Perawatan Rumah Susun</a:t>
              </a:r>
            </a:p>
          </p:txBody>
        </p:sp>
        <p:sp>
          <p:nvSpPr>
            <p:cNvPr id="31" name="Google Shape;25495;p70">
              <a:extLst>
                <a:ext uri="{FF2B5EF4-FFF2-40B4-BE49-F238E27FC236}">
                  <a16:creationId xmlns:a16="http://schemas.microsoft.com/office/drawing/2014/main" id="{9554E55E-0516-4563-A030-3A4143EC4F7C}"/>
                </a:ext>
              </a:extLst>
            </p:cNvPr>
            <p:cNvSpPr/>
            <p:nvPr/>
          </p:nvSpPr>
          <p:spPr>
            <a:xfrm>
              <a:off x="823331" y="5267313"/>
              <a:ext cx="758600" cy="882282"/>
            </a:xfrm>
            <a:custGeom>
              <a:avLst/>
              <a:gdLst/>
              <a:ahLst/>
              <a:cxnLst/>
              <a:rect l="l" t="t" r="r" b="b"/>
              <a:pathLst>
                <a:path w="11419" h="11443" extrusionOk="0">
                  <a:moveTo>
                    <a:pt x="4644" y="3560"/>
                  </a:moveTo>
                  <a:lnTo>
                    <a:pt x="4727" y="3655"/>
                  </a:lnTo>
                  <a:lnTo>
                    <a:pt x="4132" y="4263"/>
                  </a:lnTo>
                  <a:cubicBezTo>
                    <a:pt x="3989" y="4084"/>
                    <a:pt x="3965" y="3834"/>
                    <a:pt x="4108" y="3655"/>
                  </a:cubicBezTo>
                  <a:lnTo>
                    <a:pt x="4120" y="3655"/>
                  </a:lnTo>
                  <a:cubicBezTo>
                    <a:pt x="4298" y="3655"/>
                    <a:pt x="4465" y="3620"/>
                    <a:pt x="4644" y="3560"/>
                  </a:cubicBezTo>
                  <a:close/>
                  <a:moveTo>
                    <a:pt x="8751" y="5739"/>
                  </a:moveTo>
                  <a:lnTo>
                    <a:pt x="8918" y="5906"/>
                  </a:lnTo>
                  <a:cubicBezTo>
                    <a:pt x="8944" y="5932"/>
                    <a:pt x="8994" y="5951"/>
                    <a:pt x="9043" y="5951"/>
                  </a:cubicBezTo>
                  <a:cubicBezTo>
                    <a:pt x="9061" y="5951"/>
                    <a:pt x="9080" y="5948"/>
                    <a:pt x="9097" y="5941"/>
                  </a:cubicBezTo>
                  <a:cubicBezTo>
                    <a:pt x="9275" y="5894"/>
                    <a:pt x="9430" y="5858"/>
                    <a:pt x="9597" y="5846"/>
                  </a:cubicBezTo>
                  <a:lnTo>
                    <a:pt x="9704" y="5858"/>
                  </a:lnTo>
                  <a:cubicBezTo>
                    <a:pt x="10478" y="5918"/>
                    <a:pt x="11073" y="6561"/>
                    <a:pt x="11073" y="7335"/>
                  </a:cubicBezTo>
                  <a:cubicBezTo>
                    <a:pt x="11085" y="7454"/>
                    <a:pt x="11073" y="7585"/>
                    <a:pt x="11025" y="7716"/>
                  </a:cubicBezTo>
                  <a:lnTo>
                    <a:pt x="10121" y="6811"/>
                  </a:lnTo>
                  <a:cubicBezTo>
                    <a:pt x="10061" y="6739"/>
                    <a:pt x="9966" y="6692"/>
                    <a:pt x="9870" y="6644"/>
                  </a:cubicBezTo>
                  <a:cubicBezTo>
                    <a:pt x="9787" y="6620"/>
                    <a:pt x="9704" y="6608"/>
                    <a:pt x="9609" y="6608"/>
                  </a:cubicBezTo>
                  <a:cubicBezTo>
                    <a:pt x="9418" y="6608"/>
                    <a:pt x="9239" y="6680"/>
                    <a:pt x="9108" y="6811"/>
                  </a:cubicBezTo>
                  <a:cubicBezTo>
                    <a:pt x="8918" y="7001"/>
                    <a:pt x="8858" y="7299"/>
                    <a:pt x="8942" y="7573"/>
                  </a:cubicBezTo>
                  <a:cubicBezTo>
                    <a:pt x="8978" y="7680"/>
                    <a:pt x="9037" y="7763"/>
                    <a:pt x="9108" y="7823"/>
                  </a:cubicBezTo>
                  <a:lnTo>
                    <a:pt x="10013" y="8728"/>
                  </a:lnTo>
                  <a:cubicBezTo>
                    <a:pt x="9882" y="8775"/>
                    <a:pt x="9751" y="8787"/>
                    <a:pt x="9609" y="8787"/>
                  </a:cubicBezTo>
                  <a:cubicBezTo>
                    <a:pt x="8835" y="8787"/>
                    <a:pt x="8204" y="8180"/>
                    <a:pt x="8156" y="7418"/>
                  </a:cubicBezTo>
                  <a:lnTo>
                    <a:pt x="8144" y="7323"/>
                  </a:lnTo>
                  <a:cubicBezTo>
                    <a:pt x="8144" y="7156"/>
                    <a:pt x="8168" y="6977"/>
                    <a:pt x="8227" y="6811"/>
                  </a:cubicBezTo>
                  <a:cubicBezTo>
                    <a:pt x="8263" y="6751"/>
                    <a:pt x="8239" y="6680"/>
                    <a:pt x="8180" y="6632"/>
                  </a:cubicBezTo>
                  <a:lnTo>
                    <a:pt x="8025" y="6465"/>
                  </a:lnTo>
                  <a:lnTo>
                    <a:pt x="8751" y="5739"/>
                  </a:lnTo>
                  <a:close/>
                  <a:moveTo>
                    <a:pt x="2393" y="6537"/>
                  </a:moveTo>
                  <a:lnTo>
                    <a:pt x="2751" y="6894"/>
                  </a:lnTo>
                  <a:lnTo>
                    <a:pt x="4632" y="8775"/>
                  </a:lnTo>
                  <a:lnTo>
                    <a:pt x="4894" y="9037"/>
                  </a:lnTo>
                  <a:lnTo>
                    <a:pt x="4358" y="9573"/>
                  </a:lnTo>
                  <a:lnTo>
                    <a:pt x="1858" y="7084"/>
                  </a:lnTo>
                  <a:lnTo>
                    <a:pt x="2393" y="6537"/>
                  </a:lnTo>
                  <a:close/>
                  <a:moveTo>
                    <a:pt x="4155" y="0"/>
                  </a:moveTo>
                  <a:cubicBezTo>
                    <a:pt x="3882" y="0"/>
                    <a:pt x="3632" y="60"/>
                    <a:pt x="3382" y="179"/>
                  </a:cubicBezTo>
                  <a:cubicBezTo>
                    <a:pt x="3334" y="203"/>
                    <a:pt x="3286" y="250"/>
                    <a:pt x="3286" y="298"/>
                  </a:cubicBezTo>
                  <a:cubicBezTo>
                    <a:pt x="3274" y="357"/>
                    <a:pt x="3298" y="393"/>
                    <a:pt x="3334" y="441"/>
                  </a:cubicBezTo>
                  <a:lnTo>
                    <a:pt x="4417" y="1524"/>
                  </a:lnTo>
                  <a:cubicBezTo>
                    <a:pt x="4453" y="1560"/>
                    <a:pt x="4477" y="1608"/>
                    <a:pt x="4513" y="1667"/>
                  </a:cubicBezTo>
                  <a:cubicBezTo>
                    <a:pt x="4548" y="1810"/>
                    <a:pt x="4525" y="1965"/>
                    <a:pt x="4417" y="2060"/>
                  </a:cubicBezTo>
                  <a:cubicBezTo>
                    <a:pt x="4346" y="2143"/>
                    <a:pt x="4251" y="2167"/>
                    <a:pt x="4155" y="2167"/>
                  </a:cubicBezTo>
                  <a:cubicBezTo>
                    <a:pt x="4108" y="2167"/>
                    <a:pt x="4060" y="2155"/>
                    <a:pt x="4013" y="2143"/>
                  </a:cubicBezTo>
                  <a:cubicBezTo>
                    <a:pt x="3953" y="2108"/>
                    <a:pt x="3917" y="2096"/>
                    <a:pt x="3882" y="2048"/>
                  </a:cubicBezTo>
                  <a:lnTo>
                    <a:pt x="2798" y="965"/>
                  </a:lnTo>
                  <a:cubicBezTo>
                    <a:pt x="2762" y="928"/>
                    <a:pt x="2725" y="913"/>
                    <a:pt x="2684" y="913"/>
                  </a:cubicBezTo>
                  <a:cubicBezTo>
                    <a:pt x="2671" y="913"/>
                    <a:pt x="2657" y="914"/>
                    <a:pt x="2643" y="917"/>
                  </a:cubicBezTo>
                  <a:cubicBezTo>
                    <a:pt x="2584" y="929"/>
                    <a:pt x="2548" y="965"/>
                    <a:pt x="2524" y="1012"/>
                  </a:cubicBezTo>
                  <a:cubicBezTo>
                    <a:pt x="2405" y="1262"/>
                    <a:pt x="2346" y="1512"/>
                    <a:pt x="2346" y="1786"/>
                  </a:cubicBezTo>
                  <a:cubicBezTo>
                    <a:pt x="2346" y="2239"/>
                    <a:pt x="2524" y="2679"/>
                    <a:pt x="2846" y="3013"/>
                  </a:cubicBezTo>
                  <a:cubicBezTo>
                    <a:pt x="3096" y="3286"/>
                    <a:pt x="3417" y="3465"/>
                    <a:pt x="3798" y="3548"/>
                  </a:cubicBezTo>
                  <a:cubicBezTo>
                    <a:pt x="3655" y="3846"/>
                    <a:pt x="3715" y="4203"/>
                    <a:pt x="3941" y="4465"/>
                  </a:cubicBezTo>
                  <a:lnTo>
                    <a:pt x="3560" y="4846"/>
                  </a:lnTo>
                  <a:cubicBezTo>
                    <a:pt x="3405" y="5001"/>
                    <a:pt x="3334" y="5191"/>
                    <a:pt x="3334" y="5394"/>
                  </a:cubicBezTo>
                  <a:cubicBezTo>
                    <a:pt x="3334" y="5596"/>
                    <a:pt x="3405" y="5775"/>
                    <a:pt x="3524" y="5906"/>
                  </a:cubicBezTo>
                  <a:lnTo>
                    <a:pt x="2917" y="6513"/>
                  </a:lnTo>
                  <a:lnTo>
                    <a:pt x="2560" y="6156"/>
                  </a:lnTo>
                  <a:cubicBezTo>
                    <a:pt x="2530" y="6126"/>
                    <a:pt x="2486" y="6111"/>
                    <a:pt x="2441" y="6111"/>
                  </a:cubicBezTo>
                  <a:cubicBezTo>
                    <a:pt x="2396" y="6111"/>
                    <a:pt x="2352" y="6126"/>
                    <a:pt x="2322" y="6156"/>
                  </a:cubicBezTo>
                  <a:lnTo>
                    <a:pt x="1417" y="7061"/>
                  </a:lnTo>
                  <a:lnTo>
                    <a:pt x="60" y="8418"/>
                  </a:lnTo>
                  <a:cubicBezTo>
                    <a:pt x="0" y="8478"/>
                    <a:pt x="0" y="8597"/>
                    <a:pt x="60" y="8656"/>
                  </a:cubicBezTo>
                  <a:lnTo>
                    <a:pt x="1096" y="9704"/>
                  </a:lnTo>
                  <a:cubicBezTo>
                    <a:pt x="1125" y="9734"/>
                    <a:pt x="1170" y="9748"/>
                    <a:pt x="1215" y="9748"/>
                  </a:cubicBezTo>
                  <a:cubicBezTo>
                    <a:pt x="1259" y="9748"/>
                    <a:pt x="1304" y="9734"/>
                    <a:pt x="1334" y="9704"/>
                  </a:cubicBezTo>
                  <a:cubicBezTo>
                    <a:pt x="1393" y="9644"/>
                    <a:pt x="1393" y="9525"/>
                    <a:pt x="1334" y="9466"/>
                  </a:cubicBezTo>
                  <a:lnTo>
                    <a:pt x="417" y="8537"/>
                  </a:lnTo>
                  <a:lnTo>
                    <a:pt x="1667" y="7287"/>
                  </a:lnTo>
                  <a:lnTo>
                    <a:pt x="4167" y="9787"/>
                  </a:lnTo>
                  <a:lnTo>
                    <a:pt x="2917" y="11037"/>
                  </a:lnTo>
                  <a:lnTo>
                    <a:pt x="1810" y="9942"/>
                  </a:lnTo>
                  <a:cubicBezTo>
                    <a:pt x="1780" y="9912"/>
                    <a:pt x="1736" y="9897"/>
                    <a:pt x="1691" y="9897"/>
                  </a:cubicBezTo>
                  <a:cubicBezTo>
                    <a:pt x="1646" y="9897"/>
                    <a:pt x="1602" y="9912"/>
                    <a:pt x="1572" y="9942"/>
                  </a:cubicBezTo>
                  <a:cubicBezTo>
                    <a:pt x="1512" y="10002"/>
                    <a:pt x="1512" y="10121"/>
                    <a:pt x="1572" y="10180"/>
                  </a:cubicBezTo>
                  <a:lnTo>
                    <a:pt x="2798" y="11395"/>
                  </a:lnTo>
                  <a:cubicBezTo>
                    <a:pt x="2822" y="11430"/>
                    <a:pt x="2870" y="11442"/>
                    <a:pt x="2917" y="11442"/>
                  </a:cubicBezTo>
                  <a:cubicBezTo>
                    <a:pt x="2965" y="11442"/>
                    <a:pt x="3001" y="11430"/>
                    <a:pt x="3036" y="11395"/>
                  </a:cubicBezTo>
                  <a:lnTo>
                    <a:pt x="4394" y="10037"/>
                  </a:lnTo>
                  <a:lnTo>
                    <a:pt x="5298" y="9132"/>
                  </a:lnTo>
                  <a:cubicBezTo>
                    <a:pt x="5322" y="9109"/>
                    <a:pt x="5346" y="9061"/>
                    <a:pt x="5346" y="9013"/>
                  </a:cubicBezTo>
                  <a:cubicBezTo>
                    <a:pt x="5346" y="8966"/>
                    <a:pt x="5322" y="8930"/>
                    <a:pt x="5298" y="8894"/>
                  </a:cubicBezTo>
                  <a:lnTo>
                    <a:pt x="5025" y="8632"/>
                  </a:lnTo>
                  <a:lnTo>
                    <a:pt x="5644" y="8013"/>
                  </a:lnTo>
                  <a:cubicBezTo>
                    <a:pt x="5770" y="8094"/>
                    <a:pt x="5916" y="8135"/>
                    <a:pt x="6062" y="8135"/>
                  </a:cubicBezTo>
                  <a:cubicBezTo>
                    <a:pt x="6217" y="8135"/>
                    <a:pt x="6372" y="8088"/>
                    <a:pt x="6501" y="7989"/>
                  </a:cubicBezTo>
                  <a:cubicBezTo>
                    <a:pt x="6572" y="7930"/>
                    <a:pt x="6596" y="7823"/>
                    <a:pt x="6537" y="7751"/>
                  </a:cubicBezTo>
                  <a:cubicBezTo>
                    <a:pt x="6500" y="7708"/>
                    <a:pt x="6446" y="7682"/>
                    <a:pt x="6393" y="7682"/>
                  </a:cubicBezTo>
                  <a:cubicBezTo>
                    <a:pt x="6360" y="7682"/>
                    <a:pt x="6326" y="7692"/>
                    <a:pt x="6299" y="7716"/>
                  </a:cubicBezTo>
                  <a:cubicBezTo>
                    <a:pt x="6220" y="7778"/>
                    <a:pt x="6131" y="7806"/>
                    <a:pt x="6041" y="7806"/>
                  </a:cubicBezTo>
                  <a:cubicBezTo>
                    <a:pt x="5927" y="7806"/>
                    <a:pt x="5814" y="7760"/>
                    <a:pt x="5727" y="7680"/>
                  </a:cubicBezTo>
                  <a:cubicBezTo>
                    <a:pt x="5703" y="7644"/>
                    <a:pt x="5656" y="7632"/>
                    <a:pt x="5608" y="7632"/>
                  </a:cubicBezTo>
                  <a:cubicBezTo>
                    <a:pt x="5560" y="7632"/>
                    <a:pt x="5525" y="7644"/>
                    <a:pt x="5489" y="7680"/>
                  </a:cubicBezTo>
                  <a:lnTo>
                    <a:pt x="4763" y="8406"/>
                  </a:lnTo>
                  <a:lnTo>
                    <a:pt x="3108" y="6799"/>
                  </a:lnTo>
                  <a:lnTo>
                    <a:pt x="3834" y="6072"/>
                  </a:lnTo>
                  <a:cubicBezTo>
                    <a:pt x="3894" y="6013"/>
                    <a:pt x="3894" y="5894"/>
                    <a:pt x="3834" y="5834"/>
                  </a:cubicBezTo>
                  <a:lnTo>
                    <a:pt x="3751" y="5739"/>
                  </a:lnTo>
                  <a:cubicBezTo>
                    <a:pt x="3655" y="5644"/>
                    <a:pt x="3620" y="5549"/>
                    <a:pt x="3620" y="5430"/>
                  </a:cubicBezTo>
                  <a:cubicBezTo>
                    <a:pt x="3620" y="5310"/>
                    <a:pt x="3655" y="5203"/>
                    <a:pt x="3751" y="5108"/>
                  </a:cubicBezTo>
                  <a:lnTo>
                    <a:pt x="4251" y="4608"/>
                  </a:lnTo>
                  <a:lnTo>
                    <a:pt x="5096" y="3763"/>
                  </a:lnTo>
                  <a:lnTo>
                    <a:pt x="6013" y="2846"/>
                  </a:lnTo>
                  <a:cubicBezTo>
                    <a:pt x="6025" y="2834"/>
                    <a:pt x="6037" y="2822"/>
                    <a:pt x="6049" y="2822"/>
                  </a:cubicBezTo>
                  <a:cubicBezTo>
                    <a:pt x="6106" y="2780"/>
                    <a:pt x="6170" y="2761"/>
                    <a:pt x="6233" y="2761"/>
                  </a:cubicBezTo>
                  <a:cubicBezTo>
                    <a:pt x="6314" y="2761"/>
                    <a:pt x="6393" y="2792"/>
                    <a:pt x="6453" y="2846"/>
                  </a:cubicBezTo>
                  <a:lnTo>
                    <a:pt x="6477" y="2870"/>
                  </a:lnTo>
                  <a:cubicBezTo>
                    <a:pt x="6572" y="2965"/>
                    <a:pt x="6596" y="3132"/>
                    <a:pt x="6501" y="3263"/>
                  </a:cubicBezTo>
                  <a:cubicBezTo>
                    <a:pt x="6489" y="3286"/>
                    <a:pt x="6477" y="3298"/>
                    <a:pt x="6477" y="3310"/>
                  </a:cubicBezTo>
                  <a:lnTo>
                    <a:pt x="5477" y="4310"/>
                  </a:lnTo>
                  <a:cubicBezTo>
                    <a:pt x="5418" y="4370"/>
                    <a:pt x="5418" y="4489"/>
                    <a:pt x="5477" y="4548"/>
                  </a:cubicBezTo>
                  <a:cubicBezTo>
                    <a:pt x="5501" y="4584"/>
                    <a:pt x="5549" y="4596"/>
                    <a:pt x="5596" y="4596"/>
                  </a:cubicBezTo>
                  <a:cubicBezTo>
                    <a:pt x="5644" y="4596"/>
                    <a:pt x="5679" y="4572"/>
                    <a:pt x="5715" y="4548"/>
                  </a:cubicBezTo>
                  <a:lnTo>
                    <a:pt x="6715" y="3548"/>
                  </a:lnTo>
                  <a:cubicBezTo>
                    <a:pt x="6727" y="3536"/>
                    <a:pt x="6739" y="3525"/>
                    <a:pt x="6751" y="3525"/>
                  </a:cubicBezTo>
                  <a:cubicBezTo>
                    <a:pt x="6805" y="3481"/>
                    <a:pt x="6872" y="3460"/>
                    <a:pt x="6939" y="3460"/>
                  </a:cubicBezTo>
                  <a:cubicBezTo>
                    <a:pt x="7018" y="3460"/>
                    <a:pt x="7098" y="3490"/>
                    <a:pt x="7156" y="3548"/>
                  </a:cubicBezTo>
                  <a:lnTo>
                    <a:pt x="7168" y="3560"/>
                  </a:lnTo>
                  <a:cubicBezTo>
                    <a:pt x="7275" y="3667"/>
                    <a:pt x="7287" y="3834"/>
                    <a:pt x="7203" y="3965"/>
                  </a:cubicBezTo>
                  <a:cubicBezTo>
                    <a:pt x="7192" y="3989"/>
                    <a:pt x="7192" y="4001"/>
                    <a:pt x="7168" y="4013"/>
                  </a:cubicBezTo>
                  <a:lnTo>
                    <a:pt x="6180" y="5013"/>
                  </a:lnTo>
                  <a:cubicBezTo>
                    <a:pt x="6120" y="5072"/>
                    <a:pt x="6120" y="5191"/>
                    <a:pt x="6180" y="5251"/>
                  </a:cubicBezTo>
                  <a:cubicBezTo>
                    <a:pt x="6203" y="5275"/>
                    <a:pt x="6251" y="5299"/>
                    <a:pt x="6299" y="5299"/>
                  </a:cubicBezTo>
                  <a:cubicBezTo>
                    <a:pt x="6334" y="5299"/>
                    <a:pt x="6382" y="5275"/>
                    <a:pt x="6418" y="5251"/>
                  </a:cubicBezTo>
                  <a:lnTo>
                    <a:pt x="7406" y="4251"/>
                  </a:lnTo>
                  <a:cubicBezTo>
                    <a:pt x="7430" y="4239"/>
                    <a:pt x="7442" y="4215"/>
                    <a:pt x="7454" y="4215"/>
                  </a:cubicBezTo>
                  <a:cubicBezTo>
                    <a:pt x="7506" y="4179"/>
                    <a:pt x="7569" y="4160"/>
                    <a:pt x="7633" y="4160"/>
                  </a:cubicBezTo>
                  <a:cubicBezTo>
                    <a:pt x="7715" y="4160"/>
                    <a:pt x="7798" y="4191"/>
                    <a:pt x="7858" y="4251"/>
                  </a:cubicBezTo>
                  <a:lnTo>
                    <a:pt x="7870" y="4263"/>
                  </a:lnTo>
                  <a:cubicBezTo>
                    <a:pt x="7977" y="4370"/>
                    <a:pt x="7989" y="4537"/>
                    <a:pt x="7906" y="4668"/>
                  </a:cubicBezTo>
                  <a:cubicBezTo>
                    <a:pt x="7882" y="4679"/>
                    <a:pt x="7882" y="4703"/>
                    <a:pt x="7870" y="4715"/>
                  </a:cubicBezTo>
                  <a:lnTo>
                    <a:pt x="6870" y="5715"/>
                  </a:lnTo>
                  <a:cubicBezTo>
                    <a:pt x="6811" y="5775"/>
                    <a:pt x="6811" y="5894"/>
                    <a:pt x="6870" y="5953"/>
                  </a:cubicBezTo>
                  <a:cubicBezTo>
                    <a:pt x="6906" y="5977"/>
                    <a:pt x="6953" y="5989"/>
                    <a:pt x="6989" y="5989"/>
                  </a:cubicBezTo>
                  <a:cubicBezTo>
                    <a:pt x="7037" y="5989"/>
                    <a:pt x="7084" y="5977"/>
                    <a:pt x="7108" y="5953"/>
                  </a:cubicBezTo>
                  <a:lnTo>
                    <a:pt x="8108" y="4953"/>
                  </a:lnTo>
                  <a:cubicBezTo>
                    <a:pt x="8120" y="4941"/>
                    <a:pt x="8144" y="4918"/>
                    <a:pt x="8156" y="4918"/>
                  </a:cubicBezTo>
                  <a:cubicBezTo>
                    <a:pt x="8208" y="4881"/>
                    <a:pt x="8272" y="4863"/>
                    <a:pt x="8335" y="4863"/>
                  </a:cubicBezTo>
                  <a:cubicBezTo>
                    <a:pt x="8418" y="4863"/>
                    <a:pt x="8501" y="4893"/>
                    <a:pt x="8561" y="4953"/>
                  </a:cubicBezTo>
                  <a:lnTo>
                    <a:pt x="8573" y="4965"/>
                  </a:lnTo>
                  <a:cubicBezTo>
                    <a:pt x="8680" y="5072"/>
                    <a:pt x="8692" y="5239"/>
                    <a:pt x="8597" y="5370"/>
                  </a:cubicBezTo>
                  <a:cubicBezTo>
                    <a:pt x="8585" y="5382"/>
                    <a:pt x="8573" y="5394"/>
                    <a:pt x="8573" y="5418"/>
                  </a:cubicBezTo>
                  <a:lnTo>
                    <a:pt x="6715" y="7275"/>
                  </a:lnTo>
                  <a:cubicBezTo>
                    <a:pt x="6656" y="7335"/>
                    <a:pt x="6656" y="7454"/>
                    <a:pt x="6715" y="7513"/>
                  </a:cubicBezTo>
                  <a:cubicBezTo>
                    <a:pt x="6739" y="7537"/>
                    <a:pt x="6787" y="7561"/>
                    <a:pt x="6834" y="7561"/>
                  </a:cubicBezTo>
                  <a:cubicBezTo>
                    <a:pt x="6870" y="7561"/>
                    <a:pt x="6918" y="7537"/>
                    <a:pt x="6953" y="7513"/>
                  </a:cubicBezTo>
                  <a:lnTo>
                    <a:pt x="7787" y="6680"/>
                  </a:lnTo>
                  <a:lnTo>
                    <a:pt x="7870" y="6763"/>
                  </a:lnTo>
                  <a:cubicBezTo>
                    <a:pt x="7811" y="6942"/>
                    <a:pt x="7787" y="7120"/>
                    <a:pt x="7787" y="7287"/>
                  </a:cubicBezTo>
                  <a:lnTo>
                    <a:pt x="7787" y="7299"/>
                  </a:lnTo>
                  <a:lnTo>
                    <a:pt x="7799" y="7406"/>
                  </a:lnTo>
                  <a:cubicBezTo>
                    <a:pt x="7823" y="7870"/>
                    <a:pt x="8037" y="8287"/>
                    <a:pt x="8358" y="8597"/>
                  </a:cubicBezTo>
                  <a:cubicBezTo>
                    <a:pt x="8692" y="8906"/>
                    <a:pt x="9132" y="9085"/>
                    <a:pt x="9597" y="9085"/>
                  </a:cubicBezTo>
                  <a:cubicBezTo>
                    <a:pt x="9870" y="9085"/>
                    <a:pt x="10121" y="9025"/>
                    <a:pt x="10371" y="8906"/>
                  </a:cubicBezTo>
                  <a:cubicBezTo>
                    <a:pt x="10418" y="8882"/>
                    <a:pt x="10466" y="8835"/>
                    <a:pt x="10466" y="8787"/>
                  </a:cubicBezTo>
                  <a:cubicBezTo>
                    <a:pt x="10478" y="8728"/>
                    <a:pt x="10442" y="8692"/>
                    <a:pt x="10418" y="8644"/>
                  </a:cubicBezTo>
                  <a:lnTo>
                    <a:pt x="9335" y="7537"/>
                  </a:lnTo>
                  <a:cubicBezTo>
                    <a:pt x="9287" y="7501"/>
                    <a:pt x="9251" y="7454"/>
                    <a:pt x="9251" y="7406"/>
                  </a:cubicBezTo>
                  <a:cubicBezTo>
                    <a:pt x="9192" y="7263"/>
                    <a:pt x="9239" y="7108"/>
                    <a:pt x="9347" y="7001"/>
                  </a:cubicBezTo>
                  <a:cubicBezTo>
                    <a:pt x="9418" y="6930"/>
                    <a:pt x="9513" y="6882"/>
                    <a:pt x="9609" y="6882"/>
                  </a:cubicBezTo>
                  <a:cubicBezTo>
                    <a:pt x="9656" y="6882"/>
                    <a:pt x="9704" y="6906"/>
                    <a:pt x="9751" y="6918"/>
                  </a:cubicBezTo>
                  <a:cubicBezTo>
                    <a:pt x="9811" y="6942"/>
                    <a:pt x="9847" y="6965"/>
                    <a:pt x="9882" y="7001"/>
                  </a:cubicBezTo>
                  <a:lnTo>
                    <a:pt x="10966" y="8097"/>
                  </a:lnTo>
                  <a:cubicBezTo>
                    <a:pt x="11000" y="8122"/>
                    <a:pt x="11034" y="8142"/>
                    <a:pt x="11073" y="8142"/>
                  </a:cubicBezTo>
                  <a:cubicBezTo>
                    <a:pt x="11088" y="8142"/>
                    <a:pt x="11104" y="8139"/>
                    <a:pt x="11121" y="8132"/>
                  </a:cubicBezTo>
                  <a:cubicBezTo>
                    <a:pt x="11180" y="8120"/>
                    <a:pt x="11216" y="8097"/>
                    <a:pt x="11240" y="8049"/>
                  </a:cubicBezTo>
                  <a:cubicBezTo>
                    <a:pt x="11359" y="7799"/>
                    <a:pt x="11418" y="7537"/>
                    <a:pt x="11418" y="7275"/>
                  </a:cubicBezTo>
                  <a:cubicBezTo>
                    <a:pt x="11418" y="6858"/>
                    <a:pt x="11252" y="6430"/>
                    <a:pt x="10918" y="6084"/>
                  </a:cubicBezTo>
                  <a:cubicBezTo>
                    <a:pt x="10609" y="5751"/>
                    <a:pt x="10180" y="5549"/>
                    <a:pt x="9728" y="5513"/>
                  </a:cubicBezTo>
                  <a:lnTo>
                    <a:pt x="9632" y="5501"/>
                  </a:lnTo>
                  <a:lnTo>
                    <a:pt x="9609" y="5501"/>
                  </a:lnTo>
                  <a:cubicBezTo>
                    <a:pt x="9454" y="5501"/>
                    <a:pt x="9275" y="5537"/>
                    <a:pt x="9097" y="5596"/>
                  </a:cubicBezTo>
                  <a:lnTo>
                    <a:pt x="8954" y="5453"/>
                  </a:lnTo>
                  <a:cubicBezTo>
                    <a:pt x="9049" y="5215"/>
                    <a:pt x="9001" y="4953"/>
                    <a:pt x="8811" y="4763"/>
                  </a:cubicBezTo>
                  <a:lnTo>
                    <a:pt x="8799" y="4739"/>
                  </a:lnTo>
                  <a:cubicBezTo>
                    <a:pt x="8656" y="4608"/>
                    <a:pt x="8477" y="4548"/>
                    <a:pt x="8299" y="4548"/>
                  </a:cubicBezTo>
                  <a:cubicBezTo>
                    <a:pt x="8323" y="4370"/>
                    <a:pt x="8239" y="4191"/>
                    <a:pt x="8108" y="4060"/>
                  </a:cubicBezTo>
                  <a:lnTo>
                    <a:pt x="8096" y="4048"/>
                  </a:lnTo>
                  <a:cubicBezTo>
                    <a:pt x="7965" y="3906"/>
                    <a:pt x="7775" y="3846"/>
                    <a:pt x="7596" y="3846"/>
                  </a:cubicBezTo>
                  <a:cubicBezTo>
                    <a:pt x="7620" y="3667"/>
                    <a:pt x="7537" y="3489"/>
                    <a:pt x="7406" y="3358"/>
                  </a:cubicBezTo>
                  <a:lnTo>
                    <a:pt x="7394" y="3346"/>
                  </a:lnTo>
                  <a:cubicBezTo>
                    <a:pt x="7263" y="3215"/>
                    <a:pt x="7084" y="3155"/>
                    <a:pt x="6906" y="3155"/>
                  </a:cubicBezTo>
                  <a:cubicBezTo>
                    <a:pt x="6918" y="2977"/>
                    <a:pt x="6846" y="2798"/>
                    <a:pt x="6703" y="2655"/>
                  </a:cubicBezTo>
                  <a:lnTo>
                    <a:pt x="6692" y="2643"/>
                  </a:lnTo>
                  <a:cubicBezTo>
                    <a:pt x="6565" y="2516"/>
                    <a:pt x="6400" y="2453"/>
                    <a:pt x="6235" y="2453"/>
                  </a:cubicBezTo>
                  <a:cubicBezTo>
                    <a:pt x="6152" y="2453"/>
                    <a:pt x="6068" y="2469"/>
                    <a:pt x="5989" y="2501"/>
                  </a:cubicBezTo>
                  <a:lnTo>
                    <a:pt x="5858" y="2358"/>
                  </a:lnTo>
                  <a:cubicBezTo>
                    <a:pt x="5918" y="2179"/>
                    <a:pt x="5953" y="2001"/>
                    <a:pt x="5953" y="1846"/>
                  </a:cubicBezTo>
                  <a:lnTo>
                    <a:pt x="5953" y="1822"/>
                  </a:lnTo>
                  <a:lnTo>
                    <a:pt x="5930" y="1727"/>
                  </a:lnTo>
                  <a:cubicBezTo>
                    <a:pt x="5918" y="1465"/>
                    <a:pt x="5846" y="1215"/>
                    <a:pt x="5727" y="988"/>
                  </a:cubicBezTo>
                  <a:cubicBezTo>
                    <a:pt x="5693" y="937"/>
                    <a:pt x="5628" y="898"/>
                    <a:pt x="5567" y="898"/>
                  </a:cubicBezTo>
                  <a:cubicBezTo>
                    <a:pt x="5544" y="898"/>
                    <a:pt x="5521" y="904"/>
                    <a:pt x="5501" y="917"/>
                  </a:cubicBezTo>
                  <a:cubicBezTo>
                    <a:pt x="5429" y="965"/>
                    <a:pt x="5382" y="1072"/>
                    <a:pt x="5429" y="1143"/>
                  </a:cubicBezTo>
                  <a:cubicBezTo>
                    <a:pt x="5537" y="1334"/>
                    <a:pt x="5596" y="1524"/>
                    <a:pt x="5608" y="1739"/>
                  </a:cubicBezTo>
                  <a:lnTo>
                    <a:pt x="5620" y="1846"/>
                  </a:lnTo>
                  <a:cubicBezTo>
                    <a:pt x="5620" y="2001"/>
                    <a:pt x="5596" y="2167"/>
                    <a:pt x="5513" y="2346"/>
                  </a:cubicBezTo>
                  <a:cubicBezTo>
                    <a:pt x="5489" y="2405"/>
                    <a:pt x="5513" y="2477"/>
                    <a:pt x="5560" y="2524"/>
                  </a:cubicBezTo>
                  <a:lnTo>
                    <a:pt x="5727" y="2691"/>
                  </a:lnTo>
                  <a:lnTo>
                    <a:pt x="5001" y="3417"/>
                  </a:lnTo>
                  <a:lnTo>
                    <a:pt x="4834" y="3251"/>
                  </a:lnTo>
                  <a:cubicBezTo>
                    <a:pt x="4800" y="3225"/>
                    <a:pt x="4753" y="3205"/>
                    <a:pt x="4707" y="3205"/>
                  </a:cubicBezTo>
                  <a:cubicBezTo>
                    <a:pt x="4690" y="3205"/>
                    <a:pt x="4672" y="3208"/>
                    <a:pt x="4656" y="3215"/>
                  </a:cubicBezTo>
                  <a:cubicBezTo>
                    <a:pt x="4477" y="3274"/>
                    <a:pt x="4310" y="3298"/>
                    <a:pt x="4155" y="3298"/>
                  </a:cubicBezTo>
                  <a:lnTo>
                    <a:pt x="4048" y="3286"/>
                  </a:lnTo>
                  <a:cubicBezTo>
                    <a:pt x="3274" y="3227"/>
                    <a:pt x="2679" y="2584"/>
                    <a:pt x="2679" y="1822"/>
                  </a:cubicBezTo>
                  <a:cubicBezTo>
                    <a:pt x="2679" y="1691"/>
                    <a:pt x="2691" y="1560"/>
                    <a:pt x="2739" y="1429"/>
                  </a:cubicBezTo>
                  <a:lnTo>
                    <a:pt x="3644" y="2334"/>
                  </a:lnTo>
                  <a:cubicBezTo>
                    <a:pt x="3703" y="2405"/>
                    <a:pt x="3798" y="2453"/>
                    <a:pt x="3894" y="2501"/>
                  </a:cubicBezTo>
                  <a:cubicBezTo>
                    <a:pt x="3989" y="2524"/>
                    <a:pt x="4060" y="2536"/>
                    <a:pt x="4155" y="2536"/>
                  </a:cubicBezTo>
                  <a:cubicBezTo>
                    <a:pt x="4346" y="2536"/>
                    <a:pt x="4525" y="2465"/>
                    <a:pt x="4656" y="2334"/>
                  </a:cubicBezTo>
                  <a:cubicBezTo>
                    <a:pt x="4846" y="2143"/>
                    <a:pt x="4929" y="1846"/>
                    <a:pt x="4822" y="1572"/>
                  </a:cubicBezTo>
                  <a:lnTo>
                    <a:pt x="4822" y="1560"/>
                  </a:lnTo>
                  <a:cubicBezTo>
                    <a:pt x="4787" y="1489"/>
                    <a:pt x="4751" y="1393"/>
                    <a:pt x="4656" y="1310"/>
                  </a:cubicBezTo>
                  <a:lnTo>
                    <a:pt x="3751" y="393"/>
                  </a:lnTo>
                  <a:cubicBezTo>
                    <a:pt x="3882" y="357"/>
                    <a:pt x="4013" y="334"/>
                    <a:pt x="4144" y="334"/>
                  </a:cubicBezTo>
                  <a:cubicBezTo>
                    <a:pt x="4489" y="334"/>
                    <a:pt x="4798" y="441"/>
                    <a:pt x="5060" y="655"/>
                  </a:cubicBezTo>
                  <a:cubicBezTo>
                    <a:pt x="5088" y="678"/>
                    <a:pt x="5121" y="689"/>
                    <a:pt x="5155" y="689"/>
                  </a:cubicBezTo>
                  <a:cubicBezTo>
                    <a:pt x="5208" y="689"/>
                    <a:pt x="5262" y="663"/>
                    <a:pt x="5298" y="619"/>
                  </a:cubicBezTo>
                  <a:cubicBezTo>
                    <a:pt x="5358" y="548"/>
                    <a:pt x="5346" y="441"/>
                    <a:pt x="5263" y="381"/>
                  </a:cubicBezTo>
                  <a:cubicBezTo>
                    <a:pt x="4941" y="131"/>
                    <a:pt x="4548" y="0"/>
                    <a:pt x="41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1DED649-F11F-4079-9AEE-1A35833EAF08}"/>
              </a:ext>
            </a:extLst>
          </p:cNvPr>
          <p:cNvSpPr txBox="1"/>
          <p:nvPr/>
        </p:nvSpPr>
        <p:spPr>
          <a:xfrm>
            <a:off x="6692099" y="2389626"/>
            <a:ext cx="5046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Pembangunan </a:t>
            </a:r>
            <a:r>
              <a:rPr kumimoji="0" lang="en-US" altLang="ko-K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Rumah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 </a:t>
            </a:r>
            <a:r>
              <a:rPr kumimoji="0" lang="en-US" altLang="ko-K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Susun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 </a:t>
            </a:r>
            <a:r>
              <a:rPr kumimoji="0" lang="en-US" altLang="ko-K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terutama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 MBR dan ASN </a:t>
            </a:r>
            <a:r>
              <a:rPr kumimoji="0" lang="en-US" altLang="ko-K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serta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 </a:t>
            </a:r>
            <a:r>
              <a:rPr kumimoji="0" lang="en-US" altLang="ko-K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untuk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 </a:t>
            </a:r>
            <a:r>
              <a:rPr kumimoji="0" lang="en-US" altLang="ko-K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mendukung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 </a:t>
            </a:r>
            <a:r>
              <a:rPr kumimoji="0" lang="en-US" altLang="ko-K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pendidikan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 dan </a:t>
            </a:r>
            <a:r>
              <a:rPr kumimoji="0" lang="en-US" altLang="ko-K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keagamaan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62133"/>
              </a:solidFill>
              <a:effectLst/>
              <a:uLnTx/>
              <a:uFillTx/>
              <a:latin typeface="Century Gothic" panose="020B0502020202020204" pitchFamily="34" charset="0"/>
              <a:ea typeface="맑은 고딕" panose="020B0503020000020004" pitchFamily="34" charset="-127"/>
              <a:cs typeface="Arial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F6A8BE8-20AA-44F7-8CB8-70C17E6B3560}"/>
              </a:ext>
            </a:extLst>
          </p:cNvPr>
          <p:cNvGrpSpPr/>
          <p:nvPr/>
        </p:nvGrpSpPr>
        <p:grpSpPr>
          <a:xfrm>
            <a:off x="6133375" y="2418032"/>
            <a:ext cx="503552" cy="499896"/>
            <a:chOff x="5580109" y="1852963"/>
            <a:chExt cx="1152128" cy="1152128"/>
          </a:xfrm>
        </p:grpSpPr>
        <p:sp>
          <p:nvSpPr>
            <p:cNvPr id="34" name="Rectangle 10">
              <a:extLst>
                <a:ext uri="{FF2B5EF4-FFF2-40B4-BE49-F238E27FC236}">
                  <a16:creationId xmlns:a16="http://schemas.microsoft.com/office/drawing/2014/main" id="{D1A311F1-A9E0-4759-A54B-6A1C2479D276}"/>
                </a:ext>
              </a:extLst>
            </p:cNvPr>
            <p:cNvSpPr/>
            <p:nvPr/>
          </p:nvSpPr>
          <p:spPr>
            <a:xfrm>
              <a:off x="5580109" y="1852963"/>
              <a:ext cx="1152128" cy="1152128"/>
            </a:xfrm>
            <a:custGeom>
              <a:avLst/>
              <a:gdLst/>
              <a:ahLst/>
              <a:cxnLst/>
              <a:rect l="l" t="t" r="r" b="b"/>
              <a:pathLst>
                <a:path w="1152128" h="1152128">
                  <a:moveTo>
                    <a:pt x="99671" y="0"/>
                  </a:moveTo>
                  <a:lnTo>
                    <a:pt x="1152128" y="0"/>
                  </a:lnTo>
                  <a:lnTo>
                    <a:pt x="1152128" y="1152128"/>
                  </a:lnTo>
                  <a:lnTo>
                    <a:pt x="0" y="1152128"/>
                  </a:lnTo>
                  <a:lnTo>
                    <a:pt x="0" y="103999"/>
                  </a:lnTo>
                  <a:lnTo>
                    <a:pt x="125263" y="229261"/>
                  </a:lnTo>
                  <a:lnTo>
                    <a:pt x="74346" y="280179"/>
                  </a:lnTo>
                  <a:lnTo>
                    <a:pt x="278015" y="280179"/>
                  </a:lnTo>
                  <a:lnTo>
                    <a:pt x="278015" y="76509"/>
                  </a:lnTo>
                  <a:lnTo>
                    <a:pt x="227098" y="127427"/>
                  </a:lnTo>
                  <a:close/>
                </a:path>
              </a:pathLst>
            </a:cu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Text Placeholder 12">
              <a:extLst>
                <a:ext uri="{FF2B5EF4-FFF2-40B4-BE49-F238E27FC236}">
                  <a16:creationId xmlns:a16="http://schemas.microsoft.com/office/drawing/2014/main" id="{9905A7A5-A00E-4BD9-898C-DC861FC1354F}"/>
                </a:ext>
              </a:extLst>
            </p:cNvPr>
            <p:cNvSpPr txBox="1">
              <a:spLocks/>
            </p:cNvSpPr>
            <p:nvPr/>
          </p:nvSpPr>
          <p:spPr>
            <a:xfrm>
              <a:off x="5907079" y="2429027"/>
              <a:ext cx="784025" cy="52370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0" indent="0" algn="l" defTabSz="914400" rtl="0" eaLnBrk="1" latinLnBrk="0" hangingPunct="1">
                <a:spcBef>
                  <a:spcPct val="20000"/>
                </a:spcBef>
                <a:buFontTx/>
                <a:buNone/>
                <a:defRPr sz="3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62133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itchFamily="34" charset="0"/>
                </a:rPr>
                <a:t>01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089DB61-606A-4903-8B6B-884AC4BA69C8}"/>
              </a:ext>
            </a:extLst>
          </p:cNvPr>
          <p:cNvGrpSpPr/>
          <p:nvPr/>
        </p:nvGrpSpPr>
        <p:grpSpPr>
          <a:xfrm>
            <a:off x="6133375" y="3080169"/>
            <a:ext cx="503552" cy="499896"/>
            <a:chOff x="5580109" y="1852963"/>
            <a:chExt cx="1152128" cy="1152128"/>
          </a:xfrm>
          <a:solidFill>
            <a:sysClr val="window" lastClr="FFFFFF">
              <a:lumMod val="65000"/>
            </a:sysClr>
          </a:solidFill>
        </p:grpSpPr>
        <p:sp>
          <p:nvSpPr>
            <p:cNvPr id="37" name="Rectangle 10">
              <a:extLst>
                <a:ext uri="{FF2B5EF4-FFF2-40B4-BE49-F238E27FC236}">
                  <a16:creationId xmlns:a16="http://schemas.microsoft.com/office/drawing/2014/main" id="{85E73A58-BE84-4F1B-B54F-134975996F87}"/>
                </a:ext>
              </a:extLst>
            </p:cNvPr>
            <p:cNvSpPr/>
            <p:nvPr/>
          </p:nvSpPr>
          <p:spPr>
            <a:xfrm>
              <a:off x="5580109" y="1852963"/>
              <a:ext cx="1152128" cy="1152128"/>
            </a:xfrm>
            <a:custGeom>
              <a:avLst/>
              <a:gdLst/>
              <a:ahLst/>
              <a:cxnLst/>
              <a:rect l="l" t="t" r="r" b="b"/>
              <a:pathLst>
                <a:path w="1152128" h="1152128">
                  <a:moveTo>
                    <a:pt x="99671" y="0"/>
                  </a:moveTo>
                  <a:lnTo>
                    <a:pt x="1152128" y="0"/>
                  </a:lnTo>
                  <a:lnTo>
                    <a:pt x="1152128" y="1152128"/>
                  </a:lnTo>
                  <a:lnTo>
                    <a:pt x="0" y="1152128"/>
                  </a:lnTo>
                  <a:lnTo>
                    <a:pt x="0" y="103999"/>
                  </a:lnTo>
                  <a:lnTo>
                    <a:pt x="125263" y="229261"/>
                  </a:lnTo>
                  <a:lnTo>
                    <a:pt x="74346" y="280179"/>
                  </a:lnTo>
                  <a:lnTo>
                    <a:pt x="278015" y="280179"/>
                  </a:lnTo>
                  <a:lnTo>
                    <a:pt x="278015" y="76509"/>
                  </a:lnTo>
                  <a:lnTo>
                    <a:pt x="227098" y="127427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Text Placeholder 12">
              <a:extLst>
                <a:ext uri="{FF2B5EF4-FFF2-40B4-BE49-F238E27FC236}">
                  <a16:creationId xmlns:a16="http://schemas.microsoft.com/office/drawing/2014/main" id="{FFCF5445-5161-4940-9C4F-5B2E54584100}"/>
                </a:ext>
              </a:extLst>
            </p:cNvPr>
            <p:cNvSpPr txBox="1">
              <a:spLocks/>
            </p:cNvSpPr>
            <p:nvPr/>
          </p:nvSpPr>
          <p:spPr>
            <a:xfrm>
              <a:off x="5907079" y="2429027"/>
              <a:ext cx="784025" cy="523705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lvl1pPr marL="0" indent="0" algn="l" defTabSz="914400" rtl="0" eaLnBrk="1" latinLnBrk="0" hangingPunct="1">
                <a:spcBef>
                  <a:spcPct val="20000"/>
                </a:spcBef>
                <a:buFontTx/>
                <a:buNone/>
                <a:defRPr sz="3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62133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itchFamily="34" charset="0"/>
                </a:rPr>
                <a:t>02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C3E6F66-EDB6-4207-BAAD-36CDFD223D14}"/>
              </a:ext>
            </a:extLst>
          </p:cNvPr>
          <p:cNvGrpSpPr/>
          <p:nvPr/>
        </p:nvGrpSpPr>
        <p:grpSpPr>
          <a:xfrm>
            <a:off x="6133375" y="3742306"/>
            <a:ext cx="503552" cy="499896"/>
            <a:chOff x="5580109" y="1852963"/>
            <a:chExt cx="1152128" cy="1152128"/>
          </a:xfrm>
          <a:solidFill>
            <a:srgbClr val="ED7D31">
              <a:lumMod val="60000"/>
              <a:lumOff val="40000"/>
            </a:srgbClr>
          </a:solidFill>
        </p:grpSpPr>
        <p:sp>
          <p:nvSpPr>
            <p:cNvPr id="41" name="Rectangle 10">
              <a:extLst>
                <a:ext uri="{FF2B5EF4-FFF2-40B4-BE49-F238E27FC236}">
                  <a16:creationId xmlns:a16="http://schemas.microsoft.com/office/drawing/2014/main" id="{2560ED22-7ACD-4542-9AF9-BD66BD5CB7E1}"/>
                </a:ext>
              </a:extLst>
            </p:cNvPr>
            <p:cNvSpPr/>
            <p:nvPr/>
          </p:nvSpPr>
          <p:spPr>
            <a:xfrm>
              <a:off x="5580109" y="1852963"/>
              <a:ext cx="1152128" cy="1152128"/>
            </a:xfrm>
            <a:custGeom>
              <a:avLst/>
              <a:gdLst/>
              <a:ahLst/>
              <a:cxnLst/>
              <a:rect l="l" t="t" r="r" b="b"/>
              <a:pathLst>
                <a:path w="1152128" h="1152128">
                  <a:moveTo>
                    <a:pt x="99671" y="0"/>
                  </a:moveTo>
                  <a:lnTo>
                    <a:pt x="1152128" y="0"/>
                  </a:lnTo>
                  <a:lnTo>
                    <a:pt x="1152128" y="1152128"/>
                  </a:lnTo>
                  <a:lnTo>
                    <a:pt x="0" y="1152128"/>
                  </a:lnTo>
                  <a:lnTo>
                    <a:pt x="0" y="103999"/>
                  </a:lnTo>
                  <a:lnTo>
                    <a:pt x="125263" y="229261"/>
                  </a:lnTo>
                  <a:lnTo>
                    <a:pt x="74346" y="280179"/>
                  </a:lnTo>
                  <a:lnTo>
                    <a:pt x="278015" y="280179"/>
                  </a:lnTo>
                  <a:lnTo>
                    <a:pt x="278015" y="76509"/>
                  </a:lnTo>
                  <a:lnTo>
                    <a:pt x="227098" y="127427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Text Placeholder 12">
              <a:extLst>
                <a:ext uri="{FF2B5EF4-FFF2-40B4-BE49-F238E27FC236}">
                  <a16:creationId xmlns:a16="http://schemas.microsoft.com/office/drawing/2014/main" id="{83164EC8-8475-4E8D-86C2-82921A127A71}"/>
                </a:ext>
              </a:extLst>
            </p:cNvPr>
            <p:cNvSpPr txBox="1">
              <a:spLocks/>
            </p:cNvSpPr>
            <p:nvPr/>
          </p:nvSpPr>
          <p:spPr>
            <a:xfrm>
              <a:off x="5907079" y="2429027"/>
              <a:ext cx="784025" cy="523705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lvl1pPr marL="0" indent="0" algn="l" defTabSz="914400" rtl="0" eaLnBrk="1" latinLnBrk="0" hangingPunct="1">
                <a:spcBef>
                  <a:spcPct val="20000"/>
                </a:spcBef>
                <a:buFontTx/>
                <a:buNone/>
                <a:defRPr sz="3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62133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itchFamily="34" charset="0"/>
                </a:rPr>
                <a:t>03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D4F3A4-35E1-4C36-ADF9-66A5055E55AF}"/>
              </a:ext>
            </a:extLst>
          </p:cNvPr>
          <p:cNvGrpSpPr/>
          <p:nvPr/>
        </p:nvGrpSpPr>
        <p:grpSpPr>
          <a:xfrm>
            <a:off x="6133375" y="4404444"/>
            <a:ext cx="503552" cy="499896"/>
            <a:chOff x="5580109" y="1852963"/>
            <a:chExt cx="1152128" cy="1152128"/>
          </a:xfrm>
          <a:solidFill>
            <a:srgbClr val="ED7D31">
              <a:lumMod val="75000"/>
            </a:srgbClr>
          </a:solidFill>
        </p:grpSpPr>
        <p:sp>
          <p:nvSpPr>
            <p:cNvPr id="51" name="Rectangle 10">
              <a:extLst>
                <a:ext uri="{FF2B5EF4-FFF2-40B4-BE49-F238E27FC236}">
                  <a16:creationId xmlns:a16="http://schemas.microsoft.com/office/drawing/2014/main" id="{2EBD4B48-55E9-41E8-880F-D5C4E3ACA16C}"/>
                </a:ext>
              </a:extLst>
            </p:cNvPr>
            <p:cNvSpPr/>
            <p:nvPr/>
          </p:nvSpPr>
          <p:spPr>
            <a:xfrm>
              <a:off x="5580109" y="1852963"/>
              <a:ext cx="1152128" cy="1152128"/>
            </a:xfrm>
            <a:custGeom>
              <a:avLst/>
              <a:gdLst/>
              <a:ahLst/>
              <a:cxnLst/>
              <a:rect l="l" t="t" r="r" b="b"/>
              <a:pathLst>
                <a:path w="1152128" h="1152128">
                  <a:moveTo>
                    <a:pt x="99671" y="0"/>
                  </a:moveTo>
                  <a:lnTo>
                    <a:pt x="1152128" y="0"/>
                  </a:lnTo>
                  <a:lnTo>
                    <a:pt x="1152128" y="1152128"/>
                  </a:lnTo>
                  <a:lnTo>
                    <a:pt x="0" y="1152128"/>
                  </a:lnTo>
                  <a:lnTo>
                    <a:pt x="0" y="103999"/>
                  </a:lnTo>
                  <a:lnTo>
                    <a:pt x="125263" y="229261"/>
                  </a:lnTo>
                  <a:lnTo>
                    <a:pt x="74346" y="280179"/>
                  </a:lnTo>
                  <a:lnTo>
                    <a:pt x="278015" y="280179"/>
                  </a:lnTo>
                  <a:lnTo>
                    <a:pt x="278015" y="76509"/>
                  </a:lnTo>
                  <a:lnTo>
                    <a:pt x="227098" y="127427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Text Placeholder 12">
              <a:extLst>
                <a:ext uri="{FF2B5EF4-FFF2-40B4-BE49-F238E27FC236}">
                  <a16:creationId xmlns:a16="http://schemas.microsoft.com/office/drawing/2014/main" id="{DA9687E8-DDE5-4BBD-B3A4-A22947F12EC4}"/>
                </a:ext>
              </a:extLst>
            </p:cNvPr>
            <p:cNvSpPr txBox="1">
              <a:spLocks/>
            </p:cNvSpPr>
            <p:nvPr/>
          </p:nvSpPr>
          <p:spPr>
            <a:xfrm>
              <a:off x="5907079" y="2429027"/>
              <a:ext cx="784025" cy="523705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lvl1pPr marL="0" indent="0" algn="l" defTabSz="914400" rtl="0" eaLnBrk="1" latinLnBrk="0" hangingPunct="1">
                <a:spcBef>
                  <a:spcPct val="20000"/>
                </a:spcBef>
                <a:buFontTx/>
                <a:buNone/>
                <a:defRPr sz="3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62133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itchFamily="34" charset="0"/>
                </a:rPr>
                <a:t>04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1621C21-36E1-4988-8EB3-B4050A5D60D4}"/>
              </a:ext>
            </a:extLst>
          </p:cNvPr>
          <p:cNvGrpSpPr/>
          <p:nvPr/>
        </p:nvGrpSpPr>
        <p:grpSpPr>
          <a:xfrm>
            <a:off x="6133375" y="5066581"/>
            <a:ext cx="503552" cy="499896"/>
            <a:chOff x="5580109" y="1852963"/>
            <a:chExt cx="1152128" cy="1152128"/>
          </a:xfrm>
          <a:solidFill>
            <a:srgbClr val="A5A5A5">
              <a:lumMod val="60000"/>
              <a:lumOff val="40000"/>
            </a:srgbClr>
          </a:solidFill>
        </p:grpSpPr>
        <p:sp>
          <p:nvSpPr>
            <p:cNvPr id="54" name="Rectangle 10">
              <a:extLst>
                <a:ext uri="{FF2B5EF4-FFF2-40B4-BE49-F238E27FC236}">
                  <a16:creationId xmlns:a16="http://schemas.microsoft.com/office/drawing/2014/main" id="{431A1086-D06E-4089-8556-896D22637E4D}"/>
                </a:ext>
              </a:extLst>
            </p:cNvPr>
            <p:cNvSpPr/>
            <p:nvPr/>
          </p:nvSpPr>
          <p:spPr>
            <a:xfrm>
              <a:off x="5580109" y="1852963"/>
              <a:ext cx="1152128" cy="1152128"/>
            </a:xfrm>
            <a:custGeom>
              <a:avLst/>
              <a:gdLst/>
              <a:ahLst/>
              <a:cxnLst/>
              <a:rect l="l" t="t" r="r" b="b"/>
              <a:pathLst>
                <a:path w="1152128" h="1152128">
                  <a:moveTo>
                    <a:pt x="99671" y="0"/>
                  </a:moveTo>
                  <a:lnTo>
                    <a:pt x="1152128" y="0"/>
                  </a:lnTo>
                  <a:lnTo>
                    <a:pt x="1152128" y="1152128"/>
                  </a:lnTo>
                  <a:lnTo>
                    <a:pt x="0" y="1152128"/>
                  </a:lnTo>
                  <a:lnTo>
                    <a:pt x="0" y="103999"/>
                  </a:lnTo>
                  <a:lnTo>
                    <a:pt x="125263" y="229261"/>
                  </a:lnTo>
                  <a:lnTo>
                    <a:pt x="74346" y="280179"/>
                  </a:lnTo>
                  <a:lnTo>
                    <a:pt x="278015" y="280179"/>
                  </a:lnTo>
                  <a:lnTo>
                    <a:pt x="278015" y="76509"/>
                  </a:lnTo>
                  <a:lnTo>
                    <a:pt x="227098" y="127427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55" name="Text Placeholder 12">
              <a:extLst>
                <a:ext uri="{FF2B5EF4-FFF2-40B4-BE49-F238E27FC236}">
                  <a16:creationId xmlns:a16="http://schemas.microsoft.com/office/drawing/2014/main" id="{837539BF-7EBF-4E5C-8EC0-1F7E2E848108}"/>
                </a:ext>
              </a:extLst>
            </p:cNvPr>
            <p:cNvSpPr txBox="1">
              <a:spLocks/>
            </p:cNvSpPr>
            <p:nvPr/>
          </p:nvSpPr>
          <p:spPr>
            <a:xfrm>
              <a:off x="5907079" y="2429027"/>
              <a:ext cx="784025" cy="523705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lvl1pPr marL="0" indent="0" algn="l" defTabSz="914400" rtl="0" eaLnBrk="1" latinLnBrk="0" hangingPunct="1">
                <a:spcBef>
                  <a:spcPct val="20000"/>
                </a:spcBef>
                <a:buFontTx/>
                <a:buNone/>
                <a:defRPr sz="3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62133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itchFamily="34" charset="0"/>
                </a:rPr>
                <a:t>05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2EDA18C-F8BF-49CD-B4CF-DB13C8FB4993}"/>
              </a:ext>
            </a:extLst>
          </p:cNvPr>
          <p:cNvGrpSpPr/>
          <p:nvPr/>
        </p:nvGrpSpPr>
        <p:grpSpPr>
          <a:xfrm>
            <a:off x="6133375" y="5728716"/>
            <a:ext cx="503552" cy="499896"/>
            <a:chOff x="5580109" y="1852963"/>
            <a:chExt cx="1152128" cy="1152128"/>
          </a:xfrm>
          <a:solidFill>
            <a:srgbClr val="D1B058"/>
          </a:solidFill>
        </p:grpSpPr>
        <p:sp>
          <p:nvSpPr>
            <p:cNvPr id="57" name="Rectangle 10">
              <a:extLst>
                <a:ext uri="{FF2B5EF4-FFF2-40B4-BE49-F238E27FC236}">
                  <a16:creationId xmlns:a16="http://schemas.microsoft.com/office/drawing/2014/main" id="{666BBF68-A8FF-4B9D-995B-989CF8B7CF1C}"/>
                </a:ext>
              </a:extLst>
            </p:cNvPr>
            <p:cNvSpPr/>
            <p:nvPr/>
          </p:nvSpPr>
          <p:spPr>
            <a:xfrm>
              <a:off x="5580109" y="1852963"/>
              <a:ext cx="1152128" cy="1152128"/>
            </a:xfrm>
            <a:custGeom>
              <a:avLst/>
              <a:gdLst/>
              <a:ahLst/>
              <a:cxnLst/>
              <a:rect l="l" t="t" r="r" b="b"/>
              <a:pathLst>
                <a:path w="1152128" h="1152128">
                  <a:moveTo>
                    <a:pt x="99671" y="0"/>
                  </a:moveTo>
                  <a:lnTo>
                    <a:pt x="1152128" y="0"/>
                  </a:lnTo>
                  <a:lnTo>
                    <a:pt x="1152128" y="1152128"/>
                  </a:lnTo>
                  <a:lnTo>
                    <a:pt x="0" y="1152128"/>
                  </a:lnTo>
                  <a:lnTo>
                    <a:pt x="0" y="103999"/>
                  </a:lnTo>
                  <a:lnTo>
                    <a:pt x="125263" y="229261"/>
                  </a:lnTo>
                  <a:lnTo>
                    <a:pt x="74346" y="280179"/>
                  </a:lnTo>
                  <a:lnTo>
                    <a:pt x="278015" y="280179"/>
                  </a:lnTo>
                  <a:lnTo>
                    <a:pt x="278015" y="76509"/>
                  </a:lnTo>
                  <a:lnTo>
                    <a:pt x="227098" y="127427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58" name="Text Placeholder 12">
              <a:extLst>
                <a:ext uri="{FF2B5EF4-FFF2-40B4-BE49-F238E27FC236}">
                  <a16:creationId xmlns:a16="http://schemas.microsoft.com/office/drawing/2014/main" id="{82208D46-7B0C-4161-AF4B-D613D4E9F2AB}"/>
                </a:ext>
              </a:extLst>
            </p:cNvPr>
            <p:cNvSpPr txBox="1">
              <a:spLocks/>
            </p:cNvSpPr>
            <p:nvPr/>
          </p:nvSpPr>
          <p:spPr>
            <a:xfrm>
              <a:off x="5907079" y="2429027"/>
              <a:ext cx="784025" cy="523705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lvl1pPr marL="0" indent="0" algn="l" defTabSz="914400" rtl="0" eaLnBrk="1" latinLnBrk="0" hangingPunct="1">
                <a:spcBef>
                  <a:spcPct val="20000"/>
                </a:spcBef>
                <a:buFontTx/>
                <a:buNone/>
                <a:defRPr sz="3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62133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itchFamily="34" charset="0"/>
                </a:rPr>
                <a:t>06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6322E169-F410-4D41-A828-652E11237F0E}"/>
              </a:ext>
            </a:extLst>
          </p:cNvPr>
          <p:cNvSpPr txBox="1"/>
          <p:nvPr/>
        </p:nvSpPr>
        <p:spPr>
          <a:xfrm>
            <a:off x="6692099" y="3050701"/>
            <a:ext cx="4637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Pembangunan </a:t>
            </a:r>
            <a:r>
              <a:rPr kumimoji="0" lang="en-US" altLang="ko-K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Rumah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 </a:t>
            </a:r>
            <a:r>
              <a:rPr kumimoji="0" lang="en-US" altLang="ko-K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Susun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 Pada Kawasan Metropolitan, </a:t>
            </a:r>
            <a:r>
              <a:rPr kumimoji="0" lang="en-US" altLang="ko-K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Perkotaan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 dan TOD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E60797B-61D1-4F96-A297-FB4295C2A0D4}"/>
              </a:ext>
            </a:extLst>
          </p:cNvPr>
          <p:cNvSpPr txBox="1"/>
          <p:nvPr/>
        </p:nvSpPr>
        <p:spPr>
          <a:xfrm>
            <a:off x="6692099" y="3711776"/>
            <a:ext cx="4913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Pembangunan </a:t>
            </a:r>
            <a:r>
              <a:rPr kumimoji="0" lang="en-US" altLang="ko-K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Rumah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 </a:t>
            </a:r>
            <a:r>
              <a:rPr kumimoji="0" lang="en-US" altLang="ko-K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Susun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 </a:t>
            </a:r>
            <a:r>
              <a:rPr kumimoji="0" lang="en-US" altLang="ko-K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Mendukung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 IKN, KSPN, KI, KEK dan Kawasan </a:t>
            </a:r>
            <a:r>
              <a:rPr kumimoji="0" lang="en-US" altLang="ko-K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Pertumbuhan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 </a:t>
            </a:r>
            <a:r>
              <a:rPr kumimoji="0" lang="en-US" altLang="ko-K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Ekonomi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 </a:t>
            </a:r>
            <a:r>
              <a:rPr kumimoji="0" lang="en-US" altLang="ko-K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Lainnya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62133"/>
              </a:solidFill>
              <a:effectLst/>
              <a:uLnTx/>
              <a:uFillTx/>
              <a:latin typeface="Century Gothic" panose="020B0502020202020204" pitchFamily="34" charset="0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120684C-15F8-4B96-AA93-B5239FE16969}"/>
              </a:ext>
            </a:extLst>
          </p:cNvPr>
          <p:cNvSpPr txBox="1"/>
          <p:nvPr/>
        </p:nvSpPr>
        <p:spPr>
          <a:xfrm>
            <a:off x="6692099" y="4372851"/>
            <a:ext cx="4637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Pembangunan </a:t>
            </a:r>
            <a:r>
              <a:rPr kumimoji="0" lang="en-US" altLang="ko-K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Hunian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 </a:t>
            </a:r>
            <a:r>
              <a:rPr kumimoji="0" lang="en-US" altLang="ko-K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Baru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 Skala </a:t>
            </a:r>
            <a:r>
              <a:rPr kumimoji="0" lang="en-US" altLang="ko-K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Besar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 </a:t>
            </a:r>
            <a:r>
              <a:rPr kumimoji="0" lang="en-US" altLang="ko-K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Melalui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 </a:t>
            </a:r>
            <a:r>
              <a:rPr kumimoji="0" lang="en-US" altLang="ko-K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Penyediaan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 </a:t>
            </a:r>
            <a:r>
              <a:rPr kumimoji="0" lang="en-US" altLang="ko-K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Rumah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 </a:t>
            </a:r>
            <a:r>
              <a:rPr kumimoji="0" lang="en-US" altLang="ko-K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Susun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62133"/>
              </a:solidFill>
              <a:effectLst/>
              <a:uLnTx/>
              <a:uFillTx/>
              <a:latin typeface="Century Gothic" panose="020B0502020202020204" pitchFamily="34" charset="0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0C5501A-C42C-46F1-93BC-7066EDCC5085}"/>
              </a:ext>
            </a:extLst>
          </p:cNvPr>
          <p:cNvSpPr txBox="1"/>
          <p:nvPr/>
        </p:nvSpPr>
        <p:spPr>
          <a:xfrm>
            <a:off x="6692099" y="5164591"/>
            <a:ext cx="4637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Pemeliharaan dan Perawatan Rumah Susun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66BFB96-6780-4F0E-A052-5098BA48593B}"/>
              </a:ext>
            </a:extLst>
          </p:cNvPr>
          <p:cNvSpPr txBox="1"/>
          <p:nvPr/>
        </p:nvSpPr>
        <p:spPr>
          <a:xfrm>
            <a:off x="6692099" y="5695003"/>
            <a:ext cx="4637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Pemanfaatan Teknologi dan Bahan Bangunan yang Eco-friendly</a:t>
            </a:r>
          </a:p>
        </p:txBody>
      </p:sp>
      <p:sp>
        <p:nvSpPr>
          <p:cNvPr id="64" name="Title 3">
            <a:extLst>
              <a:ext uri="{FF2B5EF4-FFF2-40B4-BE49-F238E27FC236}">
                <a16:creationId xmlns:a16="http://schemas.microsoft.com/office/drawing/2014/main" id="{245A14DA-A45C-4BA0-983D-DC3C5C79A999}"/>
              </a:ext>
            </a:extLst>
          </p:cNvPr>
          <p:cNvSpPr txBox="1">
            <a:spLocks/>
          </p:cNvSpPr>
          <p:nvPr/>
        </p:nvSpPr>
        <p:spPr>
          <a:xfrm>
            <a:off x="5900716" y="1869483"/>
            <a:ext cx="2659268" cy="477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oppins SemiBold"/>
              <a:buNone/>
              <a:defRPr sz="16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D53"/>
              </a:buClr>
              <a:buSzPts val="1600"/>
              <a:buFont typeface="Poppins SemiBold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  <a:t>STRATEGI :</a:t>
            </a: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Poppins SemiBold"/>
              <a:cs typeface="Poppins SemiBold"/>
              <a:sym typeface="Poppins SemiBold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B577E20-7019-4FB4-92CC-9EE098C689A1}"/>
              </a:ext>
            </a:extLst>
          </p:cNvPr>
          <p:cNvSpPr/>
          <p:nvPr/>
        </p:nvSpPr>
        <p:spPr>
          <a:xfrm>
            <a:off x="6133375" y="1152180"/>
            <a:ext cx="5604930" cy="697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+mn-cs"/>
              </a:rPr>
              <a:t>Peningkatan</a:t>
            </a:r>
            <a:r>
              <a:rPr kumimoji="0" lang="en-US" altLang="ko-KR" sz="1400" b="1" i="1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en-US" altLang="ko-KR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+mn-cs"/>
              </a:rPr>
              <a:t>Kemudahan</a:t>
            </a:r>
            <a:r>
              <a:rPr kumimoji="0" lang="en-US" altLang="ko-KR" sz="1400" b="1" i="1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en-US" altLang="ko-KR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+mn-cs"/>
              </a:rPr>
              <a:t>Akses</a:t>
            </a:r>
            <a:r>
              <a:rPr kumimoji="0" lang="en-US" altLang="ko-KR" sz="1400" b="1" i="1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+mn-cs"/>
              </a:rPr>
              <a:t> Masyarakat </a:t>
            </a:r>
            <a:r>
              <a:rPr kumimoji="0" lang="en-US" altLang="ko-KR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+mn-cs"/>
              </a:rPr>
              <a:t>Terhadap</a:t>
            </a:r>
            <a:r>
              <a:rPr kumimoji="0" lang="en-US" altLang="ko-KR" sz="1400" b="1" i="1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en-US" altLang="ko-KR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+mn-cs"/>
              </a:rPr>
              <a:t>Hunian</a:t>
            </a:r>
            <a:r>
              <a:rPr kumimoji="0" lang="en-US" altLang="ko-KR" sz="1400" b="1" i="1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en-US" altLang="ko-KR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+mn-cs"/>
              </a:rPr>
              <a:t>Vertikal</a:t>
            </a:r>
            <a:r>
              <a:rPr kumimoji="0" lang="en-US" altLang="ko-KR" sz="1400" b="1" i="1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+mn-cs"/>
              </a:rPr>
              <a:t> yang </a:t>
            </a:r>
            <a:r>
              <a:rPr kumimoji="0" lang="en-US" altLang="ko-KR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+mn-cs"/>
              </a:rPr>
              <a:t>Layak</a:t>
            </a:r>
            <a:r>
              <a:rPr kumimoji="0" lang="en-US" altLang="ko-KR" sz="1400" b="1" i="1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en-US" altLang="ko-KR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+mn-cs"/>
              </a:rPr>
              <a:t>Huni</a:t>
            </a:r>
            <a:r>
              <a:rPr kumimoji="0" lang="en-US" altLang="ko-KR" sz="1400" b="1" i="1" u="none" strike="noStrike" kern="1200" cap="none" spc="0" normalizeH="0" baseline="0" noProof="0" dirty="0">
                <a:ln>
                  <a:noFill/>
                </a:ln>
                <a:solidFill>
                  <a:srgbClr val="062133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+mn-cs"/>
              </a:rPr>
              <a:t> dan Aman</a:t>
            </a:r>
            <a:endParaRPr kumimoji="0" lang="en-US" altLang="ko-KR" sz="1400" b="1" i="1" u="none" strike="noStrike" kern="1200" cap="none" spc="0" normalizeH="0" baseline="0" noProof="0" dirty="0">
              <a:ln>
                <a:noFill/>
              </a:ln>
              <a:solidFill>
                <a:srgbClr val="062133"/>
              </a:solidFill>
              <a:effectLst/>
              <a:uLnTx/>
              <a:uFillTx/>
              <a:latin typeface="Century Gothic" panose="020B0502020202020204" pitchFamily="34" charset="0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66" name="Title 3">
            <a:extLst>
              <a:ext uri="{FF2B5EF4-FFF2-40B4-BE49-F238E27FC236}">
                <a16:creationId xmlns:a16="http://schemas.microsoft.com/office/drawing/2014/main" id="{0945198F-A470-4535-BC72-13A19CDC0FCA}"/>
              </a:ext>
            </a:extLst>
          </p:cNvPr>
          <p:cNvSpPr txBox="1">
            <a:spLocks/>
          </p:cNvSpPr>
          <p:nvPr/>
        </p:nvSpPr>
        <p:spPr>
          <a:xfrm>
            <a:off x="5900716" y="850974"/>
            <a:ext cx="2659268" cy="477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oppins SemiBold"/>
              <a:buNone/>
              <a:defRPr sz="16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D53"/>
              </a:buClr>
              <a:buSzPts val="1600"/>
              <a:buFont typeface="Poppins SemiBold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  <a:t>ARAH  KEBIJAKAN :</a:t>
            </a: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Poppins SemiBold"/>
              <a:cs typeface="Poppins SemiBold"/>
              <a:sym typeface="Poppins SemiBold"/>
            </a:endParaRPr>
          </a:p>
        </p:txBody>
      </p:sp>
      <p:sp>
        <p:nvSpPr>
          <p:cNvPr id="67" name="Title 3">
            <a:extLst>
              <a:ext uri="{FF2B5EF4-FFF2-40B4-BE49-F238E27FC236}">
                <a16:creationId xmlns:a16="http://schemas.microsoft.com/office/drawing/2014/main" id="{80684227-21E0-47A0-B664-E52805E53AD5}"/>
              </a:ext>
            </a:extLst>
          </p:cNvPr>
          <p:cNvSpPr txBox="1">
            <a:spLocks/>
          </p:cNvSpPr>
          <p:nvPr/>
        </p:nvSpPr>
        <p:spPr>
          <a:xfrm>
            <a:off x="156730" y="848843"/>
            <a:ext cx="2659268" cy="477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oppins SemiBold"/>
              <a:buNone/>
              <a:defRPr sz="16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SemiBold"/>
              <a:buNone/>
              <a:defRPr sz="24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D53"/>
              </a:buClr>
              <a:buSzPts val="1600"/>
              <a:buFont typeface="Poppins SemiBold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  <a:t>TUJUAN : </a:t>
            </a: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Poppins SemiBold"/>
              <a:cs typeface="Poppins SemiBold"/>
              <a:sym typeface="Poppi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17328775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110">
            <a:extLst>
              <a:ext uri="{FF2B5EF4-FFF2-40B4-BE49-F238E27FC236}">
                <a16:creationId xmlns:a16="http://schemas.microsoft.com/office/drawing/2014/main" id="{50F043DF-E22C-4D11-B41D-67DAE95C001E}"/>
              </a:ext>
            </a:extLst>
          </p:cNvPr>
          <p:cNvSpPr/>
          <p:nvPr/>
        </p:nvSpPr>
        <p:spPr>
          <a:xfrm>
            <a:off x="0" y="-2808"/>
            <a:ext cx="4121239" cy="6856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1949AF-338D-41D0-B337-57D41D49F1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713" y="0"/>
            <a:ext cx="2436289" cy="68879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2F66C1E0-A400-4CBC-8A3B-E1AD0A842466}"/>
              </a:ext>
            </a:extLst>
          </p:cNvPr>
          <p:cNvGrpSpPr/>
          <p:nvPr/>
        </p:nvGrpSpPr>
        <p:grpSpPr>
          <a:xfrm>
            <a:off x="-33733" y="-7985"/>
            <a:ext cx="9336559" cy="883064"/>
            <a:chOff x="106559" y="37833"/>
            <a:chExt cx="7758941" cy="649685"/>
          </a:xfrm>
          <a:solidFill>
            <a:srgbClr val="073762"/>
          </a:solidFill>
        </p:grpSpPr>
        <p:sp>
          <p:nvSpPr>
            <p:cNvPr id="31" name="Pentagon 116">
              <a:extLst>
                <a:ext uri="{FF2B5EF4-FFF2-40B4-BE49-F238E27FC236}">
                  <a16:creationId xmlns:a16="http://schemas.microsoft.com/office/drawing/2014/main" id="{71619905-6EA7-4B7B-8884-7A8156547EB3}"/>
                </a:ext>
              </a:extLst>
            </p:cNvPr>
            <p:cNvSpPr/>
            <p:nvPr/>
          </p:nvSpPr>
          <p:spPr>
            <a:xfrm>
              <a:off x="233356" y="113938"/>
              <a:ext cx="7632144" cy="505164"/>
            </a:xfrm>
            <a:custGeom>
              <a:avLst/>
              <a:gdLst>
                <a:gd name="connsiteX0" fmla="*/ 0 w 7143221"/>
                <a:gd name="connsiteY0" fmla="*/ 0 h 505164"/>
                <a:gd name="connsiteX1" fmla="*/ 6890639 w 7143221"/>
                <a:gd name="connsiteY1" fmla="*/ 0 h 505164"/>
                <a:gd name="connsiteX2" fmla="*/ 7143221 w 7143221"/>
                <a:gd name="connsiteY2" fmla="*/ 252582 h 505164"/>
                <a:gd name="connsiteX3" fmla="*/ 6890639 w 7143221"/>
                <a:gd name="connsiteY3" fmla="*/ 505164 h 505164"/>
                <a:gd name="connsiteX4" fmla="*/ 0 w 7143221"/>
                <a:gd name="connsiteY4" fmla="*/ 505164 h 505164"/>
                <a:gd name="connsiteX5" fmla="*/ 0 w 7143221"/>
                <a:gd name="connsiteY5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7157 w 7143222"/>
                <a:gd name="connsiteY5" fmla="*/ 248012 h 505164"/>
                <a:gd name="connsiteX6" fmla="*/ 1 w 7143222"/>
                <a:gd name="connsiteY6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3982 w 7143222"/>
                <a:gd name="connsiteY5" fmla="*/ 238487 h 505164"/>
                <a:gd name="connsiteX6" fmla="*/ 1 w 7143222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233" h="505164">
                  <a:moveTo>
                    <a:pt x="12" y="0"/>
                  </a:moveTo>
                  <a:lnTo>
                    <a:pt x="6890651" y="0"/>
                  </a:lnTo>
                  <a:lnTo>
                    <a:pt x="7143233" y="252582"/>
                  </a:lnTo>
                  <a:lnTo>
                    <a:pt x="6890651" y="505164"/>
                  </a:lnTo>
                  <a:lnTo>
                    <a:pt x="12" y="505164"/>
                  </a:lnTo>
                  <a:cubicBezTo>
                    <a:pt x="-519" y="414155"/>
                    <a:pt x="14824" y="491421"/>
                    <a:pt x="153993" y="238487"/>
                  </a:cubicBezTo>
                  <a:cubicBezTo>
                    <a:pt x="23291" y="51041"/>
                    <a:pt x="51339" y="79496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oogle Shape;9573;p60">
              <a:extLst>
                <a:ext uri="{FF2B5EF4-FFF2-40B4-BE49-F238E27FC236}">
                  <a16:creationId xmlns:a16="http://schemas.microsoft.com/office/drawing/2014/main" id="{F9FDF388-2F72-4460-A409-AD38FA84B73C}"/>
                </a:ext>
              </a:extLst>
            </p:cNvPr>
            <p:cNvGrpSpPr/>
            <p:nvPr/>
          </p:nvGrpSpPr>
          <p:grpSpPr>
            <a:xfrm>
              <a:off x="106559" y="37833"/>
              <a:ext cx="398481" cy="649685"/>
              <a:chOff x="4411970" y="2726085"/>
              <a:chExt cx="118796" cy="193659"/>
            </a:xfrm>
            <a:grpFill/>
          </p:grpSpPr>
          <p:sp>
            <p:nvSpPr>
              <p:cNvPr id="37" name="Google Shape;9575;p60">
                <a:extLst>
                  <a:ext uri="{FF2B5EF4-FFF2-40B4-BE49-F238E27FC236}">
                    <a16:creationId xmlns:a16="http://schemas.microsoft.com/office/drawing/2014/main" id="{324E9A59-9965-472B-B252-FE0CE8B96249}"/>
                  </a:ext>
                </a:extLst>
              </p:cNvPr>
              <p:cNvSpPr/>
              <p:nvPr/>
            </p:nvSpPr>
            <p:spPr>
              <a:xfrm>
                <a:off x="4426058" y="2791601"/>
                <a:ext cx="36167" cy="62627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387" extrusionOk="0">
                    <a:moveTo>
                      <a:pt x="176" y="0"/>
                    </a:moveTo>
                    <a:cubicBezTo>
                      <a:pt x="87" y="0"/>
                      <a:pt x="1" y="69"/>
                      <a:pt x="1" y="173"/>
                    </a:cubicBezTo>
                    <a:lnTo>
                      <a:pt x="1" y="1214"/>
                    </a:lnTo>
                    <a:cubicBezTo>
                      <a:pt x="1" y="1318"/>
                      <a:pt x="87" y="1386"/>
                      <a:pt x="176" y="1386"/>
                    </a:cubicBezTo>
                    <a:cubicBezTo>
                      <a:pt x="218" y="1386"/>
                      <a:pt x="262" y="1371"/>
                      <a:pt x="297" y="1335"/>
                    </a:cubicBezTo>
                    <a:lnTo>
                      <a:pt x="627" y="1006"/>
                    </a:lnTo>
                    <a:cubicBezTo>
                      <a:pt x="800" y="834"/>
                      <a:pt x="800" y="554"/>
                      <a:pt x="627" y="381"/>
                    </a:cubicBezTo>
                    <a:lnTo>
                      <a:pt x="297" y="51"/>
                    </a:lnTo>
                    <a:cubicBezTo>
                      <a:pt x="262" y="16"/>
                      <a:pt x="218" y="0"/>
                      <a:pt x="1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Google Shape;9574;p60">
                <a:extLst>
                  <a:ext uri="{FF2B5EF4-FFF2-40B4-BE49-F238E27FC236}">
                    <a16:creationId xmlns:a16="http://schemas.microsoft.com/office/drawing/2014/main" id="{7A2B331E-9AAD-495C-B59F-7DCFD8B96E42}"/>
                  </a:ext>
                </a:extLst>
              </p:cNvPr>
              <p:cNvSpPr/>
              <p:nvPr/>
            </p:nvSpPr>
            <p:spPr>
              <a:xfrm>
                <a:off x="4411970" y="2726085"/>
                <a:ext cx="118796" cy="193659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4289" extrusionOk="0">
                    <a:moveTo>
                      <a:pt x="450" y="0"/>
                    </a:moveTo>
                    <a:cubicBezTo>
                      <a:pt x="357" y="0"/>
                      <a:pt x="264" y="35"/>
                      <a:pt x="193" y="106"/>
                    </a:cubicBezTo>
                    <a:lnTo>
                      <a:pt x="1" y="298"/>
                    </a:lnTo>
                    <a:lnTo>
                      <a:pt x="1591" y="1886"/>
                    </a:lnTo>
                    <a:cubicBezTo>
                      <a:pt x="1732" y="2029"/>
                      <a:pt x="1732" y="2258"/>
                      <a:pt x="1591" y="2401"/>
                    </a:cubicBezTo>
                    <a:lnTo>
                      <a:pt x="1" y="3991"/>
                    </a:lnTo>
                    <a:lnTo>
                      <a:pt x="193" y="4183"/>
                    </a:lnTo>
                    <a:cubicBezTo>
                      <a:pt x="264" y="4253"/>
                      <a:pt x="357" y="4288"/>
                      <a:pt x="450" y="4288"/>
                    </a:cubicBezTo>
                    <a:cubicBezTo>
                      <a:pt x="543" y="4288"/>
                      <a:pt x="636" y="4253"/>
                      <a:pt x="707" y="4183"/>
                    </a:cubicBezTo>
                    <a:lnTo>
                      <a:pt x="2488" y="2401"/>
                    </a:lnTo>
                    <a:cubicBezTo>
                      <a:pt x="2630" y="2260"/>
                      <a:pt x="2630" y="2029"/>
                      <a:pt x="2488" y="1888"/>
                    </a:cubicBezTo>
                    <a:lnTo>
                      <a:pt x="707" y="106"/>
                    </a:lnTo>
                    <a:cubicBezTo>
                      <a:pt x="636" y="35"/>
                      <a:pt x="543" y="0"/>
                      <a:pt x="4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2FB78972-F806-4C78-830C-833E17B40A69}"/>
              </a:ext>
            </a:extLst>
          </p:cNvPr>
          <p:cNvSpPr txBox="1"/>
          <p:nvPr/>
        </p:nvSpPr>
        <p:spPr>
          <a:xfrm>
            <a:off x="571983" y="137987"/>
            <a:ext cx="8730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TARGET DAN REALISASI TA 2020 - 2024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AA64027-630E-4B2F-B585-C0DA9FA066B5}"/>
              </a:ext>
            </a:extLst>
          </p:cNvPr>
          <p:cNvSpPr txBox="1"/>
          <p:nvPr/>
        </p:nvSpPr>
        <p:spPr>
          <a:xfrm>
            <a:off x="0" y="6337607"/>
            <a:ext cx="37219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050" b="1" dirty="0" err="1">
                <a:solidFill>
                  <a:prstClr val="black"/>
                </a:solidFill>
                <a:latin typeface="Calibri" panose="020F0502020204030204"/>
              </a:rPr>
              <a:t>Berdasarkan</a:t>
            </a:r>
            <a:r>
              <a:rPr lang="en-US" sz="1050" b="1" dirty="0">
                <a:solidFill>
                  <a:prstClr val="black"/>
                </a:solidFill>
                <a:latin typeface="Calibri" panose="020F0502020204030204"/>
              </a:rPr>
              <a:t>:</a:t>
            </a:r>
          </a:p>
          <a:p>
            <a:pPr defTabSz="914400">
              <a:defRPr/>
            </a:pPr>
            <a:r>
              <a:rPr lang="en-US" sz="1050" b="1" dirty="0">
                <a:solidFill>
                  <a:prstClr val="black"/>
                </a:solidFill>
                <a:latin typeface="Calibri" panose="020F0502020204030204"/>
              </a:rPr>
              <a:t>LAKIP </a:t>
            </a:r>
            <a:r>
              <a:rPr lang="en-US" sz="1050" b="1" dirty="0" err="1">
                <a:solidFill>
                  <a:prstClr val="black"/>
                </a:solidFill>
                <a:latin typeface="Calibri" panose="020F0502020204030204"/>
              </a:rPr>
              <a:t>Dit</a:t>
            </a:r>
            <a:r>
              <a:rPr lang="en-US" sz="1050" b="1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1050" b="1" dirty="0" err="1">
                <a:solidFill>
                  <a:prstClr val="black"/>
                </a:solidFill>
                <a:latin typeface="Calibri" panose="020F0502020204030204"/>
              </a:rPr>
              <a:t>Rumah</a:t>
            </a:r>
            <a:r>
              <a:rPr lang="en-US" sz="10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050" b="1" dirty="0" err="1">
                <a:solidFill>
                  <a:prstClr val="black"/>
                </a:solidFill>
                <a:latin typeface="Calibri" panose="020F0502020204030204"/>
              </a:rPr>
              <a:t>Susun</a:t>
            </a:r>
            <a:r>
              <a:rPr lang="en-US" sz="1050" b="1" dirty="0">
                <a:solidFill>
                  <a:prstClr val="black"/>
                </a:solidFill>
                <a:latin typeface="Calibri" panose="020F0502020204030204"/>
              </a:rPr>
              <a:t> TA 2020 dan Program 2021</a:t>
            </a:r>
            <a:endParaRPr lang="en-ID" sz="105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2207525-047A-4801-942C-55C96F13C07F}"/>
              </a:ext>
            </a:extLst>
          </p:cNvPr>
          <p:cNvGrpSpPr/>
          <p:nvPr/>
        </p:nvGrpSpPr>
        <p:grpSpPr>
          <a:xfrm>
            <a:off x="717367" y="1184859"/>
            <a:ext cx="2823256" cy="3396515"/>
            <a:chOff x="1331640" y="1030003"/>
            <a:chExt cx="2286099" cy="2528561"/>
          </a:xfrm>
        </p:grpSpPr>
        <p:sp>
          <p:nvSpPr>
            <p:cNvPr id="94" name="Flowchart: Connector 93">
              <a:extLst>
                <a:ext uri="{FF2B5EF4-FFF2-40B4-BE49-F238E27FC236}">
                  <a16:creationId xmlns:a16="http://schemas.microsoft.com/office/drawing/2014/main" id="{6356BBEB-0B92-430B-AE1E-F2AC24373EB8}"/>
                </a:ext>
              </a:extLst>
            </p:cNvPr>
            <p:cNvSpPr/>
            <p:nvPr/>
          </p:nvSpPr>
          <p:spPr>
            <a:xfrm rot="10800000">
              <a:off x="2083041" y="1030003"/>
              <a:ext cx="818796" cy="747365"/>
            </a:xfrm>
            <a:prstGeom prst="flowChartConnector">
              <a:avLst/>
            </a:prstGeom>
            <a:solidFill>
              <a:srgbClr val="BC311A"/>
            </a:solidFill>
            <a:ln w="19050" cap="flat" cmpd="sng" algn="ctr">
              <a:noFill/>
              <a:prstDash val="solid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algn="ctr" defTabSz="574300">
                <a:defRPr/>
              </a:pPr>
              <a:endParaRPr lang="en-ID" sz="1600">
                <a:solidFill>
                  <a:prstClr val="white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95" name="Flowchart: Alternate Process 94">
              <a:extLst>
                <a:ext uri="{FF2B5EF4-FFF2-40B4-BE49-F238E27FC236}">
                  <a16:creationId xmlns:a16="http://schemas.microsoft.com/office/drawing/2014/main" id="{04479841-1D2B-4DFA-9C7B-5286F80578D2}"/>
                </a:ext>
              </a:extLst>
            </p:cNvPr>
            <p:cNvSpPr/>
            <p:nvPr/>
          </p:nvSpPr>
          <p:spPr>
            <a:xfrm>
              <a:off x="1331640" y="1435761"/>
              <a:ext cx="2286099" cy="2122803"/>
            </a:xfrm>
            <a:prstGeom prst="flowChartAlternateProcess">
              <a:avLst/>
            </a:prstGeom>
            <a:solidFill>
              <a:srgbClr val="0DB8CC"/>
            </a:solidFill>
            <a:ln w="25400" cap="flat" cmpd="sng" algn="ctr">
              <a:noFill/>
              <a:prstDash val="solid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algn="ctr" defTabSz="574300">
                <a:defRPr/>
              </a:pPr>
              <a:endParaRPr lang="en-US" sz="1400" dirty="0">
                <a:solidFill>
                  <a:prstClr val="white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D2FEB205-AC7A-4A6C-B5EC-76DA517E6C70}"/>
                </a:ext>
              </a:extLst>
            </p:cNvPr>
            <p:cNvSpPr txBox="1"/>
            <p:nvPr/>
          </p:nvSpPr>
          <p:spPr>
            <a:xfrm>
              <a:off x="1494763" y="1770668"/>
              <a:ext cx="1995350" cy="618642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574300">
                <a:defRPr/>
              </a:pPr>
              <a:r>
                <a:rPr lang="en-US" sz="1600" b="1" dirty="0">
                  <a:solidFill>
                    <a:prstClr val="white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Target 2020-2024 Pembangunan</a:t>
              </a:r>
            </a:p>
            <a:p>
              <a:pPr algn="ctr" defTabSz="574300">
                <a:defRPr/>
              </a:pPr>
              <a:r>
                <a:rPr lang="en-US" sz="1600" b="1" dirty="0" err="1">
                  <a:solidFill>
                    <a:prstClr val="white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Rumah</a:t>
              </a:r>
              <a:r>
                <a:rPr lang="en-US" sz="1600" b="1" dirty="0">
                  <a:solidFill>
                    <a:prstClr val="white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Susun</a:t>
              </a:r>
              <a:endParaRPr lang="en-US" sz="1600" b="1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FA9DE27E-B7BF-408E-851E-B270EA8D198C}"/>
                </a:ext>
              </a:extLst>
            </p:cNvPr>
            <p:cNvSpPr txBox="1"/>
            <p:nvPr/>
          </p:nvSpPr>
          <p:spPr>
            <a:xfrm>
              <a:off x="1345777" y="2412135"/>
              <a:ext cx="2248673" cy="801943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574300"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Rp 18,52 T</a:t>
              </a:r>
            </a:p>
            <a:p>
              <a:pPr algn="ctr" defTabSz="574300"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51.340 Unit*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6EAFB6F-CE71-4F98-B0B3-A60CE922E7AE}"/>
                </a:ext>
              </a:extLst>
            </p:cNvPr>
            <p:cNvSpPr txBox="1"/>
            <p:nvPr/>
          </p:nvSpPr>
          <p:spPr>
            <a:xfrm>
              <a:off x="1472438" y="3289719"/>
              <a:ext cx="1995350" cy="171845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1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defRPr>
              </a:lvl1pPr>
            </a:lstStyle>
            <a:p>
              <a:pPr defTabSz="287142">
                <a:defRPr/>
              </a:pPr>
              <a:r>
                <a:rPr lang="en-US" sz="900" dirty="0">
                  <a:cs typeface="Arial"/>
                  <a:sym typeface="Arial"/>
                </a:rPr>
                <a:t>*) </a:t>
              </a:r>
              <a:r>
                <a:rPr lang="en-US" sz="900" dirty="0" err="1">
                  <a:cs typeface="Arial"/>
                  <a:sym typeface="Arial"/>
                </a:rPr>
                <a:t>Termasuk</a:t>
              </a:r>
              <a:r>
                <a:rPr lang="en-US" sz="900" dirty="0">
                  <a:cs typeface="Arial"/>
                  <a:sym typeface="Arial"/>
                </a:rPr>
                <a:t> target KPBU</a:t>
              </a:r>
            </a:p>
          </p:txBody>
        </p:sp>
        <p:sp>
          <p:nvSpPr>
            <p:cNvPr id="99" name="Flowchart: Connector 98">
              <a:extLst>
                <a:ext uri="{FF2B5EF4-FFF2-40B4-BE49-F238E27FC236}">
                  <a16:creationId xmlns:a16="http://schemas.microsoft.com/office/drawing/2014/main" id="{0EE88D65-F134-40BF-B3E0-66478D37FEE2}"/>
                </a:ext>
              </a:extLst>
            </p:cNvPr>
            <p:cNvSpPr/>
            <p:nvPr/>
          </p:nvSpPr>
          <p:spPr>
            <a:xfrm rot="10800000">
              <a:off x="2098083" y="1040862"/>
              <a:ext cx="792000" cy="720001"/>
            </a:xfrm>
            <a:prstGeom prst="flowChartConnector">
              <a:avLst/>
            </a:prstGeom>
            <a:solidFill>
              <a:srgbClr val="FFA604"/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574300">
                <a:defRPr/>
              </a:pPr>
              <a:endParaRPr lang="en-ID" sz="1600">
                <a:solidFill>
                  <a:prstClr val="white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00" name="object 6">
              <a:extLst>
                <a:ext uri="{FF2B5EF4-FFF2-40B4-BE49-F238E27FC236}">
                  <a16:creationId xmlns:a16="http://schemas.microsoft.com/office/drawing/2014/main" id="{29F55A94-AA6B-4EB5-A8E4-5FDA0C084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0546" y="1159765"/>
              <a:ext cx="263782" cy="486839"/>
            </a:xfrm>
            <a:prstGeom prst="rect">
              <a:avLst/>
            </a:prstGeom>
            <a:blipFill dpi="0" rotWithShape="1">
              <a:blip r:embed="rId3" cstate="print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defTabSz="633047" eaLnBrk="1" hangingPunct="1">
                <a:defRPr/>
              </a:pPr>
              <a:endParaRPr lang="id-ID" altLang="en-US" sz="1600" dirty="0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31D05553-842E-4460-A273-D187C11B37D0}"/>
              </a:ext>
            </a:extLst>
          </p:cNvPr>
          <p:cNvSpPr txBox="1"/>
          <p:nvPr/>
        </p:nvSpPr>
        <p:spPr>
          <a:xfrm>
            <a:off x="290268" y="4825379"/>
            <a:ext cx="3393089" cy="1474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1297" algn="ctr" defTabSz="914354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1600" b="1" kern="0" dirty="0" err="1">
                <a:solidFill>
                  <a:srgbClr val="062133">
                    <a:lumMod val="90000"/>
                    <a:lumOff val="1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Capaian</a:t>
            </a:r>
            <a:r>
              <a:rPr lang="en-US" sz="1600" b="1" kern="0" dirty="0">
                <a:solidFill>
                  <a:srgbClr val="062133">
                    <a:lumMod val="90000"/>
                    <a:lumOff val="1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Pembangunan </a:t>
            </a:r>
            <a:r>
              <a:rPr lang="en-US" sz="1600" b="1" kern="0" dirty="0" err="1">
                <a:solidFill>
                  <a:srgbClr val="062133">
                    <a:lumMod val="90000"/>
                    <a:lumOff val="1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sampai</a:t>
            </a:r>
            <a:r>
              <a:rPr lang="en-US" sz="1600" b="1" kern="0" dirty="0">
                <a:solidFill>
                  <a:srgbClr val="062133">
                    <a:lumMod val="90000"/>
                    <a:lumOff val="1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US" sz="1600" b="1" kern="0" dirty="0" err="1">
                <a:solidFill>
                  <a:srgbClr val="062133">
                    <a:lumMod val="90000"/>
                    <a:lumOff val="1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dengan</a:t>
            </a:r>
            <a:r>
              <a:rPr lang="en-US" sz="1600" b="1" kern="0" dirty="0">
                <a:solidFill>
                  <a:srgbClr val="062133">
                    <a:lumMod val="90000"/>
                    <a:lumOff val="1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TA 2021 : </a:t>
            </a:r>
            <a:r>
              <a:rPr lang="en-US" sz="3200" b="1" kern="0" dirty="0">
                <a:solidFill>
                  <a:srgbClr val="062133">
                    <a:lumMod val="90000"/>
                    <a:lumOff val="1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8.007 Unit</a:t>
            </a:r>
            <a:endParaRPr lang="en-US" sz="2000" b="1" kern="0" dirty="0">
              <a:solidFill>
                <a:srgbClr val="062133">
                  <a:lumMod val="90000"/>
                  <a:lumOff val="10000"/>
                </a:srgbClr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748EBF84-FB97-4478-A457-625002014E43}"/>
              </a:ext>
            </a:extLst>
          </p:cNvPr>
          <p:cNvSpPr/>
          <p:nvPr/>
        </p:nvSpPr>
        <p:spPr>
          <a:xfrm>
            <a:off x="5457605" y="6237244"/>
            <a:ext cx="6750050" cy="617667"/>
          </a:xfrm>
          <a:prstGeom prst="rect">
            <a:avLst/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1BD71ACE-D1F1-4C83-A90E-6CD5B8C52F8D}"/>
              </a:ext>
            </a:extLst>
          </p:cNvPr>
          <p:cNvSpPr/>
          <p:nvPr/>
        </p:nvSpPr>
        <p:spPr>
          <a:xfrm>
            <a:off x="4993152" y="6236523"/>
            <a:ext cx="6750050" cy="617667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5400AB9-5687-472E-8AB7-C4763BA3DB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4778818"/>
              </p:ext>
            </p:extLst>
          </p:nvPr>
        </p:nvGraphicFramePr>
        <p:xfrm>
          <a:off x="4491471" y="1359163"/>
          <a:ext cx="7251731" cy="4352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1437912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D20541-8BE1-4515-B3CD-FDA79738EE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4164" y="0"/>
            <a:ext cx="2627836" cy="742950"/>
          </a:xfrm>
          <a:prstGeom prst="rect">
            <a:avLst/>
          </a:prstGeom>
        </p:spPr>
      </p:pic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78CC4852-4E5A-4E41-85D9-154C3CF9246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70" r="12470"/>
          <a:stretch>
            <a:fillRect/>
          </a:stretch>
        </p:blipFill>
        <p:spPr/>
      </p:pic>
      <p:pic>
        <p:nvPicPr>
          <p:cNvPr id="61" name="Picture Placeholder 60">
            <a:extLst>
              <a:ext uri="{FF2B5EF4-FFF2-40B4-BE49-F238E27FC236}">
                <a16:creationId xmlns:a16="http://schemas.microsoft.com/office/drawing/2014/main" id="{14EF23CC-B0BB-45C9-BB1D-0D23FA5B47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87" r="21887"/>
          <a:stretch>
            <a:fillRect/>
          </a:stretch>
        </p:blipFill>
        <p:spPr/>
      </p:pic>
      <p:pic>
        <p:nvPicPr>
          <p:cNvPr id="39" name="Picture Placeholder 38">
            <a:extLst>
              <a:ext uri="{FF2B5EF4-FFF2-40B4-BE49-F238E27FC236}">
                <a16:creationId xmlns:a16="http://schemas.microsoft.com/office/drawing/2014/main" id="{6F1E0667-CCCD-4360-BA66-6D3B4C65FE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15" r="13115"/>
          <a:stretch>
            <a:fillRect/>
          </a:stretch>
        </p:blipFill>
        <p:spPr/>
      </p:pic>
      <p:pic>
        <p:nvPicPr>
          <p:cNvPr id="67" name="Picture Placeholder 66">
            <a:extLst>
              <a:ext uri="{FF2B5EF4-FFF2-40B4-BE49-F238E27FC236}">
                <a16:creationId xmlns:a16="http://schemas.microsoft.com/office/drawing/2014/main" id="{AC349AAD-64C8-4A13-94BA-A94C4378D6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39" r="21839"/>
          <a:stretch>
            <a:fillRect/>
          </a:stretch>
        </p:blipFill>
        <p:spPr/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514B88A-4A5F-4FDC-8496-0E7A8C3B9AFD}"/>
              </a:ext>
            </a:extLst>
          </p:cNvPr>
          <p:cNvSpPr txBox="1">
            <a:spLocks/>
          </p:cNvSpPr>
          <p:nvPr/>
        </p:nvSpPr>
        <p:spPr>
          <a:xfrm>
            <a:off x="5274400" y="3857597"/>
            <a:ext cx="6339043" cy="181809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1C375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MEKANISME PENGAJUAN USULAN BANTUAN</a:t>
            </a:r>
            <a:br>
              <a:rPr lang="fi-FI" altLang="ko-KR" sz="4000" dirty="0">
                <a:solidFill>
                  <a:srgbClr val="1C375F"/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</a:br>
            <a:r>
              <a:rPr kumimoji="0" lang="fi-FI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1C375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RUMAH SUSUN</a:t>
            </a:r>
          </a:p>
        </p:txBody>
      </p:sp>
    </p:spTree>
    <p:extLst>
      <p:ext uri="{BB962C8B-B14F-4D97-AF65-F5344CB8AC3E}">
        <p14:creationId xmlns:p14="http://schemas.microsoft.com/office/powerpoint/2010/main" val="162729612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85EF1B4-F7FB-4DB8-8358-DD64828FBF48}"/>
              </a:ext>
            </a:extLst>
          </p:cNvPr>
          <p:cNvSpPr/>
          <p:nvPr/>
        </p:nvSpPr>
        <p:spPr>
          <a:xfrm>
            <a:off x="-1035220" y="5715496"/>
            <a:ext cx="2334827" cy="2024109"/>
          </a:xfrm>
          <a:prstGeom prst="rect">
            <a:avLst/>
          </a:prstGeom>
          <a:solidFill>
            <a:srgbClr val="FFA6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635F3AF-1BBB-4A8A-BAB7-E6BA569E91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4164" y="0"/>
            <a:ext cx="2627836" cy="74295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6C070FC1-9F14-4D56-881D-CF3D4B130B83}"/>
              </a:ext>
            </a:extLst>
          </p:cNvPr>
          <p:cNvGrpSpPr/>
          <p:nvPr/>
        </p:nvGrpSpPr>
        <p:grpSpPr>
          <a:xfrm>
            <a:off x="-33733" y="-7985"/>
            <a:ext cx="9336559" cy="883064"/>
            <a:chOff x="106559" y="37833"/>
            <a:chExt cx="7758941" cy="649685"/>
          </a:xfrm>
          <a:solidFill>
            <a:srgbClr val="073762"/>
          </a:solidFill>
        </p:grpSpPr>
        <p:sp>
          <p:nvSpPr>
            <p:cNvPr id="44" name="Pentagon 116">
              <a:extLst>
                <a:ext uri="{FF2B5EF4-FFF2-40B4-BE49-F238E27FC236}">
                  <a16:creationId xmlns:a16="http://schemas.microsoft.com/office/drawing/2014/main" id="{1262D9EB-0633-477A-B385-3EB78343FD4C}"/>
                </a:ext>
              </a:extLst>
            </p:cNvPr>
            <p:cNvSpPr/>
            <p:nvPr/>
          </p:nvSpPr>
          <p:spPr>
            <a:xfrm>
              <a:off x="233356" y="113938"/>
              <a:ext cx="7632144" cy="505164"/>
            </a:xfrm>
            <a:custGeom>
              <a:avLst/>
              <a:gdLst>
                <a:gd name="connsiteX0" fmla="*/ 0 w 7143221"/>
                <a:gd name="connsiteY0" fmla="*/ 0 h 505164"/>
                <a:gd name="connsiteX1" fmla="*/ 6890639 w 7143221"/>
                <a:gd name="connsiteY1" fmla="*/ 0 h 505164"/>
                <a:gd name="connsiteX2" fmla="*/ 7143221 w 7143221"/>
                <a:gd name="connsiteY2" fmla="*/ 252582 h 505164"/>
                <a:gd name="connsiteX3" fmla="*/ 6890639 w 7143221"/>
                <a:gd name="connsiteY3" fmla="*/ 505164 h 505164"/>
                <a:gd name="connsiteX4" fmla="*/ 0 w 7143221"/>
                <a:gd name="connsiteY4" fmla="*/ 505164 h 505164"/>
                <a:gd name="connsiteX5" fmla="*/ 0 w 7143221"/>
                <a:gd name="connsiteY5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7157 w 7143222"/>
                <a:gd name="connsiteY5" fmla="*/ 248012 h 505164"/>
                <a:gd name="connsiteX6" fmla="*/ 1 w 7143222"/>
                <a:gd name="connsiteY6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3982 w 7143222"/>
                <a:gd name="connsiteY5" fmla="*/ 238487 h 505164"/>
                <a:gd name="connsiteX6" fmla="*/ 1 w 7143222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233" h="505164">
                  <a:moveTo>
                    <a:pt x="12" y="0"/>
                  </a:moveTo>
                  <a:lnTo>
                    <a:pt x="6890651" y="0"/>
                  </a:lnTo>
                  <a:lnTo>
                    <a:pt x="7143233" y="252582"/>
                  </a:lnTo>
                  <a:lnTo>
                    <a:pt x="6890651" y="505164"/>
                  </a:lnTo>
                  <a:lnTo>
                    <a:pt x="12" y="505164"/>
                  </a:lnTo>
                  <a:cubicBezTo>
                    <a:pt x="-519" y="414155"/>
                    <a:pt x="14824" y="491421"/>
                    <a:pt x="153993" y="238487"/>
                  </a:cubicBezTo>
                  <a:cubicBezTo>
                    <a:pt x="23291" y="51041"/>
                    <a:pt x="51339" y="79496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5" name="Google Shape;9573;p60">
              <a:extLst>
                <a:ext uri="{FF2B5EF4-FFF2-40B4-BE49-F238E27FC236}">
                  <a16:creationId xmlns:a16="http://schemas.microsoft.com/office/drawing/2014/main" id="{728486C1-FF6D-42C5-B7B7-956F9EF12F9A}"/>
                </a:ext>
              </a:extLst>
            </p:cNvPr>
            <p:cNvGrpSpPr/>
            <p:nvPr/>
          </p:nvGrpSpPr>
          <p:grpSpPr>
            <a:xfrm>
              <a:off x="106559" y="37833"/>
              <a:ext cx="398481" cy="649685"/>
              <a:chOff x="4411970" y="2726085"/>
              <a:chExt cx="118796" cy="193659"/>
            </a:xfrm>
            <a:grpFill/>
          </p:grpSpPr>
          <p:sp>
            <p:nvSpPr>
              <p:cNvPr id="46" name="Google Shape;9575;p60">
                <a:extLst>
                  <a:ext uri="{FF2B5EF4-FFF2-40B4-BE49-F238E27FC236}">
                    <a16:creationId xmlns:a16="http://schemas.microsoft.com/office/drawing/2014/main" id="{D04250C1-05ED-4422-B971-C98E8693C229}"/>
                  </a:ext>
                </a:extLst>
              </p:cNvPr>
              <p:cNvSpPr/>
              <p:nvPr/>
            </p:nvSpPr>
            <p:spPr>
              <a:xfrm>
                <a:off x="4426058" y="2791601"/>
                <a:ext cx="36167" cy="62627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387" extrusionOk="0">
                    <a:moveTo>
                      <a:pt x="176" y="0"/>
                    </a:moveTo>
                    <a:cubicBezTo>
                      <a:pt x="87" y="0"/>
                      <a:pt x="1" y="69"/>
                      <a:pt x="1" y="173"/>
                    </a:cubicBezTo>
                    <a:lnTo>
                      <a:pt x="1" y="1214"/>
                    </a:lnTo>
                    <a:cubicBezTo>
                      <a:pt x="1" y="1318"/>
                      <a:pt x="87" y="1386"/>
                      <a:pt x="176" y="1386"/>
                    </a:cubicBezTo>
                    <a:cubicBezTo>
                      <a:pt x="218" y="1386"/>
                      <a:pt x="262" y="1371"/>
                      <a:pt x="297" y="1335"/>
                    </a:cubicBezTo>
                    <a:lnTo>
                      <a:pt x="627" y="1006"/>
                    </a:lnTo>
                    <a:cubicBezTo>
                      <a:pt x="800" y="834"/>
                      <a:pt x="800" y="554"/>
                      <a:pt x="627" y="381"/>
                    </a:cubicBezTo>
                    <a:lnTo>
                      <a:pt x="297" y="51"/>
                    </a:lnTo>
                    <a:cubicBezTo>
                      <a:pt x="262" y="16"/>
                      <a:pt x="218" y="0"/>
                      <a:pt x="1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Google Shape;9574;p60">
                <a:extLst>
                  <a:ext uri="{FF2B5EF4-FFF2-40B4-BE49-F238E27FC236}">
                    <a16:creationId xmlns:a16="http://schemas.microsoft.com/office/drawing/2014/main" id="{816B3CA8-97D2-41C7-943A-A172B4097DB7}"/>
                  </a:ext>
                </a:extLst>
              </p:cNvPr>
              <p:cNvSpPr/>
              <p:nvPr/>
            </p:nvSpPr>
            <p:spPr>
              <a:xfrm>
                <a:off x="4411970" y="2726085"/>
                <a:ext cx="118796" cy="193659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4289" extrusionOk="0">
                    <a:moveTo>
                      <a:pt x="450" y="0"/>
                    </a:moveTo>
                    <a:cubicBezTo>
                      <a:pt x="357" y="0"/>
                      <a:pt x="264" y="35"/>
                      <a:pt x="193" y="106"/>
                    </a:cubicBezTo>
                    <a:lnTo>
                      <a:pt x="1" y="298"/>
                    </a:lnTo>
                    <a:lnTo>
                      <a:pt x="1591" y="1886"/>
                    </a:lnTo>
                    <a:cubicBezTo>
                      <a:pt x="1732" y="2029"/>
                      <a:pt x="1732" y="2258"/>
                      <a:pt x="1591" y="2401"/>
                    </a:cubicBezTo>
                    <a:lnTo>
                      <a:pt x="1" y="3991"/>
                    </a:lnTo>
                    <a:lnTo>
                      <a:pt x="193" y="4183"/>
                    </a:lnTo>
                    <a:cubicBezTo>
                      <a:pt x="264" y="4253"/>
                      <a:pt x="357" y="4288"/>
                      <a:pt x="450" y="4288"/>
                    </a:cubicBezTo>
                    <a:cubicBezTo>
                      <a:pt x="543" y="4288"/>
                      <a:pt x="636" y="4253"/>
                      <a:pt x="707" y="4183"/>
                    </a:cubicBezTo>
                    <a:lnTo>
                      <a:pt x="2488" y="2401"/>
                    </a:lnTo>
                    <a:cubicBezTo>
                      <a:pt x="2630" y="2260"/>
                      <a:pt x="2630" y="2029"/>
                      <a:pt x="2488" y="1888"/>
                    </a:cubicBezTo>
                    <a:lnTo>
                      <a:pt x="707" y="106"/>
                    </a:lnTo>
                    <a:cubicBezTo>
                      <a:pt x="636" y="35"/>
                      <a:pt x="543" y="0"/>
                      <a:pt x="4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A92B912-37C6-4AC2-B358-A63FB03F7B3F}"/>
              </a:ext>
            </a:extLst>
          </p:cNvPr>
          <p:cNvSpPr txBox="1"/>
          <p:nvPr/>
        </p:nvSpPr>
        <p:spPr>
          <a:xfrm>
            <a:off x="571983" y="176624"/>
            <a:ext cx="114039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BANTUAN PEMBANGUNAN RUMAH SUSUN</a:t>
            </a:r>
          </a:p>
        </p:txBody>
      </p:sp>
      <p:sp>
        <p:nvSpPr>
          <p:cNvPr id="27" name="object 4">
            <a:extLst>
              <a:ext uri="{FF2B5EF4-FFF2-40B4-BE49-F238E27FC236}">
                <a16:creationId xmlns:a16="http://schemas.microsoft.com/office/drawing/2014/main" id="{2B2CA193-F543-4B75-B255-EBE33C948735}"/>
              </a:ext>
            </a:extLst>
          </p:cNvPr>
          <p:cNvSpPr/>
          <p:nvPr/>
        </p:nvSpPr>
        <p:spPr>
          <a:xfrm>
            <a:off x="58014" y="6434884"/>
            <a:ext cx="4776186" cy="321707"/>
          </a:xfrm>
          <a:custGeom>
            <a:avLst/>
            <a:gdLst/>
            <a:ahLst/>
            <a:cxnLst/>
            <a:rect l="l" t="t" r="r" b="b"/>
            <a:pathLst>
              <a:path w="8037830" h="4150360">
                <a:moveTo>
                  <a:pt x="8037576" y="0"/>
                </a:moveTo>
                <a:lnTo>
                  <a:pt x="0" y="0"/>
                </a:lnTo>
                <a:lnTo>
                  <a:pt x="0" y="1886712"/>
                </a:lnTo>
                <a:lnTo>
                  <a:pt x="0" y="4149852"/>
                </a:lnTo>
                <a:lnTo>
                  <a:pt x="8037576" y="4149852"/>
                </a:lnTo>
                <a:lnTo>
                  <a:pt x="8037576" y="1886712"/>
                </a:lnTo>
                <a:lnTo>
                  <a:pt x="8037576" y="0"/>
                </a:lnTo>
                <a:close/>
              </a:path>
            </a:pathLst>
          </a:custGeom>
          <a:solidFill>
            <a:srgbClr val="073762">
              <a:alpha val="74900"/>
            </a:srgbClr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71202F0-DB5E-430D-A4EA-C1B99AC67060}"/>
              </a:ext>
            </a:extLst>
          </p:cNvPr>
          <p:cNvSpPr/>
          <p:nvPr/>
        </p:nvSpPr>
        <p:spPr>
          <a:xfrm>
            <a:off x="11988323" y="1193297"/>
            <a:ext cx="203677" cy="5134615"/>
          </a:xfrm>
          <a:prstGeom prst="rect">
            <a:avLst/>
          </a:prstGeom>
          <a:solidFill>
            <a:srgbClr val="FFA60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bject 4">
            <a:extLst>
              <a:ext uri="{FF2B5EF4-FFF2-40B4-BE49-F238E27FC236}">
                <a16:creationId xmlns:a16="http://schemas.microsoft.com/office/drawing/2014/main" id="{FE9B609D-A1DA-4409-A0F9-CD3473CCCFDA}"/>
              </a:ext>
            </a:extLst>
          </p:cNvPr>
          <p:cNvSpPr/>
          <p:nvPr/>
        </p:nvSpPr>
        <p:spPr>
          <a:xfrm flipV="1">
            <a:off x="10804324" y="6120403"/>
            <a:ext cx="1387676" cy="762227"/>
          </a:xfrm>
          <a:custGeom>
            <a:avLst/>
            <a:gdLst/>
            <a:ahLst/>
            <a:cxnLst/>
            <a:rect l="l" t="t" r="r" b="b"/>
            <a:pathLst>
              <a:path w="8037830" h="4150360">
                <a:moveTo>
                  <a:pt x="8037576" y="0"/>
                </a:moveTo>
                <a:lnTo>
                  <a:pt x="0" y="0"/>
                </a:lnTo>
                <a:lnTo>
                  <a:pt x="0" y="1886712"/>
                </a:lnTo>
                <a:lnTo>
                  <a:pt x="0" y="4149852"/>
                </a:lnTo>
                <a:lnTo>
                  <a:pt x="8037576" y="4149852"/>
                </a:lnTo>
                <a:lnTo>
                  <a:pt x="8037576" y="1886712"/>
                </a:lnTo>
                <a:lnTo>
                  <a:pt x="8037576" y="0"/>
                </a:lnTo>
                <a:close/>
              </a:path>
            </a:pathLst>
          </a:custGeom>
          <a:solidFill>
            <a:srgbClr val="073762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0205675-2848-4A42-B58D-0192B7D964B8}"/>
              </a:ext>
            </a:extLst>
          </p:cNvPr>
          <p:cNvSpPr/>
          <p:nvPr/>
        </p:nvSpPr>
        <p:spPr>
          <a:xfrm>
            <a:off x="149719" y="2357902"/>
            <a:ext cx="11831713" cy="2996566"/>
          </a:xfrm>
          <a:prstGeom prst="rect">
            <a:avLst/>
          </a:prstGeom>
          <a:solidFill>
            <a:srgbClr val="FFFFCC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F5E9DB08-5CC3-42F2-9765-41EAFE7BB357}"/>
              </a:ext>
            </a:extLst>
          </p:cNvPr>
          <p:cNvSpPr txBox="1">
            <a:spLocks/>
          </p:cNvSpPr>
          <p:nvPr/>
        </p:nvSpPr>
        <p:spPr>
          <a:xfrm>
            <a:off x="199088" y="885529"/>
            <a:ext cx="2009417" cy="425283"/>
          </a:xfrm>
          <a:prstGeom prst="rect">
            <a:avLst/>
          </a:prstGeom>
          <a:solidFill>
            <a:srgbClr val="254061"/>
          </a:solidFill>
        </p:spPr>
        <p:txBody>
          <a:bodyPr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prstClr val="white"/>
                </a:solidFill>
                <a:latin typeface="Century Gothic" panose="020B0502020202020204" pitchFamily="34" charset="0"/>
              </a:rPr>
              <a:t>Definisi</a:t>
            </a:r>
            <a:endParaRPr lang="en-US" sz="24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5A15E05-E98D-42D0-BA65-5AEF7A1DCEBB}"/>
              </a:ext>
            </a:extLst>
          </p:cNvPr>
          <p:cNvSpPr/>
          <p:nvPr/>
        </p:nvSpPr>
        <p:spPr>
          <a:xfrm>
            <a:off x="130779" y="1301892"/>
            <a:ext cx="11869591" cy="92333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Bantuan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Pembangunan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Rumah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Susun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adalah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bantuan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pembangunan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rumah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susun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umum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rumah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susun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khusus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, dan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rumah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susun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negara yang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diberikan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oleh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pemerintah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pusat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melalui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Anggaran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Pendapatan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dan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Belanja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Negara.</a:t>
            </a:r>
          </a:p>
        </p:txBody>
      </p:sp>
      <p:grpSp>
        <p:nvGrpSpPr>
          <p:cNvPr id="33" name="Google Shape;2472;p44">
            <a:extLst>
              <a:ext uri="{FF2B5EF4-FFF2-40B4-BE49-F238E27FC236}">
                <a16:creationId xmlns:a16="http://schemas.microsoft.com/office/drawing/2014/main" id="{22C44C5C-9EA4-4524-B3EE-7CA340789FCA}"/>
              </a:ext>
            </a:extLst>
          </p:cNvPr>
          <p:cNvGrpSpPr/>
          <p:nvPr/>
        </p:nvGrpSpPr>
        <p:grpSpPr>
          <a:xfrm>
            <a:off x="214125" y="2844181"/>
            <a:ext cx="1626346" cy="1399429"/>
            <a:chOff x="235075" y="777725"/>
            <a:chExt cx="7186900" cy="4132775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69" name="Google Shape;2473;p44">
              <a:extLst>
                <a:ext uri="{FF2B5EF4-FFF2-40B4-BE49-F238E27FC236}">
                  <a16:creationId xmlns:a16="http://schemas.microsoft.com/office/drawing/2014/main" id="{409AA3D0-9056-4DE0-9741-F2BB372F2ACC}"/>
                </a:ext>
              </a:extLst>
            </p:cNvPr>
            <p:cNvSpPr/>
            <p:nvPr/>
          </p:nvSpPr>
          <p:spPr>
            <a:xfrm>
              <a:off x="342575" y="932875"/>
              <a:ext cx="7079400" cy="3826525"/>
            </a:xfrm>
            <a:custGeom>
              <a:avLst/>
              <a:gdLst/>
              <a:ahLst/>
              <a:cxnLst/>
              <a:rect l="l" t="t" r="r" b="b"/>
              <a:pathLst>
                <a:path w="283176" h="153061" extrusionOk="0">
                  <a:moveTo>
                    <a:pt x="168404" y="0"/>
                  </a:moveTo>
                  <a:cubicBezTo>
                    <a:pt x="157709" y="0"/>
                    <a:pt x="146666" y="1269"/>
                    <a:pt x="137470" y="1958"/>
                  </a:cubicBezTo>
                  <a:cubicBezTo>
                    <a:pt x="99769" y="4776"/>
                    <a:pt x="61970" y="14736"/>
                    <a:pt x="30657" y="36550"/>
                  </a:cubicBezTo>
                  <a:cubicBezTo>
                    <a:pt x="16422" y="46461"/>
                    <a:pt x="2915" y="60284"/>
                    <a:pt x="1336" y="77580"/>
                  </a:cubicBezTo>
                  <a:cubicBezTo>
                    <a:pt x="0" y="92204"/>
                    <a:pt x="7774" y="106560"/>
                    <a:pt x="18778" y="116301"/>
                  </a:cubicBezTo>
                  <a:cubicBezTo>
                    <a:pt x="29807" y="126043"/>
                    <a:pt x="43726" y="131800"/>
                    <a:pt x="57670" y="136415"/>
                  </a:cubicBezTo>
                  <a:cubicBezTo>
                    <a:pt x="91058" y="147472"/>
                    <a:pt x="125903" y="153060"/>
                    <a:pt x="160873" y="153060"/>
                  </a:cubicBezTo>
                  <a:cubicBezTo>
                    <a:pt x="176382" y="153060"/>
                    <a:pt x="191917" y="151961"/>
                    <a:pt x="207359" y="149752"/>
                  </a:cubicBezTo>
                  <a:cubicBezTo>
                    <a:pt x="222226" y="147614"/>
                    <a:pt x="237360" y="144286"/>
                    <a:pt x="249871" y="135929"/>
                  </a:cubicBezTo>
                  <a:cubicBezTo>
                    <a:pt x="275062" y="119095"/>
                    <a:pt x="283175" y="80398"/>
                    <a:pt x="265102" y="56057"/>
                  </a:cubicBezTo>
                  <a:cubicBezTo>
                    <a:pt x="255968" y="43789"/>
                    <a:pt x="242097" y="36137"/>
                    <a:pt x="229125" y="28024"/>
                  </a:cubicBezTo>
                  <a:cubicBezTo>
                    <a:pt x="217003" y="20420"/>
                    <a:pt x="204881" y="7643"/>
                    <a:pt x="191278" y="3027"/>
                  </a:cubicBezTo>
                  <a:cubicBezTo>
                    <a:pt x="184502" y="737"/>
                    <a:pt x="176554" y="0"/>
                    <a:pt x="1684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endParaRPr>
                <a:solidFill>
                  <a:prstClr val="white"/>
                </a:solidFill>
                <a:latin typeface="Avenir Next LT Pro"/>
              </a:endParaRPr>
            </a:p>
          </p:txBody>
        </p:sp>
        <p:sp>
          <p:nvSpPr>
            <p:cNvPr id="70" name="Google Shape;2474;p44">
              <a:extLst>
                <a:ext uri="{FF2B5EF4-FFF2-40B4-BE49-F238E27FC236}">
                  <a16:creationId xmlns:a16="http://schemas.microsoft.com/office/drawing/2014/main" id="{C1B3527B-1CA5-4AF9-9143-7D936719917B}"/>
                </a:ext>
              </a:extLst>
            </p:cNvPr>
            <p:cNvSpPr/>
            <p:nvPr/>
          </p:nvSpPr>
          <p:spPr>
            <a:xfrm>
              <a:off x="235075" y="777725"/>
              <a:ext cx="7126775" cy="4132775"/>
            </a:xfrm>
            <a:custGeom>
              <a:avLst/>
              <a:gdLst/>
              <a:ahLst/>
              <a:cxnLst/>
              <a:rect l="l" t="t" r="r" b="b"/>
              <a:pathLst>
                <a:path w="285071" h="165311" extrusionOk="0">
                  <a:moveTo>
                    <a:pt x="193683" y="2310"/>
                  </a:moveTo>
                  <a:lnTo>
                    <a:pt x="194120" y="2431"/>
                  </a:lnTo>
                  <a:lnTo>
                    <a:pt x="194557" y="2553"/>
                  </a:lnTo>
                  <a:lnTo>
                    <a:pt x="195456" y="2820"/>
                  </a:lnTo>
                  <a:lnTo>
                    <a:pt x="196198" y="3047"/>
                  </a:lnTo>
                  <a:lnTo>
                    <a:pt x="196198" y="3047"/>
                  </a:lnTo>
                  <a:cubicBezTo>
                    <a:pt x="196113" y="3020"/>
                    <a:pt x="196027" y="2993"/>
                    <a:pt x="195942" y="2966"/>
                  </a:cubicBezTo>
                  <a:lnTo>
                    <a:pt x="194825" y="2626"/>
                  </a:lnTo>
                  <a:cubicBezTo>
                    <a:pt x="194436" y="2504"/>
                    <a:pt x="194072" y="2383"/>
                    <a:pt x="193683" y="2310"/>
                  </a:cubicBezTo>
                  <a:close/>
                  <a:moveTo>
                    <a:pt x="196198" y="3047"/>
                  </a:moveTo>
                  <a:cubicBezTo>
                    <a:pt x="196309" y="3081"/>
                    <a:pt x="196421" y="3115"/>
                    <a:pt x="196532" y="3149"/>
                  </a:cubicBezTo>
                  <a:lnTo>
                    <a:pt x="196532" y="3149"/>
                  </a:lnTo>
                  <a:lnTo>
                    <a:pt x="196198" y="3047"/>
                  </a:lnTo>
                  <a:close/>
                  <a:moveTo>
                    <a:pt x="196532" y="3149"/>
                  </a:moveTo>
                  <a:lnTo>
                    <a:pt x="197205" y="3354"/>
                  </a:lnTo>
                  <a:cubicBezTo>
                    <a:pt x="197213" y="3356"/>
                    <a:pt x="197220" y="3358"/>
                    <a:pt x="197228" y="3360"/>
                  </a:cubicBezTo>
                  <a:lnTo>
                    <a:pt x="197228" y="3360"/>
                  </a:lnTo>
                  <a:cubicBezTo>
                    <a:pt x="196996" y="3288"/>
                    <a:pt x="196764" y="3219"/>
                    <a:pt x="196532" y="3149"/>
                  </a:cubicBezTo>
                  <a:close/>
                  <a:moveTo>
                    <a:pt x="197228" y="3360"/>
                  </a:moveTo>
                  <a:lnTo>
                    <a:pt x="197228" y="3360"/>
                  </a:lnTo>
                  <a:cubicBezTo>
                    <a:pt x="197350" y="3398"/>
                    <a:pt x="197472" y="3437"/>
                    <a:pt x="197593" y="3477"/>
                  </a:cubicBezTo>
                  <a:lnTo>
                    <a:pt x="197593" y="3477"/>
                  </a:lnTo>
                  <a:cubicBezTo>
                    <a:pt x="197473" y="3434"/>
                    <a:pt x="197353" y="3392"/>
                    <a:pt x="197228" y="3360"/>
                  </a:cubicBezTo>
                  <a:close/>
                  <a:moveTo>
                    <a:pt x="197593" y="3477"/>
                  </a:moveTo>
                  <a:lnTo>
                    <a:pt x="197593" y="3477"/>
                  </a:lnTo>
                  <a:cubicBezTo>
                    <a:pt x="197745" y="3533"/>
                    <a:pt x="197897" y="3593"/>
                    <a:pt x="198055" y="3646"/>
                  </a:cubicBezTo>
                  <a:lnTo>
                    <a:pt x="198930" y="3986"/>
                  </a:lnTo>
                  <a:cubicBezTo>
                    <a:pt x="199513" y="4205"/>
                    <a:pt x="200096" y="4423"/>
                    <a:pt x="200655" y="4666"/>
                  </a:cubicBezTo>
                  <a:cubicBezTo>
                    <a:pt x="200971" y="4803"/>
                    <a:pt x="201287" y="4943"/>
                    <a:pt x="201601" y="5085"/>
                  </a:cubicBezTo>
                  <a:lnTo>
                    <a:pt x="201601" y="5085"/>
                  </a:lnTo>
                  <a:lnTo>
                    <a:pt x="200412" y="4545"/>
                  </a:lnTo>
                  <a:lnTo>
                    <a:pt x="198201" y="3694"/>
                  </a:lnTo>
                  <a:cubicBezTo>
                    <a:pt x="197999" y="3616"/>
                    <a:pt x="197796" y="3545"/>
                    <a:pt x="197593" y="3477"/>
                  </a:cubicBezTo>
                  <a:close/>
                  <a:moveTo>
                    <a:pt x="201601" y="5085"/>
                  </a:moveTo>
                  <a:lnTo>
                    <a:pt x="201792" y="5172"/>
                  </a:lnTo>
                  <a:lnTo>
                    <a:pt x="201792" y="5172"/>
                  </a:lnTo>
                  <a:cubicBezTo>
                    <a:pt x="201728" y="5143"/>
                    <a:pt x="201665" y="5114"/>
                    <a:pt x="201601" y="5085"/>
                  </a:cubicBezTo>
                  <a:close/>
                  <a:moveTo>
                    <a:pt x="201792" y="5172"/>
                  </a:moveTo>
                  <a:cubicBezTo>
                    <a:pt x="202347" y="5425"/>
                    <a:pt x="202898" y="5687"/>
                    <a:pt x="203447" y="5957"/>
                  </a:cubicBezTo>
                  <a:lnTo>
                    <a:pt x="203447" y="5957"/>
                  </a:lnTo>
                  <a:cubicBezTo>
                    <a:pt x="203149" y="5808"/>
                    <a:pt x="202850" y="5661"/>
                    <a:pt x="202550" y="5516"/>
                  </a:cubicBezTo>
                  <a:lnTo>
                    <a:pt x="201792" y="5172"/>
                  </a:lnTo>
                  <a:close/>
                  <a:moveTo>
                    <a:pt x="203447" y="5957"/>
                  </a:moveTo>
                  <a:cubicBezTo>
                    <a:pt x="205025" y="6746"/>
                    <a:pt x="206570" y="7594"/>
                    <a:pt x="208082" y="8506"/>
                  </a:cubicBezTo>
                  <a:lnTo>
                    <a:pt x="208082" y="8506"/>
                  </a:lnTo>
                  <a:cubicBezTo>
                    <a:pt x="207745" y="8301"/>
                    <a:pt x="207407" y="8098"/>
                    <a:pt x="207068" y="7897"/>
                  </a:cubicBezTo>
                  <a:cubicBezTo>
                    <a:pt x="205877" y="7204"/>
                    <a:pt x="204670" y="6559"/>
                    <a:pt x="203447" y="5957"/>
                  </a:cubicBezTo>
                  <a:close/>
                  <a:moveTo>
                    <a:pt x="208082" y="8506"/>
                  </a:moveTo>
                  <a:cubicBezTo>
                    <a:pt x="208378" y="8686"/>
                    <a:pt x="208674" y="8868"/>
                    <a:pt x="208969" y="9051"/>
                  </a:cubicBezTo>
                  <a:lnTo>
                    <a:pt x="208969" y="9051"/>
                  </a:lnTo>
                  <a:cubicBezTo>
                    <a:pt x="208675" y="8867"/>
                    <a:pt x="208379" y="8685"/>
                    <a:pt x="208082" y="8506"/>
                  </a:cubicBezTo>
                  <a:close/>
                  <a:moveTo>
                    <a:pt x="274827" y="94613"/>
                  </a:moveTo>
                  <a:cubicBezTo>
                    <a:pt x="274825" y="94672"/>
                    <a:pt x="274822" y="94731"/>
                    <a:pt x="274819" y="94790"/>
                  </a:cubicBezTo>
                  <a:lnTo>
                    <a:pt x="274827" y="94613"/>
                  </a:lnTo>
                  <a:close/>
                  <a:moveTo>
                    <a:pt x="182036" y="164515"/>
                  </a:moveTo>
                  <a:cubicBezTo>
                    <a:pt x="182009" y="164557"/>
                    <a:pt x="182151" y="164591"/>
                    <a:pt x="182606" y="164606"/>
                  </a:cubicBezTo>
                  <a:cubicBezTo>
                    <a:pt x="182112" y="164589"/>
                    <a:pt x="181975" y="164562"/>
                    <a:pt x="182036" y="164515"/>
                  </a:cubicBezTo>
                  <a:close/>
                  <a:moveTo>
                    <a:pt x="171889" y="1"/>
                  </a:moveTo>
                  <a:cubicBezTo>
                    <a:pt x="169431" y="1"/>
                    <a:pt x="166985" y="62"/>
                    <a:pt x="164556" y="148"/>
                  </a:cubicBezTo>
                  <a:cubicBezTo>
                    <a:pt x="156370" y="512"/>
                    <a:pt x="148378" y="1314"/>
                    <a:pt x="140483" y="1872"/>
                  </a:cubicBezTo>
                  <a:cubicBezTo>
                    <a:pt x="132321" y="2456"/>
                    <a:pt x="124183" y="3379"/>
                    <a:pt x="116020" y="4666"/>
                  </a:cubicBezTo>
                  <a:lnTo>
                    <a:pt x="112960" y="5128"/>
                  </a:lnTo>
                  <a:cubicBezTo>
                    <a:pt x="111964" y="5298"/>
                    <a:pt x="110943" y="5516"/>
                    <a:pt x="109923" y="5686"/>
                  </a:cubicBezTo>
                  <a:lnTo>
                    <a:pt x="106887" y="6269"/>
                  </a:lnTo>
                  <a:lnTo>
                    <a:pt x="105380" y="6537"/>
                  </a:lnTo>
                  <a:lnTo>
                    <a:pt x="103850" y="6877"/>
                  </a:lnTo>
                  <a:cubicBezTo>
                    <a:pt x="101834" y="7314"/>
                    <a:pt x="99817" y="7727"/>
                    <a:pt x="97777" y="8188"/>
                  </a:cubicBezTo>
                  <a:lnTo>
                    <a:pt x="91704" y="9719"/>
                  </a:lnTo>
                  <a:cubicBezTo>
                    <a:pt x="90878" y="9913"/>
                    <a:pt x="90052" y="10180"/>
                    <a:pt x="89226" y="10423"/>
                  </a:cubicBezTo>
                  <a:lnTo>
                    <a:pt x="86797" y="11128"/>
                  </a:lnTo>
                  <a:lnTo>
                    <a:pt x="84416" y="11857"/>
                  </a:lnTo>
                  <a:cubicBezTo>
                    <a:pt x="83615" y="12099"/>
                    <a:pt x="82861" y="12391"/>
                    <a:pt x="82108" y="12634"/>
                  </a:cubicBezTo>
                  <a:lnTo>
                    <a:pt x="77614" y="14213"/>
                  </a:lnTo>
                  <a:cubicBezTo>
                    <a:pt x="76157" y="14747"/>
                    <a:pt x="74748" y="15355"/>
                    <a:pt x="73363" y="15889"/>
                  </a:cubicBezTo>
                  <a:lnTo>
                    <a:pt x="71323" y="16739"/>
                  </a:lnTo>
                  <a:lnTo>
                    <a:pt x="70327" y="17152"/>
                  </a:lnTo>
                  <a:lnTo>
                    <a:pt x="69331" y="17590"/>
                  </a:lnTo>
                  <a:lnTo>
                    <a:pt x="65517" y="19363"/>
                  </a:lnTo>
                  <a:lnTo>
                    <a:pt x="63671" y="20213"/>
                  </a:lnTo>
                  <a:lnTo>
                    <a:pt x="61922" y="21136"/>
                  </a:lnTo>
                  <a:lnTo>
                    <a:pt x="58521" y="22910"/>
                  </a:lnTo>
                  <a:lnTo>
                    <a:pt x="62772" y="21088"/>
                  </a:lnTo>
                  <a:lnTo>
                    <a:pt x="63841" y="20650"/>
                  </a:lnTo>
                  <a:lnTo>
                    <a:pt x="64909" y="20213"/>
                  </a:lnTo>
                  <a:lnTo>
                    <a:pt x="67072" y="19387"/>
                  </a:lnTo>
                  <a:lnTo>
                    <a:pt x="69234" y="18561"/>
                  </a:lnTo>
                  <a:cubicBezTo>
                    <a:pt x="69962" y="18270"/>
                    <a:pt x="70691" y="17978"/>
                    <a:pt x="71420" y="17735"/>
                  </a:cubicBezTo>
                  <a:lnTo>
                    <a:pt x="75817" y="16229"/>
                  </a:lnTo>
                  <a:cubicBezTo>
                    <a:pt x="76545" y="15962"/>
                    <a:pt x="77274" y="15695"/>
                    <a:pt x="78027" y="15476"/>
                  </a:cubicBezTo>
                  <a:lnTo>
                    <a:pt x="80238" y="14796"/>
                  </a:lnTo>
                  <a:cubicBezTo>
                    <a:pt x="81720" y="14334"/>
                    <a:pt x="83202" y="13873"/>
                    <a:pt x="84708" y="13411"/>
                  </a:cubicBezTo>
                  <a:lnTo>
                    <a:pt x="89202" y="12172"/>
                  </a:lnTo>
                  <a:lnTo>
                    <a:pt x="91461" y="11565"/>
                  </a:lnTo>
                  <a:lnTo>
                    <a:pt x="93744" y="11031"/>
                  </a:lnTo>
                  <a:lnTo>
                    <a:pt x="98287" y="9913"/>
                  </a:lnTo>
                  <a:cubicBezTo>
                    <a:pt x="99817" y="9597"/>
                    <a:pt x="101372" y="9282"/>
                    <a:pt x="102878" y="8942"/>
                  </a:cubicBezTo>
                  <a:lnTo>
                    <a:pt x="105186" y="8480"/>
                  </a:lnTo>
                  <a:cubicBezTo>
                    <a:pt x="105963" y="8310"/>
                    <a:pt x="106716" y="8188"/>
                    <a:pt x="107494" y="8043"/>
                  </a:cubicBezTo>
                  <a:lnTo>
                    <a:pt x="112134" y="7217"/>
                  </a:lnTo>
                  <a:cubicBezTo>
                    <a:pt x="118328" y="6197"/>
                    <a:pt x="124547" y="5322"/>
                    <a:pt x="130839" y="4715"/>
                  </a:cubicBezTo>
                  <a:lnTo>
                    <a:pt x="133195" y="4472"/>
                  </a:lnTo>
                  <a:lnTo>
                    <a:pt x="134361" y="4350"/>
                  </a:lnTo>
                  <a:lnTo>
                    <a:pt x="135551" y="4277"/>
                  </a:lnTo>
                  <a:lnTo>
                    <a:pt x="140264" y="3913"/>
                  </a:lnTo>
                  <a:lnTo>
                    <a:pt x="141454" y="3816"/>
                  </a:lnTo>
                  <a:lnTo>
                    <a:pt x="142596" y="3743"/>
                  </a:lnTo>
                  <a:lnTo>
                    <a:pt x="144928" y="3573"/>
                  </a:lnTo>
                  <a:lnTo>
                    <a:pt x="149568" y="3209"/>
                  </a:lnTo>
                  <a:cubicBezTo>
                    <a:pt x="155811" y="2747"/>
                    <a:pt x="162151" y="2261"/>
                    <a:pt x="168589" y="2140"/>
                  </a:cubicBezTo>
                  <a:lnTo>
                    <a:pt x="171018" y="2115"/>
                  </a:lnTo>
                  <a:cubicBezTo>
                    <a:pt x="171419" y="2103"/>
                    <a:pt x="171820" y="2097"/>
                    <a:pt x="172224" y="2097"/>
                  </a:cubicBezTo>
                  <a:cubicBezTo>
                    <a:pt x="172628" y="2097"/>
                    <a:pt x="173034" y="2103"/>
                    <a:pt x="173447" y="2115"/>
                  </a:cubicBezTo>
                  <a:lnTo>
                    <a:pt x="175877" y="2164"/>
                  </a:lnTo>
                  <a:cubicBezTo>
                    <a:pt x="176678" y="2188"/>
                    <a:pt x="177504" y="2237"/>
                    <a:pt x="178330" y="2261"/>
                  </a:cubicBezTo>
                  <a:lnTo>
                    <a:pt x="179545" y="2334"/>
                  </a:lnTo>
                  <a:cubicBezTo>
                    <a:pt x="179958" y="2358"/>
                    <a:pt x="180346" y="2407"/>
                    <a:pt x="180759" y="2431"/>
                  </a:cubicBezTo>
                  <a:lnTo>
                    <a:pt x="183237" y="2650"/>
                  </a:lnTo>
                  <a:lnTo>
                    <a:pt x="185691" y="2941"/>
                  </a:lnTo>
                  <a:cubicBezTo>
                    <a:pt x="186104" y="2990"/>
                    <a:pt x="186517" y="3039"/>
                    <a:pt x="186930" y="3111"/>
                  </a:cubicBezTo>
                  <a:lnTo>
                    <a:pt x="188168" y="3330"/>
                  </a:lnTo>
                  <a:lnTo>
                    <a:pt x="189407" y="3549"/>
                  </a:lnTo>
                  <a:cubicBezTo>
                    <a:pt x="189820" y="3622"/>
                    <a:pt x="190233" y="3694"/>
                    <a:pt x="190646" y="3792"/>
                  </a:cubicBezTo>
                  <a:lnTo>
                    <a:pt x="193124" y="4350"/>
                  </a:lnTo>
                  <a:cubicBezTo>
                    <a:pt x="193537" y="4447"/>
                    <a:pt x="193950" y="4569"/>
                    <a:pt x="194363" y="4690"/>
                  </a:cubicBezTo>
                  <a:lnTo>
                    <a:pt x="195602" y="5079"/>
                  </a:lnTo>
                  <a:lnTo>
                    <a:pt x="196841" y="5443"/>
                  </a:lnTo>
                  <a:lnTo>
                    <a:pt x="198055" y="5905"/>
                  </a:lnTo>
                  <a:cubicBezTo>
                    <a:pt x="201238" y="7144"/>
                    <a:pt x="204299" y="8650"/>
                    <a:pt x="207189" y="10448"/>
                  </a:cubicBezTo>
                  <a:cubicBezTo>
                    <a:pt x="212898" y="13921"/>
                    <a:pt x="217975" y="17954"/>
                    <a:pt x="222955" y="21865"/>
                  </a:cubicBezTo>
                  <a:cubicBezTo>
                    <a:pt x="225433" y="23808"/>
                    <a:pt x="227911" y="25752"/>
                    <a:pt x="230388" y="27574"/>
                  </a:cubicBezTo>
                  <a:cubicBezTo>
                    <a:pt x="231020" y="28035"/>
                    <a:pt x="231627" y="28472"/>
                    <a:pt x="232259" y="28910"/>
                  </a:cubicBezTo>
                  <a:lnTo>
                    <a:pt x="233206" y="29566"/>
                  </a:lnTo>
                  <a:lnTo>
                    <a:pt x="234154" y="30173"/>
                  </a:lnTo>
                  <a:cubicBezTo>
                    <a:pt x="235368" y="30999"/>
                    <a:pt x="236753" y="31849"/>
                    <a:pt x="238065" y="32675"/>
                  </a:cubicBezTo>
                  <a:cubicBezTo>
                    <a:pt x="240761" y="34351"/>
                    <a:pt x="243482" y="36027"/>
                    <a:pt x="246178" y="37752"/>
                  </a:cubicBezTo>
                  <a:cubicBezTo>
                    <a:pt x="248875" y="39477"/>
                    <a:pt x="251571" y="41250"/>
                    <a:pt x="254243" y="43145"/>
                  </a:cubicBezTo>
                  <a:cubicBezTo>
                    <a:pt x="256891" y="45040"/>
                    <a:pt x="259491" y="47032"/>
                    <a:pt x="262017" y="49194"/>
                  </a:cubicBezTo>
                  <a:cubicBezTo>
                    <a:pt x="264543" y="51356"/>
                    <a:pt x="266924" y="53712"/>
                    <a:pt x="269135" y="56214"/>
                  </a:cubicBezTo>
                  <a:lnTo>
                    <a:pt x="269961" y="57161"/>
                  </a:lnTo>
                  <a:cubicBezTo>
                    <a:pt x="270228" y="57477"/>
                    <a:pt x="270495" y="57817"/>
                    <a:pt x="270762" y="58133"/>
                  </a:cubicBezTo>
                  <a:lnTo>
                    <a:pt x="272317" y="60125"/>
                  </a:lnTo>
                  <a:lnTo>
                    <a:pt x="273774" y="62239"/>
                  </a:lnTo>
                  <a:cubicBezTo>
                    <a:pt x="274017" y="62579"/>
                    <a:pt x="274236" y="62943"/>
                    <a:pt x="274455" y="63307"/>
                  </a:cubicBezTo>
                  <a:lnTo>
                    <a:pt x="275111" y="64401"/>
                  </a:lnTo>
                  <a:cubicBezTo>
                    <a:pt x="276811" y="67340"/>
                    <a:pt x="278269" y="70401"/>
                    <a:pt x="279410" y="73607"/>
                  </a:cubicBezTo>
                  <a:cubicBezTo>
                    <a:pt x="280528" y="76790"/>
                    <a:pt x="281354" y="80069"/>
                    <a:pt x="281864" y="83397"/>
                  </a:cubicBezTo>
                  <a:lnTo>
                    <a:pt x="282082" y="84636"/>
                  </a:lnTo>
                  <a:cubicBezTo>
                    <a:pt x="282155" y="85049"/>
                    <a:pt x="282180" y="85462"/>
                    <a:pt x="282228" y="85875"/>
                  </a:cubicBezTo>
                  <a:lnTo>
                    <a:pt x="282350" y="87138"/>
                  </a:lnTo>
                  <a:cubicBezTo>
                    <a:pt x="282398" y="87551"/>
                    <a:pt x="282447" y="87964"/>
                    <a:pt x="282471" y="88377"/>
                  </a:cubicBezTo>
                  <a:lnTo>
                    <a:pt x="282617" y="90879"/>
                  </a:lnTo>
                  <a:lnTo>
                    <a:pt x="282641" y="93381"/>
                  </a:lnTo>
                  <a:cubicBezTo>
                    <a:pt x="282593" y="100037"/>
                    <a:pt x="281524" y="106620"/>
                    <a:pt x="279459" y="112961"/>
                  </a:cubicBezTo>
                  <a:lnTo>
                    <a:pt x="279094" y="114127"/>
                  </a:lnTo>
                  <a:cubicBezTo>
                    <a:pt x="278973" y="114515"/>
                    <a:pt x="278803" y="114904"/>
                    <a:pt x="278657" y="115293"/>
                  </a:cubicBezTo>
                  <a:lnTo>
                    <a:pt x="278220" y="116459"/>
                  </a:lnTo>
                  <a:cubicBezTo>
                    <a:pt x="278074" y="116847"/>
                    <a:pt x="277928" y="117236"/>
                    <a:pt x="277758" y="117600"/>
                  </a:cubicBezTo>
                  <a:lnTo>
                    <a:pt x="276787" y="119884"/>
                  </a:lnTo>
                  <a:lnTo>
                    <a:pt x="275718" y="122094"/>
                  </a:lnTo>
                  <a:cubicBezTo>
                    <a:pt x="274236" y="125058"/>
                    <a:pt x="272536" y="127876"/>
                    <a:pt x="270616" y="130572"/>
                  </a:cubicBezTo>
                  <a:cubicBezTo>
                    <a:pt x="277224" y="121171"/>
                    <a:pt x="281208" y="110191"/>
                    <a:pt x="282204" y="98774"/>
                  </a:cubicBezTo>
                  <a:cubicBezTo>
                    <a:pt x="282447" y="95835"/>
                    <a:pt x="282495" y="92895"/>
                    <a:pt x="282350" y="89980"/>
                  </a:cubicBezTo>
                  <a:cubicBezTo>
                    <a:pt x="282180" y="87017"/>
                    <a:pt x="281815" y="84077"/>
                    <a:pt x="281208" y="81162"/>
                  </a:cubicBezTo>
                  <a:cubicBezTo>
                    <a:pt x="280601" y="78247"/>
                    <a:pt x="279775" y="75381"/>
                    <a:pt x="278706" y="72587"/>
                  </a:cubicBezTo>
                  <a:cubicBezTo>
                    <a:pt x="277637" y="69769"/>
                    <a:pt x="276325" y="67073"/>
                    <a:pt x="274770" y="64498"/>
                  </a:cubicBezTo>
                  <a:cubicBezTo>
                    <a:pt x="274357" y="63842"/>
                    <a:pt x="273993" y="63186"/>
                    <a:pt x="273580" y="62579"/>
                  </a:cubicBezTo>
                  <a:lnTo>
                    <a:pt x="272293" y="60708"/>
                  </a:lnTo>
                  <a:cubicBezTo>
                    <a:pt x="272171" y="60562"/>
                    <a:pt x="272074" y="60417"/>
                    <a:pt x="271953" y="60271"/>
                  </a:cubicBezTo>
                  <a:lnTo>
                    <a:pt x="271612" y="59809"/>
                  </a:lnTo>
                  <a:lnTo>
                    <a:pt x="270932" y="58935"/>
                  </a:lnTo>
                  <a:lnTo>
                    <a:pt x="270228" y="58060"/>
                  </a:lnTo>
                  <a:cubicBezTo>
                    <a:pt x="270009" y="57769"/>
                    <a:pt x="269742" y="57502"/>
                    <a:pt x="269523" y="57210"/>
                  </a:cubicBezTo>
                  <a:cubicBezTo>
                    <a:pt x="267604" y="54951"/>
                    <a:pt x="265539" y="52837"/>
                    <a:pt x="263353" y="50845"/>
                  </a:cubicBezTo>
                  <a:cubicBezTo>
                    <a:pt x="259005" y="46910"/>
                    <a:pt x="254341" y="43534"/>
                    <a:pt x="249652" y="40424"/>
                  </a:cubicBezTo>
                  <a:cubicBezTo>
                    <a:pt x="244964" y="37339"/>
                    <a:pt x="240251" y="34448"/>
                    <a:pt x="235708" y="31558"/>
                  </a:cubicBezTo>
                  <a:cubicBezTo>
                    <a:pt x="231312" y="28764"/>
                    <a:pt x="227230" y="25533"/>
                    <a:pt x="223125" y="22254"/>
                  </a:cubicBezTo>
                  <a:cubicBezTo>
                    <a:pt x="220186" y="19922"/>
                    <a:pt x="217222" y="17565"/>
                    <a:pt x="214161" y="15330"/>
                  </a:cubicBezTo>
                  <a:cubicBezTo>
                    <a:pt x="211076" y="13023"/>
                    <a:pt x="207845" y="10933"/>
                    <a:pt x="204469" y="9039"/>
                  </a:cubicBezTo>
                  <a:lnTo>
                    <a:pt x="203181" y="8359"/>
                  </a:lnTo>
                  <a:cubicBezTo>
                    <a:pt x="202744" y="8140"/>
                    <a:pt x="202307" y="7897"/>
                    <a:pt x="201869" y="7703"/>
                  </a:cubicBezTo>
                  <a:lnTo>
                    <a:pt x="200509" y="7095"/>
                  </a:lnTo>
                  <a:cubicBezTo>
                    <a:pt x="200072" y="6901"/>
                    <a:pt x="199634" y="6658"/>
                    <a:pt x="199149" y="6488"/>
                  </a:cubicBezTo>
                  <a:lnTo>
                    <a:pt x="197764" y="5954"/>
                  </a:lnTo>
                  <a:cubicBezTo>
                    <a:pt x="197278" y="5784"/>
                    <a:pt x="196817" y="5589"/>
                    <a:pt x="196355" y="5468"/>
                  </a:cubicBezTo>
                  <a:lnTo>
                    <a:pt x="193513" y="4593"/>
                  </a:lnTo>
                  <a:cubicBezTo>
                    <a:pt x="189796" y="3670"/>
                    <a:pt x="186031" y="3014"/>
                    <a:pt x="182217" y="2698"/>
                  </a:cubicBezTo>
                  <a:cubicBezTo>
                    <a:pt x="178826" y="2386"/>
                    <a:pt x="175435" y="2258"/>
                    <a:pt x="172044" y="2258"/>
                  </a:cubicBezTo>
                  <a:cubicBezTo>
                    <a:pt x="171743" y="2258"/>
                    <a:pt x="171441" y="2259"/>
                    <a:pt x="171140" y="2261"/>
                  </a:cubicBezTo>
                  <a:cubicBezTo>
                    <a:pt x="167496" y="2285"/>
                    <a:pt x="163876" y="2480"/>
                    <a:pt x="160305" y="2674"/>
                  </a:cubicBezTo>
                  <a:cubicBezTo>
                    <a:pt x="156734" y="2868"/>
                    <a:pt x="153212" y="3184"/>
                    <a:pt x="149738" y="3476"/>
                  </a:cubicBezTo>
                  <a:lnTo>
                    <a:pt x="139341" y="4326"/>
                  </a:lnTo>
                  <a:lnTo>
                    <a:pt x="134094" y="4763"/>
                  </a:lnTo>
                  <a:lnTo>
                    <a:pt x="128847" y="5322"/>
                  </a:lnTo>
                  <a:cubicBezTo>
                    <a:pt x="127122" y="5492"/>
                    <a:pt x="125373" y="5735"/>
                    <a:pt x="123648" y="5954"/>
                  </a:cubicBezTo>
                  <a:cubicBezTo>
                    <a:pt x="121923" y="6197"/>
                    <a:pt x="120199" y="6391"/>
                    <a:pt x="118474" y="6682"/>
                  </a:cubicBezTo>
                  <a:lnTo>
                    <a:pt x="113300" y="7508"/>
                  </a:lnTo>
                  <a:cubicBezTo>
                    <a:pt x="111599" y="7824"/>
                    <a:pt x="109899" y="8164"/>
                    <a:pt x="108174" y="8456"/>
                  </a:cubicBezTo>
                  <a:lnTo>
                    <a:pt x="105623" y="8942"/>
                  </a:lnTo>
                  <a:lnTo>
                    <a:pt x="103073" y="9500"/>
                  </a:lnTo>
                  <a:lnTo>
                    <a:pt x="100546" y="10059"/>
                  </a:lnTo>
                  <a:cubicBezTo>
                    <a:pt x="99696" y="10253"/>
                    <a:pt x="98846" y="10399"/>
                    <a:pt x="97996" y="10618"/>
                  </a:cubicBezTo>
                  <a:lnTo>
                    <a:pt x="92967" y="11881"/>
                  </a:lnTo>
                  <a:lnTo>
                    <a:pt x="91704" y="12172"/>
                  </a:lnTo>
                  <a:lnTo>
                    <a:pt x="90441" y="12537"/>
                  </a:lnTo>
                  <a:lnTo>
                    <a:pt x="87963" y="13241"/>
                  </a:lnTo>
                  <a:cubicBezTo>
                    <a:pt x="84611" y="14116"/>
                    <a:pt x="81331" y="15233"/>
                    <a:pt x="78027" y="16253"/>
                  </a:cubicBezTo>
                  <a:cubicBezTo>
                    <a:pt x="76400" y="16812"/>
                    <a:pt x="74772" y="17395"/>
                    <a:pt x="73120" y="17978"/>
                  </a:cubicBezTo>
                  <a:cubicBezTo>
                    <a:pt x="72343" y="18270"/>
                    <a:pt x="71517" y="18537"/>
                    <a:pt x="70691" y="18828"/>
                  </a:cubicBezTo>
                  <a:lnTo>
                    <a:pt x="68262" y="19776"/>
                  </a:lnTo>
                  <a:lnTo>
                    <a:pt x="65833" y="20723"/>
                  </a:lnTo>
                  <a:cubicBezTo>
                    <a:pt x="65055" y="21063"/>
                    <a:pt x="64229" y="21355"/>
                    <a:pt x="63452" y="21719"/>
                  </a:cubicBezTo>
                  <a:lnTo>
                    <a:pt x="58666" y="23784"/>
                  </a:lnTo>
                  <a:lnTo>
                    <a:pt x="57646" y="24221"/>
                  </a:lnTo>
                  <a:cubicBezTo>
                    <a:pt x="57306" y="24367"/>
                    <a:pt x="56966" y="24537"/>
                    <a:pt x="56626" y="24707"/>
                  </a:cubicBezTo>
                  <a:lnTo>
                    <a:pt x="54585" y="25679"/>
                  </a:lnTo>
                  <a:lnTo>
                    <a:pt x="52520" y="26651"/>
                  </a:lnTo>
                  <a:lnTo>
                    <a:pt x="51500" y="27136"/>
                  </a:lnTo>
                  <a:cubicBezTo>
                    <a:pt x="51160" y="27282"/>
                    <a:pt x="50820" y="27452"/>
                    <a:pt x="50480" y="27622"/>
                  </a:cubicBezTo>
                  <a:lnTo>
                    <a:pt x="45791" y="30732"/>
                  </a:lnTo>
                  <a:cubicBezTo>
                    <a:pt x="45427" y="30975"/>
                    <a:pt x="45063" y="31217"/>
                    <a:pt x="44698" y="31460"/>
                  </a:cubicBezTo>
                  <a:lnTo>
                    <a:pt x="43678" y="32213"/>
                  </a:lnTo>
                  <a:lnTo>
                    <a:pt x="41710" y="33671"/>
                  </a:lnTo>
                  <a:lnTo>
                    <a:pt x="39961" y="35031"/>
                  </a:lnTo>
                  <a:lnTo>
                    <a:pt x="39160" y="35687"/>
                  </a:lnTo>
                  <a:cubicBezTo>
                    <a:pt x="38892" y="35882"/>
                    <a:pt x="38650" y="36124"/>
                    <a:pt x="38382" y="36343"/>
                  </a:cubicBezTo>
                  <a:cubicBezTo>
                    <a:pt x="37411" y="37218"/>
                    <a:pt x="36560" y="37995"/>
                    <a:pt x="35880" y="38699"/>
                  </a:cubicBezTo>
                  <a:cubicBezTo>
                    <a:pt x="34520" y="40084"/>
                    <a:pt x="33791" y="41056"/>
                    <a:pt x="34034" y="41396"/>
                  </a:cubicBezTo>
                  <a:cubicBezTo>
                    <a:pt x="34094" y="41474"/>
                    <a:pt x="34212" y="41515"/>
                    <a:pt x="34392" y="41515"/>
                  </a:cubicBezTo>
                  <a:cubicBezTo>
                    <a:pt x="34934" y="41515"/>
                    <a:pt x="36041" y="41142"/>
                    <a:pt x="37848" y="40303"/>
                  </a:cubicBezTo>
                  <a:cubicBezTo>
                    <a:pt x="38455" y="40011"/>
                    <a:pt x="39135" y="39671"/>
                    <a:pt x="39913" y="39282"/>
                  </a:cubicBezTo>
                  <a:cubicBezTo>
                    <a:pt x="40301" y="39112"/>
                    <a:pt x="40690" y="38894"/>
                    <a:pt x="41127" y="38675"/>
                  </a:cubicBezTo>
                  <a:lnTo>
                    <a:pt x="42488" y="38019"/>
                  </a:lnTo>
                  <a:cubicBezTo>
                    <a:pt x="43435" y="37558"/>
                    <a:pt x="44480" y="37023"/>
                    <a:pt x="45597" y="36440"/>
                  </a:cubicBezTo>
                  <a:lnTo>
                    <a:pt x="47370" y="35541"/>
                  </a:lnTo>
                  <a:lnTo>
                    <a:pt x="49338" y="34618"/>
                  </a:lnTo>
                  <a:lnTo>
                    <a:pt x="51500" y="33404"/>
                  </a:lnTo>
                  <a:lnTo>
                    <a:pt x="52715" y="32748"/>
                  </a:lnTo>
                  <a:cubicBezTo>
                    <a:pt x="53152" y="32529"/>
                    <a:pt x="53565" y="32286"/>
                    <a:pt x="54002" y="32068"/>
                  </a:cubicBezTo>
                  <a:lnTo>
                    <a:pt x="59274" y="29444"/>
                  </a:lnTo>
                  <a:lnTo>
                    <a:pt x="59881" y="29128"/>
                  </a:lnTo>
                  <a:lnTo>
                    <a:pt x="60488" y="28861"/>
                  </a:lnTo>
                  <a:lnTo>
                    <a:pt x="61654" y="28351"/>
                  </a:lnTo>
                  <a:lnTo>
                    <a:pt x="63598" y="27452"/>
                  </a:lnTo>
                  <a:lnTo>
                    <a:pt x="65395" y="26651"/>
                  </a:lnTo>
                  <a:cubicBezTo>
                    <a:pt x="65757" y="26575"/>
                    <a:pt x="66038" y="26542"/>
                    <a:pt x="66253" y="26542"/>
                  </a:cubicBezTo>
                  <a:cubicBezTo>
                    <a:pt x="66730" y="26542"/>
                    <a:pt x="66871" y="26707"/>
                    <a:pt x="66804" y="26942"/>
                  </a:cubicBezTo>
                  <a:cubicBezTo>
                    <a:pt x="66707" y="27258"/>
                    <a:pt x="66197" y="27817"/>
                    <a:pt x="65687" y="28375"/>
                  </a:cubicBezTo>
                  <a:cubicBezTo>
                    <a:pt x="83323" y="20820"/>
                    <a:pt x="102077" y="15986"/>
                    <a:pt x="121098" y="13241"/>
                  </a:cubicBezTo>
                  <a:lnTo>
                    <a:pt x="128239" y="12318"/>
                  </a:lnTo>
                  <a:cubicBezTo>
                    <a:pt x="130644" y="12075"/>
                    <a:pt x="133025" y="11808"/>
                    <a:pt x="135430" y="11565"/>
                  </a:cubicBezTo>
                  <a:lnTo>
                    <a:pt x="149908" y="10448"/>
                  </a:lnTo>
                  <a:cubicBezTo>
                    <a:pt x="154742" y="10059"/>
                    <a:pt x="159552" y="9695"/>
                    <a:pt x="164338" y="9476"/>
                  </a:cubicBezTo>
                  <a:cubicBezTo>
                    <a:pt x="166718" y="9354"/>
                    <a:pt x="169093" y="9294"/>
                    <a:pt x="171468" y="9294"/>
                  </a:cubicBezTo>
                  <a:cubicBezTo>
                    <a:pt x="173842" y="9294"/>
                    <a:pt x="176217" y="9354"/>
                    <a:pt x="178597" y="9476"/>
                  </a:cubicBezTo>
                  <a:cubicBezTo>
                    <a:pt x="179326" y="9500"/>
                    <a:pt x="180055" y="9573"/>
                    <a:pt x="180784" y="9646"/>
                  </a:cubicBezTo>
                  <a:lnTo>
                    <a:pt x="181877" y="9719"/>
                  </a:lnTo>
                  <a:cubicBezTo>
                    <a:pt x="182241" y="9743"/>
                    <a:pt x="182606" y="9767"/>
                    <a:pt x="182970" y="9840"/>
                  </a:cubicBezTo>
                  <a:lnTo>
                    <a:pt x="185132" y="10108"/>
                  </a:lnTo>
                  <a:lnTo>
                    <a:pt x="185666" y="10156"/>
                  </a:lnTo>
                  <a:cubicBezTo>
                    <a:pt x="185861" y="10180"/>
                    <a:pt x="186031" y="10229"/>
                    <a:pt x="186201" y="10253"/>
                  </a:cubicBezTo>
                  <a:lnTo>
                    <a:pt x="187270" y="10448"/>
                  </a:lnTo>
                  <a:lnTo>
                    <a:pt x="188339" y="10618"/>
                  </a:lnTo>
                  <a:cubicBezTo>
                    <a:pt x="188509" y="10666"/>
                    <a:pt x="188703" y="10691"/>
                    <a:pt x="188873" y="10715"/>
                  </a:cubicBezTo>
                  <a:lnTo>
                    <a:pt x="189407" y="10836"/>
                  </a:lnTo>
                  <a:lnTo>
                    <a:pt x="191472" y="11322"/>
                  </a:lnTo>
                  <a:cubicBezTo>
                    <a:pt x="191837" y="11419"/>
                    <a:pt x="192152" y="11541"/>
                    <a:pt x="192493" y="11638"/>
                  </a:cubicBezTo>
                  <a:lnTo>
                    <a:pt x="193513" y="11929"/>
                  </a:lnTo>
                  <a:lnTo>
                    <a:pt x="194533" y="12245"/>
                  </a:lnTo>
                  <a:cubicBezTo>
                    <a:pt x="194849" y="12367"/>
                    <a:pt x="195165" y="12488"/>
                    <a:pt x="195505" y="12610"/>
                  </a:cubicBezTo>
                  <a:cubicBezTo>
                    <a:pt x="196817" y="13071"/>
                    <a:pt x="198080" y="13678"/>
                    <a:pt x="199367" y="14286"/>
                  </a:cubicBezTo>
                  <a:lnTo>
                    <a:pt x="201262" y="15282"/>
                  </a:lnTo>
                  <a:cubicBezTo>
                    <a:pt x="201894" y="15622"/>
                    <a:pt x="202501" y="16011"/>
                    <a:pt x="203133" y="16351"/>
                  </a:cubicBezTo>
                  <a:cubicBezTo>
                    <a:pt x="205610" y="17832"/>
                    <a:pt x="208015" y="19460"/>
                    <a:pt x="210396" y="21209"/>
                  </a:cubicBezTo>
                  <a:cubicBezTo>
                    <a:pt x="215157" y="24707"/>
                    <a:pt x="219773" y="28545"/>
                    <a:pt x="224655" y="32238"/>
                  </a:cubicBezTo>
                  <a:cubicBezTo>
                    <a:pt x="225870" y="33137"/>
                    <a:pt x="227109" y="34060"/>
                    <a:pt x="228396" y="34934"/>
                  </a:cubicBezTo>
                  <a:lnTo>
                    <a:pt x="229344" y="35614"/>
                  </a:lnTo>
                  <a:lnTo>
                    <a:pt x="230316" y="36270"/>
                  </a:lnTo>
                  <a:cubicBezTo>
                    <a:pt x="230971" y="36683"/>
                    <a:pt x="231627" y="37145"/>
                    <a:pt x="232259" y="37533"/>
                  </a:cubicBezTo>
                  <a:lnTo>
                    <a:pt x="239838" y="42295"/>
                  </a:lnTo>
                  <a:cubicBezTo>
                    <a:pt x="242365" y="43898"/>
                    <a:pt x="244818" y="45477"/>
                    <a:pt x="247223" y="47129"/>
                  </a:cubicBezTo>
                  <a:cubicBezTo>
                    <a:pt x="248438" y="47955"/>
                    <a:pt x="249652" y="48781"/>
                    <a:pt x="250794" y="49631"/>
                  </a:cubicBezTo>
                  <a:cubicBezTo>
                    <a:pt x="251960" y="50505"/>
                    <a:pt x="253102" y="51356"/>
                    <a:pt x="254219" y="52254"/>
                  </a:cubicBezTo>
                  <a:cubicBezTo>
                    <a:pt x="258713" y="55825"/>
                    <a:pt x="262746" y="59761"/>
                    <a:pt x="266025" y="64158"/>
                  </a:cubicBezTo>
                  <a:cubicBezTo>
                    <a:pt x="267629" y="66344"/>
                    <a:pt x="269037" y="68676"/>
                    <a:pt x="270228" y="71105"/>
                  </a:cubicBezTo>
                  <a:cubicBezTo>
                    <a:pt x="271370" y="73559"/>
                    <a:pt x="272341" y="76109"/>
                    <a:pt x="273070" y="78709"/>
                  </a:cubicBezTo>
                  <a:cubicBezTo>
                    <a:pt x="274386" y="83525"/>
                    <a:pt x="274985" y="88486"/>
                    <a:pt x="274868" y="93457"/>
                  </a:cubicBezTo>
                  <a:lnTo>
                    <a:pt x="274868" y="93457"/>
                  </a:lnTo>
                  <a:lnTo>
                    <a:pt x="274868" y="91170"/>
                  </a:lnTo>
                  <a:lnTo>
                    <a:pt x="274843" y="90660"/>
                  </a:lnTo>
                  <a:lnTo>
                    <a:pt x="274746" y="88571"/>
                  </a:lnTo>
                  <a:lnTo>
                    <a:pt x="274528" y="86531"/>
                  </a:lnTo>
                  <a:cubicBezTo>
                    <a:pt x="274212" y="83786"/>
                    <a:pt x="273677" y="81089"/>
                    <a:pt x="272924" y="78417"/>
                  </a:cubicBezTo>
                  <a:cubicBezTo>
                    <a:pt x="272147" y="75794"/>
                    <a:pt x="271151" y="73243"/>
                    <a:pt x="269936" y="70789"/>
                  </a:cubicBezTo>
                  <a:lnTo>
                    <a:pt x="269013" y="68967"/>
                  </a:lnTo>
                  <a:lnTo>
                    <a:pt x="267944" y="67194"/>
                  </a:lnTo>
                  <a:lnTo>
                    <a:pt x="267701" y="66757"/>
                  </a:lnTo>
                  <a:lnTo>
                    <a:pt x="267386" y="66344"/>
                  </a:lnTo>
                  <a:lnTo>
                    <a:pt x="266778" y="65494"/>
                  </a:lnTo>
                  <a:lnTo>
                    <a:pt x="266195" y="64643"/>
                  </a:lnTo>
                  <a:lnTo>
                    <a:pt x="265564" y="63818"/>
                  </a:lnTo>
                  <a:lnTo>
                    <a:pt x="264932" y="62992"/>
                  </a:lnTo>
                  <a:cubicBezTo>
                    <a:pt x="264738" y="62724"/>
                    <a:pt x="264519" y="62457"/>
                    <a:pt x="264300" y="62190"/>
                  </a:cubicBezTo>
                  <a:lnTo>
                    <a:pt x="262940" y="60587"/>
                  </a:lnTo>
                  <a:cubicBezTo>
                    <a:pt x="261993" y="59566"/>
                    <a:pt x="261045" y="58522"/>
                    <a:pt x="260025" y="57550"/>
                  </a:cubicBezTo>
                  <a:cubicBezTo>
                    <a:pt x="257984" y="55582"/>
                    <a:pt x="255822" y="53712"/>
                    <a:pt x="253588" y="51963"/>
                  </a:cubicBezTo>
                  <a:cubicBezTo>
                    <a:pt x="249069" y="48416"/>
                    <a:pt x="244138" y="45210"/>
                    <a:pt x="239134" y="42027"/>
                  </a:cubicBezTo>
                  <a:lnTo>
                    <a:pt x="231554" y="37266"/>
                  </a:lnTo>
                  <a:cubicBezTo>
                    <a:pt x="228907" y="35566"/>
                    <a:pt x="226429" y="33768"/>
                    <a:pt x="224000" y="31922"/>
                  </a:cubicBezTo>
                  <a:cubicBezTo>
                    <a:pt x="219165" y="28229"/>
                    <a:pt x="214598" y="24440"/>
                    <a:pt x="209886" y="20990"/>
                  </a:cubicBezTo>
                  <a:cubicBezTo>
                    <a:pt x="207578" y="19290"/>
                    <a:pt x="205173" y="17687"/>
                    <a:pt x="202695" y="16205"/>
                  </a:cubicBezTo>
                  <a:cubicBezTo>
                    <a:pt x="201481" y="15476"/>
                    <a:pt x="200242" y="14845"/>
                    <a:pt x="199003" y="14189"/>
                  </a:cubicBezTo>
                  <a:lnTo>
                    <a:pt x="197108" y="13314"/>
                  </a:lnTo>
                  <a:cubicBezTo>
                    <a:pt x="196792" y="13168"/>
                    <a:pt x="196476" y="13071"/>
                    <a:pt x="196136" y="12925"/>
                  </a:cubicBezTo>
                  <a:lnTo>
                    <a:pt x="195189" y="12561"/>
                  </a:lnTo>
                  <a:cubicBezTo>
                    <a:pt x="194557" y="12318"/>
                    <a:pt x="193901" y="12099"/>
                    <a:pt x="193221" y="11905"/>
                  </a:cubicBezTo>
                  <a:lnTo>
                    <a:pt x="192225" y="11614"/>
                  </a:lnTo>
                  <a:lnTo>
                    <a:pt x="191739" y="11444"/>
                  </a:lnTo>
                  <a:lnTo>
                    <a:pt x="191229" y="11322"/>
                  </a:lnTo>
                  <a:lnTo>
                    <a:pt x="189189" y="10836"/>
                  </a:lnTo>
                  <a:cubicBezTo>
                    <a:pt x="188849" y="10763"/>
                    <a:pt x="188484" y="10691"/>
                    <a:pt x="188144" y="10642"/>
                  </a:cubicBezTo>
                  <a:lnTo>
                    <a:pt x="187100" y="10448"/>
                  </a:lnTo>
                  <a:cubicBezTo>
                    <a:pt x="185715" y="10180"/>
                    <a:pt x="184282" y="10035"/>
                    <a:pt x="182873" y="9840"/>
                  </a:cubicBezTo>
                  <a:cubicBezTo>
                    <a:pt x="182144" y="9767"/>
                    <a:pt x="181440" y="9719"/>
                    <a:pt x="180711" y="9646"/>
                  </a:cubicBezTo>
                  <a:cubicBezTo>
                    <a:pt x="180006" y="9597"/>
                    <a:pt x="179278" y="9500"/>
                    <a:pt x="178549" y="9500"/>
                  </a:cubicBezTo>
                  <a:cubicBezTo>
                    <a:pt x="176287" y="9385"/>
                    <a:pt x="174025" y="9330"/>
                    <a:pt x="171763" y="9330"/>
                  </a:cubicBezTo>
                  <a:cubicBezTo>
                    <a:pt x="169264" y="9330"/>
                    <a:pt x="166764" y="9397"/>
                    <a:pt x="164265" y="9525"/>
                  </a:cubicBezTo>
                  <a:cubicBezTo>
                    <a:pt x="159479" y="9767"/>
                    <a:pt x="154621" y="10156"/>
                    <a:pt x="149762" y="10569"/>
                  </a:cubicBezTo>
                  <a:cubicBezTo>
                    <a:pt x="147333" y="10788"/>
                    <a:pt x="144880" y="10982"/>
                    <a:pt x="142402" y="11176"/>
                  </a:cubicBezTo>
                  <a:lnTo>
                    <a:pt x="135163" y="11784"/>
                  </a:lnTo>
                  <a:lnTo>
                    <a:pt x="127924" y="12561"/>
                  </a:lnTo>
                  <a:lnTo>
                    <a:pt x="120709" y="13557"/>
                  </a:lnTo>
                  <a:cubicBezTo>
                    <a:pt x="101518" y="16424"/>
                    <a:pt x="82546" y="21476"/>
                    <a:pt x="64739" y="29347"/>
                  </a:cubicBezTo>
                  <a:cubicBezTo>
                    <a:pt x="64352" y="29816"/>
                    <a:pt x="64239" y="30165"/>
                    <a:pt x="64800" y="30165"/>
                  </a:cubicBezTo>
                  <a:cubicBezTo>
                    <a:pt x="64908" y="30165"/>
                    <a:pt x="65040" y="30152"/>
                    <a:pt x="65201" y="30124"/>
                  </a:cubicBezTo>
                  <a:cubicBezTo>
                    <a:pt x="66027" y="29979"/>
                    <a:pt x="66829" y="29760"/>
                    <a:pt x="67630" y="29468"/>
                  </a:cubicBezTo>
                  <a:cubicBezTo>
                    <a:pt x="68796" y="29128"/>
                    <a:pt x="70302" y="28618"/>
                    <a:pt x="72294" y="27914"/>
                  </a:cubicBezTo>
                  <a:lnTo>
                    <a:pt x="73436" y="27549"/>
                  </a:lnTo>
                  <a:cubicBezTo>
                    <a:pt x="73825" y="27404"/>
                    <a:pt x="74238" y="27258"/>
                    <a:pt x="74699" y="27112"/>
                  </a:cubicBezTo>
                  <a:cubicBezTo>
                    <a:pt x="75622" y="26821"/>
                    <a:pt x="76618" y="26480"/>
                    <a:pt x="77712" y="26116"/>
                  </a:cubicBezTo>
                  <a:cubicBezTo>
                    <a:pt x="78780" y="25752"/>
                    <a:pt x="79946" y="25339"/>
                    <a:pt x="81210" y="24926"/>
                  </a:cubicBezTo>
                  <a:lnTo>
                    <a:pt x="85194" y="23687"/>
                  </a:lnTo>
                  <a:lnTo>
                    <a:pt x="87356" y="22982"/>
                  </a:lnTo>
                  <a:lnTo>
                    <a:pt x="89590" y="22326"/>
                  </a:lnTo>
                  <a:cubicBezTo>
                    <a:pt x="91145" y="21889"/>
                    <a:pt x="92724" y="21428"/>
                    <a:pt x="94352" y="20966"/>
                  </a:cubicBezTo>
                  <a:lnTo>
                    <a:pt x="99405" y="19654"/>
                  </a:lnTo>
                  <a:lnTo>
                    <a:pt x="100716" y="19314"/>
                  </a:lnTo>
                  <a:lnTo>
                    <a:pt x="102028" y="19023"/>
                  </a:lnTo>
                  <a:lnTo>
                    <a:pt x="104700" y="18415"/>
                  </a:lnTo>
                  <a:lnTo>
                    <a:pt x="107421" y="17808"/>
                  </a:lnTo>
                  <a:lnTo>
                    <a:pt x="110166" y="17249"/>
                  </a:lnTo>
                  <a:lnTo>
                    <a:pt x="112935" y="16691"/>
                  </a:lnTo>
                  <a:lnTo>
                    <a:pt x="114320" y="16424"/>
                  </a:lnTo>
                  <a:lnTo>
                    <a:pt x="115705" y="16181"/>
                  </a:lnTo>
                  <a:lnTo>
                    <a:pt x="121292" y="15233"/>
                  </a:lnTo>
                  <a:lnTo>
                    <a:pt x="126831" y="14456"/>
                  </a:lnTo>
                  <a:lnTo>
                    <a:pt x="128191" y="14261"/>
                  </a:lnTo>
                  <a:lnTo>
                    <a:pt x="129551" y="14116"/>
                  </a:lnTo>
                  <a:lnTo>
                    <a:pt x="132248" y="13800"/>
                  </a:lnTo>
                  <a:lnTo>
                    <a:pt x="134871" y="13508"/>
                  </a:lnTo>
                  <a:cubicBezTo>
                    <a:pt x="135746" y="13411"/>
                    <a:pt x="136620" y="13338"/>
                    <a:pt x="137471" y="13266"/>
                  </a:cubicBezTo>
                  <a:lnTo>
                    <a:pt x="142426" y="12853"/>
                  </a:lnTo>
                  <a:lnTo>
                    <a:pt x="147163" y="12512"/>
                  </a:lnTo>
                  <a:cubicBezTo>
                    <a:pt x="151317" y="12245"/>
                    <a:pt x="155423" y="11929"/>
                    <a:pt x="159528" y="11711"/>
                  </a:cubicBezTo>
                  <a:cubicBezTo>
                    <a:pt x="163335" y="11486"/>
                    <a:pt x="167122" y="11344"/>
                    <a:pt x="170888" y="11344"/>
                  </a:cubicBezTo>
                  <a:cubicBezTo>
                    <a:pt x="171182" y="11344"/>
                    <a:pt x="171477" y="11345"/>
                    <a:pt x="171771" y="11346"/>
                  </a:cubicBezTo>
                  <a:cubicBezTo>
                    <a:pt x="175779" y="11346"/>
                    <a:pt x="179788" y="11589"/>
                    <a:pt x="183772" y="12075"/>
                  </a:cubicBezTo>
                  <a:cubicBezTo>
                    <a:pt x="187585" y="12512"/>
                    <a:pt x="191326" y="13411"/>
                    <a:pt x="194922" y="14747"/>
                  </a:cubicBezTo>
                  <a:cubicBezTo>
                    <a:pt x="198371" y="16083"/>
                    <a:pt x="201796" y="18002"/>
                    <a:pt x="205149" y="20262"/>
                  </a:cubicBezTo>
                  <a:cubicBezTo>
                    <a:pt x="208477" y="22497"/>
                    <a:pt x="211781" y="25047"/>
                    <a:pt x="215133" y="27671"/>
                  </a:cubicBezTo>
                  <a:cubicBezTo>
                    <a:pt x="218510" y="30319"/>
                    <a:pt x="221910" y="33064"/>
                    <a:pt x="225554" y="35711"/>
                  </a:cubicBezTo>
                  <a:cubicBezTo>
                    <a:pt x="226502" y="36343"/>
                    <a:pt x="227401" y="37023"/>
                    <a:pt x="228372" y="37655"/>
                  </a:cubicBezTo>
                  <a:lnTo>
                    <a:pt x="229805" y="38602"/>
                  </a:lnTo>
                  <a:lnTo>
                    <a:pt x="230534" y="39088"/>
                  </a:lnTo>
                  <a:lnTo>
                    <a:pt x="231214" y="39501"/>
                  </a:lnTo>
                  <a:lnTo>
                    <a:pt x="236729" y="42951"/>
                  </a:lnTo>
                  <a:cubicBezTo>
                    <a:pt x="240373" y="45234"/>
                    <a:pt x="243944" y="47493"/>
                    <a:pt x="247369" y="49850"/>
                  </a:cubicBezTo>
                  <a:cubicBezTo>
                    <a:pt x="250721" y="52157"/>
                    <a:pt x="253928" y="54659"/>
                    <a:pt x="256940" y="57356"/>
                  </a:cubicBezTo>
                  <a:cubicBezTo>
                    <a:pt x="259855" y="59955"/>
                    <a:pt x="262503" y="62846"/>
                    <a:pt x="264811" y="65980"/>
                  </a:cubicBezTo>
                  <a:cubicBezTo>
                    <a:pt x="266997" y="69040"/>
                    <a:pt x="268770" y="72368"/>
                    <a:pt x="270082" y="75891"/>
                  </a:cubicBezTo>
                  <a:lnTo>
                    <a:pt x="270349" y="76547"/>
                  </a:lnTo>
                  <a:cubicBezTo>
                    <a:pt x="270422" y="76765"/>
                    <a:pt x="270495" y="76984"/>
                    <a:pt x="270568" y="77202"/>
                  </a:cubicBezTo>
                  <a:lnTo>
                    <a:pt x="270981" y="78539"/>
                  </a:lnTo>
                  <a:cubicBezTo>
                    <a:pt x="271151" y="79000"/>
                    <a:pt x="271248" y="79462"/>
                    <a:pt x="271370" y="79899"/>
                  </a:cubicBezTo>
                  <a:lnTo>
                    <a:pt x="271734" y="81284"/>
                  </a:lnTo>
                  <a:lnTo>
                    <a:pt x="272050" y="82668"/>
                  </a:lnTo>
                  <a:cubicBezTo>
                    <a:pt x="272123" y="83130"/>
                    <a:pt x="272244" y="83591"/>
                    <a:pt x="272317" y="84053"/>
                  </a:cubicBezTo>
                  <a:lnTo>
                    <a:pt x="272536" y="85462"/>
                  </a:lnTo>
                  <a:lnTo>
                    <a:pt x="272633" y="86166"/>
                  </a:lnTo>
                  <a:cubicBezTo>
                    <a:pt x="272681" y="86385"/>
                    <a:pt x="272706" y="86628"/>
                    <a:pt x="272730" y="86871"/>
                  </a:cubicBezTo>
                  <a:cubicBezTo>
                    <a:pt x="273143" y="90636"/>
                    <a:pt x="273167" y="94426"/>
                    <a:pt x="272778" y="98215"/>
                  </a:cubicBezTo>
                  <a:cubicBezTo>
                    <a:pt x="272754" y="98677"/>
                    <a:pt x="272681" y="99138"/>
                    <a:pt x="272608" y="99624"/>
                  </a:cubicBezTo>
                  <a:lnTo>
                    <a:pt x="272414" y="101009"/>
                  </a:lnTo>
                  <a:cubicBezTo>
                    <a:pt x="272268" y="101956"/>
                    <a:pt x="272074" y="102879"/>
                    <a:pt x="271928" y="103802"/>
                  </a:cubicBezTo>
                  <a:cubicBezTo>
                    <a:pt x="271710" y="104750"/>
                    <a:pt x="271515" y="105649"/>
                    <a:pt x="271272" y="106572"/>
                  </a:cubicBezTo>
                  <a:lnTo>
                    <a:pt x="270884" y="107932"/>
                  </a:lnTo>
                  <a:cubicBezTo>
                    <a:pt x="270762" y="108369"/>
                    <a:pt x="270641" y="108831"/>
                    <a:pt x="270471" y="109268"/>
                  </a:cubicBezTo>
                  <a:cubicBezTo>
                    <a:pt x="269353" y="112815"/>
                    <a:pt x="267871" y="116264"/>
                    <a:pt x="266050" y="119519"/>
                  </a:cubicBezTo>
                  <a:lnTo>
                    <a:pt x="265564" y="120394"/>
                  </a:lnTo>
                  <a:lnTo>
                    <a:pt x="265029" y="121244"/>
                  </a:lnTo>
                  <a:lnTo>
                    <a:pt x="264495" y="122119"/>
                  </a:lnTo>
                  <a:lnTo>
                    <a:pt x="264252" y="122532"/>
                  </a:lnTo>
                  <a:lnTo>
                    <a:pt x="263960" y="122945"/>
                  </a:lnTo>
                  <a:lnTo>
                    <a:pt x="262843" y="124596"/>
                  </a:lnTo>
                  <a:lnTo>
                    <a:pt x="261628" y="126200"/>
                  </a:lnTo>
                  <a:cubicBezTo>
                    <a:pt x="260001" y="128289"/>
                    <a:pt x="258203" y="130257"/>
                    <a:pt x="256284" y="132054"/>
                  </a:cubicBezTo>
                  <a:cubicBezTo>
                    <a:pt x="254341" y="133828"/>
                    <a:pt x="252276" y="135431"/>
                    <a:pt x="250089" y="136864"/>
                  </a:cubicBezTo>
                  <a:lnTo>
                    <a:pt x="248389" y="137933"/>
                  </a:lnTo>
                  <a:lnTo>
                    <a:pt x="246616" y="138929"/>
                  </a:lnTo>
                  <a:lnTo>
                    <a:pt x="246178" y="139196"/>
                  </a:lnTo>
                  <a:lnTo>
                    <a:pt x="245741" y="139415"/>
                  </a:lnTo>
                  <a:lnTo>
                    <a:pt x="244818" y="139876"/>
                  </a:lnTo>
                  <a:lnTo>
                    <a:pt x="243919" y="140338"/>
                  </a:lnTo>
                  <a:lnTo>
                    <a:pt x="242996" y="140775"/>
                  </a:lnTo>
                  <a:lnTo>
                    <a:pt x="242049" y="141188"/>
                  </a:lnTo>
                  <a:lnTo>
                    <a:pt x="241587" y="141407"/>
                  </a:lnTo>
                  <a:lnTo>
                    <a:pt x="241126" y="141601"/>
                  </a:lnTo>
                  <a:lnTo>
                    <a:pt x="239231" y="142403"/>
                  </a:lnTo>
                  <a:lnTo>
                    <a:pt x="237287" y="143131"/>
                  </a:lnTo>
                  <a:cubicBezTo>
                    <a:pt x="236656" y="143399"/>
                    <a:pt x="235976" y="143593"/>
                    <a:pt x="235344" y="143836"/>
                  </a:cubicBezTo>
                  <a:cubicBezTo>
                    <a:pt x="232721" y="144735"/>
                    <a:pt x="230000" y="145512"/>
                    <a:pt x="227255" y="146192"/>
                  </a:cubicBezTo>
                  <a:cubicBezTo>
                    <a:pt x="224485" y="146872"/>
                    <a:pt x="221692" y="147455"/>
                    <a:pt x="218850" y="147990"/>
                  </a:cubicBezTo>
                  <a:cubicBezTo>
                    <a:pt x="216007" y="148500"/>
                    <a:pt x="213117" y="148986"/>
                    <a:pt x="210226" y="149374"/>
                  </a:cubicBezTo>
                  <a:cubicBezTo>
                    <a:pt x="194787" y="151592"/>
                    <a:pt x="179230" y="152704"/>
                    <a:pt x="163670" y="152704"/>
                  </a:cubicBezTo>
                  <a:cubicBezTo>
                    <a:pt x="155702" y="152704"/>
                    <a:pt x="147733" y="152412"/>
                    <a:pt x="139778" y="151828"/>
                  </a:cubicBezTo>
                  <a:lnTo>
                    <a:pt x="136742" y="151634"/>
                  </a:lnTo>
                  <a:lnTo>
                    <a:pt x="133705" y="151342"/>
                  </a:lnTo>
                  <a:lnTo>
                    <a:pt x="127608" y="150735"/>
                  </a:lnTo>
                  <a:cubicBezTo>
                    <a:pt x="125567" y="150492"/>
                    <a:pt x="123551" y="150225"/>
                    <a:pt x="121510" y="149958"/>
                  </a:cubicBezTo>
                  <a:lnTo>
                    <a:pt x="118450" y="149569"/>
                  </a:lnTo>
                  <a:cubicBezTo>
                    <a:pt x="117454" y="149423"/>
                    <a:pt x="116433" y="149253"/>
                    <a:pt x="115413" y="149107"/>
                  </a:cubicBezTo>
                  <a:lnTo>
                    <a:pt x="109316" y="148111"/>
                  </a:lnTo>
                  <a:cubicBezTo>
                    <a:pt x="107275" y="147747"/>
                    <a:pt x="105235" y="147358"/>
                    <a:pt x="103218" y="146970"/>
                  </a:cubicBezTo>
                  <a:lnTo>
                    <a:pt x="100182" y="146387"/>
                  </a:lnTo>
                  <a:cubicBezTo>
                    <a:pt x="99162" y="146192"/>
                    <a:pt x="98141" y="145949"/>
                    <a:pt x="97145" y="145731"/>
                  </a:cubicBezTo>
                  <a:lnTo>
                    <a:pt x="91072" y="144370"/>
                  </a:lnTo>
                  <a:cubicBezTo>
                    <a:pt x="89056" y="143884"/>
                    <a:pt x="87040" y="143374"/>
                    <a:pt x="85048" y="142864"/>
                  </a:cubicBezTo>
                  <a:lnTo>
                    <a:pt x="82036" y="142087"/>
                  </a:lnTo>
                  <a:cubicBezTo>
                    <a:pt x="81040" y="141820"/>
                    <a:pt x="80044" y="141528"/>
                    <a:pt x="79048" y="141237"/>
                  </a:cubicBezTo>
                  <a:lnTo>
                    <a:pt x="73096" y="139536"/>
                  </a:lnTo>
                  <a:cubicBezTo>
                    <a:pt x="71128" y="138929"/>
                    <a:pt x="69161" y="138273"/>
                    <a:pt x="67193" y="137666"/>
                  </a:cubicBezTo>
                  <a:cubicBezTo>
                    <a:pt x="63258" y="136451"/>
                    <a:pt x="59395" y="135115"/>
                    <a:pt x="55630" y="133682"/>
                  </a:cubicBezTo>
                  <a:cubicBezTo>
                    <a:pt x="51865" y="132249"/>
                    <a:pt x="48221" y="130694"/>
                    <a:pt x="44698" y="128993"/>
                  </a:cubicBezTo>
                  <a:cubicBezTo>
                    <a:pt x="41249" y="127342"/>
                    <a:pt x="37921" y="125471"/>
                    <a:pt x="34714" y="123358"/>
                  </a:cubicBezTo>
                  <a:cubicBezTo>
                    <a:pt x="33937" y="122847"/>
                    <a:pt x="33159" y="122337"/>
                    <a:pt x="32406" y="121779"/>
                  </a:cubicBezTo>
                  <a:lnTo>
                    <a:pt x="31289" y="120953"/>
                  </a:lnTo>
                  <a:cubicBezTo>
                    <a:pt x="30925" y="120685"/>
                    <a:pt x="30560" y="120394"/>
                    <a:pt x="30196" y="120127"/>
                  </a:cubicBezTo>
                  <a:cubicBezTo>
                    <a:pt x="29831" y="119835"/>
                    <a:pt x="29467" y="119568"/>
                    <a:pt x="29103" y="119252"/>
                  </a:cubicBezTo>
                  <a:lnTo>
                    <a:pt x="28058" y="118378"/>
                  </a:lnTo>
                  <a:cubicBezTo>
                    <a:pt x="27354" y="117795"/>
                    <a:pt x="26722" y="117187"/>
                    <a:pt x="26066" y="116580"/>
                  </a:cubicBezTo>
                  <a:cubicBezTo>
                    <a:pt x="23491" y="114151"/>
                    <a:pt x="21159" y="111479"/>
                    <a:pt x="19143" y="108588"/>
                  </a:cubicBezTo>
                  <a:cubicBezTo>
                    <a:pt x="17199" y="105770"/>
                    <a:pt x="15572" y="102782"/>
                    <a:pt x="14309" y="99624"/>
                  </a:cubicBezTo>
                  <a:cubicBezTo>
                    <a:pt x="13094" y="96612"/>
                    <a:pt x="12317" y="93478"/>
                    <a:pt x="11928" y="90247"/>
                  </a:cubicBezTo>
                  <a:lnTo>
                    <a:pt x="11807" y="89081"/>
                  </a:lnTo>
                  <a:cubicBezTo>
                    <a:pt x="11782" y="88887"/>
                    <a:pt x="11782" y="88693"/>
                    <a:pt x="11782" y="88523"/>
                  </a:cubicBezTo>
                  <a:lnTo>
                    <a:pt x="11758" y="87940"/>
                  </a:lnTo>
                  <a:lnTo>
                    <a:pt x="11734" y="86774"/>
                  </a:lnTo>
                  <a:cubicBezTo>
                    <a:pt x="11709" y="86385"/>
                    <a:pt x="11758" y="86021"/>
                    <a:pt x="11758" y="85632"/>
                  </a:cubicBezTo>
                  <a:cubicBezTo>
                    <a:pt x="11807" y="84101"/>
                    <a:pt x="11977" y="82571"/>
                    <a:pt x="12268" y="81065"/>
                  </a:cubicBezTo>
                  <a:cubicBezTo>
                    <a:pt x="13361" y="75065"/>
                    <a:pt x="16228" y="69478"/>
                    <a:pt x="19823" y="64571"/>
                  </a:cubicBezTo>
                  <a:cubicBezTo>
                    <a:pt x="21305" y="62530"/>
                    <a:pt x="22884" y="60562"/>
                    <a:pt x="24584" y="58692"/>
                  </a:cubicBezTo>
                  <a:cubicBezTo>
                    <a:pt x="26139" y="56967"/>
                    <a:pt x="27621" y="55485"/>
                    <a:pt x="28981" y="54149"/>
                  </a:cubicBezTo>
                  <a:cubicBezTo>
                    <a:pt x="31678" y="51501"/>
                    <a:pt x="33864" y="49534"/>
                    <a:pt x="35394" y="48100"/>
                  </a:cubicBezTo>
                  <a:cubicBezTo>
                    <a:pt x="36147" y="47372"/>
                    <a:pt x="36730" y="46789"/>
                    <a:pt x="37168" y="46327"/>
                  </a:cubicBezTo>
                  <a:cubicBezTo>
                    <a:pt x="37484" y="45987"/>
                    <a:pt x="37751" y="45623"/>
                    <a:pt x="37969" y="45210"/>
                  </a:cubicBezTo>
                  <a:cubicBezTo>
                    <a:pt x="38077" y="44940"/>
                    <a:pt x="37975" y="44805"/>
                    <a:pt x="37672" y="44805"/>
                  </a:cubicBezTo>
                  <a:cubicBezTo>
                    <a:pt x="37429" y="44805"/>
                    <a:pt x="37057" y="44891"/>
                    <a:pt x="36560" y="45064"/>
                  </a:cubicBezTo>
                  <a:cubicBezTo>
                    <a:pt x="34836" y="45720"/>
                    <a:pt x="33184" y="46546"/>
                    <a:pt x="31605" y="47517"/>
                  </a:cubicBezTo>
                  <a:cubicBezTo>
                    <a:pt x="28860" y="49145"/>
                    <a:pt x="26260" y="50967"/>
                    <a:pt x="23783" y="52983"/>
                  </a:cubicBezTo>
                  <a:cubicBezTo>
                    <a:pt x="20333" y="55753"/>
                    <a:pt x="17199" y="58886"/>
                    <a:pt x="14454" y="62311"/>
                  </a:cubicBezTo>
                  <a:cubicBezTo>
                    <a:pt x="12778" y="64352"/>
                    <a:pt x="11272" y="66538"/>
                    <a:pt x="9960" y="68822"/>
                  </a:cubicBezTo>
                  <a:cubicBezTo>
                    <a:pt x="9620" y="69429"/>
                    <a:pt x="9280" y="70061"/>
                    <a:pt x="8989" y="70692"/>
                  </a:cubicBezTo>
                  <a:cubicBezTo>
                    <a:pt x="8673" y="71324"/>
                    <a:pt x="8381" y="71980"/>
                    <a:pt x="8066" y="72636"/>
                  </a:cubicBezTo>
                  <a:cubicBezTo>
                    <a:pt x="7458" y="73996"/>
                    <a:pt x="6948" y="75381"/>
                    <a:pt x="6511" y="76814"/>
                  </a:cubicBezTo>
                  <a:lnTo>
                    <a:pt x="5466" y="76498"/>
                  </a:lnTo>
                  <a:cubicBezTo>
                    <a:pt x="5879" y="75065"/>
                    <a:pt x="6365" y="73680"/>
                    <a:pt x="6924" y="72295"/>
                  </a:cubicBezTo>
                  <a:cubicBezTo>
                    <a:pt x="7483" y="71008"/>
                    <a:pt x="8017" y="69769"/>
                    <a:pt x="8600" y="68652"/>
                  </a:cubicBezTo>
                  <a:cubicBezTo>
                    <a:pt x="9669" y="66611"/>
                    <a:pt x="10835" y="64643"/>
                    <a:pt x="12098" y="62749"/>
                  </a:cubicBezTo>
                  <a:cubicBezTo>
                    <a:pt x="13896" y="60149"/>
                    <a:pt x="15815" y="57623"/>
                    <a:pt x="17880" y="55218"/>
                  </a:cubicBezTo>
                  <a:cubicBezTo>
                    <a:pt x="19386" y="53420"/>
                    <a:pt x="20455" y="52206"/>
                    <a:pt x="21135" y="51356"/>
                  </a:cubicBezTo>
                  <a:cubicBezTo>
                    <a:pt x="21791" y="50505"/>
                    <a:pt x="22058" y="50020"/>
                    <a:pt x="22058" y="49728"/>
                  </a:cubicBezTo>
                  <a:cubicBezTo>
                    <a:pt x="22068" y="49503"/>
                    <a:pt x="21894" y="49429"/>
                    <a:pt x="21629" y="49429"/>
                  </a:cubicBezTo>
                  <a:cubicBezTo>
                    <a:pt x="21263" y="49429"/>
                    <a:pt x="20725" y="49571"/>
                    <a:pt x="20260" y="49655"/>
                  </a:cubicBezTo>
                  <a:cubicBezTo>
                    <a:pt x="20065" y="49697"/>
                    <a:pt x="19883" y="49725"/>
                    <a:pt x="19731" y="49725"/>
                  </a:cubicBezTo>
                  <a:cubicBezTo>
                    <a:pt x="19262" y="49725"/>
                    <a:pt x="19095" y="49451"/>
                    <a:pt x="19774" y="48441"/>
                  </a:cubicBezTo>
                  <a:lnTo>
                    <a:pt x="19774" y="48441"/>
                  </a:lnTo>
                  <a:cubicBezTo>
                    <a:pt x="15159" y="52789"/>
                    <a:pt x="10859" y="57672"/>
                    <a:pt x="7385" y="63283"/>
                  </a:cubicBezTo>
                  <a:cubicBezTo>
                    <a:pt x="6511" y="64692"/>
                    <a:pt x="5685" y="66125"/>
                    <a:pt x="4956" y="67631"/>
                  </a:cubicBezTo>
                  <a:cubicBezTo>
                    <a:pt x="4227" y="69162"/>
                    <a:pt x="3547" y="70668"/>
                    <a:pt x="2964" y="72271"/>
                  </a:cubicBezTo>
                  <a:cubicBezTo>
                    <a:pt x="2357" y="73850"/>
                    <a:pt x="1847" y="75478"/>
                    <a:pt x="1434" y="77130"/>
                  </a:cubicBezTo>
                  <a:cubicBezTo>
                    <a:pt x="1215" y="77956"/>
                    <a:pt x="997" y="78781"/>
                    <a:pt x="875" y="79632"/>
                  </a:cubicBezTo>
                  <a:cubicBezTo>
                    <a:pt x="729" y="80458"/>
                    <a:pt x="559" y="81308"/>
                    <a:pt x="462" y="82158"/>
                  </a:cubicBezTo>
                  <a:cubicBezTo>
                    <a:pt x="49" y="85583"/>
                    <a:pt x="1" y="89033"/>
                    <a:pt x="365" y="92458"/>
                  </a:cubicBezTo>
                  <a:cubicBezTo>
                    <a:pt x="754" y="95835"/>
                    <a:pt x="1507" y="99187"/>
                    <a:pt x="2576" y="102418"/>
                  </a:cubicBezTo>
                  <a:cubicBezTo>
                    <a:pt x="3620" y="105600"/>
                    <a:pt x="4980" y="108685"/>
                    <a:pt x="6608" y="111624"/>
                  </a:cubicBezTo>
                  <a:cubicBezTo>
                    <a:pt x="8211" y="114564"/>
                    <a:pt x="10033" y="117357"/>
                    <a:pt x="12098" y="120005"/>
                  </a:cubicBezTo>
                  <a:cubicBezTo>
                    <a:pt x="12608" y="120661"/>
                    <a:pt x="13264" y="121341"/>
                    <a:pt x="13920" y="122094"/>
                  </a:cubicBezTo>
                  <a:cubicBezTo>
                    <a:pt x="14576" y="122872"/>
                    <a:pt x="15353" y="123649"/>
                    <a:pt x="16155" y="124451"/>
                  </a:cubicBezTo>
                  <a:lnTo>
                    <a:pt x="16762" y="125058"/>
                  </a:lnTo>
                  <a:lnTo>
                    <a:pt x="17418" y="125665"/>
                  </a:lnTo>
                  <a:lnTo>
                    <a:pt x="18730" y="126880"/>
                  </a:lnTo>
                  <a:cubicBezTo>
                    <a:pt x="19191" y="127293"/>
                    <a:pt x="19653" y="127682"/>
                    <a:pt x="20115" y="128070"/>
                  </a:cubicBezTo>
                  <a:cubicBezTo>
                    <a:pt x="20576" y="128459"/>
                    <a:pt x="21038" y="128872"/>
                    <a:pt x="21523" y="129261"/>
                  </a:cubicBezTo>
                  <a:cubicBezTo>
                    <a:pt x="24900" y="131957"/>
                    <a:pt x="28471" y="134386"/>
                    <a:pt x="32212" y="136548"/>
                  </a:cubicBezTo>
                  <a:cubicBezTo>
                    <a:pt x="36245" y="138856"/>
                    <a:pt x="40399" y="140921"/>
                    <a:pt x="44674" y="142743"/>
                  </a:cubicBezTo>
                  <a:cubicBezTo>
                    <a:pt x="48901" y="144540"/>
                    <a:pt x="53152" y="146119"/>
                    <a:pt x="57379" y="147577"/>
                  </a:cubicBezTo>
                  <a:cubicBezTo>
                    <a:pt x="58423" y="147917"/>
                    <a:pt x="59492" y="148306"/>
                    <a:pt x="60561" y="148621"/>
                  </a:cubicBezTo>
                  <a:lnTo>
                    <a:pt x="63743" y="149642"/>
                  </a:lnTo>
                  <a:lnTo>
                    <a:pt x="66926" y="150638"/>
                  </a:lnTo>
                  <a:cubicBezTo>
                    <a:pt x="67970" y="150953"/>
                    <a:pt x="69039" y="151318"/>
                    <a:pt x="70108" y="151609"/>
                  </a:cubicBezTo>
                  <a:cubicBezTo>
                    <a:pt x="74383" y="152824"/>
                    <a:pt x="78635" y="154087"/>
                    <a:pt x="82934" y="155107"/>
                  </a:cubicBezTo>
                  <a:lnTo>
                    <a:pt x="86141" y="155909"/>
                  </a:lnTo>
                  <a:lnTo>
                    <a:pt x="87769" y="156346"/>
                  </a:lnTo>
                  <a:lnTo>
                    <a:pt x="89372" y="156711"/>
                  </a:lnTo>
                  <a:lnTo>
                    <a:pt x="95834" y="158144"/>
                  </a:lnTo>
                  <a:cubicBezTo>
                    <a:pt x="96392" y="158241"/>
                    <a:pt x="96927" y="158387"/>
                    <a:pt x="97461" y="158484"/>
                  </a:cubicBezTo>
                  <a:lnTo>
                    <a:pt x="99089" y="158800"/>
                  </a:lnTo>
                  <a:lnTo>
                    <a:pt x="102320" y="159407"/>
                  </a:lnTo>
                  <a:cubicBezTo>
                    <a:pt x="104506" y="159796"/>
                    <a:pt x="106644" y="160257"/>
                    <a:pt x="108830" y="160573"/>
                  </a:cubicBezTo>
                  <a:lnTo>
                    <a:pt x="115340" y="161618"/>
                  </a:lnTo>
                  <a:cubicBezTo>
                    <a:pt x="116409" y="161812"/>
                    <a:pt x="117502" y="161934"/>
                    <a:pt x="118595" y="162079"/>
                  </a:cubicBezTo>
                  <a:lnTo>
                    <a:pt x="121851" y="162492"/>
                  </a:lnTo>
                  <a:lnTo>
                    <a:pt x="125106" y="162930"/>
                  </a:lnTo>
                  <a:lnTo>
                    <a:pt x="125932" y="163027"/>
                  </a:lnTo>
                  <a:lnTo>
                    <a:pt x="126758" y="163124"/>
                  </a:lnTo>
                  <a:lnTo>
                    <a:pt x="128385" y="163270"/>
                  </a:lnTo>
                  <a:lnTo>
                    <a:pt x="134920" y="163950"/>
                  </a:lnTo>
                  <a:cubicBezTo>
                    <a:pt x="137082" y="164144"/>
                    <a:pt x="139268" y="164290"/>
                    <a:pt x="141454" y="164436"/>
                  </a:cubicBezTo>
                  <a:lnTo>
                    <a:pt x="144734" y="164679"/>
                  </a:lnTo>
                  <a:cubicBezTo>
                    <a:pt x="145827" y="164751"/>
                    <a:pt x="146920" y="164800"/>
                    <a:pt x="147989" y="164849"/>
                  </a:cubicBezTo>
                  <a:lnTo>
                    <a:pt x="154548" y="165140"/>
                  </a:lnTo>
                  <a:lnTo>
                    <a:pt x="161083" y="165262"/>
                  </a:lnTo>
                  <a:lnTo>
                    <a:pt x="164338" y="165310"/>
                  </a:lnTo>
                  <a:lnTo>
                    <a:pt x="167617" y="165262"/>
                  </a:lnTo>
                  <a:lnTo>
                    <a:pt x="174152" y="165189"/>
                  </a:lnTo>
                  <a:lnTo>
                    <a:pt x="180662" y="164897"/>
                  </a:lnTo>
                  <a:cubicBezTo>
                    <a:pt x="181755" y="164849"/>
                    <a:pt x="182824" y="164824"/>
                    <a:pt x="183917" y="164776"/>
                  </a:cubicBezTo>
                  <a:lnTo>
                    <a:pt x="187173" y="164533"/>
                  </a:lnTo>
                  <a:cubicBezTo>
                    <a:pt x="189335" y="164363"/>
                    <a:pt x="191497" y="164241"/>
                    <a:pt x="193659" y="164071"/>
                  </a:cubicBezTo>
                  <a:lnTo>
                    <a:pt x="200145" y="163415"/>
                  </a:lnTo>
                  <a:cubicBezTo>
                    <a:pt x="201213" y="163294"/>
                    <a:pt x="202307" y="163197"/>
                    <a:pt x="203375" y="163075"/>
                  </a:cubicBezTo>
                  <a:lnTo>
                    <a:pt x="206606" y="162662"/>
                  </a:lnTo>
                  <a:cubicBezTo>
                    <a:pt x="208744" y="162371"/>
                    <a:pt x="210882" y="162104"/>
                    <a:pt x="213044" y="161812"/>
                  </a:cubicBezTo>
                  <a:cubicBezTo>
                    <a:pt x="217344" y="161156"/>
                    <a:pt x="221668" y="160427"/>
                    <a:pt x="225992" y="159504"/>
                  </a:cubicBezTo>
                  <a:cubicBezTo>
                    <a:pt x="230364" y="158581"/>
                    <a:pt x="234688" y="157415"/>
                    <a:pt x="238915" y="155982"/>
                  </a:cubicBezTo>
                  <a:cubicBezTo>
                    <a:pt x="243263" y="154524"/>
                    <a:pt x="247466" y="152727"/>
                    <a:pt x="251523" y="150613"/>
                  </a:cubicBezTo>
                  <a:cubicBezTo>
                    <a:pt x="251766" y="150468"/>
                    <a:pt x="252033" y="150346"/>
                    <a:pt x="252276" y="150200"/>
                  </a:cubicBezTo>
                  <a:lnTo>
                    <a:pt x="253029" y="149763"/>
                  </a:lnTo>
                  <a:lnTo>
                    <a:pt x="254559" y="148913"/>
                  </a:lnTo>
                  <a:cubicBezTo>
                    <a:pt x="255555" y="148306"/>
                    <a:pt x="256527" y="147674"/>
                    <a:pt x="257499" y="147042"/>
                  </a:cubicBezTo>
                  <a:lnTo>
                    <a:pt x="258956" y="146022"/>
                  </a:lnTo>
                  <a:lnTo>
                    <a:pt x="259685" y="145488"/>
                  </a:lnTo>
                  <a:lnTo>
                    <a:pt x="260049" y="145245"/>
                  </a:lnTo>
                  <a:lnTo>
                    <a:pt x="260389" y="144953"/>
                  </a:lnTo>
                  <a:lnTo>
                    <a:pt x="261774" y="143860"/>
                  </a:lnTo>
                  <a:lnTo>
                    <a:pt x="262479" y="143301"/>
                  </a:lnTo>
                  <a:cubicBezTo>
                    <a:pt x="262697" y="143107"/>
                    <a:pt x="262916" y="142913"/>
                    <a:pt x="263134" y="142718"/>
                  </a:cubicBezTo>
                  <a:cubicBezTo>
                    <a:pt x="266657" y="139609"/>
                    <a:pt x="269839" y="136111"/>
                    <a:pt x="272560" y="132297"/>
                  </a:cubicBezTo>
                  <a:cubicBezTo>
                    <a:pt x="272924" y="131836"/>
                    <a:pt x="273240" y="131350"/>
                    <a:pt x="273556" y="130864"/>
                  </a:cubicBezTo>
                  <a:lnTo>
                    <a:pt x="274528" y="129406"/>
                  </a:lnTo>
                  <a:cubicBezTo>
                    <a:pt x="275159" y="128410"/>
                    <a:pt x="275718" y="127414"/>
                    <a:pt x="276325" y="126418"/>
                  </a:cubicBezTo>
                  <a:lnTo>
                    <a:pt x="277151" y="124864"/>
                  </a:lnTo>
                  <a:cubicBezTo>
                    <a:pt x="277418" y="124354"/>
                    <a:pt x="277710" y="123843"/>
                    <a:pt x="277953" y="123309"/>
                  </a:cubicBezTo>
                  <a:lnTo>
                    <a:pt x="278706" y="121754"/>
                  </a:lnTo>
                  <a:lnTo>
                    <a:pt x="279094" y="120953"/>
                  </a:lnTo>
                  <a:lnTo>
                    <a:pt x="279435" y="120151"/>
                  </a:lnTo>
                  <a:cubicBezTo>
                    <a:pt x="281256" y="115900"/>
                    <a:pt x="282665" y="111454"/>
                    <a:pt x="283637" y="106912"/>
                  </a:cubicBezTo>
                  <a:cubicBezTo>
                    <a:pt x="283686" y="106645"/>
                    <a:pt x="283759" y="106353"/>
                    <a:pt x="283807" y="106062"/>
                  </a:cubicBezTo>
                  <a:lnTo>
                    <a:pt x="283953" y="105211"/>
                  </a:lnTo>
                  <a:lnTo>
                    <a:pt x="284269" y="103487"/>
                  </a:lnTo>
                  <a:cubicBezTo>
                    <a:pt x="284439" y="102345"/>
                    <a:pt x="284560" y="101179"/>
                    <a:pt x="284730" y="100037"/>
                  </a:cubicBezTo>
                  <a:cubicBezTo>
                    <a:pt x="284803" y="98871"/>
                    <a:pt x="284925" y="97729"/>
                    <a:pt x="284973" y="96563"/>
                  </a:cubicBezTo>
                  <a:lnTo>
                    <a:pt x="285046" y="94814"/>
                  </a:lnTo>
                  <a:lnTo>
                    <a:pt x="285070" y="93940"/>
                  </a:lnTo>
                  <a:lnTo>
                    <a:pt x="285070" y="93065"/>
                  </a:lnTo>
                  <a:cubicBezTo>
                    <a:pt x="285070" y="88377"/>
                    <a:pt x="284536" y="83688"/>
                    <a:pt x="283491" y="79122"/>
                  </a:cubicBezTo>
                  <a:cubicBezTo>
                    <a:pt x="282423" y="74482"/>
                    <a:pt x="280771" y="70012"/>
                    <a:pt x="278560" y="65809"/>
                  </a:cubicBezTo>
                  <a:lnTo>
                    <a:pt x="277710" y="64230"/>
                  </a:lnTo>
                  <a:cubicBezTo>
                    <a:pt x="277443" y="63720"/>
                    <a:pt x="277127" y="63210"/>
                    <a:pt x="276811" y="62700"/>
                  </a:cubicBezTo>
                  <a:cubicBezTo>
                    <a:pt x="276495" y="62190"/>
                    <a:pt x="276179" y="61680"/>
                    <a:pt x="275864" y="61170"/>
                  </a:cubicBezTo>
                  <a:lnTo>
                    <a:pt x="274819" y="59712"/>
                  </a:lnTo>
                  <a:cubicBezTo>
                    <a:pt x="273459" y="57793"/>
                    <a:pt x="272001" y="55947"/>
                    <a:pt x="270422" y="54198"/>
                  </a:cubicBezTo>
                  <a:cubicBezTo>
                    <a:pt x="267313" y="50797"/>
                    <a:pt x="263936" y="47688"/>
                    <a:pt x="260292" y="44870"/>
                  </a:cubicBezTo>
                  <a:cubicBezTo>
                    <a:pt x="253199" y="39307"/>
                    <a:pt x="245668" y="34813"/>
                    <a:pt x="238502" y="30343"/>
                  </a:cubicBezTo>
                  <a:lnTo>
                    <a:pt x="237166" y="29517"/>
                  </a:lnTo>
                  <a:lnTo>
                    <a:pt x="236486" y="29104"/>
                  </a:lnTo>
                  <a:lnTo>
                    <a:pt x="235879" y="28691"/>
                  </a:lnTo>
                  <a:lnTo>
                    <a:pt x="234640" y="27889"/>
                  </a:lnTo>
                  <a:cubicBezTo>
                    <a:pt x="234227" y="27622"/>
                    <a:pt x="233838" y="27331"/>
                    <a:pt x="233425" y="27039"/>
                  </a:cubicBezTo>
                  <a:cubicBezTo>
                    <a:pt x="233012" y="26748"/>
                    <a:pt x="232599" y="26456"/>
                    <a:pt x="232186" y="26165"/>
                  </a:cubicBezTo>
                  <a:lnTo>
                    <a:pt x="230947" y="25242"/>
                  </a:lnTo>
                  <a:cubicBezTo>
                    <a:pt x="230121" y="24659"/>
                    <a:pt x="229295" y="24003"/>
                    <a:pt x="228469" y="23395"/>
                  </a:cubicBezTo>
                  <a:cubicBezTo>
                    <a:pt x="225166" y="20869"/>
                    <a:pt x="221813" y="18173"/>
                    <a:pt x="218315" y="15525"/>
                  </a:cubicBezTo>
                  <a:cubicBezTo>
                    <a:pt x="215309" y="13209"/>
                    <a:pt x="212185" y="11047"/>
                    <a:pt x="208969" y="9051"/>
                  </a:cubicBezTo>
                  <a:lnTo>
                    <a:pt x="208969" y="9051"/>
                  </a:lnTo>
                  <a:cubicBezTo>
                    <a:pt x="209456" y="9356"/>
                    <a:pt x="209940" y="9668"/>
                    <a:pt x="210420" y="9986"/>
                  </a:cubicBezTo>
                  <a:cubicBezTo>
                    <a:pt x="210736" y="10180"/>
                    <a:pt x="211028" y="10375"/>
                    <a:pt x="211343" y="10593"/>
                  </a:cubicBezTo>
                  <a:lnTo>
                    <a:pt x="212242" y="11201"/>
                  </a:lnTo>
                  <a:cubicBezTo>
                    <a:pt x="212849" y="11614"/>
                    <a:pt x="213457" y="12002"/>
                    <a:pt x="214040" y="12415"/>
                  </a:cubicBezTo>
                  <a:cubicBezTo>
                    <a:pt x="215206" y="13266"/>
                    <a:pt x="216372" y="14091"/>
                    <a:pt x="217489" y="14966"/>
                  </a:cubicBezTo>
                  <a:cubicBezTo>
                    <a:pt x="219748" y="16642"/>
                    <a:pt x="221910" y="18367"/>
                    <a:pt x="224072" y="20067"/>
                  </a:cubicBezTo>
                  <a:cubicBezTo>
                    <a:pt x="226210" y="21743"/>
                    <a:pt x="228299" y="23395"/>
                    <a:pt x="230413" y="24974"/>
                  </a:cubicBezTo>
                  <a:cubicBezTo>
                    <a:pt x="232526" y="26553"/>
                    <a:pt x="234591" y="27987"/>
                    <a:pt x="236729" y="29371"/>
                  </a:cubicBezTo>
                  <a:cubicBezTo>
                    <a:pt x="241271" y="32213"/>
                    <a:pt x="245911" y="35056"/>
                    <a:pt x="250551" y="38092"/>
                  </a:cubicBezTo>
                  <a:cubicBezTo>
                    <a:pt x="252883" y="39647"/>
                    <a:pt x="255191" y="41226"/>
                    <a:pt x="257450" y="42902"/>
                  </a:cubicBezTo>
                  <a:cubicBezTo>
                    <a:pt x="258592" y="43728"/>
                    <a:pt x="259709" y="44627"/>
                    <a:pt x="260827" y="45501"/>
                  </a:cubicBezTo>
                  <a:cubicBezTo>
                    <a:pt x="261385" y="45963"/>
                    <a:pt x="261944" y="46424"/>
                    <a:pt x="262503" y="46886"/>
                  </a:cubicBezTo>
                  <a:lnTo>
                    <a:pt x="263329" y="47566"/>
                  </a:lnTo>
                  <a:lnTo>
                    <a:pt x="264130" y="48295"/>
                  </a:lnTo>
                  <a:cubicBezTo>
                    <a:pt x="266317" y="50214"/>
                    <a:pt x="268382" y="52279"/>
                    <a:pt x="270325" y="54441"/>
                  </a:cubicBezTo>
                  <a:lnTo>
                    <a:pt x="271782" y="56117"/>
                  </a:lnTo>
                  <a:cubicBezTo>
                    <a:pt x="272244" y="56676"/>
                    <a:pt x="272706" y="57283"/>
                    <a:pt x="273167" y="57866"/>
                  </a:cubicBezTo>
                  <a:lnTo>
                    <a:pt x="273847" y="58740"/>
                  </a:lnTo>
                  <a:cubicBezTo>
                    <a:pt x="274066" y="59032"/>
                    <a:pt x="274260" y="59348"/>
                    <a:pt x="274503" y="59664"/>
                  </a:cubicBezTo>
                  <a:lnTo>
                    <a:pt x="275766" y="61510"/>
                  </a:lnTo>
                  <a:cubicBezTo>
                    <a:pt x="276544" y="62797"/>
                    <a:pt x="277370" y="64060"/>
                    <a:pt x="278050" y="65396"/>
                  </a:cubicBezTo>
                  <a:lnTo>
                    <a:pt x="278560" y="66392"/>
                  </a:lnTo>
                  <a:lnTo>
                    <a:pt x="278827" y="66903"/>
                  </a:lnTo>
                  <a:cubicBezTo>
                    <a:pt x="278900" y="67073"/>
                    <a:pt x="278997" y="67243"/>
                    <a:pt x="279070" y="67413"/>
                  </a:cubicBezTo>
                  <a:lnTo>
                    <a:pt x="279993" y="69453"/>
                  </a:lnTo>
                  <a:cubicBezTo>
                    <a:pt x="280309" y="70133"/>
                    <a:pt x="280552" y="70838"/>
                    <a:pt x="280844" y="71518"/>
                  </a:cubicBezTo>
                  <a:lnTo>
                    <a:pt x="281232" y="72563"/>
                  </a:lnTo>
                  <a:cubicBezTo>
                    <a:pt x="281378" y="72927"/>
                    <a:pt x="281475" y="73267"/>
                    <a:pt x="281597" y="73632"/>
                  </a:cubicBezTo>
                  <a:cubicBezTo>
                    <a:pt x="281815" y="74336"/>
                    <a:pt x="282058" y="75040"/>
                    <a:pt x="282277" y="75745"/>
                  </a:cubicBezTo>
                  <a:lnTo>
                    <a:pt x="282884" y="77907"/>
                  </a:lnTo>
                  <a:cubicBezTo>
                    <a:pt x="283589" y="80773"/>
                    <a:pt x="284099" y="83688"/>
                    <a:pt x="284390" y="86628"/>
                  </a:cubicBezTo>
                  <a:lnTo>
                    <a:pt x="284536" y="87721"/>
                  </a:lnTo>
                  <a:lnTo>
                    <a:pt x="284609" y="88838"/>
                  </a:lnTo>
                  <a:cubicBezTo>
                    <a:pt x="284657" y="89567"/>
                    <a:pt x="284706" y="90296"/>
                    <a:pt x="284730" y="91025"/>
                  </a:cubicBezTo>
                  <a:cubicBezTo>
                    <a:pt x="284755" y="92507"/>
                    <a:pt x="284779" y="93964"/>
                    <a:pt x="284706" y="95422"/>
                  </a:cubicBezTo>
                  <a:cubicBezTo>
                    <a:pt x="284682" y="96903"/>
                    <a:pt x="284512" y="98337"/>
                    <a:pt x="284414" y="99794"/>
                  </a:cubicBezTo>
                  <a:cubicBezTo>
                    <a:pt x="284317" y="100523"/>
                    <a:pt x="284220" y="101252"/>
                    <a:pt x="284123" y="101980"/>
                  </a:cubicBezTo>
                  <a:lnTo>
                    <a:pt x="284002" y="103074"/>
                  </a:lnTo>
                  <a:lnTo>
                    <a:pt x="283807" y="104142"/>
                  </a:lnTo>
                  <a:cubicBezTo>
                    <a:pt x="283321" y="107009"/>
                    <a:pt x="282641" y="109851"/>
                    <a:pt x="281791" y="112645"/>
                  </a:cubicBezTo>
                  <a:lnTo>
                    <a:pt x="281135" y="114734"/>
                  </a:lnTo>
                  <a:cubicBezTo>
                    <a:pt x="280892" y="115414"/>
                    <a:pt x="280625" y="116094"/>
                    <a:pt x="280382" y="116799"/>
                  </a:cubicBezTo>
                  <a:lnTo>
                    <a:pt x="279993" y="117819"/>
                  </a:lnTo>
                  <a:cubicBezTo>
                    <a:pt x="279872" y="118159"/>
                    <a:pt x="279726" y="118499"/>
                    <a:pt x="279580" y="118839"/>
                  </a:cubicBezTo>
                  <a:cubicBezTo>
                    <a:pt x="279289" y="119495"/>
                    <a:pt x="279022" y="120175"/>
                    <a:pt x="278706" y="120856"/>
                  </a:cubicBezTo>
                  <a:cubicBezTo>
                    <a:pt x="278074" y="122167"/>
                    <a:pt x="277491" y="123503"/>
                    <a:pt x="276762" y="124767"/>
                  </a:cubicBezTo>
                  <a:lnTo>
                    <a:pt x="276252" y="125738"/>
                  </a:lnTo>
                  <a:lnTo>
                    <a:pt x="275985" y="126224"/>
                  </a:lnTo>
                  <a:lnTo>
                    <a:pt x="275694" y="126710"/>
                  </a:lnTo>
                  <a:lnTo>
                    <a:pt x="274576" y="128580"/>
                  </a:lnTo>
                  <a:cubicBezTo>
                    <a:pt x="271442" y="133609"/>
                    <a:pt x="267604" y="138152"/>
                    <a:pt x="263159" y="142063"/>
                  </a:cubicBezTo>
                  <a:lnTo>
                    <a:pt x="262333" y="142816"/>
                  </a:lnTo>
                  <a:cubicBezTo>
                    <a:pt x="262041" y="143059"/>
                    <a:pt x="261750" y="143277"/>
                    <a:pt x="261458" y="143520"/>
                  </a:cubicBezTo>
                  <a:cubicBezTo>
                    <a:pt x="260875" y="144006"/>
                    <a:pt x="260292" y="144443"/>
                    <a:pt x="259709" y="144905"/>
                  </a:cubicBezTo>
                  <a:cubicBezTo>
                    <a:pt x="258495" y="145755"/>
                    <a:pt x="257280" y="146678"/>
                    <a:pt x="256017" y="147431"/>
                  </a:cubicBezTo>
                  <a:lnTo>
                    <a:pt x="255094" y="148014"/>
                  </a:lnTo>
                  <a:lnTo>
                    <a:pt x="254632" y="148330"/>
                  </a:lnTo>
                  <a:lnTo>
                    <a:pt x="254195" y="148621"/>
                  </a:lnTo>
                  <a:lnTo>
                    <a:pt x="252276" y="149715"/>
                  </a:lnTo>
                  <a:cubicBezTo>
                    <a:pt x="251644" y="150079"/>
                    <a:pt x="250988" y="150395"/>
                    <a:pt x="250357" y="150735"/>
                  </a:cubicBezTo>
                  <a:lnTo>
                    <a:pt x="249385" y="151245"/>
                  </a:lnTo>
                  <a:lnTo>
                    <a:pt x="248389" y="151707"/>
                  </a:lnTo>
                  <a:cubicBezTo>
                    <a:pt x="243166" y="154160"/>
                    <a:pt x="237749" y="156103"/>
                    <a:pt x="232162" y="157561"/>
                  </a:cubicBezTo>
                  <a:cubicBezTo>
                    <a:pt x="229417" y="158290"/>
                    <a:pt x="226672" y="158921"/>
                    <a:pt x="223902" y="159480"/>
                  </a:cubicBezTo>
                  <a:cubicBezTo>
                    <a:pt x="221133" y="160039"/>
                    <a:pt x="218364" y="160525"/>
                    <a:pt x="215619" y="160962"/>
                  </a:cubicBezTo>
                  <a:lnTo>
                    <a:pt x="213554" y="161278"/>
                  </a:lnTo>
                  <a:cubicBezTo>
                    <a:pt x="212849" y="161399"/>
                    <a:pt x="212169" y="161496"/>
                    <a:pt x="211465" y="161569"/>
                  </a:cubicBezTo>
                  <a:lnTo>
                    <a:pt x="207335" y="162128"/>
                  </a:lnTo>
                  <a:lnTo>
                    <a:pt x="203181" y="162662"/>
                  </a:lnTo>
                  <a:cubicBezTo>
                    <a:pt x="201796" y="162808"/>
                    <a:pt x="200412" y="162954"/>
                    <a:pt x="199027" y="163100"/>
                  </a:cubicBezTo>
                  <a:cubicBezTo>
                    <a:pt x="196234" y="163367"/>
                    <a:pt x="193464" y="163707"/>
                    <a:pt x="190646" y="163853"/>
                  </a:cubicBezTo>
                  <a:lnTo>
                    <a:pt x="186444" y="164168"/>
                  </a:lnTo>
                  <a:cubicBezTo>
                    <a:pt x="185059" y="164266"/>
                    <a:pt x="183650" y="164387"/>
                    <a:pt x="182241" y="164436"/>
                  </a:cubicBezTo>
                  <a:cubicBezTo>
                    <a:pt x="182897" y="164217"/>
                    <a:pt x="184816" y="163901"/>
                    <a:pt x="181561" y="163901"/>
                  </a:cubicBezTo>
                  <a:lnTo>
                    <a:pt x="183699" y="163804"/>
                  </a:lnTo>
                  <a:lnTo>
                    <a:pt x="185812" y="163610"/>
                  </a:lnTo>
                  <a:lnTo>
                    <a:pt x="190063" y="163270"/>
                  </a:lnTo>
                  <a:lnTo>
                    <a:pt x="192201" y="163075"/>
                  </a:lnTo>
                  <a:lnTo>
                    <a:pt x="193246" y="163002"/>
                  </a:lnTo>
                  <a:lnTo>
                    <a:pt x="194314" y="162881"/>
                  </a:lnTo>
                  <a:lnTo>
                    <a:pt x="198541" y="162419"/>
                  </a:lnTo>
                  <a:lnTo>
                    <a:pt x="202768" y="161958"/>
                  </a:lnTo>
                  <a:lnTo>
                    <a:pt x="206971" y="161375"/>
                  </a:lnTo>
                  <a:cubicBezTo>
                    <a:pt x="209764" y="160986"/>
                    <a:pt x="212558" y="160597"/>
                    <a:pt x="215352" y="160160"/>
                  </a:cubicBezTo>
                  <a:cubicBezTo>
                    <a:pt x="218145" y="159699"/>
                    <a:pt x="220939" y="159213"/>
                    <a:pt x="223732" y="158630"/>
                  </a:cubicBezTo>
                  <a:cubicBezTo>
                    <a:pt x="226526" y="158047"/>
                    <a:pt x="229320" y="157415"/>
                    <a:pt x="232089" y="156662"/>
                  </a:cubicBezTo>
                  <a:cubicBezTo>
                    <a:pt x="234858" y="155909"/>
                    <a:pt x="237603" y="155059"/>
                    <a:pt x="240324" y="154087"/>
                  </a:cubicBezTo>
                  <a:cubicBezTo>
                    <a:pt x="241028" y="153844"/>
                    <a:pt x="241684" y="153553"/>
                    <a:pt x="242365" y="153310"/>
                  </a:cubicBezTo>
                  <a:lnTo>
                    <a:pt x="243385" y="152921"/>
                  </a:lnTo>
                  <a:cubicBezTo>
                    <a:pt x="243725" y="152775"/>
                    <a:pt x="244065" y="152630"/>
                    <a:pt x="244381" y="152484"/>
                  </a:cubicBezTo>
                  <a:cubicBezTo>
                    <a:pt x="245061" y="152217"/>
                    <a:pt x="245717" y="151925"/>
                    <a:pt x="246397" y="151634"/>
                  </a:cubicBezTo>
                  <a:lnTo>
                    <a:pt x="248389" y="150711"/>
                  </a:lnTo>
                  <a:cubicBezTo>
                    <a:pt x="249045" y="150395"/>
                    <a:pt x="249677" y="150055"/>
                    <a:pt x="250332" y="149715"/>
                  </a:cubicBezTo>
                  <a:cubicBezTo>
                    <a:pt x="250988" y="149374"/>
                    <a:pt x="251644" y="149034"/>
                    <a:pt x="252276" y="148670"/>
                  </a:cubicBezTo>
                  <a:lnTo>
                    <a:pt x="254195" y="147553"/>
                  </a:lnTo>
                  <a:lnTo>
                    <a:pt x="256041" y="146387"/>
                  </a:lnTo>
                  <a:cubicBezTo>
                    <a:pt x="258543" y="144759"/>
                    <a:pt x="260924" y="142937"/>
                    <a:pt x="263134" y="140945"/>
                  </a:cubicBezTo>
                  <a:lnTo>
                    <a:pt x="263960" y="140192"/>
                  </a:lnTo>
                  <a:lnTo>
                    <a:pt x="264762" y="139415"/>
                  </a:lnTo>
                  <a:cubicBezTo>
                    <a:pt x="265272" y="138905"/>
                    <a:pt x="265831" y="138394"/>
                    <a:pt x="266341" y="137836"/>
                  </a:cubicBezTo>
                  <a:lnTo>
                    <a:pt x="267847" y="136208"/>
                  </a:lnTo>
                  <a:lnTo>
                    <a:pt x="268212" y="135795"/>
                  </a:lnTo>
                  <a:lnTo>
                    <a:pt x="268552" y="135358"/>
                  </a:lnTo>
                  <a:lnTo>
                    <a:pt x="269256" y="134508"/>
                  </a:lnTo>
                  <a:cubicBezTo>
                    <a:pt x="270228" y="133390"/>
                    <a:pt x="271078" y="132176"/>
                    <a:pt x="271953" y="130985"/>
                  </a:cubicBezTo>
                  <a:cubicBezTo>
                    <a:pt x="272778" y="129771"/>
                    <a:pt x="273629" y="128556"/>
                    <a:pt x="274382" y="127293"/>
                  </a:cubicBezTo>
                  <a:lnTo>
                    <a:pt x="274916" y="126346"/>
                  </a:lnTo>
                  <a:lnTo>
                    <a:pt x="275208" y="125860"/>
                  </a:lnTo>
                  <a:lnTo>
                    <a:pt x="275451" y="125374"/>
                  </a:lnTo>
                  <a:lnTo>
                    <a:pt x="276519" y="123455"/>
                  </a:lnTo>
                  <a:cubicBezTo>
                    <a:pt x="276860" y="122799"/>
                    <a:pt x="277151" y="122119"/>
                    <a:pt x="277491" y="121463"/>
                  </a:cubicBezTo>
                  <a:lnTo>
                    <a:pt x="277953" y="120467"/>
                  </a:lnTo>
                  <a:lnTo>
                    <a:pt x="278390" y="119471"/>
                  </a:lnTo>
                  <a:cubicBezTo>
                    <a:pt x="279556" y="116774"/>
                    <a:pt x="280552" y="114005"/>
                    <a:pt x="281378" y="111187"/>
                  </a:cubicBezTo>
                  <a:lnTo>
                    <a:pt x="281961" y="109074"/>
                  </a:lnTo>
                  <a:cubicBezTo>
                    <a:pt x="282131" y="108369"/>
                    <a:pt x="282277" y="107641"/>
                    <a:pt x="282447" y="106936"/>
                  </a:cubicBezTo>
                  <a:lnTo>
                    <a:pt x="282690" y="105867"/>
                  </a:lnTo>
                  <a:lnTo>
                    <a:pt x="282884" y="104774"/>
                  </a:lnTo>
                  <a:cubicBezTo>
                    <a:pt x="283006" y="104045"/>
                    <a:pt x="283151" y="103341"/>
                    <a:pt x="283248" y="102612"/>
                  </a:cubicBezTo>
                  <a:cubicBezTo>
                    <a:pt x="283686" y="99697"/>
                    <a:pt x="283929" y="96758"/>
                    <a:pt x="283977" y="93818"/>
                  </a:cubicBezTo>
                  <a:cubicBezTo>
                    <a:pt x="284026" y="90879"/>
                    <a:pt x="283856" y="87915"/>
                    <a:pt x="283491" y="85000"/>
                  </a:cubicBezTo>
                  <a:cubicBezTo>
                    <a:pt x="283394" y="84247"/>
                    <a:pt x="283273" y="83518"/>
                    <a:pt x="283151" y="82790"/>
                  </a:cubicBezTo>
                  <a:lnTo>
                    <a:pt x="282981" y="81697"/>
                  </a:lnTo>
                  <a:lnTo>
                    <a:pt x="282763" y="80603"/>
                  </a:lnTo>
                  <a:cubicBezTo>
                    <a:pt x="282593" y="79875"/>
                    <a:pt x="282471" y="79146"/>
                    <a:pt x="282277" y="78417"/>
                  </a:cubicBezTo>
                  <a:lnTo>
                    <a:pt x="281694" y="76255"/>
                  </a:lnTo>
                  <a:cubicBezTo>
                    <a:pt x="281621" y="75891"/>
                    <a:pt x="281499" y="75551"/>
                    <a:pt x="281378" y="75186"/>
                  </a:cubicBezTo>
                  <a:lnTo>
                    <a:pt x="281038" y="74117"/>
                  </a:lnTo>
                  <a:lnTo>
                    <a:pt x="280698" y="73049"/>
                  </a:lnTo>
                  <a:cubicBezTo>
                    <a:pt x="280576" y="72708"/>
                    <a:pt x="280431" y="72344"/>
                    <a:pt x="280285" y="72004"/>
                  </a:cubicBezTo>
                  <a:cubicBezTo>
                    <a:pt x="280018" y="71324"/>
                    <a:pt x="279750" y="70595"/>
                    <a:pt x="279483" y="69915"/>
                  </a:cubicBezTo>
                  <a:lnTo>
                    <a:pt x="278536" y="67874"/>
                  </a:lnTo>
                  <a:cubicBezTo>
                    <a:pt x="278244" y="67170"/>
                    <a:pt x="277880" y="66514"/>
                    <a:pt x="277515" y="65858"/>
                  </a:cubicBezTo>
                  <a:cubicBezTo>
                    <a:pt x="277175" y="65178"/>
                    <a:pt x="276835" y="64498"/>
                    <a:pt x="276447" y="63866"/>
                  </a:cubicBezTo>
                  <a:lnTo>
                    <a:pt x="275256" y="61923"/>
                  </a:lnTo>
                  <a:cubicBezTo>
                    <a:pt x="274843" y="61291"/>
                    <a:pt x="274406" y="60684"/>
                    <a:pt x="273993" y="60052"/>
                  </a:cubicBezTo>
                  <a:cubicBezTo>
                    <a:pt x="273774" y="59736"/>
                    <a:pt x="273556" y="59445"/>
                    <a:pt x="273337" y="59129"/>
                  </a:cubicBezTo>
                  <a:lnTo>
                    <a:pt x="272657" y="58255"/>
                  </a:lnTo>
                  <a:cubicBezTo>
                    <a:pt x="272171" y="57672"/>
                    <a:pt x="271758" y="57064"/>
                    <a:pt x="271272" y="56506"/>
                  </a:cubicBezTo>
                  <a:lnTo>
                    <a:pt x="269815" y="54805"/>
                  </a:lnTo>
                  <a:cubicBezTo>
                    <a:pt x="269572" y="54514"/>
                    <a:pt x="269329" y="54246"/>
                    <a:pt x="269062" y="53979"/>
                  </a:cubicBezTo>
                  <a:lnTo>
                    <a:pt x="268309" y="53178"/>
                  </a:lnTo>
                  <a:cubicBezTo>
                    <a:pt x="267313" y="52084"/>
                    <a:pt x="266244" y="51113"/>
                    <a:pt x="265199" y="50068"/>
                  </a:cubicBezTo>
                  <a:cubicBezTo>
                    <a:pt x="264106" y="49096"/>
                    <a:pt x="263037" y="48100"/>
                    <a:pt x="261920" y="47202"/>
                  </a:cubicBezTo>
                  <a:cubicBezTo>
                    <a:pt x="257474" y="43461"/>
                    <a:pt x="252762" y="40230"/>
                    <a:pt x="248049" y="37193"/>
                  </a:cubicBezTo>
                  <a:cubicBezTo>
                    <a:pt x="245693" y="35687"/>
                    <a:pt x="243361" y="34230"/>
                    <a:pt x="241004" y="32772"/>
                  </a:cubicBezTo>
                  <a:lnTo>
                    <a:pt x="237506" y="30610"/>
                  </a:lnTo>
                  <a:lnTo>
                    <a:pt x="236656" y="30076"/>
                  </a:lnTo>
                  <a:lnTo>
                    <a:pt x="236219" y="29784"/>
                  </a:lnTo>
                  <a:lnTo>
                    <a:pt x="235806" y="29541"/>
                  </a:lnTo>
                  <a:lnTo>
                    <a:pt x="234178" y="28472"/>
                  </a:lnTo>
                  <a:cubicBezTo>
                    <a:pt x="229878" y="25557"/>
                    <a:pt x="225627" y="22156"/>
                    <a:pt x="221206" y="18731"/>
                  </a:cubicBezTo>
                  <a:cubicBezTo>
                    <a:pt x="218971" y="17031"/>
                    <a:pt x="216712" y="15306"/>
                    <a:pt x="214331" y="13630"/>
                  </a:cubicBezTo>
                  <a:cubicBezTo>
                    <a:pt x="213190" y="12804"/>
                    <a:pt x="211951" y="12002"/>
                    <a:pt x="210736" y="11176"/>
                  </a:cubicBezTo>
                  <a:cubicBezTo>
                    <a:pt x="209473" y="10399"/>
                    <a:pt x="208210" y="9622"/>
                    <a:pt x="206898" y="8844"/>
                  </a:cubicBezTo>
                  <a:cubicBezTo>
                    <a:pt x="205610" y="8067"/>
                    <a:pt x="204226" y="7387"/>
                    <a:pt x="202865" y="6707"/>
                  </a:cubicBezTo>
                  <a:cubicBezTo>
                    <a:pt x="201456" y="6051"/>
                    <a:pt x="200072" y="5395"/>
                    <a:pt x="198541" y="4885"/>
                  </a:cubicBezTo>
                  <a:lnTo>
                    <a:pt x="197424" y="4472"/>
                  </a:lnTo>
                  <a:cubicBezTo>
                    <a:pt x="197059" y="4326"/>
                    <a:pt x="196695" y="4229"/>
                    <a:pt x="196306" y="4132"/>
                  </a:cubicBezTo>
                  <a:lnTo>
                    <a:pt x="194047" y="3476"/>
                  </a:lnTo>
                  <a:cubicBezTo>
                    <a:pt x="193318" y="3257"/>
                    <a:pt x="192541" y="3111"/>
                    <a:pt x="191812" y="2941"/>
                  </a:cubicBezTo>
                  <a:cubicBezTo>
                    <a:pt x="191059" y="2796"/>
                    <a:pt x="190306" y="2601"/>
                    <a:pt x="189553" y="2504"/>
                  </a:cubicBezTo>
                  <a:lnTo>
                    <a:pt x="189747" y="1435"/>
                  </a:lnTo>
                  <a:lnTo>
                    <a:pt x="188144" y="1168"/>
                  </a:lnTo>
                  <a:cubicBezTo>
                    <a:pt x="187610" y="1071"/>
                    <a:pt x="187051" y="949"/>
                    <a:pt x="186541" y="901"/>
                  </a:cubicBezTo>
                  <a:lnTo>
                    <a:pt x="183334" y="512"/>
                  </a:lnTo>
                  <a:lnTo>
                    <a:pt x="180152" y="245"/>
                  </a:lnTo>
                  <a:cubicBezTo>
                    <a:pt x="179107" y="172"/>
                    <a:pt x="178063" y="148"/>
                    <a:pt x="176994" y="99"/>
                  </a:cubicBezTo>
                  <a:cubicBezTo>
                    <a:pt x="175288" y="30"/>
                    <a:pt x="173586" y="1"/>
                    <a:pt x="171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endParaRPr>
                <a:solidFill>
                  <a:prstClr val="white"/>
                </a:solidFill>
                <a:latin typeface="Avenir Next LT Pro"/>
              </a:endParaRPr>
            </a:p>
          </p:txBody>
        </p:sp>
      </p:grpSp>
      <p:grpSp>
        <p:nvGrpSpPr>
          <p:cNvPr id="34" name="Google Shape;2472;p44">
            <a:extLst>
              <a:ext uri="{FF2B5EF4-FFF2-40B4-BE49-F238E27FC236}">
                <a16:creationId xmlns:a16="http://schemas.microsoft.com/office/drawing/2014/main" id="{1DC0D03B-FFD4-4A1B-AEC3-11E4D33E4AD1}"/>
              </a:ext>
            </a:extLst>
          </p:cNvPr>
          <p:cNvGrpSpPr/>
          <p:nvPr/>
        </p:nvGrpSpPr>
        <p:grpSpPr>
          <a:xfrm>
            <a:off x="1932448" y="2918176"/>
            <a:ext cx="1514804" cy="1367284"/>
            <a:chOff x="235075" y="777725"/>
            <a:chExt cx="7126775" cy="4132775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67" name="Google Shape;2473;p44">
              <a:extLst>
                <a:ext uri="{FF2B5EF4-FFF2-40B4-BE49-F238E27FC236}">
                  <a16:creationId xmlns:a16="http://schemas.microsoft.com/office/drawing/2014/main" id="{302B020B-7B7A-4EC8-B8FB-BE0057004C99}"/>
                </a:ext>
              </a:extLst>
            </p:cNvPr>
            <p:cNvSpPr/>
            <p:nvPr/>
          </p:nvSpPr>
          <p:spPr>
            <a:xfrm>
              <a:off x="258759" y="930847"/>
              <a:ext cx="7079400" cy="3826524"/>
            </a:xfrm>
            <a:custGeom>
              <a:avLst/>
              <a:gdLst/>
              <a:ahLst/>
              <a:cxnLst/>
              <a:rect l="l" t="t" r="r" b="b"/>
              <a:pathLst>
                <a:path w="283176" h="153061" extrusionOk="0">
                  <a:moveTo>
                    <a:pt x="168404" y="0"/>
                  </a:moveTo>
                  <a:cubicBezTo>
                    <a:pt x="157709" y="0"/>
                    <a:pt x="146666" y="1269"/>
                    <a:pt x="137470" y="1958"/>
                  </a:cubicBezTo>
                  <a:cubicBezTo>
                    <a:pt x="99769" y="4776"/>
                    <a:pt x="61970" y="14736"/>
                    <a:pt x="30657" y="36550"/>
                  </a:cubicBezTo>
                  <a:cubicBezTo>
                    <a:pt x="16422" y="46461"/>
                    <a:pt x="2915" y="60284"/>
                    <a:pt x="1336" y="77580"/>
                  </a:cubicBezTo>
                  <a:cubicBezTo>
                    <a:pt x="0" y="92204"/>
                    <a:pt x="7774" y="106560"/>
                    <a:pt x="18778" y="116301"/>
                  </a:cubicBezTo>
                  <a:cubicBezTo>
                    <a:pt x="29807" y="126043"/>
                    <a:pt x="43726" y="131800"/>
                    <a:pt x="57670" y="136415"/>
                  </a:cubicBezTo>
                  <a:cubicBezTo>
                    <a:pt x="91058" y="147472"/>
                    <a:pt x="125903" y="153060"/>
                    <a:pt x="160873" y="153060"/>
                  </a:cubicBezTo>
                  <a:cubicBezTo>
                    <a:pt x="176382" y="153060"/>
                    <a:pt x="191917" y="151961"/>
                    <a:pt x="207359" y="149752"/>
                  </a:cubicBezTo>
                  <a:cubicBezTo>
                    <a:pt x="222226" y="147614"/>
                    <a:pt x="237360" y="144286"/>
                    <a:pt x="249871" y="135929"/>
                  </a:cubicBezTo>
                  <a:cubicBezTo>
                    <a:pt x="275062" y="119095"/>
                    <a:pt x="283175" y="80398"/>
                    <a:pt x="265102" y="56057"/>
                  </a:cubicBezTo>
                  <a:cubicBezTo>
                    <a:pt x="255968" y="43789"/>
                    <a:pt x="242097" y="36137"/>
                    <a:pt x="229125" y="28024"/>
                  </a:cubicBezTo>
                  <a:cubicBezTo>
                    <a:pt x="217003" y="20420"/>
                    <a:pt x="204881" y="7643"/>
                    <a:pt x="191278" y="3027"/>
                  </a:cubicBezTo>
                  <a:cubicBezTo>
                    <a:pt x="184502" y="737"/>
                    <a:pt x="176554" y="0"/>
                    <a:pt x="168404" y="0"/>
                  </a:cubicBezTo>
                  <a:close/>
                </a:path>
              </a:pathLst>
            </a:cu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endParaRPr>
                <a:solidFill>
                  <a:prstClr val="white"/>
                </a:solidFill>
                <a:latin typeface="Avenir Next LT Pro"/>
              </a:endParaRPr>
            </a:p>
          </p:txBody>
        </p:sp>
        <p:sp>
          <p:nvSpPr>
            <p:cNvPr id="68" name="Google Shape;2474;p44">
              <a:extLst>
                <a:ext uri="{FF2B5EF4-FFF2-40B4-BE49-F238E27FC236}">
                  <a16:creationId xmlns:a16="http://schemas.microsoft.com/office/drawing/2014/main" id="{CD30991C-E79D-465C-AA50-37451BFDAF51}"/>
                </a:ext>
              </a:extLst>
            </p:cNvPr>
            <p:cNvSpPr/>
            <p:nvPr/>
          </p:nvSpPr>
          <p:spPr>
            <a:xfrm>
              <a:off x="235075" y="777725"/>
              <a:ext cx="7126775" cy="4132775"/>
            </a:xfrm>
            <a:custGeom>
              <a:avLst/>
              <a:gdLst/>
              <a:ahLst/>
              <a:cxnLst/>
              <a:rect l="l" t="t" r="r" b="b"/>
              <a:pathLst>
                <a:path w="285071" h="165311" extrusionOk="0">
                  <a:moveTo>
                    <a:pt x="193683" y="2310"/>
                  </a:moveTo>
                  <a:lnTo>
                    <a:pt x="194120" y="2431"/>
                  </a:lnTo>
                  <a:lnTo>
                    <a:pt x="194557" y="2553"/>
                  </a:lnTo>
                  <a:lnTo>
                    <a:pt x="195456" y="2820"/>
                  </a:lnTo>
                  <a:lnTo>
                    <a:pt x="196198" y="3047"/>
                  </a:lnTo>
                  <a:lnTo>
                    <a:pt x="196198" y="3047"/>
                  </a:lnTo>
                  <a:cubicBezTo>
                    <a:pt x="196113" y="3020"/>
                    <a:pt x="196027" y="2993"/>
                    <a:pt x="195942" y="2966"/>
                  </a:cubicBezTo>
                  <a:lnTo>
                    <a:pt x="194825" y="2626"/>
                  </a:lnTo>
                  <a:cubicBezTo>
                    <a:pt x="194436" y="2504"/>
                    <a:pt x="194072" y="2383"/>
                    <a:pt x="193683" y="2310"/>
                  </a:cubicBezTo>
                  <a:close/>
                  <a:moveTo>
                    <a:pt x="196198" y="3047"/>
                  </a:moveTo>
                  <a:cubicBezTo>
                    <a:pt x="196309" y="3081"/>
                    <a:pt x="196421" y="3115"/>
                    <a:pt x="196532" y="3149"/>
                  </a:cubicBezTo>
                  <a:lnTo>
                    <a:pt x="196532" y="3149"/>
                  </a:lnTo>
                  <a:lnTo>
                    <a:pt x="196198" y="3047"/>
                  </a:lnTo>
                  <a:close/>
                  <a:moveTo>
                    <a:pt x="196532" y="3149"/>
                  </a:moveTo>
                  <a:lnTo>
                    <a:pt x="197205" y="3354"/>
                  </a:lnTo>
                  <a:cubicBezTo>
                    <a:pt x="197213" y="3356"/>
                    <a:pt x="197220" y="3358"/>
                    <a:pt x="197228" y="3360"/>
                  </a:cubicBezTo>
                  <a:lnTo>
                    <a:pt x="197228" y="3360"/>
                  </a:lnTo>
                  <a:cubicBezTo>
                    <a:pt x="196996" y="3288"/>
                    <a:pt x="196764" y="3219"/>
                    <a:pt x="196532" y="3149"/>
                  </a:cubicBezTo>
                  <a:close/>
                  <a:moveTo>
                    <a:pt x="197228" y="3360"/>
                  </a:moveTo>
                  <a:lnTo>
                    <a:pt x="197228" y="3360"/>
                  </a:lnTo>
                  <a:cubicBezTo>
                    <a:pt x="197350" y="3398"/>
                    <a:pt x="197472" y="3437"/>
                    <a:pt x="197593" y="3477"/>
                  </a:cubicBezTo>
                  <a:lnTo>
                    <a:pt x="197593" y="3477"/>
                  </a:lnTo>
                  <a:cubicBezTo>
                    <a:pt x="197473" y="3434"/>
                    <a:pt x="197353" y="3392"/>
                    <a:pt x="197228" y="3360"/>
                  </a:cubicBezTo>
                  <a:close/>
                  <a:moveTo>
                    <a:pt x="197593" y="3477"/>
                  </a:moveTo>
                  <a:lnTo>
                    <a:pt x="197593" y="3477"/>
                  </a:lnTo>
                  <a:cubicBezTo>
                    <a:pt x="197745" y="3533"/>
                    <a:pt x="197897" y="3593"/>
                    <a:pt x="198055" y="3646"/>
                  </a:cubicBezTo>
                  <a:lnTo>
                    <a:pt x="198930" y="3986"/>
                  </a:lnTo>
                  <a:cubicBezTo>
                    <a:pt x="199513" y="4205"/>
                    <a:pt x="200096" y="4423"/>
                    <a:pt x="200655" y="4666"/>
                  </a:cubicBezTo>
                  <a:cubicBezTo>
                    <a:pt x="200971" y="4803"/>
                    <a:pt x="201287" y="4943"/>
                    <a:pt x="201601" y="5085"/>
                  </a:cubicBezTo>
                  <a:lnTo>
                    <a:pt x="201601" y="5085"/>
                  </a:lnTo>
                  <a:lnTo>
                    <a:pt x="200412" y="4545"/>
                  </a:lnTo>
                  <a:lnTo>
                    <a:pt x="198201" y="3694"/>
                  </a:lnTo>
                  <a:cubicBezTo>
                    <a:pt x="197999" y="3616"/>
                    <a:pt x="197796" y="3545"/>
                    <a:pt x="197593" y="3477"/>
                  </a:cubicBezTo>
                  <a:close/>
                  <a:moveTo>
                    <a:pt x="201601" y="5085"/>
                  </a:moveTo>
                  <a:lnTo>
                    <a:pt x="201792" y="5172"/>
                  </a:lnTo>
                  <a:lnTo>
                    <a:pt x="201792" y="5172"/>
                  </a:lnTo>
                  <a:cubicBezTo>
                    <a:pt x="201728" y="5143"/>
                    <a:pt x="201665" y="5114"/>
                    <a:pt x="201601" y="5085"/>
                  </a:cubicBezTo>
                  <a:close/>
                  <a:moveTo>
                    <a:pt x="201792" y="5172"/>
                  </a:moveTo>
                  <a:cubicBezTo>
                    <a:pt x="202347" y="5425"/>
                    <a:pt x="202898" y="5687"/>
                    <a:pt x="203447" y="5957"/>
                  </a:cubicBezTo>
                  <a:lnTo>
                    <a:pt x="203447" y="5957"/>
                  </a:lnTo>
                  <a:cubicBezTo>
                    <a:pt x="203149" y="5808"/>
                    <a:pt x="202850" y="5661"/>
                    <a:pt x="202550" y="5516"/>
                  </a:cubicBezTo>
                  <a:lnTo>
                    <a:pt x="201792" y="5172"/>
                  </a:lnTo>
                  <a:close/>
                  <a:moveTo>
                    <a:pt x="203447" y="5957"/>
                  </a:moveTo>
                  <a:cubicBezTo>
                    <a:pt x="205025" y="6746"/>
                    <a:pt x="206570" y="7594"/>
                    <a:pt x="208082" y="8506"/>
                  </a:cubicBezTo>
                  <a:lnTo>
                    <a:pt x="208082" y="8506"/>
                  </a:lnTo>
                  <a:cubicBezTo>
                    <a:pt x="207745" y="8301"/>
                    <a:pt x="207407" y="8098"/>
                    <a:pt x="207068" y="7897"/>
                  </a:cubicBezTo>
                  <a:cubicBezTo>
                    <a:pt x="205877" y="7204"/>
                    <a:pt x="204670" y="6559"/>
                    <a:pt x="203447" y="5957"/>
                  </a:cubicBezTo>
                  <a:close/>
                  <a:moveTo>
                    <a:pt x="208082" y="8506"/>
                  </a:moveTo>
                  <a:cubicBezTo>
                    <a:pt x="208378" y="8686"/>
                    <a:pt x="208674" y="8868"/>
                    <a:pt x="208969" y="9051"/>
                  </a:cubicBezTo>
                  <a:lnTo>
                    <a:pt x="208969" y="9051"/>
                  </a:lnTo>
                  <a:cubicBezTo>
                    <a:pt x="208675" y="8867"/>
                    <a:pt x="208379" y="8685"/>
                    <a:pt x="208082" y="8506"/>
                  </a:cubicBezTo>
                  <a:close/>
                  <a:moveTo>
                    <a:pt x="274827" y="94613"/>
                  </a:moveTo>
                  <a:cubicBezTo>
                    <a:pt x="274825" y="94672"/>
                    <a:pt x="274822" y="94731"/>
                    <a:pt x="274819" y="94790"/>
                  </a:cubicBezTo>
                  <a:lnTo>
                    <a:pt x="274827" y="94613"/>
                  </a:lnTo>
                  <a:close/>
                  <a:moveTo>
                    <a:pt x="182036" y="164515"/>
                  </a:moveTo>
                  <a:cubicBezTo>
                    <a:pt x="182009" y="164557"/>
                    <a:pt x="182151" y="164591"/>
                    <a:pt x="182606" y="164606"/>
                  </a:cubicBezTo>
                  <a:cubicBezTo>
                    <a:pt x="182112" y="164589"/>
                    <a:pt x="181975" y="164562"/>
                    <a:pt x="182036" y="164515"/>
                  </a:cubicBezTo>
                  <a:close/>
                  <a:moveTo>
                    <a:pt x="171889" y="1"/>
                  </a:moveTo>
                  <a:cubicBezTo>
                    <a:pt x="169431" y="1"/>
                    <a:pt x="166985" y="62"/>
                    <a:pt x="164556" y="148"/>
                  </a:cubicBezTo>
                  <a:cubicBezTo>
                    <a:pt x="156370" y="512"/>
                    <a:pt x="148378" y="1314"/>
                    <a:pt x="140483" y="1872"/>
                  </a:cubicBezTo>
                  <a:cubicBezTo>
                    <a:pt x="132321" y="2456"/>
                    <a:pt x="124183" y="3379"/>
                    <a:pt x="116020" y="4666"/>
                  </a:cubicBezTo>
                  <a:lnTo>
                    <a:pt x="112960" y="5128"/>
                  </a:lnTo>
                  <a:cubicBezTo>
                    <a:pt x="111964" y="5298"/>
                    <a:pt x="110943" y="5516"/>
                    <a:pt x="109923" y="5686"/>
                  </a:cubicBezTo>
                  <a:lnTo>
                    <a:pt x="106887" y="6269"/>
                  </a:lnTo>
                  <a:lnTo>
                    <a:pt x="105380" y="6537"/>
                  </a:lnTo>
                  <a:lnTo>
                    <a:pt x="103850" y="6877"/>
                  </a:lnTo>
                  <a:cubicBezTo>
                    <a:pt x="101834" y="7314"/>
                    <a:pt x="99817" y="7727"/>
                    <a:pt x="97777" y="8188"/>
                  </a:cubicBezTo>
                  <a:lnTo>
                    <a:pt x="91704" y="9719"/>
                  </a:lnTo>
                  <a:cubicBezTo>
                    <a:pt x="90878" y="9913"/>
                    <a:pt x="90052" y="10180"/>
                    <a:pt x="89226" y="10423"/>
                  </a:cubicBezTo>
                  <a:lnTo>
                    <a:pt x="86797" y="11128"/>
                  </a:lnTo>
                  <a:lnTo>
                    <a:pt x="84416" y="11857"/>
                  </a:lnTo>
                  <a:cubicBezTo>
                    <a:pt x="83615" y="12099"/>
                    <a:pt x="82861" y="12391"/>
                    <a:pt x="82108" y="12634"/>
                  </a:cubicBezTo>
                  <a:lnTo>
                    <a:pt x="77614" y="14213"/>
                  </a:lnTo>
                  <a:cubicBezTo>
                    <a:pt x="76157" y="14747"/>
                    <a:pt x="74748" y="15355"/>
                    <a:pt x="73363" y="15889"/>
                  </a:cubicBezTo>
                  <a:lnTo>
                    <a:pt x="71323" y="16739"/>
                  </a:lnTo>
                  <a:lnTo>
                    <a:pt x="70327" y="17152"/>
                  </a:lnTo>
                  <a:lnTo>
                    <a:pt x="69331" y="17590"/>
                  </a:lnTo>
                  <a:lnTo>
                    <a:pt x="65517" y="19363"/>
                  </a:lnTo>
                  <a:lnTo>
                    <a:pt x="63671" y="20213"/>
                  </a:lnTo>
                  <a:lnTo>
                    <a:pt x="61922" y="21136"/>
                  </a:lnTo>
                  <a:lnTo>
                    <a:pt x="58521" y="22910"/>
                  </a:lnTo>
                  <a:lnTo>
                    <a:pt x="62772" y="21088"/>
                  </a:lnTo>
                  <a:lnTo>
                    <a:pt x="63841" y="20650"/>
                  </a:lnTo>
                  <a:lnTo>
                    <a:pt x="64909" y="20213"/>
                  </a:lnTo>
                  <a:lnTo>
                    <a:pt x="67072" y="19387"/>
                  </a:lnTo>
                  <a:lnTo>
                    <a:pt x="69234" y="18561"/>
                  </a:lnTo>
                  <a:cubicBezTo>
                    <a:pt x="69962" y="18270"/>
                    <a:pt x="70691" y="17978"/>
                    <a:pt x="71420" y="17735"/>
                  </a:cubicBezTo>
                  <a:lnTo>
                    <a:pt x="75817" y="16229"/>
                  </a:lnTo>
                  <a:cubicBezTo>
                    <a:pt x="76545" y="15962"/>
                    <a:pt x="77274" y="15695"/>
                    <a:pt x="78027" y="15476"/>
                  </a:cubicBezTo>
                  <a:lnTo>
                    <a:pt x="80238" y="14796"/>
                  </a:lnTo>
                  <a:cubicBezTo>
                    <a:pt x="81720" y="14334"/>
                    <a:pt x="83202" y="13873"/>
                    <a:pt x="84708" y="13411"/>
                  </a:cubicBezTo>
                  <a:lnTo>
                    <a:pt x="89202" y="12172"/>
                  </a:lnTo>
                  <a:lnTo>
                    <a:pt x="91461" y="11565"/>
                  </a:lnTo>
                  <a:lnTo>
                    <a:pt x="93744" y="11031"/>
                  </a:lnTo>
                  <a:lnTo>
                    <a:pt x="98287" y="9913"/>
                  </a:lnTo>
                  <a:cubicBezTo>
                    <a:pt x="99817" y="9597"/>
                    <a:pt x="101372" y="9282"/>
                    <a:pt x="102878" y="8942"/>
                  </a:cubicBezTo>
                  <a:lnTo>
                    <a:pt x="105186" y="8480"/>
                  </a:lnTo>
                  <a:cubicBezTo>
                    <a:pt x="105963" y="8310"/>
                    <a:pt x="106716" y="8188"/>
                    <a:pt x="107494" y="8043"/>
                  </a:cubicBezTo>
                  <a:lnTo>
                    <a:pt x="112134" y="7217"/>
                  </a:lnTo>
                  <a:cubicBezTo>
                    <a:pt x="118328" y="6197"/>
                    <a:pt x="124547" y="5322"/>
                    <a:pt x="130839" y="4715"/>
                  </a:cubicBezTo>
                  <a:lnTo>
                    <a:pt x="133195" y="4472"/>
                  </a:lnTo>
                  <a:lnTo>
                    <a:pt x="134361" y="4350"/>
                  </a:lnTo>
                  <a:lnTo>
                    <a:pt x="135551" y="4277"/>
                  </a:lnTo>
                  <a:lnTo>
                    <a:pt x="140264" y="3913"/>
                  </a:lnTo>
                  <a:lnTo>
                    <a:pt x="141454" y="3816"/>
                  </a:lnTo>
                  <a:lnTo>
                    <a:pt x="142596" y="3743"/>
                  </a:lnTo>
                  <a:lnTo>
                    <a:pt x="144928" y="3573"/>
                  </a:lnTo>
                  <a:lnTo>
                    <a:pt x="149568" y="3209"/>
                  </a:lnTo>
                  <a:cubicBezTo>
                    <a:pt x="155811" y="2747"/>
                    <a:pt x="162151" y="2261"/>
                    <a:pt x="168589" y="2140"/>
                  </a:cubicBezTo>
                  <a:lnTo>
                    <a:pt x="171018" y="2115"/>
                  </a:lnTo>
                  <a:cubicBezTo>
                    <a:pt x="171419" y="2103"/>
                    <a:pt x="171820" y="2097"/>
                    <a:pt x="172224" y="2097"/>
                  </a:cubicBezTo>
                  <a:cubicBezTo>
                    <a:pt x="172628" y="2097"/>
                    <a:pt x="173034" y="2103"/>
                    <a:pt x="173447" y="2115"/>
                  </a:cubicBezTo>
                  <a:lnTo>
                    <a:pt x="175877" y="2164"/>
                  </a:lnTo>
                  <a:cubicBezTo>
                    <a:pt x="176678" y="2188"/>
                    <a:pt x="177504" y="2237"/>
                    <a:pt x="178330" y="2261"/>
                  </a:cubicBezTo>
                  <a:lnTo>
                    <a:pt x="179545" y="2334"/>
                  </a:lnTo>
                  <a:cubicBezTo>
                    <a:pt x="179958" y="2358"/>
                    <a:pt x="180346" y="2407"/>
                    <a:pt x="180759" y="2431"/>
                  </a:cubicBezTo>
                  <a:lnTo>
                    <a:pt x="183237" y="2650"/>
                  </a:lnTo>
                  <a:lnTo>
                    <a:pt x="185691" y="2941"/>
                  </a:lnTo>
                  <a:cubicBezTo>
                    <a:pt x="186104" y="2990"/>
                    <a:pt x="186517" y="3039"/>
                    <a:pt x="186930" y="3111"/>
                  </a:cubicBezTo>
                  <a:lnTo>
                    <a:pt x="188168" y="3330"/>
                  </a:lnTo>
                  <a:lnTo>
                    <a:pt x="189407" y="3549"/>
                  </a:lnTo>
                  <a:cubicBezTo>
                    <a:pt x="189820" y="3622"/>
                    <a:pt x="190233" y="3694"/>
                    <a:pt x="190646" y="3792"/>
                  </a:cubicBezTo>
                  <a:lnTo>
                    <a:pt x="193124" y="4350"/>
                  </a:lnTo>
                  <a:cubicBezTo>
                    <a:pt x="193537" y="4447"/>
                    <a:pt x="193950" y="4569"/>
                    <a:pt x="194363" y="4690"/>
                  </a:cubicBezTo>
                  <a:lnTo>
                    <a:pt x="195602" y="5079"/>
                  </a:lnTo>
                  <a:lnTo>
                    <a:pt x="196841" y="5443"/>
                  </a:lnTo>
                  <a:lnTo>
                    <a:pt x="198055" y="5905"/>
                  </a:lnTo>
                  <a:cubicBezTo>
                    <a:pt x="201238" y="7144"/>
                    <a:pt x="204299" y="8650"/>
                    <a:pt x="207189" y="10448"/>
                  </a:cubicBezTo>
                  <a:cubicBezTo>
                    <a:pt x="212898" y="13921"/>
                    <a:pt x="217975" y="17954"/>
                    <a:pt x="222955" y="21865"/>
                  </a:cubicBezTo>
                  <a:cubicBezTo>
                    <a:pt x="225433" y="23808"/>
                    <a:pt x="227911" y="25752"/>
                    <a:pt x="230388" y="27574"/>
                  </a:cubicBezTo>
                  <a:cubicBezTo>
                    <a:pt x="231020" y="28035"/>
                    <a:pt x="231627" y="28472"/>
                    <a:pt x="232259" y="28910"/>
                  </a:cubicBezTo>
                  <a:lnTo>
                    <a:pt x="233206" y="29566"/>
                  </a:lnTo>
                  <a:lnTo>
                    <a:pt x="234154" y="30173"/>
                  </a:lnTo>
                  <a:cubicBezTo>
                    <a:pt x="235368" y="30999"/>
                    <a:pt x="236753" y="31849"/>
                    <a:pt x="238065" y="32675"/>
                  </a:cubicBezTo>
                  <a:cubicBezTo>
                    <a:pt x="240761" y="34351"/>
                    <a:pt x="243482" y="36027"/>
                    <a:pt x="246178" y="37752"/>
                  </a:cubicBezTo>
                  <a:cubicBezTo>
                    <a:pt x="248875" y="39477"/>
                    <a:pt x="251571" y="41250"/>
                    <a:pt x="254243" y="43145"/>
                  </a:cubicBezTo>
                  <a:cubicBezTo>
                    <a:pt x="256891" y="45040"/>
                    <a:pt x="259491" y="47032"/>
                    <a:pt x="262017" y="49194"/>
                  </a:cubicBezTo>
                  <a:cubicBezTo>
                    <a:pt x="264543" y="51356"/>
                    <a:pt x="266924" y="53712"/>
                    <a:pt x="269135" y="56214"/>
                  </a:cubicBezTo>
                  <a:lnTo>
                    <a:pt x="269961" y="57161"/>
                  </a:lnTo>
                  <a:cubicBezTo>
                    <a:pt x="270228" y="57477"/>
                    <a:pt x="270495" y="57817"/>
                    <a:pt x="270762" y="58133"/>
                  </a:cubicBezTo>
                  <a:lnTo>
                    <a:pt x="272317" y="60125"/>
                  </a:lnTo>
                  <a:lnTo>
                    <a:pt x="273774" y="62239"/>
                  </a:lnTo>
                  <a:cubicBezTo>
                    <a:pt x="274017" y="62579"/>
                    <a:pt x="274236" y="62943"/>
                    <a:pt x="274455" y="63307"/>
                  </a:cubicBezTo>
                  <a:lnTo>
                    <a:pt x="275111" y="64401"/>
                  </a:lnTo>
                  <a:cubicBezTo>
                    <a:pt x="276811" y="67340"/>
                    <a:pt x="278269" y="70401"/>
                    <a:pt x="279410" y="73607"/>
                  </a:cubicBezTo>
                  <a:cubicBezTo>
                    <a:pt x="280528" y="76790"/>
                    <a:pt x="281354" y="80069"/>
                    <a:pt x="281864" y="83397"/>
                  </a:cubicBezTo>
                  <a:lnTo>
                    <a:pt x="282082" y="84636"/>
                  </a:lnTo>
                  <a:cubicBezTo>
                    <a:pt x="282155" y="85049"/>
                    <a:pt x="282180" y="85462"/>
                    <a:pt x="282228" y="85875"/>
                  </a:cubicBezTo>
                  <a:lnTo>
                    <a:pt x="282350" y="87138"/>
                  </a:lnTo>
                  <a:cubicBezTo>
                    <a:pt x="282398" y="87551"/>
                    <a:pt x="282447" y="87964"/>
                    <a:pt x="282471" y="88377"/>
                  </a:cubicBezTo>
                  <a:lnTo>
                    <a:pt x="282617" y="90879"/>
                  </a:lnTo>
                  <a:lnTo>
                    <a:pt x="282641" y="93381"/>
                  </a:lnTo>
                  <a:cubicBezTo>
                    <a:pt x="282593" y="100037"/>
                    <a:pt x="281524" y="106620"/>
                    <a:pt x="279459" y="112961"/>
                  </a:cubicBezTo>
                  <a:lnTo>
                    <a:pt x="279094" y="114127"/>
                  </a:lnTo>
                  <a:cubicBezTo>
                    <a:pt x="278973" y="114515"/>
                    <a:pt x="278803" y="114904"/>
                    <a:pt x="278657" y="115293"/>
                  </a:cubicBezTo>
                  <a:lnTo>
                    <a:pt x="278220" y="116459"/>
                  </a:lnTo>
                  <a:cubicBezTo>
                    <a:pt x="278074" y="116847"/>
                    <a:pt x="277928" y="117236"/>
                    <a:pt x="277758" y="117600"/>
                  </a:cubicBezTo>
                  <a:lnTo>
                    <a:pt x="276787" y="119884"/>
                  </a:lnTo>
                  <a:lnTo>
                    <a:pt x="275718" y="122094"/>
                  </a:lnTo>
                  <a:cubicBezTo>
                    <a:pt x="274236" y="125058"/>
                    <a:pt x="272536" y="127876"/>
                    <a:pt x="270616" y="130572"/>
                  </a:cubicBezTo>
                  <a:cubicBezTo>
                    <a:pt x="277224" y="121171"/>
                    <a:pt x="281208" y="110191"/>
                    <a:pt x="282204" y="98774"/>
                  </a:cubicBezTo>
                  <a:cubicBezTo>
                    <a:pt x="282447" y="95835"/>
                    <a:pt x="282495" y="92895"/>
                    <a:pt x="282350" y="89980"/>
                  </a:cubicBezTo>
                  <a:cubicBezTo>
                    <a:pt x="282180" y="87017"/>
                    <a:pt x="281815" y="84077"/>
                    <a:pt x="281208" y="81162"/>
                  </a:cubicBezTo>
                  <a:cubicBezTo>
                    <a:pt x="280601" y="78247"/>
                    <a:pt x="279775" y="75381"/>
                    <a:pt x="278706" y="72587"/>
                  </a:cubicBezTo>
                  <a:cubicBezTo>
                    <a:pt x="277637" y="69769"/>
                    <a:pt x="276325" y="67073"/>
                    <a:pt x="274770" y="64498"/>
                  </a:cubicBezTo>
                  <a:cubicBezTo>
                    <a:pt x="274357" y="63842"/>
                    <a:pt x="273993" y="63186"/>
                    <a:pt x="273580" y="62579"/>
                  </a:cubicBezTo>
                  <a:lnTo>
                    <a:pt x="272293" y="60708"/>
                  </a:lnTo>
                  <a:cubicBezTo>
                    <a:pt x="272171" y="60562"/>
                    <a:pt x="272074" y="60417"/>
                    <a:pt x="271953" y="60271"/>
                  </a:cubicBezTo>
                  <a:lnTo>
                    <a:pt x="271612" y="59809"/>
                  </a:lnTo>
                  <a:lnTo>
                    <a:pt x="270932" y="58935"/>
                  </a:lnTo>
                  <a:lnTo>
                    <a:pt x="270228" y="58060"/>
                  </a:lnTo>
                  <a:cubicBezTo>
                    <a:pt x="270009" y="57769"/>
                    <a:pt x="269742" y="57502"/>
                    <a:pt x="269523" y="57210"/>
                  </a:cubicBezTo>
                  <a:cubicBezTo>
                    <a:pt x="267604" y="54951"/>
                    <a:pt x="265539" y="52837"/>
                    <a:pt x="263353" y="50845"/>
                  </a:cubicBezTo>
                  <a:cubicBezTo>
                    <a:pt x="259005" y="46910"/>
                    <a:pt x="254341" y="43534"/>
                    <a:pt x="249652" y="40424"/>
                  </a:cubicBezTo>
                  <a:cubicBezTo>
                    <a:pt x="244964" y="37339"/>
                    <a:pt x="240251" y="34448"/>
                    <a:pt x="235708" y="31558"/>
                  </a:cubicBezTo>
                  <a:cubicBezTo>
                    <a:pt x="231312" y="28764"/>
                    <a:pt x="227230" y="25533"/>
                    <a:pt x="223125" y="22254"/>
                  </a:cubicBezTo>
                  <a:cubicBezTo>
                    <a:pt x="220186" y="19922"/>
                    <a:pt x="217222" y="17565"/>
                    <a:pt x="214161" y="15330"/>
                  </a:cubicBezTo>
                  <a:cubicBezTo>
                    <a:pt x="211076" y="13023"/>
                    <a:pt x="207845" y="10933"/>
                    <a:pt x="204469" y="9039"/>
                  </a:cubicBezTo>
                  <a:lnTo>
                    <a:pt x="203181" y="8359"/>
                  </a:lnTo>
                  <a:cubicBezTo>
                    <a:pt x="202744" y="8140"/>
                    <a:pt x="202307" y="7897"/>
                    <a:pt x="201869" y="7703"/>
                  </a:cubicBezTo>
                  <a:lnTo>
                    <a:pt x="200509" y="7095"/>
                  </a:lnTo>
                  <a:cubicBezTo>
                    <a:pt x="200072" y="6901"/>
                    <a:pt x="199634" y="6658"/>
                    <a:pt x="199149" y="6488"/>
                  </a:cubicBezTo>
                  <a:lnTo>
                    <a:pt x="197764" y="5954"/>
                  </a:lnTo>
                  <a:cubicBezTo>
                    <a:pt x="197278" y="5784"/>
                    <a:pt x="196817" y="5589"/>
                    <a:pt x="196355" y="5468"/>
                  </a:cubicBezTo>
                  <a:lnTo>
                    <a:pt x="193513" y="4593"/>
                  </a:lnTo>
                  <a:cubicBezTo>
                    <a:pt x="189796" y="3670"/>
                    <a:pt x="186031" y="3014"/>
                    <a:pt x="182217" y="2698"/>
                  </a:cubicBezTo>
                  <a:cubicBezTo>
                    <a:pt x="178826" y="2386"/>
                    <a:pt x="175435" y="2258"/>
                    <a:pt x="172044" y="2258"/>
                  </a:cubicBezTo>
                  <a:cubicBezTo>
                    <a:pt x="171743" y="2258"/>
                    <a:pt x="171441" y="2259"/>
                    <a:pt x="171140" y="2261"/>
                  </a:cubicBezTo>
                  <a:cubicBezTo>
                    <a:pt x="167496" y="2285"/>
                    <a:pt x="163876" y="2480"/>
                    <a:pt x="160305" y="2674"/>
                  </a:cubicBezTo>
                  <a:cubicBezTo>
                    <a:pt x="156734" y="2868"/>
                    <a:pt x="153212" y="3184"/>
                    <a:pt x="149738" y="3476"/>
                  </a:cubicBezTo>
                  <a:lnTo>
                    <a:pt x="139341" y="4326"/>
                  </a:lnTo>
                  <a:lnTo>
                    <a:pt x="134094" y="4763"/>
                  </a:lnTo>
                  <a:lnTo>
                    <a:pt x="128847" y="5322"/>
                  </a:lnTo>
                  <a:cubicBezTo>
                    <a:pt x="127122" y="5492"/>
                    <a:pt x="125373" y="5735"/>
                    <a:pt x="123648" y="5954"/>
                  </a:cubicBezTo>
                  <a:cubicBezTo>
                    <a:pt x="121923" y="6197"/>
                    <a:pt x="120199" y="6391"/>
                    <a:pt x="118474" y="6682"/>
                  </a:cubicBezTo>
                  <a:lnTo>
                    <a:pt x="113300" y="7508"/>
                  </a:lnTo>
                  <a:cubicBezTo>
                    <a:pt x="111599" y="7824"/>
                    <a:pt x="109899" y="8164"/>
                    <a:pt x="108174" y="8456"/>
                  </a:cubicBezTo>
                  <a:lnTo>
                    <a:pt x="105623" y="8942"/>
                  </a:lnTo>
                  <a:lnTo>
                    <a:pt x="103073" y="9500"/>
                  </a:lnTo>
                  <a:lnTo>
                    <a:pt x="100546" y="10059"/>
                  </a:lnTo>
                  <a:cubicBezTo>
                    <a:pt x="99696" y="10253"/>
                    <a:pt x="98846" y="10399"/>
                    <a:pt x="97996" y="10618"/>
                  </a:cubicBezTo>
                  <a:lnTo>
                    <a:pt x="92967" y="11881"/>
                  </a:lnTo>
                  <a:lnTo>
                    <a:pt x="91704" y="12172"/>
                  </a:lnTo>
                  <a:lnTo>
                    <a:pt x="90441" y="12537"/>
                  </a:lnTo>
                  <a:lnTo>
                    <a:pt x="87963" y="13241"/>
                  </a:lnTo>
                  <a:cubicBezTo>
                    <a:pt x="84611" y="14116"/>
                    <a:pt x="81331" y="15233"/>
                    <a:pt x="78027" y="16253"/>
                  </a:cubicBezTo>
                  <a:cubicBezTo>
                    <a:pt x="76400" y="16812"/>
                    <a:pt x="74772" y="17395"/>
                    <a:pt x="73120" y="17978"/>
                  </a:cubicBezTo>
                  <a:cubicBezTo>
                    <a:pt x="72343" y="18270"/>
                    <a:pt x="71517" y="18537"/>
                    <a:pt x="70691" y="18828"/>
                  </a:cubicBezTo>
                  <a:lnTo>
                    <a:pt x="68262" y="19776"/>
                  </a:lnTo>
                  <a:lnTo>
                    <a:pt x="65833" y="20723"/>
                  </a:lnTo>
                  <a:cubicBezTo>
                    <a:pt x="65055" y="21063"/>
                    <a:pt x="64229" y="21355"/>
                    <a:pt x="63452" y="21719"/>
                  </a:cubicBezTo>
                  <a:lnTo>
                    <a:pt x="58666" y="23784"/>
                  </a:lnTo>
                  <a:lnTo>
                    <a:pt x="57646" y="24221"/>
                  </a:lnTo>
                  <a:cubicBezTo>
                    <a:pt x="57306" y="24367"/>
                    <a:pt x="56966" y="24537"/>
                    <a:pt x="56626" y="24707"/>
                  </a:cubicBezTo>
                  <a:lnTo>
                    <a:pt x="54585" y="25679"/>
                  </a:lnTo>
                  <a:lnTo>
                    <a:pt x="52520" y="26651"/>
                  </a:lnTo>
                  <a:lnTo>
                    <a:pt x="51500" y="27136"/>
                  </a:lnTo>
                  <a:cubicBezTo>
                    <a:pt x="51160" y="27282"/>
                    <a:pt x="50820" y="27452"/>
                    <a:pt x="50480" y="27622"/>
                  </a:cubicBezTo>
                  <a:lnTo>
                    <a:pt x="45791" y="30732"/>
                  </a:lnTo>
                  <a:cubicBezTo>
                    <a:pt x="45427" y="30975"/>
                    <a:pt x="45063" y="31217"/>
                    <a:pt x="44698" y="31460"/>
                  </a:cubicBezTo>
                  <a:lnTo>
                    <a:pt x="43678" y="32213"/>
                  </a:lnTo>
                  <a:lnTo>
                    <a:pt x="41710" y="33671"/>
                  </a:lnTo>
                  <a:lnTo>
                    <a:pt x="39961" y="35031"/>
                  </a:lnTo>
                  <a:lnTo>
                    <a:pt x="39160" y="35687"/>
                  </a:lnTo>
                  <a:cubicBezTo>
                    <a:pt x="38892" y="35882"/>
                    <a:pt x="38650" y="36124"/>
                    <a:pt x="38382" y="36343"/>
                  </a:cubicBezTo>
                  <a:cubicBezTo>
                    <a:pt x="37411" y="37218"/>
                    <a:pt x="36560" y="37995"/>
                    <a:pt x="35880" y="38699"/>
                  </a:cubicBezTo>
                  <a:cubicBezTo>
                    <a:pt x="34520" y="40084"/>
                    <a:pt x="33791" y="41056"/>
                    <a:pt x="34034" y="41396"/>
                  </a:cubicBezTo>
                  <a:cubicBezTo>
                    <a:pt x="34094" y="41474"/>
                    <a:pt x="34212" y="41515"/>
                    <a:pt x="34392" y="41515"/>
                  </a:cubicBezTo>
                  <a:cubicBezTo>
                    <a:pt x="34934" y="41515"/>
                    <a:pt x="36041" y="41142"/>
                    <a:pt x="37848" y="40303"/>
                  </a:cubicBezTo>
                  <a:cubicBezTo>
                    <a:pt x="38455" y="40011"/>
                    <a:pt x="39135" y="39671"/>
                    <a:pt x="39913" y="39282"/>
                  </a:cubicBezTo>
                  <a:cubicBezTo>
                    <a:pt x="40301" y="39112"/>
                    <a:pt x="40690" y="38894"/>
                    <a:pt x="41127" y="38675"/>
                  </a:cubicBezTo>
                  <a:lnTo>
                    <a:pt x="42488" y="38019"/>
                  </a:lnTo>
                  <a:cubicBezTo>
                    <a:pt x="43435" y="37558"/>
                    <a:pt x="44480" y="37023"/>
                    <a:pt x="45597" y="36440"/>
                  </a:cubicBezTo>
                  <a:lnTo>
                    <a:pt x="47370" y="35541"/>
                  </a:lnTo>
                  <a:lnTo>
                    <a:pt x="49338" y="34618"/>
                  </a:lnTo>
                  <a:lnTo>
                    <a:pt x="51500" y="33404"/>
                  </a:lnTo>
                  <a:lnTo>
                    <a:pt x="52715" y="32748"/>
                  </a:lnTo>
                  <a:cubicBezTo>
                    <a:pt x="53152" y="32529"/>
                    <a:pt x="53565" y="32286"/>
                    <a:pt x="54002" y="32068"/>
                  </a:cubicBezTo>
                  <a:lnTo>
                    <a:pt x="59274" y="29444"/>
                  </a:lnTo>
                  <a:lnTo>
                    <a:pt x="59881" y="29128"/>
                  </a:lnTo>
                  <a:lnTo>
                    <a:pt x="60488" y="28861"/>
                  </a:lnTo>
                  <a:lnTo>
                    <a:pt x="61654" y="28351"/>
                  </a:lnTo>
                  <a:lnTo>
                    <a:pt x="63598" y="27452"/>
                  </a:lnTo>
                  <a:lnTo>
                    <a:pt x="65395" y="26651"/>
                  </a:lnTo>
                  <a:cubicBezTo>
                    <a:pt x="65757" y="26575"/>
                    <a:pt x="66038" y="26542"/>
                    <a:pt x="66253" y="26542"/>
                  </a:cubicBezTo>
                  <a:cubicBezTo>
                    <a:pt x="66730" y="26542"/>
                    <a:pt x="66871" y="26707"/>
                    <a:pt x="66804" y="26942"/>
                  </a:cubicBezTo>
                  <a:cubicBezTo>
                    <a:pt x="66707" y="27258"/>
                    <a:pt x="66197" y="27817"/>
                    <a:pt x="65687" y="28375"/>
                  </a:cubicBezTo>
                  <a:cubicBezTo>
                    <a:pt x="83323" y="20820"/>
                    <a:pt x="102077" y="15986"/>
                    <a:pt x="121098" y="13241"/>
                  </a:cubicBezTo>
                  <a:lnTo>
                    <a:pt x="128239" y="12318"/>
                  </a:lnTo>
                  <a:cubicBezTo>
                    <a:pt x="130644" y="12075"/>
                    <a:pt x="133025" y="11808"/>
                    <a:pt x="135430" y="11565"/>
                  </a:cubicBezTo>
                  <a:lnTo>
                    <a:pt x="149908" y="10448"/>
                  </a:lnTo>
                  <a:cubicBezTo>
                    <a:pt x="154742" y="10059"/>
                    <a:pt x="159552" y="9695"/>
                    <a:pt x="164338" y="9476"/>
                  </a:cubicBezTo>
                  <a:cubicBezTo>
                    <a:pt x="166718" y="9354"/>
                    <a:pt x="169093" y="9294"/>
                    <a:pt x="171468" y="9294"/>
                  </a:cubicBezTo>
                  <a:cubicBezTo>
                    <a:pt x="173842" y="9294"/>
                    <a:pt x="176217" y="9354"/>
                    <a:pt x="178597" y="9476"/>
                  </a:cubicBezTo>
                  <a:cubicBezTo>
                    <a:pt x="179326" y="9500"/>
                    <a:pt x="180055" y="9573"/>
                    <a:pt x="180784" y="9646"/>
                  </a:cubicBezTo>
                  <a:lnTo>
                    <a:pt x="181877" y="9719"/>
                  </a:lnTo>
                  <a:cubicBezTo>
                    <a:pt x="182241" y="9743"/>
                    <a:pt x="182606" y="9767"/>
                    <a:pt x="182970" y="9840"/>
                  </a:cubicBezTo>
                  <a:lnTo>
                    <a:pt x="185132" y="10108"/>
                  </a:lnTo>
                  <a:lnTo>
                    <a:pt x="185666" y="10156"/>
                  </a:lnTo>
                  <a:cubicBezTo>
                    <a:pt x="185861" y="10180"/>
                    <a:pt x="186031" y="10229"/>
                    <a:pt x="186201" y="10253"/>
                  </a:cubicBezTo>
                  <a:lnTo>
                    <a:pt x="187270" y="10448"/>
                  </a:lnTo>
                  <a:lnTo>
                    <a:pt x="188339" y="10618"/>
                  </a:lnTo>
                  <a:cubicBezTo>
                    <a:pt x="188509" y="10666"/>
                    <a:pt x="188703" y="10691"/>
                    <a:pt x="188873" y="10715"/>
                  </a:cubicBezTo>
                  <a:lnTo>
                    <a:pt x="189407" y="10836"/>
                  </a:lnTo>
                  <a:lnTo>
                    <a:pt x="191472" y="11322"/>
                  </a:lnTo>
                  <a:cubicBezTo>
                    <a:pt x="191837" y="11419"/>
                    <a:pt x="192152" y="11541"/>
                    <a:pt x="192493" y="11638"/>
                  </a:cubicBezTo>
                  <a:lnTo>
                    <a:pt x="193513" y="11929"/>
                  </a:lnTo>
                  <a:lnTo>
                    <a:pt x="194533" y="12245"/>
                  </a:lnTo>
                  <a:cubicBezTo>
                    <a:pt x="194849" y="12367"/>
                    <a:pt x="195165" y="12488"/>
                    <a:pt x="195505" y="12610"/>
                  </a:cubicBezTo>
                  <a:cubicBezTo>
                    <a:pt x="196817" y="13071"/>
                    <a:pt x="198080" y="13678"/>
                    <a:pt x="199367" y="14286"/>
                  </a:cubicBezTo>
                  <a:lnTo>
                    <a:pt x="201262" y="15282"/>
                  </a:lnTo>
                  <a:cubicBezTo>
                    <a:pt x="201894" y="15622"/>
                    <a:pt x="202501" y="16011"/>
                    <a:pt x="203133" y="16351"/>
                  </a:cubicBezTo>
                  <a:cubicBezTo>
                    <a:pt x="205610" y="17832"/>
                    <a:pt x="208015" y="19460"/>
                    <a:pt x="210396" y="21209"/>
                  </a:cubicBezTo>
                  <a:cubicBezTo>
                    <a:pt x="215157" y="24707"/>
                    <a:pt x="219773" y="28545"/>
                    <a:pt x="224655" y="32238"/>
                  </a:cubicBezTo>
                  <a:cubicBezTo>
                    <a:pt x="225870" y="33137"/>
                    <a:pt x="227109" y="34060"/>
                    <a:pt x="228396" y="34934"/>
                  </a:cubicBezTo>
                  <a:lnTo>
                    <a:pt x="229344" y="35614"/>
                  </a:lnTo>
                  <a:lnTo>
                    <a:pt x="230316" y="36270"/>
                  </a:lnTo>
                  <a:cubicBezTo>
                    <a:pt x="230971" y="36683"/>
                    <a:pt x="231627" y="37145"/>
                    <a:pt x="232259" y="37533"/>
                  </a:cubicBezTo>
                  <a:lnTo>
                    <a:pt x="239838" y="42295"/>
                  </a:lnTo>
                  <a:cubicBezTo>
                    <a:pt x="242365" y="43898"/>
                    <a:pt x="244818" y="45477"/>
                    <a:pt x="247223" y="47129"/>
                  </a:cubicBezTo>
                  <a:cubicBezTo>
                    <a:pt x="248438" y="47955"/>
                    <a:pt x="249652" y="48781"/>
                    <a:pt x="250794" y="49631"/>
                  </a:cubicBezTo>
                  <a:cubicBezTo>
                    <a:pt x="251960" y="50505"/>
                    <a:pt x="253102" y="51356"/>
                    <a:pt x="254219" y="52254"/>
                  </a:cubicBezTo>
                  <a:cubicBezTo>
                    <a:pt x="258713" y="55825"/>
                    <a:pt x="262746" y="59761"/>
                    <a:pt x="266025" y="64158"/>
                  </a:cubicBezTo>
                  <a:cubicBezTo>
                    <a:pt x="267629" y="66344"/>
                    <a:pt x="269037" y="68676"/>
                    <a:pt x="270228" y="71105"/>
                  </a:cubicBezTo>
                  <a:cubicBezTo>
                    <a:pt x="271370" y="73559"/>
                    <a:pt x="272341" y="76109"/>
                    <a:pt x="273070" y="78709"/>
                  </a:cubicBezTo>
                  <a:cubicBezTo>
                    <a:pt x="274386" y="83525"/>
                    <a:pt x="274985" y="88486"/>
                    <a:pt x="274868" y="93457"/>
                  </a:cubicBezTo>
                  <a:lnTo>
                    <a:pt x="274868" y="93457"/>
                  </a:lnTo>
                  <a:lnTo>
                    <a:pt x="274868" y="91170"/>
                  </a:lnTo>
                  <a:lnTo>
                    <a:pt x="274843" y="90660"/>
                  </a:lnTo>
                  <a:lnTo>
                    <a:pt x="274746" y="88571"/>
                  </a:lnTo>
                  <a:lnTo>
                    <a:pt x="274528" y="86531"/>
                  </a:lnTo>
                  <a:cubicBezTo>
                    <a:pt x="274212" y="83786"/>
                    <a:pt x="273677" y="81089"/>
                    <a:pt x="272924" y="78417"/>
                  </a:cubicBezTo>
                  <a:cubicBezTo>
                    <a:pt x="272147" y="75794"/>
                    <a:pt x="271151" y="73243"/>
                    <a:pt x="269936" y="70789"/>
                  </a:cubicBezTo>
                  <a:lnTo>
                    <a:pt x="269013" y="68967"/>
                  </a:lnTo>
                  <a:lnTo>
                    <a:pt x="267944" y="67194"/>
                  </a:lnTo>
                  <a:lnTo>
                    <a:pt x="267701" y="66757"/>
                  </a:lnTo>
                  <a:lnTo>
                    <a:pt x="267386" y="66344"/>
                  </a:lnTo>
                  <a:lnTo>
                    <a:pt x="266778" y="65494"/>
                  </a:lnTo>
                  <a:lnTo>
                    <a:pt x="266195" y="64643"/>
                  </a:lnTo>
                  <a:lnTo>
                    <a:pt x="265564" y="63818"/>
                  </a:lnTo>
                  <a:lnTo>
                    <a:pt x="264932" y="62992"/>
                  </a:lnTo>
                  <a:cubicBezTo>
                    <a:pt x="264738" y="62724"/>
                    <a:pt x="264519" y="62457"/>
                    <a:pt x="264300" y="62190"/>
                  </a:cubicBezTo>
                  <a:lnTo>
                    <a:pt x="262940" y="60587"/>
                  </a:lnTo>
                  <a:cubicBezTo>
                    <a:pt x="261993" y="59566"/>
                    <a:pt x="261045" y="58522"/>
                    <a:pt x="260025" y="57550"/>
                  </a:cubicBezTo>
                  <a:cubicBezTo>
                    <a:pt x="257984" y="55582"/>
                    <a:pt x="255822" y="53712"/>
                    <a:pt x="253588" y="51963"/>
                  </a:cubicBezTo>
                  <a:cubicBezTo>
                    <a:pt x="249069" y="48416"/>
                    <a:pt x="244138" y="45210"/>
                    <a:pt x="239134" y="42027"/>
                  </a:cubicBezTo>
                  <a:lnTo>
                    <a:pt x="231554" y="37266"/>
                  </a:lnTo>
                  <a:cubicBezTo>
                    <a:pt x="228907" y="35566"/>
                    <a:pt x="226429" y="33768"/>
                    <a:pt x="224000" y="31922"/>
                  </a:cubicBezTo>
                  <a:cubicBezTo>
                    <a:pt x="219165" y="28229"/>
                    <a:pt x="214598" y="24440"/>
                    <a:pt x="209886" y="20990"/>
                  </a:cubicBezTo>
                  <a:cubicBezTo>
                    <a:pt x="207578" y="19290"/>
                    <a:pt x="205173" y="17687"/>
                    <a:pt x="202695" y="16205"/>
                  </a:cubicBezTo>
                  <a:cubicBezTo>
                    <a:pt x="201481" y="15476"/>
                    <a:pt x="200242" y="14845"/>
                    <a:pt x="199003" y="14189"/>
                  </a:cubicBezTo>
                  <a:lnTo>
                    <a:pt x="197108" y="13314"/>
                  </a:lnTo>
                  <a:cubicBezTo>
                    <a:pt x="196792" y="13168"/>
                    <a:pt x="196476" y="13071"/>
                    <a:pt x="196136" y="12925"/>
                  </a:cubicBezTo>
                  <a:lnTo>
                    <a:pt x="195189" y="12561"/>
                  </a:lnTo>
                  <a:cubicBezTo>
                    <a:pt x="194557" y="12318"/>
                    <a:pt x="193901" y="12099"/>
                    <a:pt x="193221" y="11905"/>
                  </a:cubicBezTo>
                  <a:lnTo>
                    <a:pt x="192225" y="11614"/>
                  </a:lnTo>
                  <a:lnTo>
                    <a:pt x="191739" y="11444"/>
                  </a:lnTo>
                  <a:lnTo>
                    <a:pt x="191229" y="11322"/>
                  </a:lnTo>
                  <a:lnTo>
                    <a:pt x="189189" y="10836"/>
                  </a:lnTo>
                  <a:cubicBezTo>
                    <a:pt x="188849" y="10763"/>
                    <a:pt x="188484" y="10691"/>
                    <a:pt x="188144" y="10642"/>
                  </a:cubicBezTo>
                  <a:lnTo>
                    <a:pt x="187100" y="10448"/>
                  </a:lnTo>
                  <a:cubicBezTo>
                    <a:pt x="185715" y="10180"/>
                    <a:pt x="184282" y="10035"/>
                    <a:pt x="182873" y="9840"/>
                  </a:cubicBezTo>
                  <a:cubicBezTo>
                    <a:pt x="182144" y="9767"/>
                    <a:pt x="181440" y="9719"/>
                    <a:pt x="180711" y="9646"/>
                  </a:cubicBezTo>
                  <a:cubicBezTo>
                    <a:pt x="180006" y="9597"/>
                    <a:pt x="179278" y="9500"/>
                    <a:pt x="178549" y="9500"/>
                  </a:cubicBezTo>
                  <a:cubicBezTo>
                    <a:pt x="176287" y="9385"/>
                    <a:pt x="174025" y="9330"/>
                    <a:pt x="171763" y="9330"/>
                  </a:cubicBezTo>
                  <a:cubicBezTo>
                    <a:pt x="169264" y="9330"/>
                    <a:pt x="166764" y="9397"/>
                    <a:pt x="164265" y="9525"/>
                  </a:cubicBezTo>
                  <a:cubicBezTo>
                    <a:pt x="159479" y="9767"/>
                    <a:pt x="154621" y="10156"/>
                    <a:pt x="149762" y="10569"/>
                  </a:cubicBezTo>
                  <a:cubicBezTo>
                    <a:pt x="147333" y="10788"/>
                    <a:pt x="144880" y="10982"/>
                    <a:pt x="142402" y="11176"/>
                  </a:cubicBezTo>
                  <a:lnTo>
                    <a:pt x="135163" y="11784"/>
                  </a:lnTo>
                  <a:lnTo>
                    <a:pt x="127924" y="12561"/>
                  </a:lnTo>
                  <a:lnTo>
                    <a:pt x="120709" y="13557"/>
                  </a:lnTo>
                  <a:cubicBezTo>
                    <a:pt x="101518" y="16424"/>
                    <a:pt x="82546" y="21476"/>
                    <a:pt x="64739" y="29347"/>
                  </a:cubicBezTo>
                  <a:cubicBezTo>
                    <a:pt x="64352" y="29816"/>
                    <a:pt x="64239" y="30165"/>
                    <a:pt x="64800" y="30165"/>
                  </a:cubicBezTo>
                  <a:cubicBezTo>
                    <a:pt x="64908" y="30165"/>
                    <a:pt x="65040" y="30152"/>
                    <a:pt x="65201" y="30124"/>
                  </a:cubicBezTo>
                  <a:cubicBezTo>
                    <a:pt x="66027" y="29979"/>
                    <a:pt x="66829" y="29760"/>
                    <a:pt x="67630" y="29468"/>
                  </a:cubicBezTo>
                  <a:cubicBezTo>
                    <a:pt x="68796" y="29128"/>
                    <a:pt x="70302" y="28618"/>
                    <a:pt x="72294" y="27914"/>
                  </a:cubicBezTo>
                  <a:lnTo>
                    <a:pt x="73436" y="27549"/>
                  </a:lnTo>
                  <a:cubicBezTo>
                    <a:pt x="73825" y="27404"/>
                    <a:pt x="74238" y="27258"/>
                    <a:pt x="74699" y="27112"/>
                  </a:cubicBezTo>
                  <a:cubicBezTo>
                    <a:pt x="75622" y="26821"/>
                    <a:pt x="76618" y="26480"/>
                    <a:pt x="77712" y="26116"/>
                  </a:cubicBezTo>
                  <a:cubicBezTo>
                    <a:pt x="78780" y="25752"/>
                    <a:pt x="79946" y="25339"/>
                    <a:pt x="81210" y="24926"/>
                  </a:cubicBezTo>
                  <a:lnTo>
                    <a:pt x="85194" y="23687"/>
                  </a:lnTo>
                  <a:lnTo>
                    <a:pt x="87356" y="22982"/>
                  </a:lnTo>
                  <a:lnTo>
                    <a:pt x="89590" y="22326"/>
                  </a:lnTo>
                  <a:cubicBezTo>
                    <a:pt x="91145" y="21889"/>
                    <a:pt x="92724" y="21428"/>
                    <a:pt x="94352" y="20966"/>
                  </a:cubicBezTo>
                  <a:lnTo>
                    <a:pt x="99405" y="19654"/>
                  </a:lnTo>
                  <a:lnTo>
                    <a:pt x="100716" y="19314"/>
                  </a:lnTo>
                  <a:lnTo>
                    <a:pt x="102028" y="19023"/>
                  </a:lnTo>
                  <a:lnTo>
                    <a:pt x="104700" y="18415"/>
                  </a:lnTo>
                  <a:lnTo>
                    <a:pt x="107421" y="17808"/>
                  </a:lnTo>
                  <a:lnTo>
                    <a:pt x="110166" y="17249"/>
                  </a:lnTo>
                  <a:lnTo>
                    <a:pt x="112935" y="16691"/>
                  </a:lnTo>
                  <a:lnTo>
                    <a:pt x="114320" y="16424"/>
                  </a:lnTo>
                  <a:lnTo>
                    <a:pt x="115705" y="16181"/>
                  </a:lnTo>
                  <a:lnTo>
                    <a:pt x="121292" y="15233"/>
                  </a:lnTo>
                  <a:lnTo>
                    <a:pt x="126831" y="14456"/>
                  </a:lnTo>
                  <a:lnTo>
                    <a:pt x="128191" y="14261"/>
                  </a:lnTo>
                  <a:lnTo>
                    <a:pt x="129551" y="14116"/>
                  </a:lnTo>
                  <a:lnTo>
                    <a:pt x="132248" y="13800"/>
                  </a:lnTo>
                  <a:lnTo>
                    <a:pt x="134871" y="13508"/>
                  </a:lnTo>
                  <a:cubicBezTo>
                    <a:pt x="135746" y="13411"/>
                    <a:pt x="136620" y="13338"/>
                    <a:pt x="137471" y="13266"/>
                  </a:cubicBezTo>
                  <a:lnTo>
                    <a:pt x="142426" y="12853"/>
                  </a:lnTo>
                  <a:lnTo>
                    <a:pt x="147163" y="12512"/>
                  </a:lnTo>
                  <a:cubicBezTo>
                    <a:pt x="151317" y="12245"/>
                    <a:pt x="155423" y="11929"/>
                    <a:pt x="159528" y="11711"/>
                  </a:cubicBezTo>
                  <a:cubicBezTo>
                    <a:pt x="163335" y="11486"/>
                    <a:pt x="167122" y="11344"/>
                    <a:pt x="170888" y="11344"/>
                  </a:cubicBezTo>
                  <a:cubicBezTo>
                    <a:pt x="171182" y="11344"/>
                    <a:pt x="171477" y="11345"/>
                    <a:pt x="171771" y="11346"/>
                  </a:cubicBezTo>
                  <a:cubicBezTo>
                    <a:pt x="175779" y="11346"/>
                    <a:pt x="179788" y="11589"/>
                    <a:pt x="183772" y="12075"/>
                  </a:cubicBezTo>
                  <a:cubicBezTo>
                    <a:pt x="187585" y="12512"/>
                    <a:pt x="191326" y="13411"/>
                    <a:pt x="194922" y="14747"/>
                  </a:cubicBezTo>
                  <a:cubicBezTo>
                    <a:pt x="198371" y="16083"/>
                    <a:pt x="201796" y="18002"/>
                    <a:pt x="205149" y="20262"/>
                  </a:cubicBezTo>
                  <a:cubicBezTo>
                    <a:pt x="208477" y="22497"/>
                    <a:pt x="211781" y="25047"/>
                    <a:pt x="215133" y="27671"/>
                  </a:cubicBezTo>
                  <a:cubicBezTo>
                    <a:pt x="218510" y="30319"/>
                    <a:pt x="221910" y="33064"/>
                    <a:pt x="225554" y="35711"/>
                  </a:cubicBezTo>
                  <a:cubicBezTo>
                    <a:pt x="226502" y="36343"/>
                    <a:pt x="227401" y="37023"/>
                    <a:pt x="228372" y="37655"/>
                  </a:cubicBezTo>
                  <a:lnTo>
                    <a:pt x="229805" y="38602"/>
                  </a:lnTo>
                  <a:lnTo>
                    <a:pt x="230534" y="39088"/>
                  </a:lnTo>
                  <a:lnTo>
                    <a:pt x="231214" y="39501"/>
                  </a:lnTo>
                  <a:lnTo>
                    <a:pt x="236729" y="42951"/>
                  </a:lnTo>
                  <a:cubicBezTo>
                    <a:pt x="240373" y="45234"/>
                    <a:pt x="243944" y="47493"/>
                    <a:pt x="247369" y="49850"/>
                  </a:cubicBezTo>
                  <a:cubicBezTo>
                    <a:pt x="250721" y="52157"/>
                    <a:pt x="253928" y="54659"/>
                    <a:pt x="256940" y="57356"/>
                  </a:cubicBezTo>
                  <a:cubicBezTo>
                    <a:pt x="259855" y="59955"/>
                    <a:pt x="262503" y="62846"/>
                    <a:pt x="264811" y="65980"/>
                  </a:cubicBezTo>
                  <a:cubicBezTo>
                    <a:pt x="266997" y="69040"/>
                    <a:pt x="268770" y="72368"/>
                    <a:pt x="270082" y="75891"/>
                  </a:cubicBezTo>
                  <a:lnTo>
                    <a:pt x="270349" y="76547"/>
                  </a:lnTo>
                  <a:cubicBezTo>
                    <a:pt x="270422" y="76765"/>
                    <a:pt x="270495" y="76984"/>
                    <a:pt x="270568" y="77202"/>
                  </a:cubicBezTo>
                  <a:lnTo>
                    <a:pt x="270981" y="78539"/>
                  </a:lnTo>
                  <a:cubicBezTo>
                    <a:pt x="271151" y="79000"/>
                    <a:pt x="271248" y="79462"/>
                    <a:pt x="271370" y="79899"/>
                  </a:cubicBezTo>
                  <a:lnTo>
                    <a:pt x="271734" y="81284"/>
                  </a:lnTo>
                  <a:lnTo>
                    <a:pt x="272050" y="82668"/>
                  </a:lnTo>
                  <a:cubicBezTo>
                    <a:pt x="272123" y="83130"/>
                    <a:pt x="272244" y="83591"/>
                    <a:pt x="272317" y="84053"/>
                  </a:cubicBezTo>
                  <a:lnTo>
                    <a:pt x="272536" y="85462"/>
                  </a:lnTo>
                  <a:lnTo>
                    <a:pt x="272633" y="86166"/>
                  </a:lnTo>
                  <a:cubicBezTo>
                    <a:pt x="272681" y="86385"/>
                    <a:pt x="272706" y="86628"/>
                    <a:pt x="272730" y="86871"/>
                  </a:cubicBezTo>
                  <a:cubicBezTo>
                    <a:pt x="273143" y="90636"/>
                    <a:pt x="273167" y="94426"/>
                    <a:pt x="272778" y="98215"/>
                  </a:cubicBezTo>
                  <a:cubicBezTo>
                    <a:pt x="272754" y="98677"/>
                    <a:pt x="272681" y="99138"/>
                    <a:pt x="272608" y="99624"/>
                  </a:cubicBezTo>
                  <a:lnTo>
                    <a:pt x="272414" y="101009"/>
                  </a:lnTo>
                  <a:cubicBezTo>
                    <a:pt x="272268" y="101956"/>
                    <a:pt x="272074" y="102879"/>
                    <a:pt x="271928" y="103802"/>
                  </a:cubicBezTo>
                  <a:cubicBezTo>
                    <a:pt x="271710" y="104750"/>
                    <a:pt x="271515" y="105649"/>
                    <a:pt x="271272" y="106572"/>
                  </a:cubicBezTo>
                  <a:lnTo>
                    <a:pt x="270884" y="107932"/>
                  </a:lnTo>
                  <a:cubicBezTo>
                    <a:pt x="270762" y="108369"/>
                    <a:pt x="270641" y="108831"/>
                    <a:pt x="270471" y="109268"/>
                  </a:cubicBezTo>
                  <a:cubicBezTo>
                    <a:pt x="269353" y="112815"/>
                    <a:pt x="267871" y="116264"/>
                    <a:pt x="266050" y="119519"/>
                  </a:cubicBezTo>
                  <a:lnTo>
                    <a:pt x="265564" y="120394"/>
                  </a:lnTo>
                  <a:lnTo>
                    <a:pt x="265029" y="121244"/>
                  </a:lnTo>
                  <a:lnTo>
                    <a:pt x="264495" y="122119"/>
                  </a:lnTo>
                  <a:lnTo>
                    <a:pt x="264252" y="122532"/>
                  </a:lnTo>
                  <a:lnTo>
                    <a:pt x="263960" y="122945"/>
                  </a:lnTo>
                  <a:lnTo>
                    <a:pt x="262843" y="124596"/>
                  </a:lnTo>
                  <a:lnTo>
                    <a:pt x="261628" y="126200"/>
                  </a:lnTo>
                  <a:cubicBezTo>
                    <a:pt x="260001" y="128289"/>
                    <a:pt x="258203" y="130257"/>
                    <a:pt x="256284" y="132054"/>
                  </a:cubicBezTo>
                  <a:cubicBezTo>
                    <a:pt x="254341" y="133828"/>
                    <a:pt x="252276" y="135431"/>
                    <a:pt x="250089" y="136864"/>
                  </a:cubicBezTo>
                  <a:lnTo>
                    <a:pt x="248389" y="137933"/>
                  </a:lnTo>
                  <a:lnTo>
                    <a:pt x="246616" y="138929"/>
                  </a:lnTo>
                  <a:lnTo>
                    <a:pt x="246178" y="139196"/>
                  </a:lnTo>
                  <a:lnTo>
                    <a:pt x="245741" y="139415"/>
                  </a:lnTo>
                  <a:lnTo>
                    <a:pt x="244818" y="139876"/>
                  </a:lnTo>
                  <a:lnTo>
                    <a:pt x="243919" y="140338"/>
                  </a:lnTo>
                  <a:lnTo>
                    <a:pt x="242996" y="140775"/>
                  </a:lnTo>
                  <a:lnTo>
                    <a:pt x="242049" y="141188"/>
                  </a:lnTo>
                  <a:lnTo>
                    <a:pt x="241587" y="141407"/>
                  </a:lnTo>
                  <a:lnTo>
                    <a:pt x="241126" y="141601"/>
                  </a:lnTo>
                  <a:lnTo>
                    <a:pt x="239231" y="142403"/>
                  </a:lnTo>
                  <a:lnTo>
                    <a:pt x="237287" y="143131"/>
                  </a:lnTo>
                  <a:cubicBezTo>
                    <a:pt x="236656" y="143399"/>
                    <a:pt x="235976" y="143593"/>
                    <a:pt x="235344" y="143836"/>
                  </a:cubicBezTo>
                  <a:cubicBezTo>
                    <a:pt x="232721" y="144735"/>
                    <a:pt x="230000" y="145512"/>
                    <a:pt x="227255" y="146192"/>
                  </a:cubicBezTo>
                  <a:cubicBezTo>
                    <a:pt x="224485" y="146872"/>
                    <a:pt x="221692" y="147455"/>
                    <a:pt x="218850" y="147990"/>
                  </a:cubicBezTo>
                  <a:cubicBezTo>
                    <a:pt x="216007" y="148500"/>
                    <a:pt x="213117" y="148986"/>
                    <a:pt x="210226" y="149374"/>
                  </a:cubicBezTo>
                  <a:cubicBezTo>
                    <a:pt x="194787" y="151592"/>
                    <a:pt x="179230" y="152704"/>
                    <a:pt x="163670" y="152704"/>
                  </a:cubicBezTo>
                  <a:cubicBezTo>
                    <a:pt x="155702" y="152704"/>
                    <a:pt x="147733" y="152412"/>
                    <a:pt x="139778" y="151828"/>
                  </a:cubicBezTo>
                  <a:lnTo>
                    <a:pt x="136742" y="151634"/>
                  </a:lnTo>
                  <a:lnTo>
                    <a:pt x="133705" y="151342"/>
                  </a:lnTo>
                  <a:lnTo>
                    <a:pt x="127608" y="150735"/>
                  </a:lnTo>
                  <a:cubicBezTo>
                    <a:pt x="125567" y="150492"/>
                    <a:pt x="123551" y="150225"/>
                    <a:pt x="121510" y="149958"/>
                  </a:cubicBezTo>
                  <a:lnTo>
                    <a:pt x="118450" y="149569"/>
                  </a:lnTo>
                  <a:cubicBezTo>
                    <a:pt x="117454" y="149423"/>
                    <a:pt x="116433" y="149253"/>
                    <a:pt x="115413" y="149107"/>
                  </a:cubicBezTo>
                  <a:lnTo>
                    <a:pt x="109316" y="148111"/>
                  </a:lnTo>
                  <a:cubicBezTo>
                    <a:pt x="107275" y="147747"/>
                    <a:pt x="105235" y="147358"/>
                    <a:pt x="103218" y="146970"/>
                  </a:cubicBezTo>
                  <a:lnTo>
                    <a:pt x="100182" y="146387"/>
                  </a:lnTo>
                  <a:cubicBezTo>
                    <a:pt x="99162" y="146192"/>
                    <a:pt x="98141" y="145949"/>
                    <a:pt x="97145" y="145731"/>
                  </a:cubicBezTo>
                  <a:lnTo>
                    <a:pt x="91072" y="144370"/>
                  </a:lnTo>
                  <a:cubicBezTo>
                    <a:pt x="89056" y="143884"/>
                    <a:pt x="87040" y="143374"/>
                    <a:pt x="85048" y="142864"/>
                  </a:cubicBezTo>
                  <a:lnTo>
                    <a:pt x="82036" y="142087"/>
                  </a:lnTo>
                  <a:cubicBezTo>
                    <a:pt x="81040" y="141820"/>
                    <a:pt x="80044" y="141528"/>
                    <a:pt x="79048" y="141237"/>
                  </a:cubicBezTo>
                  <a:lnTo>
                    <a:pt x="73096" y="139536"/>
                  </a:lnTo>
                  <a:cubicBezTo>
                    <a:pt x="71128" y="138929"/>
                    <a:pt x="69161" y="138273"/>
                    <a:pt x="67193" y="137666"/>
                  </a:cubicBezTo>
                  <a:cubicBezTo>
                    <a:pt x="63258" y="136451"/>
                    <a:pt x="59395" y="135115"/>
                    <a:pt x="55630" y="133682"/>
                  </a:cubicBezTo>
                  <a:cubicBezTo>
                    <a:pt x="51865" y="132249"/>
                    <a:pt x="48221" y="130694"/>
                    <a:pt x="44698" y="128993"/>
                  </a:cubicBezTo>
                  <a:cubicBezTo>
                    <a:pt x="41249" y="127342"/>
                    <a:pt x="37921" y="125471"/>
                    <a:pt x="34714" y="123358"/>
                  </a:cubicBezTo>
                  <a:cubicBezTo>
                    <a:pt x="33937" y="122847"/>
                    <a:pt x="33159" y="122337"/>
                    <a:pt x="32406" y="121779"/>
                  </a:cubicBezTo>
                  <a:lnTo>
                    <a:pt x="31289" y="120953"/>
                  </a:lnTo>
                  <a:cubicBezTo>
                    <a:pt x="30925" y="120685"/>
                    <a:pt x="30560" y="120394"/>
                    <a:pt x="30196" y="120127"/>
                  </a:cubicBezTo>
                  <a:cubicBezTo>
                    <a:pt x="29831" y="119835"/>
                    <a:pt x="29467" y="119568"/>
                    <a:pt x="29103" y="119252"/>
                  </a:cubicBezTo>
                  <a:lnTo>
                    <a:pt x="28058" y="118378"/>
                  </a:lnTo>
                  <a:cubicBezTo>
                    <a:pt x="27354" y="117795"/>
                    <a:pt x="26722" y="117187"/>
                    <a:pt x="26066" y="116580"/>
                  </a:cubicBezTo>
                  <a:cubicBezTo>
                    <a:pt x="23491" y="114151"/>
                    <a:pt x="21159" y="111479"/>
                    <a:pt x="19143" y="108588"/>
                  </a:cubicBezTo>
                  <a:cubicBezTo>
                    <a:pt x="17199" y="105770"/>
                    <a:pt x="15572" y="102782"/>
                    <a:pt x="14309" y="99624"/>
                  </a:cubicBezTo>
                  <a:cubicBezTo>
                    <a:pt x="13094" y="96612"/>
                    <a:pt x="12317" y="93478"/>
                    <a:pt x="11928" y="90247"/>
                  </a:cubicBezTo>
                  <a:lnTo>
                    <a:pt x="11807" y="89081"/>
                  </a:lnTo>
                  <a:cubicBezTo>
                    <a:pt x="11782" y="88887"/>
                    <a:pt x="11782" y="88693"/>
                    <a:pt x="11782" y="88523"/>
                  </a:cubicBezTo>
                  <a:lnTo>
                    <a:pt x="11758" y="87940"/>
                  </a:lnTo>
                  <a:lnTo>
                    <a:pt x="11734" y="86774"/>
                  </a:lnTo>
                  <a:cubicBezTo>
                    <a:pt x="11709" y="86385"/>
                    <a:pt x="11758" y="86021"/>
                    <a:pt x="11758" y="85632"/>
                  </a:cubicBezTo>
                  <a:cubicBezTo>
                    <a:pt x="11807" y="84101"/>
                    <a:pt x="11977" y="82571"/>
                    <a:pt x="12268" y="81065"/>
                  </a:cubicBezTo>
                  <a:cubicBezTo>
                    <a:pt x="13361" y="75065"/>
                    <a:pt x="16228" y="69478"/>
                    <a:pt x="19823" y="64571"/>
                  </a:cubicBezTo>
                  <a:cubicBezTo>
                    <a:pt x="21305" y="62530"/>
                    <a:pt x="22884" y="60562"/>
                    <a:pt x="24584" y="58692"/>
                  </a:cubicBezTo>
                  <a:cubicBezTo>
                    <a:pt x="26139" y="56967"/>
                    <a:pt x="27621" y="55485"/>
                    <a:pt x="28981" y="54149"/>
                  </a:cubicBezTo>
                  <a:cubicBezTo>
                    <a:pt x="31678" y="51501"/>
                    <a:pt x="33864" y="49534"/>
                    <a:pt x="35394" y="48100"/>
                  </a:cubicBezTo>
                  <a:cubicBezTo>
                    <a:pt x="36147" y="47372"/>
                    <a:pt x="36730" y="46789"/>
                    <a:pt x="37168" y="46327"/>
                  </a:cubicBezTo>
                  <a:cubicBezTo>
                    <a:pt x="37484" y="45987"/>
                    <a:pt x="37751" y="45623"/>
                    <a:pt x="37969" y="45210"/>
                  </a:cubicBezTo>
                  <a:cubicBezTo>
                    <a:pt x="38077" y="44940"/>
                    <a:pt x="37975" y="44805"/>
                    <a:pt x="37672" y="44805"/>
                  </a:cubicBezTo>
                  <a:cubicBezTo>
                    <a:pt x="37429" y="44805"/>
                    <a:pt x="37057" y="44891"/>
                    <a:pt x="36560" y="45064"/>
                  </a:cubicBezTo>
                  <a:cubicBezTo>
                    <a:pt x="34836" y="45720"/>
                    <a:pt x="33184" y="46546"/>
                    <a:pt x="31605" y="47517"/>
                  </a:cubicBezTo>
                  <a:cubicBezTo>
                    <a:pt x="28860" y="49145"/>
                    <a:pt x="26260" y="50967"/>
                    <a:pt x="23783" y="52983"/>
                  </a:cubicBezTo>
                  <a:cubicBezTo>
                    <a:pt x="20333" y="55753"/>
                    <a:pt x="17199" y="58886"/>
                    <a:pt x="14454" y="62311"/>
                  </a:cubicBezTo>
                  <a:cubicBezTo>
                    <a:pt x="12778" y="64352"/>
                    <a:pt x="11272" y="66538"/>
                    <a:pt x="9960" y="68822"/>
                  </a:cubicBezTo>
                  <a:cubicBezTo>
                    <a:pt x="9620" y="69429"/>
                    <a:pt x="9280" y="70061"/>
                    <a:pt x="8989" y="70692"/>
                  </a:cubicBezTo>
                  <a:cubicBezTo>
                    <a:pt x="8673" y="71324"/>
                    <a:pt x="8381" y="71980"/>
                    <a:pt x="8066" y="72636"/>
                  </a:cubicBezTo>
                  <a:cubicBezTo>
                    <a:pt x="7458" y="73996"/>
                    <a:pt x="6948" y="75381"/>
                    <a:pt x="6511" y="76814"/>
                  </a:cubicBezTo>
                  <a:lnTo>
                    <a:pt x="5466" y="76498"/>
                  </a:lnTo>
                  <a:cubicBezTo>
                    <a:pt x="5879" y="75065"/>
                    <a:pt x="6365" y="73680"/>
                    <a:pt x="6924" y="72295"/>
                  </a:cubicBezTo>
                  <a:cubicBezTo>
                    <a:pt x="7483" y="71008"/>
                    <a:pt x="8017" y="69769"/>
                    <a:pt x="8600" y="68652"/>
                  </a:cubicBezTo>
                  <a:cubicBezTo>
                    <a:pt x="9669" y="66611"/>
                    <a:pt x="10835" y="64643"/>
                    <a:pt x="12098" y="62749"/>
                  </a:cubicBezTo>
                  <a:cubicBezTo>
                    <a:pt x="13896" y="60149"/>
                    <a:pt x="15815" y="57623"/>
                    <a:pt x="17880" y="55218"/>
                  </a:cubicBezTo>
                  <a:cubicBezTo>
                    <a:pt x="19386" y="53420"/>
                    <a:pt x="20455" y="52206"/>
                    <a:pt x="21135" y="51356"/>
                  </a:cubicBezTo>
                  <a:cubicBezTo>
                    <a:pt x="21791" y="50505"/>
                    <a:pt x="22058" y="50020"/>
                    <a:pt x="22058" y="49728"/>
                  </a:cubicBezTo>
                  <a:cubicBezTo>
                    <a:pt x="22068" y="49503"/>
                    <a:pt x="21894" y="49429"/>
                    <a:pt x="21629" y="49429"/>
                  </a:cubicBezTo>
                  <a:cubicBezTo>
                    <a:pt x="21263" y="49429"/>
                    <a:pt x="20725" y="49571"/>
                    <a:pt x="20260" y="49655"/>
                  </a:cubicBezTo>
                  <a:cubicBezTo>
                    <a:pt x="20065" y="49697"/>
                    <a:pt x="19883" y="49725"/>
                    <a:pt x="19731" y="49725"/>
                  </a:cubicBezTo>
                  <a:cubicBezTo>
                    <a:pt x="19262" y="49725"/>
                    <a:pt x="19095" y="49451"/>
                    <a:pt x="19774" y="48441"/>
                  </a:cubicBezTo>
                  <a:lnTo>
                    <a:pt x="19774" y="48441"/>
                  </a:lnTo>
                  <a:cubicBezTo>
                    <a:pt x="15159" y="52789"/>
                    <a:pt x="10859" y="57672"/>
                    <a:pt x="7385" y="63283"/>
                  </a:cubicBezTo>
                  <a:cubicBezTo>
                    <a:pt x="6511" y="64692"/>
                    <a:pt x="5685" y="66125"/>
                    <a:pt x="4956" y="67631"/>
                  </a:cubicBezTo>
                  <a:cubicBezTo>
                    <a:pt x="4227" y="69162"/>
                    <a:pt x="3547" y="70668"/>
                    <a:pt x="2964" y="72271"/>
                  </a:cubicBezTo>
                  <a:cubicBezTo>
                    <a:pt x="2357" y="73850"/>
                    <a:pt x="1847" y="75478"/>
                    <a:pt x="1434" y="77130"/>
                  </a:cubicBezTo>
                  <a:cubicBezTo>
                    <a:pt x="1215" y="77956"/>
                    <a:pt x="997" y="78781"/>
                    <a:pt x="875" y="79632"/>
                  </a:cubicBezTo>
                  <a:cubicBezTo>
                    <a:pt x="729" y="80458"/>
                    <a:pt x="559" y="81308"/>
                    <a:pt x="462" y="82158"/>
                  </a:cubicBezTo>
                  <a:cubicBezTo>
                    <a:pt x="49" y="85583"/>
                    <a:pt x="1" y="89033"/>
                    <a:pt x="365" y="92458"/>
                  </a:cubicBezTo>
                  <a:cubicBezTo>
                    <a:pt x="754" y="95835"/>
                    <a:pt x="1507" y="99187"/>
                    <a:pt x="2576" y="102418"/>
                  </a:cubicBezTo>
                  <a:cubicBezTo>
                    <a:pt x="3620" y="105600"/>
                    <a:pt x="4980" y="108685"/>
                    <a:pt x="6608" y="111624"/>
                  </a:cubicBezTo>
                  <a:cubicBezTo>
                    <a:pt x="8211" y="114564"/>
                    <a:pt x="10033" y="117357"/>
                    <a:pt x="12098" y="120005"/>
                  </a:cubicBezTo>
                  <a:cubicBezTo>
                    <a:pt x="12608" y="120661"/>
                    <a:pt x="13264" y="121341"/>
                    <a:pt x="13920" y="122094"/>
                  </a:cubicBezTo>
                  <a:cubicBezTo>
                    <a:pt x="14576" y="122872"/>
                    <a:pt x="15353" y="123649"/>
                    <a:pt x="16155" y="124451"/>
                  </a:cubicBezTo>
                  <a:lnTo>
                    <a:pt x="16762" y="125058"/>
                  </a:lnTo>
                  <a:lnTo>
                    <a:pt x="17418" y="125665"/>
                  </a:lnTo>
                  <a:lnTo>
                    <a:pt x="18730" y="126880"/>
                  </a:lnTo>
                  <a:cubicBezTo>
                    <a:pt x="19191" y="127293"/>
                    <a:pt x="19653" y="127682"/>
                    <a:pt x="20115" y="128070"/>
                  </a:cubicBezTo>
                  <a:cubicBezTo>
                    <a:pt x="20576" y="128459"/>
                    <a:pt x="21038" y="128872"/>
                    <a:pt x="21523" y="129261"/>
                  </a:cubicBezTo>
                  <a:cubicBezTo>
                    <a:pt x="24900" y="131957"/>
                    <a:pt x="28471" y="134386"/>
                    <a:pt x="32212" y="136548"/>
                  </a:cubicBezTo>
                  <a:cubicBezTo>
                    <a:pt x="36245" y="138856"/>
                    <a:pt x="40399" y="140921"/>
                    <a:pt x="44674" y="142743"/>
                  </a:cubicBezTo>
                  <a:cubicBezTo>
                    <a:pt x="48901" y="144540"/>
                    <a:pt x="53152" y="146119"/>
                    <a:pt x="57379" y="147577"/>
                  </a:cubicBezTo>
                  <a:cubicBezTo>
                    <a:pt x="58423" y="147917"/>
                    <a:pt x="59492" y="148306"/>
                    <a:pt x="60561" y="148621"/>
                  </a:cubicBezTo>
                  <a:lnTo>
                    <a:pt x="63743" y="149642"/>
                  </a:lnTo>
                  <a:lnTo>
                    <a:pt x="66926" y="150638"/>
                  </a:lnTo>
                  <a:cubicBezTo>
                    <a:pt x="67970" y="150953"/>
                    <a:pt x="69039" y="151318"/>
                    <a:pt x="70108" y="151609"/>
                  </a:cubicBezTo>
                  <a:cubicBezTo>
                    <a:pt x="74383" y="152824"/>
                    <a:pt x="78635" y="154087"/>
                    <a:pt x="82934" y="155107"/>
                  </a:cubicBezTo>
                  <a:lnTo>
                    <a:pt x="86141" y="155909"/>
                  </a:lnTo>
                  <a:lnTo>
                    <a:pt x="87769" y="156346"/>
                  </a:lnTo>
                  <a:lnTo>
                    <a:pt x="89372" y="156711"/>
                  </a:lnTo>
                  <a:lnTo>
                    <a:pt x="95834" y="158144"/>
                  </a:lnTo>
                  <a:cubicBezTo>
                    <a:pt x="96392" y="158241"/>
                    <a:pt x="96927" y="158387"/>
                    <a:pt x="97461" y="158484"/>
                  </a:cubicBezTo>
                  <a:lnTo>
                    <a:pt x="99089" y="158800"/>
                  </a:lnTo>
                  <a:lnTo>
                    <a:pt x="102320" y="159407"/>
                  </a:lnTo>
                  <a:cubicBezTo>
                    <a:pt x="104506" y="159796"/>
                    <a:pt x="106644" y="160257"/>
                    <a:pt x="108830" y="160573"/>
                  </a:cubicBezTo>
                  <a:lnTo>
                    <a:pt x="115340" y="161618"/>
                  </a:lnTo>
                  <a:cubicBezTo>
                    <a:pt x="116409" y="161812"/>
                    <a:pt x="117502" y="161934"/>
                    <a:pt x="118595" y="162079"/>
                  </a:cubicBezTo>
                  <a:lnTo>
                    <a:pt x="121851" y="162492"/>
                  </a:lnTo>
                  <a:lnTo>
                    <a:pt x="125106" y="162930"/>
                  </a:lnTo>
                  <a:lnTo>
                    <a:pt x="125932" y="163027"/>
                  </a:lnTo>
                  <a:lnTo>
                    <a:pt x="126758" y="163124"/>
                  </a:lnTo>
                  <a:lnTo>
                    <a:pt x="128385" y="163270"/>
                  </a:lnTo>
                  <a:lnTo>
                    <a:pt x="134920" y="163950"/>
                  </a:lnTo>
                  <a:cubicBezTo>
                    <a:pt x="137082" y="164144"/>
                    <a:pt x="139268" y="164290"/>
                    <a:pt x="141454" y="164436"/>
                  </a:cubicBezTo>
                  <a:lnTo>
                    <a:pt x="144734" y="164679"/>
                  </a:lnTo>
                  <a:cubicBezTo>
                    <a:pt x="145827" y="164751"/>
                    <a:pt x="146920" y="164800"/>
                    <a:pt x="147989" y="164849"/>
                  </a:cubicBezTo>
                  <a:lnTo>
                    <a:pt x="154548" y="165140"/>
                  </a:lnTo>
                  <a:lnTo>
                    <a:pt x="161083" y="165262"/>
                  </a:lnTo>
                  <a:lnTo>
                    <a:pt x="164338" y="165310"/>
                  </a:lnTo>
                  <a:lnTo>
                    <a:pt x="167617" y="165262"/>
                  </a:lnTo>
                  <a:lnTo>
                    <a:pt x="174152" y="165189"/>
                  </a:lnTo>
                  <a:lnTo>
                    <a:pt x="180662" y="164897"/>
                  </a:lnTo>
                  <a:cubicBezTo>
                    <a:pt x="181755" y="164849"/>
                    <a:pt x="182824" y="164824"/>
                    <a:pt x="183917" y="164776"/>
                  </a:cubicBezTo>
                  <a:lnTo>
                    <a:pt x="187173" y="164533"/>
                  </a:lnTo>
                  <a:cubicBezTo>
                    <a:pt x="189335" y="164363"/>
                    <a:pt x="191497" y="164241"/>
                    <a:pt x="193659" y="164071"/>
                  </a:cubicBezTo>
                  <a:lnTo>
                    <a:pt x="200145" y="163415"/>
                  </a:lnTo>
                  <a:cubicBezTo>
                    <a:pt x="201213" y="163294"/>
                    <a:pt x="202307" y="163197"/>
                    <a:pt x="203375" y="163075"/>
                  </a:cubicBezTo>
                  <a:lnTo>
                    <a:pt x="206606" y="162662"/>
                  </a:lnTo>
                  <a:cubicBezTo>
                    <a:pt x="208744" y="162371"/>
                    <a:pt x="210882" y="162104"/>
                    <a:pt x="213044" y="161812"/>
                  </a:cubicBezTo>
                  <a:cubicBezTo>
                    <a:pt x="217344" y="161156"/>
                    <a:pt x="221668" y="160427"/>
                    <a:pt x="225992" y="159504"/>
                  </a:cubicBezTo>
                  <a:cubicBezTo>
                    <a:pt x="230364" y="158581"/>
                    <a:pt x="234688" y="157415"/>
                    <a:pt x="238915" y="155982"/>
                  </a:cubicBezTo>
                  <a:cubicBezTo>
                    <a:pt x="243263" y="154524"/>
                    <a:pt x="247466" y="152727"/>
                    <a:pt x="251523" y="150613"/>
                  </a:cubicBezTo>
                  <a:cubicBezTo>
                    <a:pt x="251766" y="150468"/>
                    <a:pt x="252033" y="150346"/>
                    <a:pt x="252276" y="150200"/>
                  </a:cubicBezTo>
                  <a:lnTo>
                    <a:pt x="253029" y="149763"/>
                  </a:lnTo>
                  <a:lnTo>
                    <a:pt x="254559" y="148913"/>
                  </a:lnTo>
                  <a:cubicBezTo>
                    <a:pt x="255555" y="148306"/>
                    <a:pt x="256527" y="147674"/>
                    <a:pt x="257499" y="147042"/>
                  </a:cubicBezTo>
                  <a:lnTo>
                    <a:pt x="258956" y="146022"/>
                  </a:lnTo>
                  <a:lnTo>
                    <a:pt x="259685" y="145488"/>
                  </a:lnTo>
                  <a:lnTo>
                    <a:pt x="260049" y="145245"/>
                  </a:lnTo>
                  <a:lnTo>
                    <a:pt x="260389" y="144953"/>
                  </a:lnTo>
                  <a:lnTo>
                    <a:pt x="261774" y="143860"/>
                  </a:lnTo>
                  <a:lnTo>
                    <a:pt x="262479" y="143301"/>
                  </a:lnTo>
                  <a:cubicBezTo>
                    <a:pt x="262697" y="143107"/>
                    <a:pt x="262916" y="142913"/>
                    <a:pt x="263134" y="142718"/>
                  </a:cubicBezTo>
                  <a:cubicBezTo>
                    <a:pt x="266657" y="139609"/>
                    <a:pt x="269839" y="136111"/>
                    <a:pt x="272560" y="132297"/>
                  </a:cubicBezTo>
                  <a:cubicBezTo>
                    <a:pt x="272924" y="131836"/>
                    <a:pt x="273240" y="131350"/>
                    <a:pt x="273556" y="130864"/>
                  </a:cubicBezTo>
                  <a:lnTo>
                    <a:pt x="274528" y="129406"/>
                  </a:lnTo>
                  <a:cubicBezTo>
                    <a:pt x="275159" y="128410"/>
                    <a:pt x="275718" y="127414"/>
                    <a:pt x="276325" y="126418"/>
                  </a:cubicBezTo>
                  <a:lnTo>
                    <a:pt x="277151" y="124864"/>
                  </a:lnTo>
                  <a:cubicBezTo>
                    <a:pt x="277418" y="124354"/>
                    <a:pt x="277710" y="123843"/>
                    <a:pt x="277953" y="123309"/>
                  </a:cubicBezTo>
                  <a:lnTo>
                    <a:pt x="278706" y="121754"/>
                  </a:lnTo>
                  <a:lnTo>
                    <a:pt x="279094" y="120953"/>
                  </a:lnTo>
                  <a:lnTo>
                    <a:pt x="279435" y="120151"/>
                  </a:lnTo>
                  <a:cubicBezTo>
                    <a:pt x="281256" y="115900"/>
                    <a:pt x="282665" y="111454"/>
                    <a:pt x="283637" y="106912"/>
                  </a:cubicBezTo>
                  <a:cubicBezTo>
                    <a:pt x="283686" y="106645"/>
                    <a:pt x="283759" y="106353"/>
                    <a:pt x="283807" y="106062"/>
                  </a:cubicBezTo>
                  <a:lnTo>
                    <a:pt x="283953" y="105211"/>
                  </a:lnTo>
                  <a:lnTo>
                    <a:pt x="284269" y="103487"/>
                  </a:lnTo>
                  <a:cubicBezTo>
                    <a:pt x="284439" y="102345"/>
                    <a:pt x="284560" y="101179"/>
                    <a:pt x="284730" y="100037"/>
                  </a:cubicBezTo>
                  <a:cubicBezTo>
                    <a:pt x="284803" y="98871"/>
                    <a:pt x="284925" y="97729"/>
                    <a:pt x="284973" y="96563"/>
                  </a:cubicBezTo>
                  <a:lnTo>
                    <a:pt x="285046" y="94814"/>
                  </a:lnTo>
                  <a:lnTo>
                    <a:pt x="285070" y="93940"/>
                  </a:lnTo>
                  <a:lnTo>
                    <a:pt x="285070" y="93065"/>
                  </a:lnTo>
                  <a:cubicBezTo>
                    <a:pt x="285070" y="88377"/>
                    <a:pt x="284536" y="83688"/>
                    <a:pt x="283491" y="79122"/>
                  </a:cubicBezTo>
                  <a:cubicBezTo>
                    <a:pt x="282423" y="74482"/>
                    <a:pt x="280771" y="70012"/>
                    <a:pt x="278560" y="65809"/>
                  </a:cubicBezTo>
                  <a:lnTo>
                    <a:pt x="277710" y="64230"/>
                  </a:lnTo>
                  <a:cubicBezTo>
                    <a:pt x="277443" y="63720"/>
                    <a:pt x="277127" y="63210"/>
                    <a:pt x="276811" y="62700"/>
                  </a:cubicBezTo>
                  <a:cubicBezTo>
                    <a:pt x="276495" y="62190"/>
                    <a:pt x="276179" y="61680"/>
                    <a:pt x="275864" y="61170"/>
                  </a:cubicBezTo>
                  <a:lnTo>
                    <a:pt x="274819" y="59712"/>
                  </a:lnTo>
                  <a:cubicBezTo>
                    <a:pt x="273459" y="57793"/>
                    <a:pt x="272001" y="55947"/>
                    <a:pt x="270422" y="54198"/>
                  </a:cubicBezTo>
                  <a:cubicBezTo>
                    <a:pt x="267313" y="50797"/>
                    <a:pt x="263936" y="47688"/>
                    <a:pt x="260292" y="44870"/>
                  </a:cubicBezTo>
                  <a:cubicBezTo>
                    <a:pt x="253199" y="39307"/>
                    <a:pt x="245668" y="34813"/>
                    <a:pt x="238502" y="30343"/>
                  </a:cubicBezTo>
                  <a:lnTo>
                    <a:pt x="237166" y="29517"/>
                  </a:lnTo>
                  <a:lnTo>
                    <a:pt x="236486" y="29104"/>
                  </a:lnTo>
                  <a:lnTo>
                    <a:pt x="235879" y="28691"/>
                  </a:lnTo>
                  <a:lnTo>
                    <a:pt x="234640" y="27889"/>
                  </a:lnTo>
                  <a:cubicBezTo>
                    <a:pt x="234227" y="27622"/>
                    <a:pt x="233838" y="27331"/>
                    <a:pt x="233425" y="27039"/>
                  </a:cubicBezTo>
                  <a:cubicBezTo>
                    <a:pt x="233012" y="26748"/>
                    <a:pt x="232599" y="26456"/>
                    <a:pt x="232186" y="26165"/>
                  </a:cubicBezTo>
                  <a:lnTo>
                    <a:pt x="230947" y="25242"/>
                  </a:lnTo>
                  <a:cubicBezTo>
                    <a:pt x="230121" y="24659"/>
                    <a:pt x="229295" y="24003"/>
                    <a:pt x="228469" y="23395"/>
                  </a:cubicBezTo>
                  <a:cubicBezTo>
                    <a:pt x="225166" y="20869"/>
                    <a:pt x="221813" y="18173"/>
                    <a:pt x="218315" y="15525"/>
                  </a:cubicBezTo>
                  <a:cubicBezTo>
                    <a:pt x="215309" y="13209"/>
                    <a:pt x="212185" y="11047"/>
                    <a:pt x="208969" y="9051"/>
                  </a:cubicBezTo>
                  <a:lnTo>
                    <a:pt x="208969" y="9051"/>
                  </a:lnTo>
                  <a:cubicBezTo>
                    <a:pt x="209456" y="9356"/>
                    <a:pt x="209940" y="9668"/>
                    <a:pt x="210420" y="9986"/>
                  </a:cubicBezTo>
                  <a:cubicBezTo>
                    <a:pt x="210736" y="10180"/>
                    <a:pt x="211028" y="10375"/>
                    <a:pt x="211343" y="10593"/>
                  </a:cubicBezTo>
                  <a:lnTo>
                    <a:pt x="212242" y="11201"/>
                  </a:lnTo>
                  <a:cubicBezTo>
                    <a:pt x="212849" y="11614"/>
                    <a:pt x="213457" y="12002"/>
                    <a:pt x="214040" y="12415"/>
                  </a:cubicBezTo>
                  <a:cubicBezTo>
                    <a:pt x="215206" y="13266"/>
                    <a:pt x="216372" y="14091"/>
                    <a:pt x="217489" y="14966"/>
                  </a:cubicBezTo>
                  <a:cubicBezTo>
                    <a:pt x="219748" y="16642"/>
                    <a:pt x="221910" y="18367"/>
                    <a:pt x="224072" y="20067"/>
                  </a:cubicBezTo>
                  <a:cubicBezTo>
                    <a:pt x="226210" y="21743"/>
                    <a:pt x="228299" y="23395"/>
                    <a:pt x="230413" y="24974"/>
                  </a:cubicBezTo>
                  <a:cubicBezTo>
                    <a:pt x="232526" y="26553"/>
                    <a:pt x="234591" y="27987"/>
                    <a:pt x="236729" y="29371"/>
                  </a:cubicBezTo>
                  <a:cubicBezTo>
                    <a:pt x="241271" y="32213"/>
                    <a:pt x="245911" y="35056"/>
                    <a:pt x="250551" y="38092"/>
                  </a:cubicBezTo>
                  <a:cubicBezTo>
                    <a:pt x="252883" y="39647"/>
                    <a:pt x="255191" y="41226"/>
                    <a:pt x="257450" y="42902"/>
                  </a:cubicBezTo>
                  <a:cubicBezTo>
                    <a:pt x="258592" y="43728"/>
                    <a:pt x="259709" y="44627"/>
                    <a:pt x="260827" y="45501"/>
                  </a:cubicBezTo>
                  <a:cubicBezTo>
                    <a:pt x="261385" y="45963"/>
                    <a:pt x="261944" y="46424"/>
                    <a:pt x="262503" y="46886"/>
                  </a:cubicBezTo>
                  <a:lnTo>
                    <a:pt x="263329" y="47566"/>
                  </a:lnTo>
                  <a:lnTo>
                    <a:pt x="264130" y="48295"/>
                  </a:lnTo>
                  <a:cubicBezTo>
                    <a:pt x="266317" y="50214"/>
                    <a:pt x="268382" y="52279"/>
                    <a:pt x="270325" y="54441"/>
                  </a:cubicBezTo>
                  <a:lnTo>
                    <a:pt x="271782" y="56117"/>
                  </a:lnTo>
                  <a:cubicBezTo>
                    <a:pt x="272244" y="56676"/>
                    <a:pt x="272706" y="57283"/>
                    <a:pt x="273167" y="57866"/>
                  </a:cubicBezTo>
                  <a:lnTo>
                    <a:pt x="273847" y="58740"/>
                  </a:lnTo>
                  <a:cubicBezTo>
                    <a:pt x="274066" y="59032"/>
                    <a:pt x="274260" y="59348"/>
                    <a:pt x="274503" y="59664"/>
                  </a:cubicBezTo>
                  <a:lnTo>
                    <a:pt x="275766" y="61510"/>
                  </a:lnTo>
                  <a:cubicBezTo>
                    <a:pt x="276544" y="62797"/>
                    <a:pt x="277370" y="64060"/>
                    <a:pt x="278050" y="65396"/>
                  </a:cubicBezTo>
                  <a:lnTo>
                    <a:pt x="278560" y="66392"/>
                  </a:lnTo>
                  <a:lnTo>
                    <a:pt x="278827" y="66903"/>
                  </a:lnTo>
                  <a:cubicBezTo>
                    <a:pt x="278900" y="67073"/>
                    <a:pt x="278997" y="67243"/>
                    <a:pt x="279070" y="67413"/>
                  </a:cubicBezTo>
                  <a:lnTo>
                    <a:pt x="279993" y="69453"/>
                  </a:lnTo>
                  <a:cubicBezTo>
                    <a:pt x="280309" y="70133"/>
                    <a:pt x="280552" y="70838"/>
                    <a:pt x="280844" y="71518"/>
                  </a:cubicBezTo>
                  <a:lnTo>
                    <a:pt x="281232" y="72563"/>
                  </a:lnTo>
                  <a:cubicBezTo>
                    <a:pt x="281378" y="72927"/>
                    <a:pt x="281475" y="73267"/>
                    <a:pt x="281597" y="73632"/>
                  </a:cubicBezTo>
                  <a:cubicBezTo>
                    <a:pt x="281815" y="74336"/>
                    <a:pt x="282058" y="75040"/>
                    <a:pt x="282277" y="75745"/>
                  </a:cubicBezTo>
                  <a:lnTo>
                    <a:pt x="282884" y="77907"/>
                  </a:lnTo>
                  <a:cubicBezTo>
                    <a:pt x="283589" y="80773"/>
                    <a:pt x="284099" y="83688"/>
                    <a:pt x="284390" y="86628"/>
                  </a:cubicBezTo>
                  <a:lnTo>
                    <a:pt x="284536" y="87721"/>
                  </a:lnTo>
                  <a:lnTo>
                    <a:pt x="284609" y="88838"/>
                  </a:lnTo>
                  <a:cubicBezTo>
                    <a:pt x="284657" y="89567"/>
                    <a:pt x="284706" y="90296"/>
                    <a:pt x="284730" y="91025"/>
                  </a:cubicBezTo>
                  <a:cubicBezTo>
                    <a:pt x="284755" y="92507"/>
                    <a:pt x="284779" y="93964"/>
                    <a:pt x="284706" y="95422"/>
                  </a:cubicBezTo>
                  <a:cubicBezTo>
                    <a:pt x="284682" y="96903"/>
                    <a:pt x="284512" y="98337"/>
                    <a:pt x="284414" y="99794"/>
                  </a:cubicBezTo>
                  <a:cubicBezTo>
                    <a:pt x="284317" y="100523"/>
                    <a:pt x="284220" y="101252"/>
                    <a:pt x="284123" y="101980"/>
                  </a:cubicBezTo>
                  <a:lnTo>
                    <a:pt x="284002" y="103074"/>
                  </a:lnTo>
                  <a:lnTo>
                    <a:pt x="283807" y="104142"/>
                  </a:lnTo>
                  <a:cubicBezTo>
                    <a:pt x="283321" y="107009"/>
                    <a:pt x="282641" y="109851"/>
                    <a:pt x="281791" y="112645"/>
                  </a:cubicBezTo>
                  <a:lnTo>
                    <a:pt x="281135" y="114734"/>
                  </a:lnTo>
                  <a:cubicBezTo>
                    <a:pt x="280892" y="115414"/>
                    <a:pt x="280625" y="116094"/>
                    <a:pt x="280382" y="116799"/>
                  </a:cubicBezTo>
                  <a:lnTo>
                    <a:pt x="279993" y="117819"/>
                  </a:lnTo>
                  <a:cubicBezTo>
                    <a:pt x="279872" y="118159"/>
                    <a:pt x="279726" y="118499"/>
                    <a:pt x="279580" y="118839"/>
                  </a:cubicBezTo>
                  <a:cubicBezTo>
                    <a:pt x="279289" y="119495"/>
                    <a:pt x="279022" y="120175"/>
                    <a:pt x="278706" y="120856"/>
                  </a:cubicBezTo>
                  <a:cubicBezTo>
                    <a:pt x="278074" y="122167"/>
                    <a:pt x="277491" y="123503"/>
                    <a:pt x="276762" y="124767"/>
                  </a:cubicBezTo>
                  <a:lnTo>
                    <a:pt x="276252" y="125738"/>
                  </a:lnTo>
                  <a:lnTo>
                    <a:pt x="275985" y="126224"/>
                  </a:lnTo>
                  <a:lnTo>
                    <a:pt x="275694" y="126710"/>
                  </a:lnTo>
                  <a:lnTo>
                    <a:pt x="274576" y="128580"/>
                  </a:lnTo>
                  <a:cubicBezTo>
                    <a:pt x="271442" y="133609"/>
                    <a:pt x="267604" y="138152"/>
                    <a:pt x="263159" y="142063"/>
                  </a:cubicBezTo>
                  <a:lnTo>
                    <a:pt x="262333" y="142816"/>
                  </a:lnTo>
                  <a:cubicBezTo>
                    <a:pt x="262041" y="143059"/>
                    <a:pt x="261750" y="143277"/>
                    <a:pt x="261458" y="143520"/>
                  </a:cubicBezTo>
                  <a:cubicBezTo>
                    <a:pt x="260875" y="144006"/>
                    <a:pt x="260292" y="144443"/>
                    <a:pt x="259709" y="144905"/>
                  </a:cubicBezTo>
                  <a:cubicBezTo>
                    <a:pt x="258495" y="145755"/>
                    <a:pt x="257280" y="146678"/>
                    <a:pt x="256017" y="147431"/>
                  </a:cubicBezTo>
                  <a:lnTo>
                    <a:pt x="255094" y="148014"/>
                  </a:lnTo>
                  <a:lnTo>
                    <a:pt x="254632" y="148330"/>
                  </a:lnTo>
                  <a:lnTo>
                    <a:pt x="254195" y="148621"/>
                  </a:lnTo>
                  <a:lnTo>
                    <a:pt x="252276" y="149715"/>
                  </a:lnTo>
                  <a:cubicBezTo>
                    <a:pt x="251644" y="150079"/>
                    <a:pt x="250988" y="150395"/>
                    <a:pt x="250357" y="150735"/>
                  </a:cubicBezTo>
                  <a:lnTo>
                    <a:pt x="249385" y="151245"/>
                  </a:lnTo>
                  <a:lnTo>
                    <a:pt x="248389" y="151707"/>
                  </a:lnTo>
                  <a:cubicBezTo>
                    <a:pt x="243166" y="154160"/>
                    <a:pt x="237749" y="156103"/>
                    <a:pt x="232162" y="157561"/>
                  </a:cubicBezTo>
                  <a:cubicBezTo>
                    <a:pt x="229417" y="158290"/>
                    <a:pt x="226672" y="158921"/>
                    <a:pt x="223902" y="159480"/>
                  </a:cubicBezTo>
                  <a:cubicBezTo>
                    <a:pt x="221133" y="160039"/>
                    <a:pt x="218364" y="160525"/>
                    <a:pt x="215619" y="160962"/>
                  </a:cubicBezTo>
                  <a:lnTo>
                    <a:pt x="213554" y="161278"/>
                  </a:lnTo>
                  <a:cubicBezTo>
                    <a:pt x="212849" y="161399"/>
                    <a:pt x="212169" y="161496"/>
                    <a:pt x="211465" y="161569"/>
                  </a:cubicBezTo>
                  <a:lnTo>
                    <a:pt x="207335" y="162128"/>
                  </a:lnTo>
                  <a:lnTo>
                    <a:pt x="203181" y="162662"/>
                  </a:lnTo>
                  <a:cubicBezTo>
                    <a:pt x="201796" y="162808"/>
                    <a:pt x="200412" y="162954"/>
                    <a:pt x="199027" y="163100"/>
                  </a:cubicBezTo>
                  <a:cubicBezTo>
                    <a:pt x="196234" y="163367"/>
                    <a:pt x="193464" y="163707"/>
                    <a:pt x="190646" y="163853"/>
                  </a:cubicBezTo>
                  <a:lnTo>
                    <a:pt x="186444" y="164168"/>
                  </a:lnTo>
                  <a:cubicBezTo>
                    <a:pt x="185059" y="164266"/>
                    <a:pt x="183650" y="164387"/>
                    <a:pt x="182241" y="164436"/>
                  </a:cubicBezTo>
                  <a:cubicBezTo>
                    <a:pt x="182897" y="164217"/>
                    <a:pt x="184816" y="163901"/>
                    <a:pt x="181561" y="163901"/>
                  </a:cubicBezTo>
                  <a:lnTo>
                    <a:pt x="183699" y="163804"/>
                  </a:lnTo>
                  <a:lnTo>
                    <a:pt x="185812" y="163610"/>
                  </a:lnTo>
                  <a:lnTo>
                    <a:pt x="190063" y="163270"/>
                  </a:lnTo>
                  <a:lnTo>
                    <a:pt x="192201" y="163075"/>
                  </a:lnTo>
                  <a:lnTo>
                    <a:pt x="193246" y="163002"/>
                  </a:lnTo>
                  <a:lnTo>
                    <a:pt x="194314" y="162881"/>
                  </a:lnTo>
                  <a:lnTo>
                    <a:pt x="198541" y="162419"/>
                  </a:lnTo>
                  <a:lnTo>
                    <a:pt x="202768" y="161958"/>
                  </a:lnTo>
                  <a:lnTo>
                    <a:pt x="206971" y="161375"/>
                  </a:lnTo>
                  <a:cubicBezTo>
                    <a:pt x="209764" y="160986"/>
                    <a:pt x="212558" y="160597"/>
                    <a:pt x="215352" y="160160"/>
                  </a:cubicBezTo>
                  <a:cubicBezTo>
                    <a:pt x="218145" y="159699"/>
                    <a:pt x="220939" y="159213"/>
                    <a:pt x="223732" y="158630"/>
                  </a:cubicBezTo>
                  <a:cubicBezTo>
                    <a:pt x="226526" y="158047"/>
                    <a:pt x="229320" y="157415"/>
                    <a:pt x="232089" y="156662"/>
                  </a:cubicBezTo>
                  <a:cubicBezTo>
                    <a:pt x="234858" y="155909"/>
                    <a:pt x="237603" y="155059"/>
                    <a:pt x="240324" y="154087"/>
                  </a:cubicBezTo>
                  <a:cubicBezTo>
                    <a:pt x="241028" y="153844"/>
                    <a:pt x="241684" y="153553"/>
                    <a:pt x="242365" y="153310"/>
                  </a:cubicBezTo>
                  <a:lnTo>
                    <a:pt x="243385" y="152921"/>
                  </a:lnTo>
                  <a:cubicBezTo>
                    <a:pt x="243725" y="152775"/>
                    <a:pt x="244065" y="152630"/>
                    <a:pt x="244381" y="152484"/>
                  </a:cubicBezTo>
                  <a:cubicBezTo>
                    <a:pt x="245061" y="152217"/>
                    <a:pt x="245717" y="151925"/>
                    <a:pt x="246397" y="151634"/>
                  </a:cubicBezTo>
                  <a:lnTo>
                    <a:pt x="248389" y="150711"/>
                  </a:lnTo>
                  <a:cubicBezTo>
                    <a:pt x="249045" y="150395"/>
                    <a:pt x="249677" y="150055"/>
                    <a:pt x="250332" y="149715"/>
                  </a:cubicBezTo>
                  <a:cubicBezTo>
                    <a:pt x="250988" y="149374"/>
                    <a:pt x="251644" y="149034"/>
                    <a:pt x="252276" y="148670"/>
                  </a:cubicBezTo>
                  <a:lnTo>
                    <a:pt x="254195" y="147553"/>
                  </a:lnTo>
                  <a:lnTo>
                    <a:pt x="256041" y="146387"/>
                  </a:lnTo>
                  <a:cubicBezTo>
                    <a:pt x="258543" y="144759"/>
                    <a:pt x="260924" y="142937"/>
                    <a:pt x="263134" y="140945"/>
                  </a:cubicBezTo>
                  <a:lnTo>
                    <a:pt x="263960" y="140192"/>
                  </a:lnTo>
                  <a:lnTo>
                    <a:pt x="264762" y="139415"/>
                  </a:lnTo>
                  <a:cubicBezTo>
                    <a:pt x="265272" y="138905"/>
                    <a:pt x="265831" y="138394"/>
                    <a:pt x="266341" y="137836"/>
                  </a:cubicBezTo>
                  <a:lnTo>
                    <a:pt x="267847" y="136208"/>
                  </a:lnTo>
                  <a:lnTo>
                    <a:pt x="268212" y="135795"/>
                  </a:lnTo>
                  <a:lnTo>
                    <a:pt x="268552" y="135358"/>
                  </a:lnTo>
                  <a:lnTo>
                    <a:pt x="269256" y="134508"/>
                  </a:lnTo>
                  <a:cubicBezTo>
                    <a:pt x="270228" y="133390"/>
                    <a:pt x="271078" y="132176"/>
                    <a:pt x="271953" y="130985"/>
                  </a:cubicBezTo>
                  <a:cubicBezTo>
                    <a:pt x="272778" y="129771"/>
                    <a:pt x="273629" y="128556"/>
                    <a:pt x="274382" y="127293"/>
                  </a:cubicBezTo>
                  <a:lnTo>
                    <a:pt x="274916" y="126346"/>
                  </a:lnTo>
                  <a:lnTo>
                    <a:pt x="275208" y="125860"/>
                  </a:lnTo>
                  <a:lnTo>
                    <a:pt x="275451" y="125374"/>
                  </a:lnTo>
                  <a:lnTo>
                    <a:pt x="276519" y="123455"/>
                  </a:lnTo>
                  <a:cubicBezTo>
                    <a:pt x="276860" y="122799"/>
                    <a:pt x="277151" y="122119"/>
                    <a:pt x="277491" y="121463"/>
                  </a:cubicBezTo>
                  <a:lnTo>
                    <a:pt x="277953" y="120467"/>
                  </a:lnTo>
                  <a:lnTo>
                    <a:pt x="278390" y="119471"/>
                  </a:lnTo>
                  <a:cubicBezTo>
                    <a:pt x="279556" y="116774"/>
                    <a:pt x="280552" y="114005"/>
                    <a:pt x="281378" y="111187"/>
                  </a:cubicBezTo>
                  <a:lnTo>
                    <a:pt x="281961" y="109074"/>
                  </a:lnTo>
                  <a:cubicBezTo>
                    <a:pt x="282131" y="108369"/>
                    <a:pt x="282277" y="107641"/>
                    <a:pt x="282447" y="106936"/>
                  </a:cubicBezTo>
                  <a:lnTo>
                    <a:pt x="282690" y="105867"/>
                  </a:lnTo>
                  <a:lnTo>
                    <a:pt x="282884" y="104774"/>
                  </a:lnTo>
                  <a:cubicBezTo>
                    <a:pt x="283006" y="104045"/>
                    <a:pt x="283151" y="103341"/>
                    <a:pt x="283248" y="102612"/>
                  </a:cubicBezTo>
                  <a:cubicBezTo>
                    <a:pt x="283686" y="99697"/>
                    <a:pt x="283929" y="96758"/>
                    <a:pt x="283977" y="93818"/>
                  </a:cubicBezTo>
                  <a:cubicBezTo>
                    <a:pt x="284026" y="90879"/>
                    <a:pt x="283856" y="87915"/>
                    <a:pt x="283491" y="85000"/>
                  </a:cubicBezTo>
                  <a:cubicBezTo>
                    <a:pt x="283394" y="84247"/>
                    <a:pt x="283273" y="83518"/>
                    <a:pt x="283151" y="82790"/>
                  </a:cubicBezTo>
                  <a:lnTo>
                    <a:pt x="282981" y="81697"/>
                  </a:lnTo>
                  <a:lnTo>
                    <a:pt x="282763" y="80603"/>
                  </a:lnTo>
                  <a:cubicBezTo>
                    <a:pt x="282593" y="79875"/>
                    <a:pt x="282471" y="79146"/>
                    <a:pt x="282277" y="78417"/>
                  </a:cubicBezTo>
                  <a:lnTo>
                    <a:pt x="281694" y="76255"/>
                  </a:lnTo>
                  <a:cubicBezTo>
                    <a:pt x="281621" y="75891"/>
                    <a:pt x="281499" y="75551"/>
                    <a:pt x="281378" y="75186"/>
                  </a:cubicBezTo>
                  <a:lnTo>
                    <a:pt x="281038" y="74117"/>
                  </a:lnTo>
                  <a:lnTo>
                    <a:pt x="280698" y="73049"/>
                  </a:lnTo>
                  <a:cubicBezTo>
                    <a:pt x="280576" y="72708"/>
                    <a:pt x="280431" y="72344"/>
                    <a:pt x="280285" y="72004"/>
                  </a:cubicBezTo>
                  <a:cubicBezTo>
                    <a:pt x="280018" y="71324"/>
                    <a:pt x="279750" y="70595"/>
                    <a:pt x="279483" y="69915"/>
                  </a:cubicBezTo>
                  <a:lnTo>
                    <a:pt x="278536" y="67874"/>
                  </a:lnTo>
                  <a:cubicBezTo>
                    <a:pt x="278244" y="67170"/>
                    <a:pt x="277880" y="66514"/>
                    <a:pt x="277515" y="65858"/>
                  </a:cubicBezTo>
                  <a:cubicBezTo>
                    <a:pt x="277175" y="65178"/>
                    <a:pt x="276835" y="64498"/>
                    <a:pt x="276447" y="63866"/>
                  </a:cubicBezTo>
                  <a:lnTo>
                    <a:pt x="275256" y="61923"/>
                  </a:lnTo>
                  <a:cubicBezTo>
                    <a:pt x="274843" y="61291"/>
                    <a:pt x="274406" y="60684"/>
                    <a:pt x="273993" y="60052"/>
                  </a:cubicBezTo>
                  <a:cubicBezTo>
                    <a:pt x="273774" y="59736"/>
                    <a:pt x="273556" y="59445"/>
                    <a:pt x="273337" y="59129"/>
                  </a:cubicBezTo>
                  <a:lnTo>
                    <a:pt x="272657" y="58255"/>
                  </a:lnTo>
                  <a:cubicBezTo>
                    <a:pt x="272171" y="57672"/>
                    <a:pt x="271758" y="57064"/>
                    <a:pt x="271272" y="56506"/>
                  </a:cubicBezTo>
                  <a:lnTo>
                    <a:pt x="269815" y="54805"/>
                  </a:lnTo>
                  <a:cubicBezTo>
                    <a:pt x="269572" y="54514"/>
                    <a:pt x="269329" y="54246"/>
                    <a:pt x="269062" y="53979"/>
                  </a:cubicBezTo>
                  <a:lnTo>
                    <a:pt x="268309" y="53178"/>
                  </a:lnTo>
                  <a:cubicBezTo>
                    <a:pt x="267313" y="52084"/>
                    <a:pt x="266244" y="51113"/>
                    <a:pt x="265199" y="50068"/>
                  </a:cubicBezTo>
                  <a:cubicBezTo>
                    <a:pt x="264106" y="49096"/>
                    <a:pt x="263037" y="48100"/>
                    <a:pt x="261920" y="47202"/>
                  </a:cubicBezTo>
                  <a:cubicBezTo>
                    <a:pt x="257474" y="43461"/>
                    <a:pt x="252762" y="40230"/>
                    <a:pt x="248049" y="37193"/>
                  </a:cubicBezTo>
                  <a:cubicBezTo>
                    <a:pt x="245693" y="35687"/>
                    <a:pt x="243361" y="34230"/>
                    <a:pt x="241004" y="32772"/>
                  </a:cubicBezTo>
                  <a:lnTo>
                    <a:pt x="237506" y="30610"/>
                  </a:lnTo>
                  <a:lnTo>
                    <a:pt x="236656" y="30076"/>
                  </a:lnTo>
                  <a:lnTo>
                    <a:pt x="236219" y="29784"/>
                  </a:lnTo>
                  <a:lnTo>
                    <a:pt x="235806" y="29541"/>
                  </a:lnTo>
                  <a:lnTo>
                    <a:pt x="234178" y="28472"/>
                  </a:lnTo>
                  <a:cubicBezTo>
                    <a:pt x="229878" y="25557"/>
                    <a:pt x="225627" y="22156"/>
                    <a:pt x="221206" y="18731"/>
                  </a:cubicBezTo>
                  <a:cubicBezTo>
                    <a:pt x="218971" y="17031"/>
                    <a:pt x="216712" y="15306"/>
                    <a:pt x="214331" y="13630"/>
                  </a:cubicBezTo>
                  <a:cubicBezTo>
                    <a:pt x="213190" y="12804"/>
                    <a:pt x="211951" y="12002"/>
                    <a:pt x="210736" y="11176"/>
                  </a:cubicBezTo>
                  <a:cubicBezTo>
                    <a:pt x="209473" y="10399"/>
                    <a:pt x="208210" y="9622"/>
                    <a:pt x="206898" y="8844"/>
                  </a:cubicBezTo>
                  <a:cubicBezTo>
                    <a:pt x="205610" y="8067"/>
                    <a:pt x="204226" y="7387"/>
                    <a:pt x="202865" y="6707"/>
                  </a:cubicBezTo>
                  <a:cubicBezTo>
                    <a:pt x="201456" y="6051"/>
                    <a:pt x="200072" y="5395"/>
                    <a:pt x="198541" y="4885"/>
                  </a:cubicBezTo>
                  <a:lnTo>
                    <a:pt x="197424" y="4472"/>
                  </a:lnTo>
                  <a:cubicBezTo>
                    <a:pt x="197059" y="4326"/>
                    <a:pt x="196695" y="4229"/>
                    <a:pt x="196306" y="4132"/>
                  </a:cubicBezTo>
                  <a:lnTo>
                    <a:pt x="194047" y="3476"/>
                  </a:lnTo>
                  <a:cubicBezTo>
                    <a:pt x="193318" y="3257"/>
                    <a:pt x="192541" y="3111"/>
                    <a:pt x="191812" y="2941"/>
                  </a:cubicBezTo>
                  <a:cubicBezTo>
                    <a:pt x="191059" y="2796"/>
                    <a:pt x="190306" y="2601"/>
                    <a:pt x="189553" y="2504"/>
                  </a:cubicBezTo>
                  <a:lnTo>
                    <a:pt x="189747" y="1435"/>
                  </a:lnTo>
                  <a:lnTo>
                    <a:pt x="188144" y="1168"/>
                  </a:lnTo>
                  <a:cubicBezTo>
                    <a:pt x="187610" y="1071"/>
                    <a:pt x="187051" y="949"/>
                    <a:pt x="186541" y="901"/>
                  </a:cubicBezTo>
                  <a:lnTo>
                    <a:pt x="183334" y="512"/>
                  </a:lnTo>
                  <a:lnTo>
                    <a:pt x="180152" y="245"/>
                  </a:lnTo>
                  <a:cubicBezTo>
                    <a:pt x="179107" y="172"/>
                    <a:pt x="178063" y="148"/>
                    <a:pt x="176994" y="99"/>
                  </a:cubicBezTo>
                  <a:cubicBezTo>
                    <a:pt x="175288" y="30"/>
                    <a:pt x="173586" y="1"/>
                    <a:pt x="171889" y="1"/>
                  </a:cubicBez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endParaRPr>
                <a:solidFill>
                  <a:prstClr val="white"/>
                </a:solidFill>
                <a:latin typeface="Avenir Next LT Pro"/>
              </a:endParaRPr>
            </a:p>
          </p:txBody>
        </p:sp>
      </p:grpSp>
      <p:grpSp>
        <p:nvGrpSpPr>
          <p:cNvPr id="35" name="Google Shape;2472;p44">
            <a:extLst>
              <a:ext uri="{FF2B5EF4-FFF2-40B4-BE49-F238E27FC236}">
                <a16:creationId xmlns:a16="http://schemas.microsoft.com/office/drawing/2014/main" id="{856185F3-FDEA-4675-9CD6-8920B4571BEB}"/>
              </a:ext>
            </a:extLst>
          </p:cNvPr>
          <p:cNvGrpSpPr/>
          <p:nvPr/>
        </p:nvGrpSpPr>
        <p:grpSpPr>
          <a:xfrm>
            <a:off x="3507353" y="2938015"/>
            <a:ext cx="1797339" cy="1347445"/>
            <a:chOff x="235075" y="777725"/>
            <a:chExt cx="7186900" cy="4132775"/>
          </a:xfr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65" name="Google Shape;2473;p44">
              <a:extLst>
                <a:ext uri="{FF2B5EF4-FFF2-40B4-BE49-F238E27FC236}">
                  <a16:creationId xmlns:a16="http://schemas.microsoft.com/office/drawing/2014/main" id="{43294C64-5CE6-4AB1-AFC3-E73C8648B571}"/>
                </a:ext>
              </a:extLst>
            </p:cNvPr>
            <p:cNvSpPr/>
            <p:nvPr/>
          </p:nvSpPr>
          <p:spPr>
            <a:xfrm>
              <a:off x="342575" y="932873"/>
              <a:ext cx="7079400" cy="3826524"/>
            </a:xfrm>
            <a:custGeom>
              <a:avLst/>
              <a:gdLst/>
              <a:ahLst/>
              <a:cxnLst/>
              <a:rect l="l" t="t" r="r" b="b"/>
              <a:pathLst>
                <a:path w="283176" h="153061" extrusionOk="0">
                  <a:moveTo>
                    <a:pt x="168404" y="0"/>
                  </a:moveTo>
                  <a:cubicBezTo>
                    <a:pt x="157709" y="0"/>
                    <a:pt x="146666" y="1269"/>
                    <a:pt x="137470" y="1958"/>
                  </a:cubicBezTo>
                  <a:cubicBezTo>
                    <a:pt x="99769" y="4776"/>
                    <a:pt x="61970" y="14736"/>
                    <a:pt x="30657" y="36550"/>
                  </a:cubicBezTo>
                  <a:cubicBezTo>
                    <a:pt x="16422" y="46461"/>
                    <a:pt x="2915" y="60284"/>
                    <a:pt x="1336" y="77580"/>
                  </a:cubicBezTo>
                  <a:cubicBezTo>
                    <a:pt x="0" y="92204"/>
                    <a:pt x="7774" y="106560"/>
                    <a:pt x="18778" y="116301"/>
                  </a:cubicBezTo>
                  <a:cubicBezTo>
                    <a:pt x="29807" y="126043"/>
                    <a:pt x="43726" y="131800"/>
                    <a:pt x="57670" y="136415"/>
                  </a:cubicBezTo>
                  <a:cubicBezTo>
                    <a:pt x="91058" y="147472"/>
                    <a:pt x="125903" y="153060"/>
                    <a:pt x="160873" y="153060"/>
                  </a:cubicBezTo>
                  <a:cubicBezTo>
                    <a:pt x="176382" y="153060"/>
                    <a:pt x="191917" y="151961"/>
                    <a:pt x="207359" y="149752"/>
                  </a:cubicBezTo>
                  <a:cubicBezTo>
                    <a:pt x="222226" y="147614"/>
                    <a:pt x="237360" y="144286"/>
                    <a:pt x="249871" y="135929"/>
                  </a:cubicBezTo>
                  <a:cubicBezTo>
                    <a:pt x="275062" y="119095"/>
                    <a:pt x="283175" y="80398"/>
                    <a:pt x="265102" y="56057"/>
                  </a:cubicBezTo>
                  <a:cubicBezTo>
                    <a:pt x="255968" y="43789"/>
                    <a:pt x="242097" y="36137"/>
                    <a:pt x="229125" y="28024"/>
                  </a:cubicBezTo>
                  <a:cubicBezTo>
                    <a:pt x="217003" y="20420"/>
                    <a:pt x="204881" y="7643"/>
                    <a:pt x="191278" y="3027"/>
                  </a:cubicBezTo>
                  <a:cubicBezTo>
                    <a:pt x="184502" y="737"/>
                    <a:pt x="176554" y="0"/>
                    <a:pt x="1684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endParaRPr>
                <a:solidFill>
                  <a:prstClr val="white"/>
                </a:solidFill>
                <a:latin typeface="Avenir Next LT Pro"/>
              </a:endParaRPr>
            </a:p>
          </p:txBody>
        </p:sp>
        <p:sp>
          <p:nvSpPr>
            <p:cNvPr id="66" name="Google Shape;2474;p44">
              <a:extLst>
                <a:ext uri="{FF2B5EF4-FFF2-40B4-BE49-F238E27FC236}">
                  <a16:creationId xmlns:a16="http://schemas.microsoft.com/office/drawing/2014/main" id="{228B607C-2296-47B0-BB0F-2F5B41F68412}"/>
                </a:ext>
              </a:extLst>
            </p:cNvPr>
            <p:cNvSpPr/>
            <p:nvPr/>
          </p:nvSpPr>
          <p:spPr>
            <a:xfrm>
              <a:off x="235075" y="777725"/>
              <a:ext cx="7126773" cy="4132775"/>
            </a:xfrm>
            <a:custGeom>
              <a:avLst/>
              <a:gdLst/>
              <a:ahLst/>
              <a:cxnLst/>
              <a:rect l="l" t="t" r="r" b="b"/>
              <a:pathLst>
                <a:path w="285071" h="165311" extrusionOk="0">
                  <a:moveTo>
                    <a:pt x="193683" y="2310"/>
                  </a:moveTo>
                  <a:lnTo>
                    <a:pt x="194120" y="2431"/>
                  </a:lnTo>
                  <a:lnTo>
                    <a:pt x="194557" y="2553"/>
                  </a:lnTo>
                  <a:lnTo>
                    <a:pt x="195456" y="2820"/>
                  </a:lnTo>
                  <a:lnTo>
                    <a:pt x="196198" y="3047"/>
                  </a:lnTo>
                  <a:lnTo>
                    <a:pt x="196198" y="3047"/>
                  </a:lnTo>
                  <a:cubicBezTo>
                    <a:pt x="196113" y="3020"/>
                    <a:pt x="196027" y="2993"/>
                    <a:pt x="195942" y="2966"/>
                  </a:cubicBezTo>
                  <a:lnTo>
                    <a:pt x="194825" y="2626"/>
                  </a:lnTo>
                  <a:cubicBezTo>
                    <a:pt x="194436" y="2504"/>
                    <a:pt x="194072" y="2383"/>
                    <a:pt x="193683" y="2310"/>
                  </a:cubicBezTo>
                  <a:close/>
                  <a:moveTo>
                    <a:pt x="196198" y="3047"/>
                  </a:moveTo>
                  <a:cubicBezTo>
                    <a:pt x="196309" y="3081"/>
                    <a:pt x="196421" y="3115"/>
                    <a:pt x="196532" y="3149"/>
                  </a:cubicBezTo>
                  <a:lnTo>
                    <a:pt x="196532" y="3149"/>
                  </a:lnTo>
                  <a:lnTo>
                    <a:pt x="196198" y="3047"/>
                  </a:lnTo>
                  <a:close/>
                  <a:moveTo>
                    <a:pt x="196532" y="3149"/>
                  </a:moveTo>
                  <a:lnTo>
                    <a:pt x="197205" y="3354"/>
                  </a:lnTo>
                  <a:cubicBezTo>
                    <a:pt x="197213" y="3356"/>
                    <a:pt x="197220" y="3358"/>
                    <a:pt x="197228" y="3360"/>
                  </a:cubicBezTo>
                  <a:lnTo>
                    <a:pt x="197228" y="3360"/>
                  </a:lnTo>
                  <a:cubicBezTo>
                    <a:pt x="196996" y="3288"/>
                    <a:pt x="196764" y="3219"/>
                    <a:pt x="196532" y="3149"/>
                  </a:cubicBezTo>
                  <a:close/>
                  <a:moveTo>
                    <a:pt x="197228" y="3360"/>
                  </a:moveTo>
                  <a:lnTo>
                    <a:pt x="197228" y="3360"/>
                  </a:lnTo>
                  <a:cubicBezTo>
                    <a:pt x="197350" y="3398"/>
                    <a:pt x="197472" y="3437"/>
                    <a:pt x="197593" y="3477"/>
                  </a:cubicBezTo>
                  <a:lnTo>
                    <a:pt x="197593" y="3477"/>
                  </a:lnTo>
                  <a:cubicBezTo>
                    <a:pt x="197473" y="3434"/>
                    <a:pt x="197353" y="3392"/>
                    <a:pt x="197228" y="3360"/>
                  </a:cubicBezTo>
                  <a:close/>
                  <a:moveTo>
                    <a:pt x="197593" y="3477"/>
                  </a:moveTo>
                  <a:lnTo>
                    <a:pt x="197593" y="3477"/>
                  </a:lnTo>
                  <a:cubicBezTo>
                    <a:pt x="197745" y="3533"/>
                    <a:pt x="197897" y="3593"/>
                    <a:pt x="198055" y="3646"/>
                  </a:cubicBezTo>
                  <a:lnTo>
                    <a:pt x="198930" y="3986"/>
                  </a:lnTo>
                  <a:cubicBezTo>
                    <a:pt x="199513" y="4205"/>
                    <a:pt x="200096" y="4423"/>
                    <a:pt x="200655" y="4666"/>
                  </a:cubicBezTo>
                  <a:cubicBezTo>
                    <a:pt x="200971" y="4803"/>
                    <a:pt x="201287" y="4943"/>
                    <a:pt x="201601" y="5085"/>
                  </a:cubicBezTo>
                  <a:lnTo>
                    <a:pt x="201601" y="5085"/>
                  </a:lnTo>
                  <a:lnTo>
                    <a:pt x="200412" y="4545"/>
                  </a:lnTo>
                  <a:lnTo>
                    <a:pt x="198201" y="3694"/>
                  </a:lnTo>
                  <a:cubicBezTo>
                    <a:pt x="197999" y="3616"/>
                    <a:pt x="197796" y="3545"/>
                    <a:pt x="197593" y="3477"/>
                  </a:cubicBezTo>
                  <a:close/>
                  <a:moveTo>
                    <a:pt x="201601" y="5085"/>
                  </a:moveTo>
                  <a:lnTo>
                    <a:pt x="201792" y="5172"/>
                  </a:lnTo>
                  <a:lnTo>
                    <a:pt x="201792" y="5172"/>
                  </a:lnTo>
                  <a:cubicBezTo>
                    <a:pt x="201728" y="5143"/>
                    <a:pt x="201665" y="5114"/>
                    <a:pt x="201601" y="5085"/>
                  </a:cubicBezTo>
                  <a:close/>
                  <a:moveTo>
                    <a:pt x="201792" y="5172"/>
                  </a:moveTo>
                  <a:cubicBezTo>
                    <a:pt x="202347" y="5425"/>
                    <a:pt x="202898" y="5687"/>
                    <a:pt x="203447" y="5957"/>
                  </a:cubicBezTo>
                  <a:lnTo>
                    <a:pt x="203447" y="5957"/>
                  </a:lnTo>
                  <a:cubicBezTo>
                    <a:pt x="203149" y="5808"/>
                    <a:pt x="202850" y="5661"/>
                    <a:pt x="202550" y="5516"/>
                  </a:cubicBezTo>
                  <a:lnTo>
                    <a:pt x="201792" y="5172"/>
                  </a:lnTo>
                  <a:close/>
                  <a:moveTo>
                    <a:pt x="203447" y="5957"/>
                  </a:moveTo>
                  <a:cubicBezTo>
                    <a:pt x="205025" y="6746"/>
                    <a:pt x="206570" y="7594"/>
                    <a:pt x="208082" y="8506"/>
                  </a:cubicBezTo>
                  <a:lnTo>
                    <a:pt x="208082" y="8506"/>
                  </a:lnTo>
                  <a:cubicBezTo>
                    <a:pt x="207745" y="8301"/>
                    <a:pt x="207407" y="8098"/>
                    <a:pt x="207068" y="7897"/>
                  </a:cubicBezTo>
                  <a:cubicBezTo>
                    <a:pt x="205877" y="7204"/>
                    <a:pt x="204670" y="6559"/>
                    <a:pt x="203447" y="5957"/>
                  </a:cubicBezTo>
                  <a:close/>
                  <a:moveTo>
                    <a:pt x="208082" y="8506"/>
                  </a:moveTo>
                  <a:cubicBezTo>
                    <a:pt x="208378" y="8686"/>
                    <a:pt x="208674" y="8868"/>
                    <a:pt x="208969" y="9051"/>
                  </a:cubicBezTo>
                  <a:lnTo>
                    <a:pt x="208969" y="9051"/>
                  </a:lnTo>
                  <a:cubicBezTo>
                    <a:pt x="208675" y="8867"/>
                    <a:pt x="208379" y="8685"/>
                    <a:pt x="208082" y="8506"/>
                  </a:cubicBezTo>
                  <a:close/>
                  <a:moveTo>
                    <a:pt x="274827" y="94613"/>
                  </a:moveTo>
                  <a:cubicBezTo>
                    <a:pt x="274825" y="94672"/>
                    <a:pt x="274822" y="94731"/>
                    <a:pt x="274819" y="94790"/>
                  </a:cubicBezTo>
                  <a:lnTo>
                    <a:pt x="274827" y="94613"/>
                  </a:lnTo>
                  <a:close/>
                  <a:moveTo>
                    <a:pt x="182036" y="164515"/>
                  </a:moveTo>
                  <a:cubicBezTo>
                    <a:pt x="182009" y="164557"/>
                    <a:pt x="182151" y="164591"/>
                    <a:pt x="182606" y="164606"/>
                  </a:cubicBezTo>
                  <a:cubicBezTo>
                    <a:pt x="182112" y="164589"/>
                    <a:pt x="181975" y="164562"/>
                    <a:pt x="182036" y="164515"/>
                  </a:cubicBezTo>
                  <a:close/>
                  <a:moveTo>
                    <a:pt x="171889" y="1"/>
                  </a:moveTo>
                  <a:cubicBezTo>
                    <a:pt x="169431" y="1"/>
                    <a:pt x="166985" y="62"/>
                    <a:pt x="164556" y="148"/>
                  </a:cubicBezTo>
                  <a:cubicBezTo>
                    <a:pt x="156370" y="512"/>
                    <a:pt x="148378" y="1314"/>
                    <a:pt x="140483" y="1872"/>
                  </a:cubicBezTo>
                  <a:cubicBezTo>
                    <a:pt x="132321" y="2456"/>
                    <a:pt x="124183" y="3379"/>
                    <a:pt x="116020" y="4666"/>
                  </a:cubicBezTo>
                  <a:lnTo>
                    <a:pt x="112960" y="5128"/>
                  </a:lnTo>
                  <a:cubicBezTo>
                    <a:pt x="111964" y="5298"/>
                    <a:pt x="110943" y="5516"/>
                    <a:pt x="109923" y="5686"/>
                  </a:cubicBezTo>
                  <a:lnTo>
                    <a:pt x="106887" y="6269"/>
                  </a:lnTo>
                  <a:lnTo>
                    <a:pt x="105380" y="6537"/>
                  </a:lnTo>
                  <a:lnTo>
                    <a:pt x="103850" y="6877"/>
                  </a:lnTo>
                  <a:cubicBezTo>
                    <a:pt x="101834" y="7314"/>
                    <a:pt x="99817" y="7727"/>
                    <a:pt x="97777" y="8188"/>
                  </a:cubicBezTo>
                  <a:lnTo>
                    <a:pt x="91704" y="9719"/>
                  </a:lnTo>
                  <a:cubicBezTo>
                    <a:pt x="90878" y="9913"/>
                    <a:pt x="90052" y="10180"/>
                    <a:pt x="89226" y="10423"/>
                  </a:cubicBezTo>
                  <a:lnTo>
                    <a:pt x="86797" y="11128"/>
                  </a:lnTo>
                  <a:lnTo>
                    <a:pt x="84416" y="11857"/>
                  </a:lnTo>
                  <a:cubicBezTo>
                    <a:pt x="83615" y="12099"/>
                    <a:pt x="82861" y="12391"/>
                    <a:pt x="82108" y="12634"/>
                  </a:cubicBezTo>
                  <a:lnTo>
                    <a:pt x="77614" y="14213"/>
                  </a:lnTo>
                  <a:cubicBezTo>
                    <a:pt x="76157" y="14747"/>
                    <a:pt x="74748" y="15355"/>
                    <a:pt x="73363" y="15889"/>
                  </a:cubicBezTo>
                  <a:lnTo>
                    <a:pt x="71323" y="16739"/>
                  </a:lnTo>
                  <a:lnTo>
                    <a:pt x="70327" y="17152"/>
                  </a:lnTo>
                  <a:lnTo>
                    <a:pt x="69331" y="17590"/>
                  </a:lnTo>
                  <a:lnTo>
                    <a:pt x="65517" y="19363"/>
                  </a:lnTo>
                  <a:lnTo>
                    <a:pt x="63671" y="20213"/>
                  </a:lnTo>
                  <a:lnTo>
                    <a:pt x="61922" y="21136"/>
                  </a:lnTo>
                  <a:lnTo>
                    <a:pt x="58521" y="22910"/>
                  </a:lnTo>
                  <a:lnTo>
                    <a:pt x="62772" y="21088"/>
                  </a:lnTo>
                  <a:lnTo>
                    <a:pt x="63841" y="20650"/>
                  </a:lnTo>
                  <a:lnTo>
                    <a:pt x="64909" y="20213"/>
                  </a:lnTo>
                  <a:lnTo>
                    <a:pt x="67072" y="19387"/>
                  </a:lnTo>
                  <a:lnTo>
                    <a:pt x="69234" y="18561"/>
                  </a:lnTo>
                  <a:cubicBezTo>
                    <a:pt x="69962" y="18270"/>
                    <a:pt x="70691" y="17978"/>
                    <a:pt x="71420" y="17735"/>
                  </a:cubicBezTo>
                  <a:lnTo>
                    <a:pt x="75817" y="16229"/>
                  </a:lnTo>
                  <a:cubicBezTo>
                    <a:pt x="76545" y="15962"/>
                    <a:pt x="77274" y="15695"/>
                    <a:pt x="78027" y="15476"/>
                  </a:cubicBezTo>
                  <a:lnTo>
                    <a:pt x="80238" y="14796"/>
                  </a:lnTo>
                  <a:cubicBezTo>
                    <a:pt x="81720" y="14334"/>
                    <a:pt x="83202" y="13873"/>
                    <a:pt x="84708" y="13411"/>
                  </a:cubicBezTo>
                  <a:lnTo>
                    <a:pt x="89202" y="12172"/>
                  </a:lnTo>
                  <a:lnTo>
                    <a:pt x="91461" y="11565"/>
                  </a:lnTo>
                  <a:lnTo>
                    <a:pt x="93744" y="11031"/>
                  </a:lnTo>
                  <a:lnTo>
                    <a:pt x="98287" y="9913"/>
                  </a:lnTo>
                  <a:cubicBezTo>
                    <a:pt x="99817" y="9597"/>
                    <a:pt x="101372" y="9282"/>
                    <a:pt x="102878" y="8942"/>
                  </a:cubicBezTo>
                  <a:lnTo>
                    <a:pt x="105186" y="8480"/>
                  </a:lnTo>
                  <a:cubicBezTo>
                    <a:pt x="105963" y="8310"/>
                    <a:pt x="106716" y="8188"/>
                    <a:pt x="107494" y="8043"/>
                  </a:cubicBezTo>
                  <a:lnTo>
                    <a:pt x="112134" y="7217"/>
                  </a:lnTo>
                  <a:cubicBezTo>
                    <a:pt x="118328" y="6197"/>
                    <a:pt x="124547" y="5322"/>
                    <a:pt x="130839" y="4715"/>
                  </a:cubicBezTo>
                  <a:lnTo>
                    <a:pt x="133195" y="4472"/>
                  </a:lnTo>
                  <a:lnTo>
                    <a:pt x="134361" y="4350"/>
                  </a:lnTo>
                  <a:lnTo>
                    <a:pt x="135551" y="4277"/>
                  </a:lnTo>
                  <a:lnTo>
                    <a:pt x="140264" y="3913"/>
                  </a:lnTo>
                  <a:lnTo>
                    <a:pt x="141454" y="3816"/>
                  </a:lnTo>
                  <a:lnTo>
                    <a:pt x="142596" y="3743"/>
                  </a:lnTo>
                  <a:lnTo>
                    <a:pt x="144928" y="3573"/>
                  </a:lnTo>
                  <a:lnTo>
                    <a:pt x="149568" y="3209"/>
                  </a:lnTo>
                  <a:cubicBezTo>
                    <a:pt x="155811" y="2747"/>
                    <a:pt x="162151" y="2261"/>
                    <a:pt x="168589" y="2140"/>
                  </a:cubicBezTo>
                  <a:lnTo>
                    <a:pt x="171018" y="2115"/>
                  </a:lnTo>
                  <a:cubicBezTo>
                    <a:pt x="171419" y="2103"/>
                    <a:pt x="171820" y="2097"/>
                    <a:pt x="172224" y="2097"/>
                  </a:cubicBezTo>
                  <a:cubicBezTo>
                    <a:pt x="172628" y="2097"/>
                    <a:pt x="173034" y="2103"/>
                    <a:pt x="173447" y="2115"/>
                  </a:cubicBezTo>
                  <a:lnTo>
                    <a:pt x="175877" y="2164"/>
                  </a:lnTo>
                  <a:cubicBezTo>
                    <a:pt x="176678" y="2188"/>
                    <a:pt x="177504" y="2237"/>
                    <a:pt x="178330" y="2261"/>
                  </a:cubicBezTo>
                  <a:lnTo>
                    <a:pt x="179545" y="2334"/>
                  </a:lnTo>
                  <a:cubicBezTo>
                    <a:pt x="179958" y="2358"/>
                    <a:pt x="180346" y="2407"/>
                    <a:pt x="180759" y="2431"/>
                  </a:cubicBezTo>
                  <a:lnTo>
                    <a:pt x="183237" y="2650"/>
                  </a:lnTo>
                  <a:lnTo>
                    <a:pt x="185691" y="2941"/>
                  </a:lnTo>
                  <a:cubicBezTo>
                    <a:pt x="186104" y="2990"/>
                    <a:pt x="186517" y="3039"/>
                    <a:pt x="186930" y="3111"/>
                  </a:cubicBezTo>
                  <a:lnTo>
                    <a:pt x="188168" y="3330"/>
                  </a:lnTo>
                  <a:lnTo>
                    <a:pt x="189407" y="3549"/>
                  </a:lnTo>
                  <a:cubicBezTo>
                    <a:pt x="189820" y="3622"/>
                    <a:pt x="190233" y="3694"/>
                    <a:pt x="190646" y="3792"/>
                  </a:cubicBezTo>
                  <a:lnTo>
                    <a:pt x="193124" y="4350"/>
                  </a:lnTo>
                  <a:cubicBezTo>
                    <a:pt x="193537" y="4447"/>
                    <a:pt x="193950" y="4569"/>
                    <a:pt x="194363" y="4690"/>
                  </a:cubicBezTo>
                  <a:lnTo>
                    <a:pt x="195602" y="5079"/>
                  </a:lnTo>
                  <a:lnTo>
                    <a:pt x="196841" y="5443"/>
                  </a:lnTo>
                  <a:lnTo>
                    <a:pt x="198055" y="5905"/>
                  </a:lnTo>
                  <a:cubicBezTo>
                    <a:pt x="201238" y="7144"/>
                    <a:pt x="204299" y="8650"/>
                    <a:pt x="207189" y="10448"/>
                  </a:cubicBezTo>
                  <a:cubicBezTo>
                    <a:pt x="212898" y="13921"/>
                    <a:pt x="217975" y="17954"/>
                    <a:pt x="222955" y="21865"/>
                  </a:cubicBezTo>
                  <a:cubicBezTo>
                    <a:pt x="225433" y="23808"/>
                    <a:pt x="227911" y="25752"/>
                    <a:pt x="230388" y="27574"/>
                  </a:cubicBezTo>
                  <a:cubicBezTo>
                    <a:pt x="231020" y="28035"/>
                    <a:pt x="231627" y="28472"/>
                    <a:pt x="232259" y="28910"/>
                  </a:cubicBezTo>
                  <a:lnTo>
                    <a:pt x="233206" y="29566"/>
                  </a:lnTo>
                  <a:lnTo>
                    <a:pt x="234154" y="30173"/>
                  </a:lnTo>
                  <a:cubicBezTo>
                    <a:pt x="235368" y="30999"/>
                    <a:pt x="236753" y="31849"/>
                    <a:pt x="238065" y="32675"/>
                  </a:cubicBezTo>
                  <a:cubicBezTo>
                    <a:pt x="240761" y="34351"/>
                    <a:pt x="243482" y="36027"/>
                    <a:pt x="246178" y="37752"/>
                  </a:cubicBezTo>
                  <a:cubicBezTo>
                    <a:pt x="248875" y="39477"/>
                    <a:pt x="251571" y="41250"/>
                    <a:pt x="254243" y="43145"/>
                  </a:cubicBezTo>
                  <a:cubicBezTo>
                    <a:pt x="256891" y="45040"/>
                    <a:pt x="259491" y="47032"/>
                    <a:pt x="262017" y="49194"/>
                  </a:cubicBezTo>
                  <a:cubicBezTo>
                    <a:pt x="264543" y="51356"/>
                    <a:pt x="266924" y="53712"/>
                    <a:pt x="269135" y="56214"/>
                  </a:cubicBezTo>
                  <a:lnTo>
                    <a:pt x="269961" y="57161"/>
                  </a:lnTo>
                  <a:cubicBezTo>
                    <a:pt x="270228" y="57477"/>
                    <a:pt x="270495" y="57817"/>
                    <a:pt x="270762" y="58133"/>
                  </a:cubicBezTo>
                  <a:lnTo>
                    <a:pt x="272317" y="60125"/>
                  </a:lnTo>
                  <a:lnTo>
                    <a:pt x="273774" y="62239"/>
                  </a:lnTo>
                  <a:cubicBezTo>
                    <a:pt x="274017" y="62579"/>
                    <a:pt x="274236" y="62943"/>
                    <a:pt x="274455" y="63307"/>
                  </a:cubicBezTo>
                  <a:lnTo>
                    <a:pt x="275111" y="64401"/>
                  </a:lnTo>
                  <a:cubicBezTo>
                    <a:pt x="276811" y="67340"/>
                    <a:pt x="278269" y="70401"/>
                    <a:pt x="279410" y="73607"/>
                  </a:cubicBezTo>
                  <a:cubicBezTo>
                    <a:pt x="280528" y="76790"/>
                    <a:pt x="281354" y="80069"/>
                    <a:pt x="281864" y="83397"/>
                  </a:cubicBezTo>
                  <a:lnTo>
                    <a:pt x="282082" y="84636"/>
                  </a:lnTo>
                  <a:cubicBezTo>
                    <a:pt x="282155" y="85049"/>
                    <a:pt x="282180" y="85462"/>
                    <a:pt x="282228" y="85875"/>
                  </a:cubicBezTo>
                  <a:lnTo>
                    <a:pt x="282350" y="87138"/>
                  </a:lnTo>
                  <a:cubicBezTo>
                    <a:pt x="282398" y="87551"/>
                    <a:pt x="282447" y="87964"/>
                    <a:pt x="282471" y="88377"/>
                  </a:cubicBezTo>
                  <a:lnTo>
                    <a:pt x="282617" y="90879"/>
                  </a:lnTo>
                  <a:lnTo>
                    <a:pt x="282641" y="93381"/>
                  </a:lnTo>
                  <a:cubicBezTo>
                    <a:pt x="282593" y="100037"/>
                    <a:pt x="281524" y="106620"/>
                    <a:pt x="279459" y="112961"/>
                  </a:cubicBezTo>
                  <a:lnTo>
                    <a:pt x="279094" y="114127"/>
                  </a:lnTo>
                  <a:cubicBezTo>
                    <a:pt x="278973" y="114515"/>
                    <a:pt x="278803" y="114904"/>
                    <a:pt x="278657" y="115293"/>
                  </a:cubicBezTo>
                  <a:lnTo>
                    <a:pt x="278220" y="116459"/>
                  </a:lnTo>
                  <a:cubicBezTo>
                    <a:pt x="278074" y="116847"/>
                    <a:pt x="277928" y="117236"/>
                    <a:pt x="277758" y="117600"/>
                  </a:cubicBezTo>
                  <a:lnTo>
                    <a:pt x="276787" y="119884"/>
                  </a:lnTo>
                  <a:lnTo>
                    <a:pt x="275718" y="122094"/>
                  </a:lnTo>
                  <a:cubicBezTo>
                    <a:pt x="274236" y="125058"/>
                    <a:pt x="272536" y="127876"/>
                    <a:pt x="270616" y="130572"/>
                  </a:cubicBezTo>
                  <a:cubicBezTo>
                    <a:pt x="277224" y="121171"/>
                    <a:pt x="281208" y="110191"/>
                    <a:pt x="282204" y="98774"/>
                  </a:cubicBezTo>
                  <a:cubicBezTo>
                    <a:pt x="282447" y="95835"/>
                    <a:pt x="282495" y="92895"/>
                    <a:pt x="282350" y="89980"/>
                  </a:cubicBezTo>
                  <a:cubicBezTo>
                    <a:pt x="282180" y="87017"/>
                    <a:pt x="281815" y="84077"/>
                    <a:pt x="281208" y="81162"/>
                  </a:cubicBezTo>
                  <a:cubicBezTo>
                    <a:pt x="280601" y="78247"/>
                    <a:pt x="279775" y="75381"/>
                    <a:pt x="278706" y="72587"/>
                  </a:cubicBezTo>
                  <a:cubicBezTo>
                    <a:pt x="277637" y="69769"/>
                    <a:pt x="276325" y="67073"/>
                    <a:pt x="274770" y="64498"/>
                  </a:cubicBezTo>
                  <a:cubicBezTo>
                    <a:pt x="274357" y="63842"/>
                    <a:pt x="273993" y="63186"/>
                    <a:pt x="273580" y="62579"/>
                  </a:cubicBezTo>
                  <a:lnTo>
                    <a:pt x="272293" y="60708"/>
                  </a:lnTo>
                  <a:cubicBezTo>
                    <a:pt x="272171" y="60562"/>
                    <a:pt x="272074" y="60417"/>
                    <a:pt x="271953" y="60271"/>
                  </a:cubicBezTo>
                  <a:lnTo>
                    <a:pt x="271612" y="59809"/>
                  </a:lnTo>
                  <a:lnTo>
                    <a:pt x="270932" y="58935"/>
                  </a:lnTo>
                  <a:lnTo>
                    <a:pt x="270228" y="58060"/>
                  </a:lnTo>
                  <a:cubicBezTo>
                    <a:pt x="270009" y="57769"/>
                    <a:pt x="269742" y="57502"/>
                    <a:pt x="269523" y="57210"/>
                  </a:cubicBezTo>
                  <a:cubicBezTo>
                    <a:pt x="267604" y="54951"/>
                    <a:pt x="265539" y="52837"/>
                    <a:pt x="263353" y="50845"/>
                  </a:cubicBezTo>
                  <a:cubicBezTo>
                    <a:pt x="259005" y="46910"/>
                    <a:pt x="254341" y="43534"/>
                    <a:pt x="249652" y="40424"/>
                  </a:cubicBezTo>
                  <a:cubicBezTo>
                    <a:pt x="244964" y="37339"/>
                    <a:pt x="240251" y="34448"/>
                    <a:pt x="235708" y="31558"/>
                  </a:cubicBezTo>
                  <a:cubicBezTo>
                    <a:pt x="231312" y="28764"/>
                    <a:pt x="227230" y="25533"/>
                    <a:pt x="223125" y="22254"/>
                  </a:cubicBezTo>
                  <a:cubicBezTo>
                    <a:pt x="220186" y="19922"/>
                    <a:pt x="217222" y="17565"/>
                    <a:pt x="214161" y="15330"/>
                  </a:cubicBezTo>
                  <a:cubicBezTo>
                    <a:pt x="211076" y="13023"/>
                    <a:pt x="207845" y="10933"/>
                    <a:pt x="204469" y="9039"/>
                  </a:cubicBezTo>
                  <a:lnTo>
                    <a:pt x="203181" y="8359"/>
                  </a:lnTo>
                  <a:cubicBezTo>
                    <a:pt x="202744" y="8140"/>
                    <a:pt x="202307" y="7897"/>
                    <a:pt x="201869" y="7703"/>
                  </a:cubicBezTo>
                  <a:lnTo>
                    <a:pt x="200509" y="7095"/>
                  </a:lnTo>
                  <a:cubicBezTo>
                    <a:pt x="200072" y="6901"/>
                    <a:pt x="199634" y="6658"/>
                    <a:pt x="199149" y="6488"/>
                  </a:cubicBezTo>
                  <a:lnTo>
                    <a:pt x="197764" y="5954"/>
                  </a:lnTo>
                  <a:cubicBezTo>
                    <a:pt x="197278" y="5784"/>
                    <a:pt x="196817" y="5589"/>
                    <a:pt x="196355" y="5468"/>
                  </a:cubicBezTo>
                  <a:lnTo>
                    <a:pt x="193513" y="4593"/>
                  </a:lnTo>
                  <a:cubicBezTo>
                    <a:pt x="189796" y="3670"/>
                    <a:pt x="186031" y="3014"/>
                    <a:pt x="182217" y="2698"/>
                  </a:cubicBezTo>
                  <a:cubicBezTo>
                    <a:pt x="178826" y="2386"/>
                    <a:pt x="175435" y="2258"/>
                    <a:pt x="172044" y="2258"/>
                  </a:cubicBezTo>
                  <a:cubicBezTo>
                    <a:pt x="171743" y="2258"/>
                    <a:pt x="171441" y="2259"/>
                    <a:pt x="171140" y="2261"/>
                  </a:cubicBezTo>
                  <a:cubicBezTo>
                    <a:pt x="167496" y="2285"/>
                    <a:pt x="163876" y="2480"/>
                    <a:pt x="160305" y="2674"/>
                  </a:cubicBezTo>
                  <a:cubicBezTo>
                    <a:pt x="156734" y="2868"/>
                    <a:pt x="153212" y="3184"/>
                    <a:pt x="149738" y="3476"/>
                  </a:cubicBezTo>
                  <a:lnTo>
                    <a:pt x="139341" y="4326"/>
                  </a:lnTo>
                  <a:lnTo>
                    <a:pt x="134094" y="4763"/>
                  </a:lnTo>
                  <a:lnTo>
                    <a:pt x="128847" y="5322"/>
                  </a:lnTo>
                  <a:cubicBezTo>
                    <a:pt x="127122" y="5492"/>
                    <a:pt x="125373" y="5735"/>
                    <a:pt x="123648" y="5954"/>
                  </a:cubicBezTo>
                  <a:cubicBezTo>
                    <a:pt x="121923" y="6197"/>
                    <a:pt x="120199" y="6391"/>
                    <a:pt x="118474" y="6682"/>
                  </a:cubicBezTo>
                  <a:lnTo>
                    <a:pt x="113300" y="7508"/>
                  </a:lnTo>
                  <a:cubicBezTo>
                    <a:pt x="111599" y="7824"/>
                    <a:pt x="109899" y="8164"/>
                    <a:pt x="108174" y="8456"/>
                  </a:cubicBezTo>
                  <a:lnTo>
                    <a:pt x="105623" y="8942"/>
                  </a:lnTo>
                  <a:lnTo>
                    <a:pt x="103073" y="9500"/>
                  </a:lnTo>
                  <a:lnTo>
                    <a:pt x="100546" y="10059"/>
                  </a:lnTo>
                  <a:cubicBezTo>
                    <a:pt x="99696" y="10253"/>
                    <a:pt x="98846" y="10399"/>
                    <a:pt x="97996" y="10618"/>
                  </a:cubicBezTo>
                  <a:lnTo>
                    <a:pt x="92967" y="11881"/>
                  </a:lnTo>
                  <a:lnTo>
                    <a:pt x="91704" y="12172"/>
                  </a:lnTo>
                  <a:lnTo>
                    <a:pt x="90441" y="12537"/>
                  </a:lnTo>
                  <a:lnTo>
                    <a:pt x="87963" y="13241"/>
                  </a:lnTo>
                  <a:cubicBezTo>
                    <a:pt x="84611" y="14116"/>
                    <a:pt x="81331" y="15233"/>
                    <a:pt x="78027" y="16253"/>
                  </a:cubicBezTo>
                  <a:cubicBezTo>
                    <a:pt x="76400" y="16812"/>
                    <a:pt x="74772" y="17395"/>
                    <a:pt x="73120" y="17978"/>
                  </a:cubicBezTo>
                  <a:cubicBezTo>
                    <a:pt x="72343" y="18270"/>
                    <a:pt x="71517" y="18537"/>
                    <a:pt x="70691" y="18828"/>
                  </a:cubicBezTo>
                  <a:lnTo>
                    <a:pt x="68262" y="19776"/>
                  </a:lnTo>
                  <a:lnTo>
                    <a:pt x="65833" y="20723"/>
                  </a:lnTo>
                  <a:cubicBezTo>
                    <a:pt x="65055" y="21063"/>
                    <a:pt x="64229" y="21355"/>
                    <a:pt x="63452" y="21719"/>
                  </a:cubicBezTo>
                  <a:lnTo>
                    <a:pt x="58666" y="23784"/>
                  </a:lnTo>
                  <a:lnTo>
                    <a:pt x="57646" y="24221"/>
                  </a:lnTo>
                  <a:cubicBezTo>
                    <a:pt x="57306" y="24367"/>
                    <a:pt x="56966" y="24537"/>
                    <a:pt x="56626" y="24707"/>
                  </a:cubicBezTo>
                  <a:lnTo>
                    <a:pt x="54585" y="25679"/>
                  </a:lnTo>
                  <a:lnTo>
                    <a:pt x="52520" y="26651"/>
                  </a:lnTo>
                  <a:lnTo>
                    <a:pt x="51500" y="27136"/>
                  </a:lnTo>
                  <a:cubicBezTo>
                    <a:pt x="51160" y="27282"/>
                    <a:pt x="50820" y="27452"/>
                    <a:pt x="50480" y="27622"/>
                  </a:cubicBezTo>
                  <a:lnTo>
                    <a:pt x="45791" y="30732"/>
                  </a:lnTo>
                  <a:cubicBezTo>
                    <a:pt x="45427" y="30975"/>
                    <a:pt x="45063" y="31217"/>
                    <a:pt x="44698" y="31460"/>
                  </a:cubicBezTo>
                  <a:lnTo>
                    <a:pt x="43678" y="32213"/>
                  </a:lnTo>
                  <a:lnTo>
                    <a:pt x="41710" y="33671"/>
                  </a:lnTo>
                  <a:lnTo>
                    <a:pt x="39961" y="35031"/>
                  </a:lnTo>
                  <a:lnTo>
                    <a:pt x="39160" y="35687"/>
                  </a:lnTo>
                  <a:cubicBezTo>
                    <a:pt x="38892" y="35882"/>
                    <a:pt x="38650" y="36124"/>
                    <a:pt x="38382" y="36343"/>
                  </a:cubicBezTo>
                  <a:cubicBezTo>
                    <a:pt x="37411" y="37218"/>
                    <a:pt x="36560" y="37995"/>
                    <a:pt x="35880" y="38699"/>
                  </a:cubicBezTo>
                  <a:cubicBezTo>
                    <a:pt x="34520" y="40084"/>
                    <a:pt x="33791" y="41056"/>
                    <a:pt x="34034" y="41396"/>
                  </a:cubicBezTo>
                  <a:cubicBezTo>
                    <a:pt x="34094" y="41474"/>
                    <a:pt x="34212" y="41515"/>
                    <a:pt x="34392" y="41515"/>
                  </a:cubicBezTo>
                  <a:cubicBezTo>
                    <a:pt x="34934" y="41515"/>
                    <a:pt x="36041" y="41142"/>
                    <a:pt x="37848" y="40303"/>
                  </a:cubicBezTo>
                  <a:cubicBezTo>
                    <a:pt x="38455" y="40011"/>
                    <a:pt x="39135" y="39671"/>
                    <a:pt x="39913" y="39282"/>
                  </a:cubicBezTo>
                  <a:cubicBezTo>
                    <a:pt x="40301" y="39112"/>
                    <a:pt x="40690" y="38894"/>
                    <a:pt x="41127" y="38675"/>
                  </a:cubicBezTo>
                  <a:lnTo>
                    <a:pt x="42488" y="38019"/>
                  </a:lnTo>
                  <a:cubicBezTo>
                    <a:pt x="43435" y="37558"/>
                    <a:pt x="44480" y="37023"/>
                    <a:pt x="45597" y="36440"/>
                  </a:cubicBezTo>
                  <a:lnTo>
                    <a:pt x="47370" y="35541"/>
                  </a:lnTo>
                  <a:lnTo>
                    <a:pt x="49338" y="34618"/>
                  </a:lnTo>
                  <a:lnTo>
                    <a:pt x="51500" y="33404"/>
                  </a:lnTo>
                  <a:lnTo>
                    <a:pt x="52715" y="32748"/>
                  </a:lnTo>
                  <a:cubicBezTo>
                    <a:pt x="53152" y="32529"/>
                    <a:pt x="53565" y="32286"/>
                    <a:pt x="54002" y="32068"/>
                  </a:cubicBezTo>
                  <a:lnTo>
                    <a:pt x="59274" y="29444"/>
                  </a:lnTo>
                  <a:lnTo>
                    <a:pt x="59881" y="29128"/>
                  </a:lnTo>
                  <a:lnTo>
                    <a:pt x="60488" y="28861"/>
                  </a:lnTo>
                  <a:lnTo>
                    <a:pt x="61654" y="28351"/>
                  </a:lnTo>
                  <a:lnTo>
                    <a:pt x="63598" y="27452"/>
                  </a:lnTo>
                  <a:lnTo>
                    <a:pt x="65395" y="26651"/>
                  </a:lnTo>
                  <a:cubicBezTo>
                    <a:pt x="65757" y="26575"/>
                    <a:pt x="66038" y="26542"/>
                    <a:pt x="66253" y="26542"/>
                  </a:cubicBezTo>
                  <a:cubicBezTo>
                    <a:pt x="66730" y="26542"/>
                    <a:pt x="66871" y="26707"/>
                    <a:pt x="66804" y="26942"/>
                  </a:cubicBezTo>
                  <a:cubicBezTo>
                    <a:pt x="66707" y="27258"/>
                    <a:pt x="66197" y="27817"/>
                    <a:pt x="65687" y="28375"/>
                  </a:cubicBezTo>
                  <a:cubicBezTo>
                    <a:pt x="83323" y="20820"/>
                    <a:pt x="102077" y="15986"/>
                    <a:pt x="121098" y="13241"/>
                  </a:cubicBezTo>
                  <a:lnTo>
                    <a:pt x="128239" y="12318"/>
                  </a:lnTo>
                  <a:cubicBezTo>
                    <a:pt x="130644" y="12075"/>
                    <a:pt x="133025" y="11808"/>
                    <a:pt x="135430" y="11565"/>
                  </a:cubicBezTo>
                  <a:lnTo>
                    <a:pt x="149908" y="10448"/>
                  </a:lnTo>
                  <a:cubicBezTo>
                    <a:pt x="154742" y="10059"/>
                    <a:pt x="159552" y="9695"/>
                    <a:pt x="164338" y="9476"/>
                  </a:cubicBezTo>
                  <a:cubicBezTo>
                    <a:pt x="166718" y="9354"/>
                    <a:pt x="169093" y="9294"/>
                    <a:pt x="171468" y="9294"/>
                  </a:cubicBezTo>
                  <a:cubicBezTo>
                    <a:pt x="173842" y="9294"/>
                    <a:pt x="176217" y="9354"/>
                    <a:pt x="178597" y="9476"/>
                  </a:cubicBezTo>
                  <a:cubicBezTo>
                    <a:pt x="179326" y="9500"/>
                    <a:pt x="180055" y="9573"/>
                    <a:pt x="180784" y="9646"/>
                  </a:cubicBezTo>
                  <a:lnTo>
                    <a:pt x="181877" y="9719"/>
                  </a:lnTo>
                  <a:cubicBezTo>
                    <a:pt x="182241" y="9743"/>
                    <a:pt x="182606" y="9767"/>
                    <a:pt x="182970" y="9840"/>
                  </a:cubicBezTo>
                  <a:lnTo>
                    <a:pt x="185132" y="10108"/>
                  </a:lnTo>
                  <a:lnTo>
                    <a:pt x="185666" y="10156"/>
                  </a:lnTo>
                  <a:cubicBezTo>
                    <a:pt x="185861" y="10180"/>
                    <a:pt x="186031" y="10229"/>
                    <a:pt x="186201" y="10253"/>
                  </a:cubicBezTo>
                  <a:lnTo>
                    <a:pt x="187270" y="10448"/>
                  </a:lnTo>
                  <a:lnTo>
                    <a:pt x="188339" y="10618"/>
                  </a:lnTo>
                  <a:cubicBezTo>
                    <a:pt x="188509" y="10666"/>
                    <a:pt x="188703" y="10691"/>
                    <a:pt x="188873" y="10715"/>
                  </a:cubicBezTo>
                  <a:lnTo>
                    <a:pt x="189407" y="10836"/>
                  </a:lnTo>
                  <a:lnTo>
                    <a:pt x="191472" y="11322"/>
                  </a:lnTo>
                  <a:cubicBezTo>
                    <a:pt x="191837" y="11419"/>
                    <a:pt x="192152" y="11541"/>
                    <a:pt x="192493" y="11638"/>
                  </a:cubicBezTo>
                  <a:lnTo>
                    <a:pt x="193513" y="11929"/>
                  </a:lnTo>
                  <a:lnTo>
                    <a:pt x="194533" y="12245"/>
                  </a:lnTo>
                  <a:cubicBezTo>
                    <a:pt x="194849" y="12367"/>
                    <a:pt x="195165" y="12488"/>
                    <a:pt x="195505" y="12610"/>
                  </a:cubicBezTo>
                  <a:cubicBezTo>
                    <a:pt x="196817" y="13071"/>
                    <a:pt x="198080" y="13678"/>
                    <a:pt x="199367" y="14286"/>
                  </a:cubicBezTo>
                  <a:lnTo>
                    <a:pt x="201262" y="15282"/>
                  </a:lnTo>
                  <a:cubicBezTo>
                    <a:pt x="201894" y="15622"/>
                    <a:pt x="202501" y="16011"/>
                    <a:pt x="203133" y="16351"/>
                  </a:cubicBezTo>
                  <a:cubicBezTo>
                    <a:pt x="205610" y="17832"/>
                    <a:pt x="208015" y="19460"/>
                    <a:pt x="210396" y="21209"/>
                  </a:cubicBezTo>
                  <a:cubicBezTo>
                    <a:pt x="215157" y="24707"/>
                    <a:pt x="219773" y="28545"/>
                    <a:pt x="224655" y="32238"/>
                  </a:cubicBezTo>
                  <a:cubicBezTo>
                    <a:pt x="225870" y="33137"/>
                    <a:pt x="227109" y="34060"/>
                    <a:pt x="228396" y="34934"/>
                  </a:cubicBezTo>
                  <a:lnTo>
                    <a:pt x="229344" y="35614"/>
                  </a:lnTo>
                  <a:lnTo>
                    <a:pt x="230316" y="36270"/>
                  </a:lnTo>
                  <a:cubicBezTo>
                    <a:pt x="230971" y="36683"/>
                    <a:pt x="231627" y="37145"/>
                    <a:pt x="232259" y="37533"/>
                  </a:cubicBezTo>
                  <a:lnTo>
                    <a:pt x="239838" y="42295"/>
                  </a:lnTo>
                  <a:cubicBezTo>
                    <a:pt x="242365" y="43898"/>
                    <a:pt x="244818" y="45477"/>
                    <a:pt x="247223" y="47129"/>
                  </a:cubicBezTo>
                  <a:cubicBezTo>
                    <a:pt x="248438" y="47955"/>
                    <a:pt x="249652" y="48781"/>
                    <a:pt x="250794" y="49631"/>
                  </a:cubicBezTo>
                  <a:cubicBezTo>
                    <a:pt x="251960" y="50505"/>
                    <a:pt x="253102" y="51356"/>
                    <a:pt x="254219" y="52254"/>
                  </a:cubicBezTo>
                  <a:cubicBezTo>
                    <a:pt x="258713" y="55825"/>
                    <a:pt x="262746" y="59761"/>
                    <a:pt x="266025" y="64158"/>
                  </a:cubicBezTo>
                  <a:cubicBezTo>
                    <a:pt x="267629" y="66344"/>
                    <a:pt x="269037" y="68676"/>
                    <a:pt x="270228" y="71105"/>
                  </a:cubicBezTo>
                  <a:cubicBezTo>
                    <a:pt x="271370" y="73559"/>
                    <a:pt x="272341" y="76109"/>
                    <a:pt x="273070" y="78709"/>
                  </a:cubicBezTo>
                  <a:cubicBezTo>
                    <a:pt x="274386" y="83525"/>
                    <a:pt x="274985" y="88486"/>
                    <a:pt x="274868" y="93457"/>
                  </a:cubicBezTo>
                  <a:lnTo>
                    <a:pt x="274868" y="93457"/>
                  </a:lnTo>
                  <a:lnTo>
                    <a:pt x="274868" y="91170"/>
                  </a:lnTo>
                  <a:lnTo>
                    <a:pt x="274843" y="90660"/>
                  </a:lnTo>
                  <a:lnTo>
                    <a:pt x="274746" y="88571"/>
                  </a:lnTo>
                  <a:lnTo>
                    <a:pt x="274528" y="86531"/>
                  </a:lnTo>
                  <a:cubicBezTo>
                    <a:pt x="274212" y="83786"/>
                    <a:pt x="273677" y="81089"/>
                    <a:pt x="272924" y="78417"/>
                  </a:cubicBezTo>
                  <a:cubicBezTo>
                    <a:pt x="272147" y="75794"/>
                    <a:pt x="271151" y="73243"/>
                    <a:pt x="269936" y="70789"/>
                  </a:cubicBezTo>
                  <a:lnTo>
                    <a:pt x="269013" y="68967"/>
                  </a:lnTo>
                  <a:lnTo>
                    <a:pt x="267944" y="67194"/>
                  </a:lnTo>
                  <a:lnTo>
                    <a:pt x="267701" y="66757"/>
                  </a:lnTo>
                  <a:lnTo>
                    <a:pt x="267386" y="66344"/>
                  </a:lnTo>
                  <a:lnTo>
                    <a:pt x="266778" y="65494"/>
                  </a:lnTo>
                  <a:lnTo>
                    <a:pt x="266195" y="64643"/>
                  </a:lnTo>
                  <a:lnTo>
                    <a:pt x="265564" y="63818"/>
                  </a:lnTo>
                  <a:lnTo>
                    <a:pt x="264932" y="62992"/>
                  </a:lnTo>
                  <a:cubicBezTo>
                    <a:pt x="264738" y="62724"/>
                    <a:pt x="264519" y="62457"/>
                    <a:pt x="264300" y="62190"/>
                  </a:cubicBezTo>
                  <a:lnTo>
                    <a:pt x="262940" y="60587"/>
                  </a:lnTo>
                  <a:cubicBezTo>
                    <a:pt x="261993" y="59566"/>
                    <a:pt x="261045" y="58522"/>
                    <a:pt x="260025" y="57550"/>
                  </a:cubicBezTo>
                  <a:cubicBezTo>
                    <a:pt x="257984" y="55582"/>
                    <a:pt x="255822" y="53712"/>
                    <a:pt x="253588" y="51963"/>
                  </a:cubicBezTo>
                  <a:cubicBezTo>
                    <a:pt x="249069" y="48416"/>
                    <a:pt x="244138" y="45210"/>
                    <a:pt x="239134" y="42027"/>
                  </a:cubicBezTo>
                  <a:lnTo>
                    <a:pt x="231554" y="37266"/>
                  </a:lnTo>
                  <a:cubicBezTo>
                    <a:pt x="228907" y="35566"/>
                    <a:pt x="226429" y="33768"/>
                    <a:pt x="224000" y="31922"/>
                  </a:cubicBezTo>
                  <a:cubicBezTo>
                    <a:pt x="219165" y="28229"/>
                    <a:pt x="214598" y="24440"/>
                    <a:pt x="209886" y="20990"/>
                  </a:cubicBezTo>
                  <a:cubicBezTo>
                    <a:pt x="207578" y="19290"/>
                    <a:pt x="205173" y="17687"/>
                    <a:pt x="202695" y="16205"/>
                  </a:cubicBezTo>
                  <a:cubicBezTo>
                    <a:pt x="201481" y="15476"/>
                    <a:pt x="200242" y="14845"/>
                    <a:pt x="199003" y="14189"/>
                  </a:cubicBezTo>
                  <a:lnTo>
                    <a:pt x="197108" y="13314"/>
                  </a:lnTo>
                  <a:cubicBezTo>
                    <a:pt x="196792" y="13168"/>
                    <a:pt x="196476" y="13071"/>
                    <a:pt x="196136" y="12925"/>
                  </a:cubicBezTo>
                  <a:lnTo>
                    <a:pt x="195189" y="12561"/>
                  </a:lnTo>
                  <a:cubicBezTo>
                    <a:pt x="194557" y="12318"/>
                    <a:pt x="193901" y="12099"/>
                    <a:pt x="193221" y="11905"/>
                  </a:cubicBezTo>
                  <a:lnTo>
                    <a:pt x="192225" y="11614"/>
                  </a:lnTo>
                  <a:lnTo>
                    <a:pt x="191739" y="11444"/>
                  </a:lnTo>
                  <a:lnTo>
                    <a:pt x="191229" y="11322"/>
                  </a:lnTo>
                  <a:lnTo>
                    <a:pt x="189189" y="10836"/>
                  </a:lnTo>
                  <a:cubicBezTo>
                    <a:pt x="188849" y="10763"/>
                    <a:pt x="188484" y="10691"/>
                    <a:pt x="188144" y="10642"/>
                  </a:cubicBezTo>
                  <a:lnTo>
                    <a:pt x="187100" y="10448"/>
                  </a:lnTo>
                  <a:cubicBezTo>
                    <a:pt x="185715" y="10180"/>
                    <a:pt x="184282" y="10035"/>
                    <a:pt x="182873" y="9840"/>
                  </a:cubicBezTo>
                  <a:cubicBezTo>
                    <a:pt x="182144" y="9767"/>
                    <a:pt x="181440" y="9719"/>
                    <a:pt x="180711" y="9646"/>
                  </a:cubicBezTo>
                  <a:cubicBezTo>
                    <a:pt x="180006" y="9597"/>
                    <a:pt x="179278" y="9500"/>
                    <a:pt x="178549" y="9500"/>
                  </a:cubicBezTo>
                  <a:cubicBezTo>
                    <a:pt x="176287" y="9385"/>
                    <a:pt x="174025" y="9330"/>
                    <a:pt x="171763" y="9330"/>
                  </a:cubicBezTo>
                  <a:cubicBezTo>
                    <a:pt x="169264" y="9330"/>
                    <a:pt x="166764" y="9397"/>
                    <a:pt x="164265" y="9525"/>
                  </a:cubicBezTo>
                  <a:cubicBezTo>
                    <a:pt x="159479" y="9767"/>
                    <a:pt x="154621" y="10156"/>
                    <a:pt x="149762" y="10569"/>
                  </a:cubicBezTo>
                  <a:cubicBezTo>
                    <a:pt x="147333" y="10788"/>
                    <a:pt x="144880" y="10982"/>
                    <a:pt x="142402" y="11176"/>
                  </a:cubicBezTo>
                  <a:lnTo>
                    <a:pt x="135163" y="11784"/>
                  </a:lnTo>
                  <a:lnTo>
                    <a:pt x="127924" y="12561"/>
                  </a:lnTo>
                  <a:lnTo>
                    <a:pt x="120709" y="13557"/>
                  </a:lnTo>
                  <a:cubicBezTo>
                    <a:pt x="101518" y="16424"/>
                    <a:pt x="82546" y="21476"/>
                    <a:pt x="64739" y="29347"/>
                  </a:cubicBezTo>
                  <a:cubicBezTo>
                    <a:pt x="64352" y="29816"/>
                    <a:pt x="64239" y="30165"/>
                    <a:pt x="64800" y="30165"/>
                  </a:cubicBezTo>
                  <a:cubicBezTo>
                    <a:pt x="64908" y="30165"/>
                    <a:pt x="65040" y="30152"/>
                    <a:pt x="65201" y="30124"/>
                  </a:cubicBezTo>
                  <a:cubicBezTo>
                    <a:pt x="66027" y="29979"/>
                    <a:pt x="66829" y="29760"/>
                    <a:pt x="67630" y="29468"/>
                  </a:cubicBezTo>
                  <a:cubicBezTo>
                    <a:pt x="68796" y="29128"/>
                    <a:pt x="70302" y="28618"/>
                    <a:pt x="72294" y="27914"/>
                  </a:cubicBezTo>
                  <a:lnTo>
                    <a:pt x="73436" y="27549"/>
                  </a:lnTo>
                  <a:cubicBezTo>
                    <a:pt x="73825" y="27404"/>
                    <a:pt x="74238" y="27258"/>
                    <a:pt x="74699" y="27112"/>
                  </a:cubicBezTo>
                  <a:cubicBezTo>
                    <a:pt x="75622" y="26821"/>
                    <a:pt x="76618" y="26480"/>
                    <a:pt x="77712" y="26116"/>
                  </a:cubicBezTo>
                  <a:cubicBezTo>
                    <a:pt x="78780" y="25752"/>
                    <a:pt x="79946" y="25339"/>
                    <a:pt x="81210" y="24926"/>
                  </a:cubicBezTo>
                  <a:lnTo>
                    <a:pt x="85194" y="23687"/>
                  </a:lnTo>
                  <a:lnTo>
                    <a:pt x="87356" y="22982"/>
                  </a:lnTo>
                  <a:lnTo>
                    <a:pt x="89590" y="22326"/>
                  </a:lnTo>
                  <a:cubicBezTo>
                    <a:pt x="91145" y="21889"/>
                    <a:pt x="92724" y="21428"/>
                    <a:pt x="94352" y="20966"/>
                  </a:cubicBezTo>
                  <a:lnTo>
                    <a:pt x="99405" y="19654"/>
                  </a:lnTo>
                  <a:lnTo>
                    <a:pt x="100716" y="19314"/>
                  </a:lnTo>
                  <a:lnTo>
                    <a:pt x="102028" y="19023"/>
                  </a:lnTo>
                  <a:lnTo>
                    <a:pt x="104700" y="18415"/>
                  </a:lnTo>
                  <a:lnTo>
                    <a:pt x="107421" y="17808"/>
                  </a:lnTo>
                  <a:lnTo>
                    <a:pt x="110166" y="17249"/>
                  </a:lnTo>
                  <a:lnTo>
                    <a:pt x="112935" y="16691"/>
                  </a:lnTo>
                  <a:lnTo>
                    <a:pt x="114320" y="16424"/>
                  </a:lnTo>
                  <a:lnTo>
                    <a:pt x="115705" y="16181"/>
                  </a:lnTo>
                  <a:lnTo>
                    <a:pt x="121292" y="15233"/>
                  </a:lnTo>
                  <a:lnTo>
                    <a:pt x="126831" y="14456"/>
                  </a:lnTo>
                  <a:lnTo>
                    <a:pt x="128191" y="14261"/>
                  </a:lnTo>
                  <a:lnTo>
                    <a:pt x="129551" y="14116"/>
                  </a:lnTo>
                  <a:lnTo>
                    <a:pt x="132248" y="13800"/>
                  </a:lnTo>
                  <a:lnTo>
                    <a:pt x="134871" y="13508"/>
                  </a:lnTo>
                  <a:cubicBezTo>
                    <a:pt x="135746" y="13411"/>
                    <a:pt x="136620" y="13338"/>
                    <a:pt x="137471" y="13266"/>
                  </a:cubicBezTo>
                  <a:lnTo>
                    <a:pt x="142426" y="12853"/>
                  </a:lnTo>
                  <a:lnTo>
                    <a:pt x="147163" y="12512"/>
                  </a:lnTo>
                  <a:cubicBezTo>
                    <a:pt x="151317" y="12245"/>
                    <a:pt x="155423" y="11929"/>
                    <a:pt x="159528" y="11711"/>
                  </a:cubicBezTo>
                  <a:cubicBezTo>
                    <a:pt x="163335" y="11486"/>
                    <a:pt x="167122" y="11344"/>
                    <a:pt x="170888" y="11344"/>
                  </a:cubicBezTo>
                  <a:cubicBezTo>
                    <a:pt x="171182" y="11344"/>
                    <a:pt x="171477" y="11345"/>
                    <a:pt x="171771" y="11346"/>
                  </a:cubicBezTo>
                  <a:cubicBezTo>
                    <a:pt x="175779" y="11346"/>
                    <a:pt x="179788" y="11589"/>
                    <a:pt x="183772" y="12075"/>
                  </a:cubicBezTo>
                  <a:cubicBezTo>
                    <a:pt x="187585" y="12512"/>
                    <a:pt x="191326" y="13411"/>
                    <a:pt x="194922" y="14747"/>
                  </a:cubicBezTo>
                  <a:cubicBezTo>
                    <a:pt x="198371" y="16083"/>
                    <a:pt x="201796" y="18002"/>
                    <a:pt x="205149" y="20262"/>
                  </a:cubicBezTo>
                  <a:cubicBezTo>
                    <a:pt x="208477" y="22497"/>
                    <a:pt x="211781" y="25047"/>
                    <a:pt x="215133" y="27671"/>
                  </a:cubicBezTo>
                  <a:cubicBezTo>
                    <a:pt x="218510" y="30319"/>
                    <a:pt x="221910" y="33064"/>
                    <a:pt x="225554" y="35711"/>
                  </a:cubicBezTo>
                  <a:cubicBezTo>
                    <a:pt x="226502" y="36343"/>
                    <a:pt x="227401" y="37023"/>
                    <a:pt x="228372" y="37655"/>
                  </a:cubicBezTo>
                  <a:lnTo>
                    <a:pt x="229805" y="38602"/>
                  </a:lnTo>
                  <a:lnTo>
                    <a:pt x="230534" y="39088"/>
                  </a:lnTo>
                  <a:lnTo>
                    <a:pt x="231214" y="39501"/>
                  </a:lnTo>
                  <a:lnTo>
                    <a:pt x="236729" y="42951"/>
                  </a:lnTo>
                  <a:cubicBezTo>
                    <a:pt x="240373" y="45234"/>
                    <a:pt x="243944" y="47493"/>
                    <a:pt x="247369" y="49850"/>
                  </a:cubicBezTo>
                  <a:cubicBezTo>
                    <a:pt x="250721" y="52157"/>
                    <a:pt x="253928" y="54659"/>
                    <a:pt x="256940" y="57356"/>
                  </a:cubicBezTo>
                  <a:cubicBezTo>
                    <a:pt x="259855" y="59955"/>
                    <a:pt x="262503" y="62846"/>
                    <a:pt x="264811" y="65980"/>
                  </a:cubicBezTo>
                  <a:cubicBezTo>
                    <a:pt x="266997" y="69040"/>
                    <a:pt x="268770" y="72368"/>
                    <a:pt x="270082" y="75891"/>
                  </a:cubicBezTo>
                  <a:lnTo>
                    <a:pt x="270349" y="76547"/>
                  </a:lnTo>
                  <a:cubicBezTo>
                    <a:pt x="270422" y="76765"/>
                    <a:pt x="270495" y="76984"/>
                    <a:pt x="270568" y="77202"/>
                  </a:cubicBezTo>
                  <a:lnTo>
                    <a:pt x="270981" y="78539"/>
                  </a:lnTo>
                  <a:cubicBezTo>
                    <a:pt x="271151" y="79000"/>
                    <a:pt x="271248" y="79462"/>
                    <a:pt x="271370" y="79899"/>
                  </a:cubicBezTo>
                  <a:lnTo>
                    <a:pt x="271734" y="81284"/>
                  </a:lnTo>
                  <a:lnTo>
                    <a:pt x="272050" y="82668"/>
                  </a:lnTo>
                  <a:cubicBezTo>
                    <a:pt x="272123" y="83130"/>
                    <a:pt x="272244" y="83591"/>
                    <a:pt x="272317" y="84053"/>
                  </a:cubicBezTo>
                  <a:lnTo>
                    <a:pt x="272536" y="85462"/>
                  </a:lnTo>
                  <a:lnTo>
                    <a:pt x="272633" y="86166"/>
                  </a:lnTo>
                  <a:cubicBezTo>
                    <a:pt x="272681" y="86385"/>
                    <a:pt x="272706" y="86628"/>
                    <a:pt x="272730" y="86871"/>
                  </a:cubicBezTo>
                  <a:cubicBezTo>
                    <a:pt x="273143" y="90636"/>
                    <a:pt x="273167" y="94426"/>
                    <a:pt x="272778" y="98215"/>
                  </a:cubicBezTo>
                  <a:cubicBezTo>
                    <a:pt x="272754" y="98677"/>
                    <a:pt x="272681" y="99138"/>
                    <a:pt x="272608" y="99624"/>
                  </a:cubicBezTo>
                  <a:lnTo>
                    <a:pt x="272414" y="101009"/>
                  </a:lnTo>
                  <a:cubicBezTo>
                    <a:pt x="272268" y="101956"/>
                    <a:pt x="272074" y="102879"/>
                    <a:pt x="271928" y="103802"/>
                  </a:cubicBezTo>
                  <a:cubicBezTo>
                    <a:pt x="271710" y="104750"/>
                    <a:pt x="271515" y="105649"/>
                    <a:pt x="271272" y="106572"/>
                  </a:cubicBezTo>
                  <a:lnTo>
                    <a:pt x="270884" y="107932"/>
                  </a:lnTo>
                  <a:cubicBezTo>
                    <a:pt x="270762" y="108369"/>
                    <a:pt x="270641" y="108831"/>
                    <a:pt x="270471" y="109268"/>
                  </a:cubicBezTo>
                  <a:cubicBezTo>
                    <a:pt x="269353" y="112815"/>
                    <a:pt x="267871" y="116264"/>
                    <a:pt x="266050" y="119519"/>
                  </a:cubicBezTo>
                  <a:lnTo>
                    <a:pt x="265564" y="120394"/>
                  </a:lnTo>
                  <a:lnTo>
                    <a:pt x="265029" y="121244"/>
                  </a:lnTo>
                  <a:lnTo>
                    <a:pt x="264495" y="122119"/>
                  </a:lnTo>
                  <a:lnTo>
                    <a:pt x="264252" y="122532"/>
                  </a:lnTo>
                  <a:lnTo>
                    <a:pt x="263960" y="122945"/>
                  </a:lnTo>
                  <a:lnTo>
                    <a:pt x="262843" y="124596"/>
                  </a:lnTo>
                  <a:lnTo>
                    <a:pt x="261628" y="126200"/>
                  </a:lnTo>
                  <a:cubicBezTo>
                    <a:pt x="260001" y="128289"/>
                    <a:pt x="258203" y="130257"/>
                    <a:pt x="256284" y="132054"/>
                  </a:cubicBezTo>
                  <a:cubicBezTo>
                    <a:pt x="254341" y="133828"/>
                    <a:pt x="252276" y="135431"/>
                    <a:pt x="250089" y="136864"/>
                  </a:cubicBezTo>
                  <a:lnTo>
                    <a:pt x="248389" y="137933"/>
                  </a:lnTo>
                  <a:lnTo>
                    <a:pt x="246616" y="138929"/>
                  </a:lnTo>
                  <a:lnTo>
                    <a:pt x="246178" y="139196"/>
                  </a:lnTo>
                  <a:lnTo>
                    <a:pt x="245741" y="139415"/>
                  </a:lnTo>
                  <a:lnTo>
                    <a:pt x="244818" y="139876"/>
                  </a:lnTo>
                  <a:lnTo>
                    <a:pt x="243919" y="140338"/>
                  </a:lnTo>
                  <a:lnTo>
                    <a:pt x="242996" y="140775"/>
                  </a:lnTo>
                  <a:lnTo>
                    <a:pt x="242049" y="141188"/>
                  </a:lnTo>
                  <a:lnTo>
                    <a:pt x="241587" y="141407"/>
                  </a:lnTo>
                  <a:lnTo>
                    <a:pt x="241126" y="141601"/>
                  </a:lnTo>
                  <a:lnTo>
                    <a:pt x="239231" y="142403"/>
                  </a:lnTo>
                  <a:lnTo>
                    <a:pt x="237287" y="143131"/>
                  </a:lnTo>
                  <a:cubicBezTo>
                    <a:pt x="236656" y="143399"/>
                    <a:pt x="235976" y="143593"/>
                    <a:pt x="235344" y="143836"/>
                  </a:cubicBezTo>
                  <a:cubicBezTo>
                    <a:pt x="232721" y="144735"/>
                    <a:pt x="230000" y="145512"/>
                    <a:pt x="227255" y="146192"/>
                  </a:cubicBezTo>
                  <a:cubicBezTo>
                    <a:pt x="224485" y="146872"/>
                    <a:pt x="221692" y="147455"/>
                    <a:pt x="218850" y="147990"/>
                  </a:cubicBezTo>
                  <a:cubicBezTo>
                    <a:pt x="216007" y="148500"/>
                    <a:pt x="213117" y="148986"/>
                    <a:pt x="210226" y="149374"/>
                  </a:cubicBezTo>
                  <a:cubicBezTo>
                    <a:pt x="194787" y="151592"/>
                    <a:pt x="179230" y="152704"/>
                    <a:pt x="163670" y="152704"/>
                  </a:cubicBezTo>
                  <a:cubicBezTo>
                    <a:pt x="155702" y="152704"/>
                    <a:pt x="147733" y="152412"/>
                    <a:pt x="139778" y="151828"/>
                  </a:cubicBezTo>
                  <a:lnTo>
                    <a:pt x="136742" y="151634"/>
                  </a:lnTo>
                  <a:lnTo>
                    <a:pt x="133705" y="151342"/>
                  </a:lnTo>
                  <a:lnTo>
                    <a:pt x="127608" y="150735"/>
                  </a:lnTo>
                  <a:cubicBezTo>
                    <a:pt x="125567" y="150492"/>
                    <a:pt x="123551" y="150225"/>
                    <a:pt x="121510" y="149958"/>
                  </a:cubicBezTo>
                  <a:lnTo>
                    <a:pt x="118450" y="149569"/>
                  </a:lnTo>
                  <a:cubicBezTo>
                    <a:pt x="117454" y="149423"/>
                    <a:pt x="116433" y="149253"/>
                    <a:pt x="115413" y="149107"/>
                  </a:cubicBezTo>
                  <a:lnTo>
                    <a:pt x="109316" y="148111"/>
                  </a:lnTo>
                  <a:cubicBezTo>
                    <a:pt x="107275" y="147747"/>
                    <a:pt x="105235" y="147358"/>
                    <a:pt x="103218" y="146970"/>
                  </a:cubicBezTo>
                  <a:lnTo>
                    <a:pt x="100182" y="146387"/>
                  </a:lnTo>
                  <a:cubicBezTo>
                    <a:pt x="99162" y="146192"/>
                    <a:pt x="98141" y="145949"/>
                    <a:pt x="97145" y="145731"/>
                  </a:cubicBezTo>
                  <a:lnTo>
                    <a:pt x="91072" y="144370"/>
                  </a:lnTo>
                  <a:cubicBezTo>
                    <a:pt x="89056" y="143884"/>
                    <a:pt x="87040" y="143374"/>
                    <a:pt x="85048" y="142864"/>
                  </a:cubicBezTo>
                  <a:lnTo>
                    <a:pt x="82036" y="142087"/>
                  </a:lnTo>
                  <a:cubicBezTo>
                    <a:pt x="81040" y="141820"/>
                    <a:pt x="80044" y="141528"/>
                    <a:pt x="79048" y="141237"/>
                  </a:cubicBezTo>
                  <a:lnTo>
                    <a:pt x="73096" y="139536"/>
                  </a:lnTo>
                  <a:cubicBezTo>
                    <a:pt x="71128" y="138929"/>
                    <a:pt x="69161" y="138273"/>
                    <a:pt x="67193" y="137666"/>
                  </a:cubicBezTo>
                  <a:cubicBezTo>
                    <a:pt x="63258" y="136451"/>
                    <a:pt x="59395" y="135115"/>
                    <a:pt x="55630" y="133682"/>
                  </a:cubicBezTo>
                  <a:cubicBezTo>
                    <a:pt x="51865" y="132249"/>
                    <a:pt x="48221" y="130694"/>
                    <a:pt x="44698" y="128993"/>
                  </a:cubicBezTo>
                  <a:cubicBezTo>
                    <a:pt x="41249" y="127342"/>
                    <a:pt x="37921" y="125471"/>
                    <a:pt x="34714" y="123358"/>
                  </a:cubicBezTo>
                  <a:cubicBezTo>
                    <a:pt x="33937" y="122847"/>
                    <a:pt x="33159" y="122337"/>
                    <a:pt x="32406" y="121779"/>
                  </a:cubicBezTo>
                  <a:lnTo>
                    <a:pt x="31289" y="120953"/>
                  </a:lnTo>
                  <a:cubicBezTo>
                    <a:pt x="30925" y="120685"/>
                    <a:pt x="30560" y="120394"/>
                    <a:pt x="30196" y="120127"/>
                  </a:cubicBezTo>
                  <a:cubicBezTo>
                    <a:pt x="29831" y="119835"/>
                    <a:pt x="29467" y="119568"/>
                    <a:pt x="29103" y="119252"/>
                  </a:cubicBezTo>
                  <a:lnTo>
                    <a:pt x="28058" y="118378"/>
                  </a:lnTo>
                  <a:cubicBezTo>
                    <a:pt x="27354" y="117795"/>
                    <a:pt x="26722" y="117187"/>
                    <a:pt x="26066" y="116580"/>
                  </a:cubicBezTo>
                  <a:cubicBezTo>
                    <a:pt x="23491" y="114151"/>
                    <a:pt x="21159" y="111479"/>
                    <a:pt x="19143" y="108588"/>
                  </a:cubicBezTo>
                  <a:cubicBezTo>
                    <a:pt x="17199" y="105770"/>
                    <a:pt x="15572" y="102782"/>
                    <a:pt x="14309" y="99624"/>
                  </a:cubicBezTo>
                  <a:cubicBezTo>
                    <a:pt x="13094" y="96612"/>
                    <a:pt x="12317" y="93478"/>
                    <a:pt x="11928" y="90247"/>
                  </a:cubicBezTo>
                  <a:lnTo>
                    <a:pt x="11807" y="89081"/>
                  </a:lnTo>
                  <a:cubicBezTo>
                    <a:pt x="11782" y="88887"/>
                    <a:pt x="11782" y="88693"/>
                    <a:pt x="11782" y="88523"/>
                  </a:cubicBezTo>
                  <a:lnTo>
                    <a:pt x="11758" y="87940"/>
                  </a:lnTo>
                  <a:lnTo>
                    <a:pt x="11734" y="86774"/>
                  </a:lnTo>
                  <a:cubicBezTo>
                    <a:pt x="11709" y="86385"/>
                    <a:pt x="11758" y="86021"/>
                    <a:pt x="11758" y="85632"/>
                  </a:cubicBezTo>
                  <a:cubicBezTo>
                    <a:pt x="11807" y="84101"/>
                    <a:pt x="11977" y="82571"/>
                    <a:pt x="12268" y="81065"/>
                  </a:cubicBezTo>
                  <a:cubicBezTo>
                    <a:pt x="13361" y="75065"/>
                    <a:pt x="16228" y="69478"/>
                    <a:pt x="19823" y="64571"/>
                  </a:cubicBezTo>
                  <a:cubicBezTo>
                    <a:pt x="21305" y="62530"/>
                    <a:pt x="22884" y="60562"/>
                    <a:pt x="24584" y="58692"/>
                  </a:cubicBezTo>
                  <a:cubicBezTo>
                    <a:pt x="26139" y="56967"/>
                    <a:pt x="27621" y="55485"/>
                    <a:pt x="28981" y="54149"/>
                  </a:cubicBezTo>
                  <a:cubicBezTo>
                    <a:pt x="31678" y="51501"/>
                    <a:pt x="33864" y="49534"/>
                    <a:pt x="35394" y="48100"/>
                  </a:cubicBezTo>
                  <a:cubicBezTo>
                    <a:pt x="36147" y="47372"/>
                    <a:pt x="36730" y="46789"/>
                    <a:pt x="37168" y="46327"/>
                  </a:cubicBezTo>
                  <a:cubicBezTo>
                    <a:pt x="37484" y="45987"/>
                    <a:pt x="37751" y="45623"/>
                    <a:pt x="37969" y="45210"/>
                  </a:cubicBezTo>
                  <a:cubicBezTo>
                    <a:pt x="38077" y="44940"/>
                    <a:pt x="37975" y="44805"/>
                    <a:pt x="37672" y="44805"/>
                  </a:cubicBezTo>
                  <a:cubicBezTo>
                    <a:pt x="37429" y="44805"/>
                    <a:pt x="37057" y="44891"/>
                    <a:pt x="36560" y="45064"/>
                  </a:cubicBezTo>
                  <a:cubicBezTo>
                    <a:pt x="34836" y="45720"/>
                    <a:pt x="33184" y="46546"/>
                    <a:pt x="31605" y="47517"/>
                  </a:cubicBezTo>
                  <a:cubicBezTo>
                    <a:pt x="28860" y="49145"/>
                    <a:pt x="26260" y="50967"/>
                    <a:pt x="23783" y="52983"/>
                  </a:cubicBezTo>
                  <a:cubicBezTo>
                    <a:pt x="20333" y="55753"/>
                    <a:pt x="17199" y="58886"/>
                    <a:pt x="14454" y="62311"/>
                  </a:cubicBezTo>
                  <a:cubicBezTo>
                    <a:pt x="12778" y="64352"/>
                    <a:pt x="11272" y="66538"/>
                    <a:pt x="9960" y="68822"/>
                  </a:cubicBezTo>
                  <a:cubicBezTo>
                    <a:pt x="9620" y="69429"/>
                    <a:pt x="9280" y="70061"/>
                    <a:pt x="8989" y="70692"/>
                  </a:cubicBezTo>
                  <a:cubicBezTo>
                    <a:pt x="8673" y="71324"/>
                    <a:pt x="8381" y="71980"/>
                    <a:pt x="8066" y="72636"/>
                  </a:cubicBezTo>
                  <a:cubicBezTo>
                    <a:pt x="7458" y="73996"/>
                    <a:pt x="6948" y="75381"/>
                    <a:pt x="6511" y="76814"/>
                  </a:cubicBezTo>
                  <a:lnTo>
                    <a:pt x="5466" y="76498"/>
                  </a:lnTo>
                  <a:cubicBezTo>
                    <a:pt x="5879" y="75065"/>
                    <a:pt x="6365" y="73680"/>
                    <a:pt x="6924" y="72295"/>
                  </a:cubicBezTo>
                  <a:cubicBezTo>
                    <a:pt x="7483" y="71008"/>
                    <a:pt x="8017" y="69769"/>
                    <a:pt x="8600" y="68652"/>
                  </a:cubicBezTo>
                  <a:cubicBezTo>
                    <a:pt x="9669" y="66611"/>
                    <a:pt x="10835" y="64643"/>
                    <a:pt x="12098" y="62749"/>
                  </a:cubicBezTo>
                  <a:cubicBezTo>
                    <a:pt x="13896" y="60149"/>
                    <a:pt x="15815" y="57623"/>
                    <a:pt x="17880" y="55218"/>
                  </a:cubicBezTo>
                  <a:cubicBezTo>
                    <a:pt x="19386" y="53420"/>
                    <a:pt x="20455" y="52206"/>
                    <a:pt x="21135" y="51356"/>
                  </a:cubicBezTo>
                  <a:cubicBezTo>
                    <a:pt x="21791" y="50505"/>
                    <a:pt x="22058" y="50020"/>
                    <a:pt x="22058" y="49728"/>
                  </a:cubicBezTo>
                  <a:cubicBezTo>
                    <a:pt x="22068" y="49503"/>
                    <a:pt x="21894" y="49429"/>
                    <a:pt x="21629" y="49429"/>
                  </a:cubicBezTo>
                  <a:cubicBezTo>
                    <a:pt x="21263" y="49429"/>
                    <a:pt x="20725" y="49571"/>
                    <a:pt x="20260" y="49655"/>
                  </a:cubicBezTo>
                  <a:cubicBezTo>
                    <a:pt x="20065" y="49697"/>
                    <a:pt x="19883" y="49725"/>
                    <a:pt x="19731" y="49725"/>
                  </a:cubicBezTo>
                  <a:cubicBezTo>
                    <a:pt x="19262" y="49725"/>
                    <a:pt x="19095" y="49451"/>
                    <a:pt x="19774" y="48441"/>
                  </a:cubicBezTo>
                  <a:lnTo>
                    <a:pt x="19774" y="48441"/>
                  </a:lnTo>
                  <a:cubicBezTo>
                    <a:pt x="15159" y="52789"/>
                    <a:pt x="10859" y="57672"/>
                    <a:pt x="7385" y="63283"/>
                  </a:cubicBezTo>
                  <a:cubicBezTo>
                    <a:pt x="6511" y="64692"/>
                    <a:pt x="5685" y="66125"/>
                    <a:pt x="4956" y="67631"/>
                  </a:cubicBezTo>
                  <a:cubicBezTo>
                    <a:pt x="4227" y="69162"/>
                    <a:pt x="3547" y="70668"/>
                    <a:pt x="2964" y="72271"/>
                  </a:cubicBezTo>
                  <a:cubicBezTo>
                    <a:pt x="2357" y="73850"/>
                    <a:pt x="1847" y="75478"/>
                    <a:pt x="1434" y="77130"/>
                  </a:cubicBezTo>
                  <a:cubicBezTo>
                    <a:pt x="1215" y="77956"/>
                    <a:pt x="997" y="78781"/>
                    <a:pt x="875" y="79632"/>
                  </a:cubicBezTo>
                  <a:cubicBezTo>
                    <a:pt x="729" y="80458"/>
                    <a:pt x="559" y="81308"/>
                    <a:pt x="462" y="82158"/>
                  </a:cubicBezTo>
                  <a:cubicBezTo>
                    <a:pt x="49" y="85583"/>
                    <a:pt x="1" y="89033"/>
                    <a:pt x="365" y="92458"/>
                  </a:cubicBezTo>
                  <a:cubicBezTo>
                    <a:pt x="754" y="95835"/>
                    <a:pt x="1507" y="99187"/>
                    <a:pt x="2576" y="102418"/>
                  </a:cubicBezTo>
                  <a:cubicBezTo>
                    <a:pt x="3620" y="105600"/>
                    <a:pt x="4980" y="108685"/>
                    <a:pt x="6608" y="111624"/>
                  </a:cubicBezTo>
                  <a:cubicBezTo>
                    <a:pt x="8211" y="114564"/>
                    <a:pt x="10033" y="117357"/>
                    <a:pt x="12098" y="120005"/>
                  </a:cubicBezTo>
                  <a:cubicBezTo>
                    <a:pt x="12608" y="120661"/>
                    <a:pt x="13264" y="121341"/>
                    <a:pt x="13920" y="122094"/>
                  </a:cubicBezTo>
                  <a:cubicBezTo>
                    <a:pt x="14576" y="122872"/>
                    <a:pt x="15353" y="123649"/>
                    <a:pt x="16155" y="124451"/>
                  </a:cubicBezTo>
                  <a:lnTo>
                    <a:pt x="16762" y="125058"/>
                  </a:lnTo>
                  <a:lnTo>
                    <a:pt x="17418" y="125665"/>
                  </a:lnTo>
                  <a:lnTo>
                    <a:pt x="18730" y="126880"/>
                  </a:lnTo>
                  <a:cubicBezTo>
                    <a:pt x="19191" y="127293"/>
                    <a:pt x="19653" y="127682"/>
                    <a:pt x="20115" y="128070"/>
                  </a:cubicBezTo>
                  <a:cubicBezTo>
                    <a:pt x="20576" y="128459"/>
                    <a:pt x="21038" y="128872"/>
                    <a:pt x="21523" y="129261"/>
                  </a:cubicBezTo>
                  <a:cubicBezTo>
                    <a:pt x="24900" y="131957"/>
                    <a:pt x="28471" y="134386"/>
                    <a:pt x="32212" y="136548"/>
                  </a:cubicBezTo>
                  <a:cubicBezTo>
                    <a:pt x="36245" y="138856"/>
                    <a:pt x="40399" y="140921"/>
                    <a:pt x="44674" y="142743"/>
                  </a:cubicBezTo>
                  <a:cubicBezTo>
                    <a:pt x="48901" y="144540"/>
                    <a:pt x="53152" y="146119"/>
                    <a:pt x="57379" y="147577"/>
                  </a:cubicBezTo>
                  <a:cubicBezTo>
                    <a:pt x="58423" y="147917"/>
                    <a:pt x="59492" y="148306"/>
                    <a:pt x="60561" y="148621"/>
                  </a:cubicBezTo>
                  <a:lnTo>
                    <a:pt x="63743" y="149642"/>
                  </a:lnTo>
                  <a:lnTo>
                    <a:pt x="66926" y="150638"/>
                  </a:lnTo>
                  <a:cubicBezTo>
                    <a:pt x="67970" y="150953"/>
                    <a:pt x="69039" y="151318"/>
                    <a:pt x="70108" y="151609"/>
                  </a:cubicBezTo>
                  <a:cubicBezTo>
                    <a:pt x="74383" y="152824"/>
                    <a:pt x="78635" y="154087"/>
                    <a:pt x="82934" y="155107"/>
                  </a:cubicBezTo>
                  <a:lnTo>
                    <a:pt x="86141" y="155909"/>
                  </a:lnTo>
                  <a:lnTo>
                    <a:pt x="87769" y="156346"/>
                  </a:lnTo>
                  <a:lnTo>
                    <a:pt x="89372" y="156711"/>
                  </a:lnTo>
                  <a:lnTo>
                    <a:pt x="95834" y="158144"/>
                  </a:lnTo>
                  <a:cubicBezTo>
                    <a:pt x="96392" y="158241"/>
                    <a:pt x="96927" y="158387"/>
                    <a:pt x="97461" y="158484"/>
                  </a:cubicBezTo>
                  <a:lnTo>
                    <a:pt x="99089" y="158800"/>
                  </a:lnTo>
                  <a:lnTo>
                    <a:pt x="102320" y="159407"/>
                  </a:lnTo>
                  <a:cubicBezTo>
                    <a:pt x="104506" y="159796"/>
                    <a:pt x="106644" y="160257"/>
                    <a:pt x="108830" y="160573"/>
                  </a:cubicBezTo>
                  <a:lnTo>
                    <a:pt x="115340" y="161618"/>
                  </a:lnTo>
                  <a:cubicBezTo>
                    <a:pt x="116409" y="161812"/>
                    <a:pt x="117502" y="161934"/>
                    <a:pt x="118595" y="162079"/>
                  </a:cubicBezTo>
                  <a:lnTo>
                    <a:pt x="121851" y="162492"/>
                  </a:lnTo>
                  <a:lnTo>
                    <a:pt x="125106" y="162930"/>
                  </a:lnTo>
                  <a:lnTo>
                    <a:pt x="125932" y="163027"/>
                  </a:lnTo>
                  <a:lnTo>
                    <a:pt x="126758" y="163124"/>
                  </a:lnTo>
                  <a:lnTo>
                    <a:pt x="128385" y="163270"/>
                  </a:lnTo>
                  <a:lnTo>
                    <a:pt x="134920" y="163950"/>
                  </a:lnTo>
                  <a:cubicBezTo>
                    <a:pt x="137082" y="164144"/>
                    <a:pt x="139268" y="164290"/>
                    <a:pt x="141454" y="164436"/>
                  </a:cubicBezTo>
                  <a:lnTo>
                    <a:pt x="144734" y="164679"/>
                  </a:lnTo>
                  <a:cubicBezTo>
                    <a:pt x="145827" y="164751"/>
                    <a:pt x="146920" y="164800"/>
                    <a:pt x="147989" y="164849"/>
                  </a:cubicBezTo>
                  <a:lnTo>
                    <a:pt x="154548" y="165140"/>
                  </a:lnTo>
                  <a:lnTo>
                    <a:pt x="161083" y="165262"/>
                  </a:lnTo>
                  <a:lnTo>
                    <a:pt x="164338" y="165310"/>
                  </a:lnTo>
                  <a:lnTo>
                    <a:pt x="167617" y="165262"/>
                  </a:lnTo>
                  <a:lnTo>
                    <a:pt x="174152" y="165189"/>
                  </a:lnTo>
                  <a:lnTo>
                    <a:pt x="180662" y="164897"/>
                  </a:lnTo>
                  <a:cubicBezTo>
                    <a:pt x="181755" y="164849"/>
                    <a:pt x="182824" y="164824"/>
                    <a:pt x="183917" y="164776"/>
                  </a:cubicBezTo>
                  <a:lnTo>
                    <a:pt x="187173" y="164533"/>
                  </a:lnTo>
                  <a:cubicBezTo>
                    <a:pt x="189335" y="164363"/>
                    <a:pt x="191497" y="164241"/>
                    <a:pt x="193659" y="164071"/>
                  </a:cubicBezTo>
                  <a:lnTo>
                    <a:pt x="200145" y="163415"/>
                  </a:lnTo>
                  <a:cubicBezTo>
                    <a:pt x="201213" y="163294"/>
                    <a:pt x="202307" y="163197"/>
                    <a:pt x="203375" y="163075"/>
                  </a:cubicBezTo>
                  <a:lnTo>
                    <a:pt x="206606" y="162662"/>
                  </a:lnTo>
                  <a:cubicBezTo>
                    <a:pt x="208744" y="162371"/>
                    <a:pt x="210882" y="162104"/>
                    <a:pt x="213044" y="161812"/>
                  </a:cubicBezTo>
                  <a:cubicBezTo>
                    <a:pt x="217344" y="161156"/>
                    <a:pt x="221668" y="160427"/>
                    <a:pt x="225992" y="159504"/>
                  </a:cubicBezTo>
                  <a:cubicBezTo>
                    <a:pt x="230364" y="158581"/>
                    <a:pt x="234688" y="157415"/>
                    <a:pt x="238915" y="155982"/>
                  </a:cubicBezTo>
                  <a:cubicBezTo>
                    <a:pt x="243263" y="154524"/>
                    <a:pt x="247466" y="152727"/>
                    <a:pt x="251523" y="150613"/>
                  </a:cubicBezTo>
                  <a:cubicBezTo>
                    <a:pt x="251766" y="150468"/>
                    <a:pt x="252033" y="150346"/>
                    <a:pt x="252276" y="150200"/>
                  </a:cubicBezTo>
                  <a:lnTo>
                    <a:pt x="253029" y="149763"/>
                  </a:lnTo>
                  <a:lnTo>
                    <a:pt x="254559" y="148913"/>
                  </a:lnTo>
                  <a:cubicBezTo>
                    <a:pt x="255555" y="148306"/>
                    <a:pt x="256527" y="147674"/>
                    <a:pt x="257499" y="147042"/>
                  </a:cubicBezTo>
                  <a:lnTo>
                    <a:pt x="258956" y="146022"/>
                  </a:lnTo>
                  <a:lnTo>
                    <a:pt x="259685" y="145488"/>
                  </a:lnTo>
                  <a:lnTo>
                    <a:pt x="260049" y="145245"/>
                  </a:lnTo>
                  <a:lnTo>
                    <a:pt x="260389" y="144953"/>
                  </a:lnTo>
                  <a:lnTo>
                    <a:pt x="261774" y="143860"/>
                  </a:lnTo>
                  <a:lnTo>
                    <a:pt x="262479" y="143301"/>
                  </a:lnTo>
                  <a:cubicBezTo>
                    <a:pt x="262697" y="143107"/>
                    <a:pt x="262916" y="142913"/>
                    <a:pt x="263134" y="142718"/>
                  </a:cubicBezTo>
                  <a:cubicBezTo>
                    <a:pt x="266657" y="139609"/>
                    <a:pt x="269839" y="136111"/>
                    <a:pt x="272560" y="132297"/>
                  </a:cubicBezTo>
                  <a:cubicBezTo>
                    <a:pt x="272924" y="131836"/>
                    <a:pt x="273240" y="131350"/>
                    <a:pt x="273556" y="130864"/>
                  </a:cubicBezTo>
                  <a:lnTo>
                    <a:pt x="274528" y="129406"/>
                  </a:lnTo>
                  <a:cubicBezTo>
                    <a:pt x="275159" y="128410"/>
                    <a:pt x="275718" y="127414"/>
                    <a:pt x="276325" y="126418"/>
                  </a:cubicBezTo>
                  <a:lnTo>
                    <a:pt x="277151" y="124864"/>
                  </a:lnTo>
                  <a:cubicBezTo>
                    <a:pt x="277418" y="124354"/>
                    <a:pt x="277710" y="123843"/>
                    <a:pt x="277953" y="123309"/>
                  </a:cubicBezTo>
                  <a:lnTo>
                    <a:pt x="278706" y="121754"/>
                  </a:lnTo>
                  <a:lnTo>
                    <a:pt x="279094" y="120953"/>
                  </a:lnTo>
                  <a:lnTo>
                    <a:pt x="279435" y="120151"/>
                  </a:lnTo>
                  <a:cubicBezTo>
                    <a:pt x="281256" y="115900"/>
                    <a:pt x="282665" y="111454"/>
                    <a:pt x="283637" y="106912"/>
                  </a:cubicBezTo>
                  <a:cubicBezTo>
                    <a:pt x="283686" y="106645"/>
                    <a:pt x="283759" y="106353"/>
                    <a:pt x="283807" y="106062"/>
                  </a:cubicBezTo>
                  <a:lnTo>
                    <a:pt x="283953" y="105211"/>
                  </a:lnTo>
                  <a:lnTo>
                    <a:pt x="284269" y="103487"/>
                  </a:lnTo>
                  <a:cubicBezTo>
                    <a:pt x="284439" y="102345"/>
                    <a:pt x="284560" y="101179"/>
                    <a:pt x="284730" y="100037"/>
                  </a:cubicBezTo>
                  <a:cubicBezTo>
                    <a:pt x="284803" y="98871"/>
                    <a:pt x="284925" y="97729"/>
                    <a:pt x="284973" y="96563"/>
                  </a:cubicBezTo>
                  <a:lnTo>
                    <a:pt x="285046" y="94814"/>
                  </a:lnTo>
                  <a:lnTo>
                    <a:pt x="285070" y="93940"/>
                  </a:lnTo>
                  <a:lnTo>
                    <a:pt x="285070" y="93065"/>
                  </a:lnTo>
                  <a:cubicBezTo>
                    <a:pt x="285070" y="88377"/>
                    <a:pt x="284536" y="83688"/>
                    <a:pt x="283491" y="79122"/>
                  </a:cubicBezTo>
                  <a:cubicBezTo>
                    <a:pt x="282423" y="74482"/>
                    <a:pt x="280771" y="70012"/>
                    <a:pt x="278560" y="65809"/>
                  </a:cubicBezTo>
                  <a:lnTo>
                    <a:pt x="277710" y="64230"/>
                  </a:lnTo>
                  <a:cubicBezTo>
                    <a:pt x="277443" y="63720"/>
                    <a:pt x="277127" y="63210"/>
                    <a:pt x="276811" y="62700"/>
                  </a:cubicBezTo>
                  <a:cubicBezTo>
                    <a:pt x="276495" y="62190"/>
                    <a:pt x="276179" y="61680"/>
                    <a:pt x="275864" y="61170"/>
                  </a:cubicBezTo>
                  <a:lnTo>
                    <a:pt x="274819" y="59712"/>
                  </a:lnTo>
                  <a:cubicBezTo>
                    <a:pt x="273459" y="57793"/>
                    <a:pt x="272001" y="55947"/>
                    <a:pt x="270422" y="54198"/>
                  </a:cubicBezTo>
                  <a:cubicBezTo>
                    <a:pt x="267313" y="50797"/>
                    <a:pt x="263936" y="47688"/>
                    <a:pt x="260292" y="44870"/>
                  </a:cubicBezTo>
                  <a:cubicBezTo>
                    <a:pt x="253199" y="39307"/>
                    <a:pt x="245668" y="34813"/>
                    <a:pt x="238502" y="30343"/>
                  </a:cubicBezTo>
                  <a:lnTo>
                    <a:pt x="237166" y="29517"/>
                  </a:lnTo>
                  <a:lnTo>
                    <a:pt x="236486" y="29104"/>
                  </a:lnTo>
                  <a:lnTo>
                    <a:pt x="235879" y="28691"/>
                  </a:lnTo>
                  <a:lnTo>
                    <a:pt x="234640" y="27889"/>
                  </a:lnTo>
                  <a:cubicBezTo>
                    <a:pt x="234227" y="27622"/>
                    <a:pt x="233838" y="27331"/>
                    <a:pt x="233425" y="27039"/>
                  </a:cubicBezTo>
                  <a:cubicBezTo>
                    <a:pt x="233012" y="26748"/>
                    <a:pt x="232599" y="26456"/>
                    <a:pt x="232186" y="26165"/>
                  </a:cubicBezTo>
                  <a:lnTo>
                    <a:pt x="230947" y="25242"/>
                  </a:lnTo>
                  <a:cubicBezTo>
                    <a:pt x="230121" y="24659"/>
                    <a:pt x="229295" y="24003"/>
                    <a:pt x="228469" y="23395"/>
                  </a:cubicBezTo>
                  <a:cubicBezTo>
                    <a:pt x="225166" y="20869"/>
                    <a:pt x="221813" y="18173"/>
                    <a:pt x="218315" y="15525"/>
                  </a:cubicBezTo>
                  <a:cubicBezTo>
                    <a:pt x="215309" y="13209"/>
                    <a:pt x="212185" y="11047"/>
                    <a:pt x="208969" y="9051"/>
                  </a:cubicBezTo>
                  <a:lnTo>
                    <a:pt x="208969" y="9051"/>
                  </a:lnTo>
                  <a:cubicBezTo>
                    <a:pt x="209456" y="9356"/>
                    <a:pt x="209940" y="9668"/>
                    <a:pt x="210420" y="9986"/>
                  </a:cubicBezTo>
                  <a:cubicBezTo>
                    <a:pt x="210736" y="10180"/>
                    <a:pt x="211028" y="10375"/>
                    <a:pt x="211343" y="10593"/>
                  </a:cubicBezTo>
                  <a:lnTo>
                    <a:pt x="212242" y="11201"/>
                  </a:lnTo>
                  <a:cubicBezTo>
                    <a:pt x="212849" y="11614"/>
                    <a:pt x="213457" y="12002"/>
                    <a:pt x="214040" y="12415"/>
                  </a:cubicBezTo>
                  <a:cubicBezTo>
                    <a:pt x="215206" y="13266"/>
                    <a:pt x="216372" y="14091"/>
                    <a:pt x="217489" y="14966"/>
                  </a:cubicBezTo>
                  <a:cubicBezTo>
                    <a:pt x="219748" y="16642"/>
                    <a:pt x="221910" y="18367"/>
                    <a:pt x="224072" y="20067"/>
                  </a:cubicBezTo>
                  <a:cubicBezTo>
                    <a:pt x="226210" y="21743"/>
                    <a:pt x="228299" y="23395"/>
                    <a:pt x="230413" y="24974"/>
                  </a:cubicBezTo>
                  <a:cubicBezTo>
                    <a:pt x="232526" y="26553"/>
                    <a:pt x="234591" y="27987"/>
                    <a:pt x="236729" y="29371"/>
                  </a:cubicBezTo>
                  <a:cubicBezTo>
                    <a:pt x="241271" y="32213"/>
                    <a:pt x="245911" y="35056"/>
                    <a:pt x="250551" y="38092"/>
                  </a:cubicBezTo>
                  <a:cubicBezTo>
                    <a:pt x="252883" y="39647"/>
                    <a:pt x="255191" y="41226"/>
                    <a:pt x="257450" y="42902"/>
                  </a:cubicBezTo>
                  <a:cubicBezTo>
                    <a:pt x="258592" y="43728"/>
                    <a:pt x="259709" y="44627"/>
                    <a:pt x="260827" y="45501"/>
                  </a:cubicBezTo>
                  <a:cubicBezTo>
                    <a:pt x="261385" y="45963"/>
                    <a:pt x="261944" y="46424"/>
                    <a:pt x="262503" y="46886"/>
                  </a:cubicBezTo>
                  <a:lnTo>
                    <a:pt x="263329" y="47566"/>
                  </a:lnTo>
                  <a:lnTo>
                    <a:pt x="264130" y="48295"/>
                  </a:lnTo>
                  <a:cubicBezTo>
                    <a:pt x="266317" y="50214"/>
                    <a:pt x="268382" y="52279"/>
                    <a:pt x="270325" y="54441"/>
                  </a:cubicBezTo>
                  <a:lnTo>
                    <a:pt x="271782" y="56117"/>
                  </a:lnTo>
                  <a:cubicBezTo>
                    <a:pt x="272244" y="56676"/>
                    <a:pt x="272706" y="57283"/>
                    <a:pt x="273167" y="57866"/>
                  </a:cubicBezTo>
                  <a:lnTo>
                    <a:pt x="273847" y="58740"/>
                  </a:lnTo>
                  <a:cubicBezTo>
                    <a:pt x="274066" y="59032"/>
                    <a:pt x="274260" y="59348"/>
                    <a:pt x="274503" y="59664"/>
                  </a:cubicBezTo>
                  <a:lnTo>
                    <a:pt x="275766" y="61510"/>
                  </a:lnTo>
                  <a:cubicBezTo>
                    <a:pt x="276544" y="62797"/>
                    <a:pt x="277370" y="64060"/>
                    <a:pt x="278050" y="65396"/>
                  </a:cubicBezTo>
                  <a:lnTo>
                    <a:pt x="278560" y="66392"/>
                  </a:lnTo>
                  <a:lnTo>
                    <a:pt x="278827" y="66903"/>
                  </a:lnTo>
                  <a:cubicBezTo>
                    <a:pt x="278900" y="67073"/>
                    <a:pt x="278997" y="67243"/>
                    <a:pt x="279070" y="67413"/>
                  </a:cubicBezTo>
                  <a:lnTo>
                    <a:pt x="279993" y="69453"/>
                  </a:lnTo>
                  <a:cubicBezTo>
                    <a:pt x="280309" y="70133"/>
                    <a:pt x="280552" y="70838"/>
                    <a:pt x="280844" y="71518"/>
                  </a:cubicBezTo>
                  <a:lnTo>
                    <a:pt x="281232" y="72563"/>
                  </a:lnTo>
                  <a:cubicBezTo>
                    <a:pt x="281378" y="72927"/>
                    <a:pt x="281475" y="73267"/>
                    <a:pt x="281597" y="73632"/>
                  </a:cubicBezTo>
                  <a:cubicBezTo>
                    <a:pt x="281815" y="74336"/>
                    <a:pt x="282058" y="75040"/>
                    <a:pt x="282277" y="75745"/>
                  </a:cubicBezTo>
                  <a:lnTo>
                    <a:pt x="282884" y="77907"/>
                  </a:lnTo>
                  <a:cubicBezTo>
                    <a:pt x="283589" y="80773"/>
                    <a:pt x="284099" y="83688"/>
                    <a:pt x="284390" y="86628"/>
                  </a:cubicBezTo>
                  <a:lnTo>
                    <a:pt x="284536" y="87721"/>
                  </a:lnTo>
                  <a:lnTo>
                    <a:pt x="284609" y="88838"/>
                  </a:lnTo>
                  <a:cubicBezTo>
                    <a:pt x="284657" y="89567"/>
                    <a:pt x="284706" y="90296"/>
                    <a:pt x="284730" y="91025"/>
                  </a:cubicBezTo>
                  <a:cubicBezTo>
                    <a:pt x="284755" y="92507"/>
                    <a:pt x="284779" y="93964"/>
                    <a:pt x="284706" y="95422"/>
                  </a:cubicBezTo>
                  <a:cubicBezTo>
                    <a:pt x="284682" y="96903"/>
                    <a:pt x="284512" y="98337"/>
                    <a:pt x="284414" y="99794"/>
                  </a:cubicBezTo>
                  <a:cubicBezTo>
                    <a:pt x="284317" y="100523"/>
                    <a:pt x="284220" y="101252"/>
                    <a:pt x="284123" y="101980"/>
                  </a:cubicBezTo>
                  <a:lnTo>
                    <a:pt x="284002" y="103074"/>
                  </a:lnTo>
                  <a:lnTo>
                    <a:pt x="283807" y="104142"/>
                  </a:lnTo>
                  <a:cubicBezTo>
                    <a:pt x="283321" y="107009"/>
                    <a:pt x="282641" y="109851"/>
                    <a:pt x="281791" y="112645"/>
                  </a:cubicBezTo>
                  <a:lnTo>
                    <a:pt x="281135" y="114734"/>
                  </a:lnTo>
                  <a:cubicBezTo>
                    <a:pt x="280892" y="115414"/>
                    <a:pt x="280625" y="116094"/>
                    <a:pt x="280382" y="116799"/>
                  </a:cubicBezTo>
                  <a:lnTo>
                    <a:pt x="279993" y="117819"/>
                  </a:lnTo>
                  <a:cubicBezTo>
                    <a:pt x="279872" y="118159"/>
                    <a:pt x="279726" y="118499"/>
                    <a:pt x="279580" y="118839"/>
                  </a:cubicBezTo>
                  <a:cubicBezTo>
                    <a:pt x="279289" y="119495"/>
                    <a:pt x="279022" y="120175"/>
                    <a:pt x="278706" y="120856"/>
                  </a:cubicBezTo>
                  <a:cubicBezTo>
                    <a:pt x="278074" y="122167"/>
                    <a:pt x="277491" y="123503"/>
                    <a:pt x="276762" y="124767"/>
                  </a:cubicBezTo>
                  <a:lnTo>
                    <a:pt x="276252" y="125738"/>
                  </a:lnTo>
                  <a:lnTo>
                    <a:pt x="275985" y="126224"/>
                  </a:lnTo>
                  <a:lnTo>
                    <a:pt x="275694" y="126710"/>
                  </a:lnTo>
                  <a:lnTo>
                    <a:pt x="274576" y="128580"/>
                  </a:lnTo>
                  <a:cubicBezTo>
                    <a:pt x="271442" y="133609"/>
                    <a:pt x="267604" y="138152"/>
                    <a:pt x="263159" y="142063"/>
                  </a:cubicBezTo>
                  <a:lnTo>
                    <a:pt x="262333" y="142816"/>
                  </a:lnTo>
                  <a:cubicBezTo>
                    <a:pt x="262041" y="143059"/>
                    <a:pt x="261750" y="143277"/>
                    <a:pt x="261458" y="143520"/>
                  </a:cubicBezTo>
                  <a:cubicBezTo>
                    <a:pt x="260875" y="144006"/>
                    <a:pt x="260292" y="144443"/>
                    <a:pt x="259709" y="144905"/>
                  </a:cubicBezTo>
                  <a:cubicBezTo>
                    <a:pt x="258495" y="145755"/>
                    <a:pt x="257280" y="146678"/>
                    <a:pt x="256017" y="147431"/>
                  </a:cubicBezTo>
                  <a:lnTo>
                    <a:pt x="255094" y="148014"/>
                  </a:lnTo>
                  <a:lnTo>
                    <a:pt x="254632" y="148330"/>
                  </a:lnTo>
                  <a:lnTo>
                    <a:pt x="254195" y="148621"/>
                  </a:lnTo>
                  <a:lnTo>
                    <a:pt x="252276" y="149715"/>
                  </a:lnTo>
                  <a:cubicBezTo>
                    <a:pt x="251644" y="150079"/>
                    <a:pt x="250988" y="150395"/>
                    <a:pt x="250357" y="150735"/>
                  </a:cubicBezTo>
                  <a:lnTo>
                    <a:pt x="249385" y="151245"/>
                  </a:lnTo>
                  <a:lnTo>
                    <a:pt x="248389" y="151707"/>
                  </a:lnTo>
                  <a:cubicBezTo>
                    <a:pt x="243166" y="154160"/>
                    <a:pt x="237749" y="156103"/>
                    <a:pt x="232162" y="157561"/>
                  </a:cubicBezTo>
                  <a:cubicBezTo>
                    <a:pt x="229417" y="158290"/>
                    <a:pt x="226672" y="158921"/>
                    <a:pt x="223902" y="159480"/>
                  </a:cubicBezTo>
                  <a:cubicBezTo>
                    <a:pt x="221133" y="160039"/>
                    <a:pt x="218364" y="160525"/>
                    <a:pt x="215619" y="160962"/>
                  </a:cubicBezTo>
                  <a:lnTo>
                    <a:pt x="213554" y="161278"/>
                  </a:lnTo>
                  <a:cubicBezTo>
                    <a:pt x="212849" y="161399"/>
                    <a:pt x="212169" y="161496"/>
                    <a:pt x="211465" y="161569"/>
                  </a:cubicBezTo>
                  <a:lnTo>
                    <a:pt x="207335" y="162128"/>
                  </a:lnTo>
                  <a:lnTo>
                    <a:pt x="203181" y="162662"/>
                  </a:lnTo>
                  <a:cubicBezTo>
                    <a:pt x="201796" y="162808"/>
                    <a:pt x="200412" y="162954"/>
                    <a:pt x="199027" y="163100"/>
                  </a:cubicBezTo>
                  <a:cubicBezTo>
                    <a:pt x="196234" y="163367"/>
                    <a:pt x="193464" y="163707"/>
                    <a:pt x="190646" y="163853"/>
                  </a:cubicBezTo>
                  <a:lnTo>
                    <a:pt x="186444" y="164168"/>
                  </a:lnTo>
                  <a:cubicBezTo>
                    <a:pt x="185059" y="164266"/>
                    <a:pt x="183650" y="164387"/>
                    <a:pt x="182241" y="164436"/>
                  </a:cubicBezTo>
                  <a:cubicBezTo>
                    <a:pt x="182897" y="164217"/>
                    <a:pt x="184816" y="163901"/>
                    <a:pt x="181561" y="163901"/>
                  </a:cubicBezTo>
                  <a:lnTo>
                    <a:pt x="183699" y="163804"/>
                  </a:lnTo>
                  <a:lnTo>
                    <a:pt x="185812" y="163610"/>
                  </a:lnTo>
                  <a:lnTo>
                    <a:pt x="190063" y="163270"/>
                  </a:lnTo>
                  <a:lnTo>
                    <a:pt x="192201" y="163075"/>
                  </a:lnTo>
                  <a:lnTo>
                    <a:pt x="193246" y="163002"/>
                  </a:lnTo>
                  <a:lnTo>
                    <a:pt x="194314" y="162881"/>
                  </a:lnTo>
                  <a:lnTo>
                    <a:pt x="198541" y="162419"/>
                  </a:lnTo>
                  <a:lnTo>
                    <a:pt x="202768" y="161958"/>
                  </a:lnTo>
                  <a:lnTo>
                    <a:pt x="206971" y="161375"/>
                  </a:lnTo>
                  <a:cubicBezTo>
                    <a:pt x="209764" y="160986"/>
                    <a:pt x="212558" y="160597"/>
                    <a:pt x="215352" y="160160"/>
                  </a:cubicBezTo>
                  <a:cubicBezTo>
                    <a:pt x="218145" y="159699"/>
                    <a:pt x="220939" y="159213"/>
                    <a:pt x="223732" y="158630"/>
                  </a:cubicBezTo>
                  <a:cubicBezTo>
                    <a:pt x="226526" y="158047"/>
                    <a:pt x="229320" y="157415"/>
                    <a:pt x="232089" y="156662"/>
                  </a:cubicBezTo>
                  <a:cubicBezTo>
                    <a:pt x="234858" y="155909"/>
                    <a:pt x="237603" y="155059"/>
                    <a:pt x="240324" y="154087"/>
                  </a:cubicBezTo>
                  <a:cubicBezTo>
                    <a:pt x="241028" y="153844"/>
                    <a:pt x="241684" y="153553"/>
                    <a:pt x="242365" y="153310"/>
                  </a:cubicBezTo>
                  <a:lnTo>
                    <a:pt x="243385" y="152921"/>
                  </a:lnTo>
                  <a:cubicBezTo>
                    <a:pt x="243725" y="152775"/>
                    <a:pt x="244065" y="152630"/>
                    <a:pt x="244381" y="152484"/>
                  </a:cubicBezTo>
                  <a:cubicBezTo>
                    <a:pt x="245061" y="152217"/>
                    <a:pt x="245717" y="151925"/>
                    <a:pt x="246397" y="151634"/>
                  </a:cubicBezTo>
                  <a:lnTo>
                    <a:pt x="248389" y="150711"/>
                  </a:lnTo>
                  <a:cubicBezTo>
                    <a:pt x="249045" y="150395"/>
                    <a:pt x="249677" y="150055"/>
                    <a:pt x="250332" y="149715"/>
                  </a:cubicBezTo>
                  <a:cubicBezTo>
                    <a:pt x="250988" y="149374"/>
                    <a:pt x="251644" y="149034"/>
                    <a:pt x="252276" y="148670"/>
                  </a:cubicBezTo>
                  <a:lnTo>
                    <a:pt x="254195" y="147553"/>
                  </a:lnTo>
                  <a:lnTo>
                    <a:pt x="256041" y="146387"/>
                  </a:lnTo>
                  <a:cubicBezTo>
                    <a:pt x="258543" y="144759"/>
                    <a:pt x="260924" y="142937"/>
                    <a:pt x="263134" y="140945"/>
                  </a:cubicBezTo>
                  <a:lnTo>
                    <a:pt x="263960" y="140192"/>
                  </a:lnTo>
                  <a:lnTo>
                    <a:pt x="264762" y="139415"/>
                  </a:lnTo>
                  <a:cubicBezTo>
                    <a:pt x="265272" y="138905"/>
                    <a:pt x="265831" y="138394"/>
                    <a:pt x="266341" y="137836"/>
                  </a:cubicBezTo>
                  <a:lnTo>
                    <a:pt x="267847" y="136208"/>
                  </a:lnTo>
                  <a:lnTo>
                    <a:pt x="268212" y="135795"/>
                  </a:lnTo>
                  <a:lnTo>
                    <a:pt x="268552" y="135358"/>
                  </a:lnTo>
                  <a:lnTo>
                    <a:pt x="269256" y="134508"/>
                  </a:lnTo>
                  <a:cubicBezTo>
                    <a:pt x="270228" y="133390"/>
                    <a:pt x="271078" y="132176"/>
                    <a:pt x="271953" y="130985"/>
                  </a:cubicBezTo>
                  <a:cubicBezTo>
                    <a:pt x="272778" y="129771"/>
                    <a:pt x="273629" y="128556"/>
                    <a:pt x="274382" y="127293"/>
                  </a:cubicBezTo>
                  <a:lnTo>
                    <a:pt x="274916" y="126346"/>
                  </a:lnTo>
                  <a:lnTo>
                    <a:pt x="275208" y="125860"/>
                  </a:lnTo>
                  <a:lnTo>
                    <a:pt x="275451" y="125374"/>
                  </a:lnTo>
                  <a:lnTo>
                    <a:pt x="276519" y="123455"/>
                  </a:lnTo>
                  <a:cubicBezTo>
                    <a:pt x="276860" y="122799"/>
                    <a:pt x="277151" y="122119"/>
                    <a:pt x="277491" y="121463"/>
                  </a:cubicBezTo>
                  <a:lnTo>
                    <a:pt x="277953" y="120467"/>
                  </a:lnTo>
                  <a:lnTo>
                    <a:pt x="278390" y="119471"/>
                  </a:lnTo>
                  <a:cubicBezTo>
                    <a:pt x="279556" y="116774"/>
                    <a:pt x="280552" y="114005"/>
                    <a:pt x="281378" y="111187"/>
                  </a:cubicBezTo>
                  <a:lnTo>
                    <a:pt x="281961" y="109074"/>
                  </a:lnTo>
                  <a:cubicBezTo>
                    <a:pt x="282131" y="108369"/>
                    <a:pt x="282277" y="107641"/>
                    <a:pt x="282447" y="106936"/>
                  </a:cubicBezTo>
                  <a:lnTo>
                    <a:pt x="282690" y="105867"/>
                  </a:lnTo>
                  <a:lnTo>
                    <a:pt x="282884" y="104774"/>
                  </a:lnTo>
                  <a:cubicBezTo>
                    <a:pt x="283006" y="104045"/>
                    <a:pt x="283151" y="103341"/>
                    <a:pt x="283248" y="102612"/>
                  </a:cubicBezTo>
                  <a:cubicBezTo>
                    <a:pt x="283686" y="99697"/>
                    <a:pt x="283929" y="96758"/>
                    <a:pt x="283977" y="93818"/>
                  </a:cubicBezTo>
                  <a:cubicBezTo>
                    <a:pt x="284026" y="90879"/>
                    <a:pt x="283856" y="87915"/>
                    <a:pt x="283491" y="85000"/>
                  </a:cubicBezTo>
                  <a:cubicBezTo>
                    <a:pt x="283394" y="84247"/>
                    <a:pt x="283273" y="83518"/>
                    <a:pt x="283151" y="82790"/>
                  </a:cubicBezTo>
                  <a:lnTo>
                    <a:pt x="282981" y="81697"/>
                  </a:lnTo>
                  <a:lnTo>
                    <a:pt x="282763" y="80603"/>
                  </a:lnTo>
                  <a:cubicBezTo>
                    <a:pt x="282593" y="79875"/>
                    <a:pt x="282471" y="79146"/>
                    <a:pt x="282277" y="78417"/>
                  </a:cubicBezTo>
                  <a:lnTo>
                    <a:pt x="281694" y="76255"/>
                  </a:lnTo>
                  <a:cubicBezTo>
                    <a:pt x="281621" y="75891"/>
                    <a:pt x="281499" y="75551"/>
                    <a:pt x="281378" y="75186"/>
                  </a:cubicBezTo>
                  <a:lnTo>
                    <a:pt x="281038" y="74117"/>
                  </a:lnTo>
                  <a:lnTo>
                    <a:pt x="280698" y="73049"/>
                  </a:lnTo>
                  <a:cubicBezTo>
                    <a:pt x="280576" y="72708"/>
                    <a:pt x="280431" y="72344"/>
                    <a:pt x="280285" y="72004"/>
                  </a:cubicBezTo>
                  <a:cubicBezTo>
                    <a:pt x="280018" y="71324"/>
                    <a:pt x="279750" y="70595"/>
                    <a:pt x="279483" y="69915"/>
                  </a:cubicBezTo>
                  <a:lnTo>
                    <a:pt x="278536" y="67874"/>
                  </a:lnTo>
                  <a:cubicBezTo>
                    <a:pt x="278244" y="67170"/>
                    <a:pt x="277880" y="66514"/>
                    <a:pt x="277515" y="65858"/>
                  </a:cubicBezTo>
                  <a:cubicBezTo>
                    <a:pt x="277175" y="65178"/>
                    <a:pt x="276835" y="64498"/>
                    <a:pt x="276447" y="63866"/>
                  </a:cubicBezTo>
                  <a:lnTo>
                    <a:pt x="275256" y="61923"/>
                  </a:lnTo>
                  <a:cubicBezTo>
                    <a:pt x="274843" y="61291"/>
                    <a:pt x="274406" y="60684"/>
                    <a:pt x="273993" y="60052"/>
                  </a:cubicBezTo>
                  <a:cubicBezTo>
                    <a:pt x="273774" y="59736"/>
                    <a:pt x="273556" y="59445"/>
                    <a:pt x="273337" y="59129"/>
                  </a:cubicBezTo>
                  <a:lnTo>
                    <a:pt x="272657" y="58255"/>
                  </a:lnTo>
                  <a:cubicBezTo>
                    <a:pt x="272171" y="57672"/>
                    <a:pt x="271758" y="57064"/>
                    <a:pt x="271272" y="56506"/>
                  </a:cubicBezTo>
                  <a:lnTo>
                    <a:pt x="269815" y="54805"/>
                  </a:lnTo>
                  <a:cubicBezTo>
                    <a:pt x="269572" y="54514"/>
                    <a:pt x="269329" y="54246"/>
                    <a:pt x="269062" y="53979"/>
                  </a:cubicBezTo>
                  <a:lnTo>
                    <a:pt x="268309" y="53178"/>
                  </a:lnTo>
                  <a:cubicBezTo>
                    <a:pt x="267313" y="52084"/>
                    <a:pt x="266244" y="51113"/>
                    <a:pt x="265199" y="50068"/>
                  </a:cubicBezTo>
                  <a:cubicBezTo>
                    <a:pt x="264106" y="49096"/>
                    <a:pt x="263037" y="48100"/>
                    <a:pt x="261920" y="47202"/>
                  </a:cubicBezTo>
                  <a:cubicBezTo>
                    <a:pt x="257474" y="43461"/>
                    <a:pt x="252762" y="40230"/>
                    <a:pt x="248049" y="37193"/>
                  </a:cubicBezTo>
                  <a:cubicBezTo>
                    <a:pt x="245693" y="35687"/>
                    <a:pt x="243361" y="34230"/>
                    <a:pt x="241004" y="32772"/>
                  </a:cubicBezTo>
                  <a:lnTo>
                    <a:pt x="237506" y="30610"/>
                  </a:lnTo>
                  <a:lnTo>
                    <a:pt x="236656" y="30076"/>
                  </a:lnTo>
                  <a:lnTo>
                    <a:pt x="236219" y="29784"/>
                  </a:lnTo>
                  <a:lnTo>
                    <a:pt x="235806" y="29541"/>
                  </a:lnTo>
                  <a:lnTo>
                    <a:pt x="234178" y="28472"/>
                  </a:lnTo>
                  <a:cubicBezTo>
                    <a:pt x="229878" y="25557"/>
                    <a:pt x="225627" y="22156"/>
                    <a:pt x="221206" y="18731"/>
                  </a:cubicBezTo>
                  <a:cubicBezTo>
                    <a:pt x="218971" y="17031"/>
                    <a:pt x="216712" y="15306"/>
                    <a:pt x="214331" y="13630"/>
                  </a:cubicBezTo>
                  <a:cubicBezTo>
                    <a:pt x="213190" y="12804"/>
                    <a:pt x="211951" y="12002"/>
                    <a:pt x="210736" y="11176"/>
                  </a:cubicBezTo>
                  <a:cubicBezTo>
                    <a:pt x="209473" y="10399"/>
                    <a:pt x="208210" y="9622"/>
                    <a:pt x="206898" y="8844"/>
                  </a:cubicBezTo>
                  <a:cubicBezTo>
                    <a:pt x="205610" y="8067"/>
                    <a:pt x="204226" y="7387"/>
                    <a:pt x="202865" y="6707"/>
                  </a:cubicBezTo>
                  <a:cubicBezTo>
                    <a:pt x="201456" y="6051"/>
                    <a:pt x="200072" y="5395"/>
                    <a:pt x="198541" y="4885"/>
                  </a:cubicBezTo>
                  <a:lnTo>
                    <a:pt x="197424" y="4472"/>
                  </a:lnTo>
                  <a:cubicBezTo>
                    <a:pt x="197059" y="4326"/>
                    <a:pt x="196695" y="4229"/>
                    <a:pt x="196306" y="4132"/>
                  </a:cubicBezTo>
                  <a:lnTo>
                    <a:pt x="194047" y="3476"/>
                  </a:lnTo>
                  <a:cubicBezTo>
                    <a:pt x="193318" y="3257"/>
                    <a:pt x="192541" y="3111"/>
                    <a:pt x="191812" y="2941"/>
                  </a:cubicBezTo>
                  <a:cubicBezTo>
                    <a:pt x="191059" y="2796"/>
                    <a:pt x="190306" y="2601"/>
                    <a:pt x="189553" y="2504"/>
                  </a:cubicBezTo>
                  <a:lnTo>
                    <a:pt x="189747" y="1435"/>
                  </a:lnTo>
                  <a:lnTo>
                    <a:pt x="188144" y="1168"/>
                  </a:lnTo>
                  <a:cubicBezTo>
                    <a:pt x="187610" y="1071"/>
                    <a:pt x="187051" y="949"/>
                    <a:pt x="186541" y="901"/>
                  </a:cubicBezTo>
                  <a:lnTo>
                    <a:pt x="183334" y="512"/>
                  </a:lnTo>
                  <a:lnTo>
                    <a:pt x="180152" y="245"/>
                  </a:lnTo>
                  <a:cubicBezTo>
                    <a:pt x="179107" y="172"/>
                    <a:pt x="178063" y="148"/>
                    <a:pt x="176994" y="99"/>
                  </a:cubicBezTo>
                  <a:cubicBezTo>
                    <a:pt x="175288" y="30"/>
                    <a:pt x="173586" y="1"/>
                    <a:pt x="171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endParaRPr>
                <a:solidFill>
                  <a:prstClr val="white"/>
                </a:solidFill>
                <a:latin typeface="Avenir Next LT Pro"/>
              </a:endParaRPr>
            </a:p>
          </p:txBody>
        </p:sp>
      </p:grpSp>
      <p:grpSp>
        <p:nvGrpSpPr>
          <p:cNvPr id="36" name="Google Shape;1119;p36">
            <a:extLst>
              <a:ext uri="{FF2B5EF4-FFF2-40B4-BE49-F238E27FC236}">
                <a16:creationId xmlns:a16="http://schemas.microsoft.com/office/drawing/2014/main" id="{4F82B7BF-0834-4485-956E-24C91FE4E0FD}"/>
              </a:ext>
            </a:extLst>
          </p:cNvPr>
          <p:cNvGrpSpPr/>
          <p:nvPr/>
        </p:nvGrpSpPr>
        <p:grpSpPr>
          <a:xfrm>
            <a:off x="6665440" y="2951234"/>
            <a:ext cx="2130584" cy="1646743"/>
            <a:chOff x="238125" y="693075"/>
            <a:chExt cx="7137450" cy="4314425"/>
          </a:xfr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63" name="Google Shape;1120;p36">
              <a:extLst>
                <a:ext uri="{FF2B5EF4-FFF2-40B4-BE49-F238E27FC236}">
                  <a16:creationId xmlns:a16="http://schemas.microsoft.com/office/drawing/2014/main" id="{98F9AE36-379A-4ED4-A7D0-654599E6EE87}"/>
                </a:ext>
              </a:extLst>
            </p:cNvPr>
            <p:cNvSpPr/>
            <p:nvPr/>
          </p:nvSpPr>
          <p:spPr>
            <a:xfrm>
              <a:off x="379850" y="806575"/>
              <a:ext cx="6881075" cy="4076325"/>
            </a:xfrm>
            <a:custGeom>
              <a:avLst/>
              <a:gdLst/>
              <a:ahLst/>
              <a:cxnLst/>
              <a:rect l="l" t="t" r="r" b="b"/>
              <a:pathLst>
                <a:path w="275243" h="163053" extrusionOk="0">
                  <a:moveTo>
                    <a:pt x="201254" y="0"/>
                  </a:moveTo>
                  <a:cubicBezTo>
                    <a:pt x="198902" y="0"/>
                    <a:pt x="196530" y="193"/>
                    <a:pt x="194136" y="606"/>
                  </a:cubicBezTo>
                  <a:cubicBezTo>
                    <a:pt x="167810" y="5138"/>
                    <a:pt x="136105" y="19221"/>
                    <a:pt x="129298" y="47821"/>
                  </a:cubicBezTo>
                  <a:cubicBezTo>
                    <a:pt x="127330" y="56163"/>
                    <a:pt x="127853" y="64956"/>
                    <a:pt x="125741" y="73262"/>
                  </a:cubicBezTo>
                  <a:cubicBezTo>
                    <a:pt x="120216" y="95037"/>
                    <a:pt x="98206" y="108452"/>
                    <a:pt x="76773" y="115169"/>
                  </a:cubicBezTo>
                  <a:cubicBezTo>
                    <a:pt x="59133" y="120694"/>
                    <a:pt x="40337" y="123457"/>
                    <a:pt x="24304" y="132665"/>
                  </a:cubicBezTo>
                  <a:cubicBezTo>
                    <a:pt x="12820" y="139255"/>
                    <a:pt x="2944" y="150594"/>
                    <a:pt x="1" y="163053"/>
                  </a:cubicBezTo>
                  <a:lnTo>
                    <a:pt x="275242" y="163053"/>
                  </a:lnTo>
                  <a:lnTo>
                    <a:pt x="275242" y="35778"/>
                  </a:lnTo>
                  <a:cubicBezTo>
                    <a:pt x="273220" y="34767"/>
                    <a:pt x="271198" y="33720"/>
                    <a:pt x="269211" y="32655"/>
                  </a:cubicBezTo>
                  <a:cubicBezTo>
                    <a:pt x="248547" y="21457"/>
                    <a:pt x="226060" y="0"/>
                    <a:pt x="2012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endParaRPr>
                <a:solidFill>
                  <a:prstClr val="black"/>
                </a:solidFill>
                <a:latin typeface="Avenir Next LT Pro"/>
              </a:endParaRPr>
            </a:p>
          </p:txBody>
        </p:sp>
        <p:sp>
          <p:nvSpPr>
            <p:cNvPr id="64" name="Google Shape;1121;p36">
              <a:extLst>
                <a:ext uri="{FF2B5EF4-FFF2-40B4-BE49-F238E27FC236}">
                  <a16:creationId xmlns:a16="http://schemas.microsoft.com/office/drawing/2014/main" id="{27903657-3069-4B80-AE31-807B9142E11C}"/>
                </a:ext>
              </a:extLst>
            </p:cNvPr>
            <p:cNvSpPr/>
            <p:nvPr/>
          </p:nvSpPr>
          <p:spPr>
            <a:xfrm>
              <a:off x="238125" y="693075"/>
              <a:ext cx="7137450" cy="4314425"/>
            </a:xfrm>
            <a:custGeom>
              <a:avLst/>
              <a:gdLst/>
              <a:ahLst/>
              <a:cxnLst/>
              <a:rect l="l" t="t" r="r" b="b"/>
              <a:pathLst>
                <a:path w="285498" h="172577" extrusionOk="0">
                  <a:moveTo>
                    <a:pt x="134633" y="40853"/>
                  </a:moveTo>
                  <a:cubicBezTo>
                    <a:pt x="134641" y="40853"/>
                    <a:pt x="134644" y="40862"/>
                    <a:pt x="134644" y="40880"/>
                  </a:cubicBezTo>
                  <a:lnTo>
                    <a:pt x="134644" y="40880"/>
                  </a:lnTo>
                  <a:cubicBezTo>
                    <a:pt x="134643" y="40866"/>
                    <a:pt x="134640" y="40859"/>
                    <a:pt x="134634" y="40859"/>
                  </a:cubicBezTo>
                  <a:cubicBezTo>
                    <a:pt x="134602" y="40859"/>
                    <a:pt x="134494" y="41022"/>
                    <a:pt x="134262" y="41456"/>
                  </a:cubicBezTo>
                  <a:cubicBezTo>
                    <a:pt x="134492" y="41016"/>
                    <a:pt x="134600" y="40853"/>
                    <a:pt x="134633" y="40853"/>
                  </a:cubicBezTo>
                  <a:close/>
                  <a:moveTo>
                    <a:pt x="42846" y="134659"/>
                  </a:moveTo>
                  <a:lnTo>
                    <a:pt x="40972" y="135394"/>
                  </a:lnTo>
                  <a:lnTo>
                    <a:pt x="40972" y="135394"/>
                  </a:lnTo>
                  <a:cubicBezTo>
                    <a:pt x="41594" y="135144"/>
                    <a:pt x="42219" y="134899"/>
                    <a:pt x="42846" y="134659"/>
                  </a:cubicBezTo>
                  <a:close/>
                  <a:moveTo>
                    <a:pt x="207515" y="9208"/>
                  </a:moveTo>
                  <a:lnTo>
                    <a:pt x="209103" y="9281"/>
                  </a:lnTo>
                  <a:cubicBezTo>
                    <a:pt x="209356" y="9281"/>
                    <a:pt x="209627" y="9281"/>
                    <a:pt x="209898" y="9317"/>
                  </a:cubicBezTo>
                  <a:lnTo>
                    <a:pt x="210674" y="9389"/>
                  </a:lnTo>
                  <a:lnTo>
                    <a:pt x="211469" y="9461"/>
                  </a:lnTo>
                  <a:cubicBezTo>
                    <a:pt x="211740" y="9497"/>
                    <a:pt x="211992" y="9515"/>
                    <a:pt x="212263" y="9570"/>
                  </a:cubicBezTo>
                  <a:lnTo>
                    <a:pt x="213834" y="9804"/>
                  </a:lnTo>
                  <a:cubicBezTo>
                    <a:pt x="215965" y="10165"/>
                    <a:pt x="218077" y="10671"/>
                    <a:pt x="220135" y="11303"/>
                  </a:cubicBezTo>
                  <a:lnTo>
                    <a:pt x="220912" y="11538"/>
                  </a:lnTo>
                  <a:cubicBezTo>
                    <a:pt x="221183" y="11610"/>
                    <a:pt x="221435" y="11718"/>
                    <a:pt x="221688" y="11790"/>
                  </a:cubicBezTo>
                  <a:lnTo>
                    <a:pt x="223241" y="12332"/>
                  </a:lnTo>
                  <a:lnTo>
                    <a:pt x="224776" y="12946"/>
                  </a:lnTo>
                  <a:lnTo>
                    <a:pt x="225534" y="13235"/>
                  </a:lnTo>
                  <a:lnTo>
                    <a:pt x="226311" y="13578"/>
                  </a:lnTo>
                  <a:lnTo>
                    <a:pt x="227845" y="14228"/>
                  </a:lnTo>
                  <a:lnTo>
                    <a:pt x="229362" y="14932"/>
                  </a:lnTo>
                  <a:lnTo>
                    <a:pt x="230120" y="15275"/>
                  </a:lnTo>
                  <a:lnTo>
                    <a:pt x="230879" y="15654"/>
                  </a:lnTo>
                  <a:lnTo>
                    <a:pt x="232395" y="16413"/>
                  </a:lnTo>
                  <a:lnTo>
                    <a:pt x="233894" y="17189"/>
                  </a:lnTo>
                  <a:lnTo>
                    <a:pt x="234652" y="17586"/>
                  </a:lnTo>
                  <a:lnTo>
                    <a:pt x="235393" y="18002"/>
                  </a:lnTo>
                  <a:lnTo>
                    <a:pt x="236873" y="18832"/>
                  </a:lnTo>
                  <a:lnTo>
                    <a:pt x="238354" y="19681"/>
                  </a:lnTo>
                  <a:cubicBezTo>
                    <a:pt x="242308" y="21974"/>
                    <a:pt x="246172" y="24484"/>
                    <a:pt x="250072" y="27047"/>
                  </a:cubicBezTo>
                  <a:cubicBezTo>
                    <a:pt x="253972" y="29629"/>
                    <a:pt x="257836" y="32247"/>
                    <a:pt x="261808" y="34829"/>
                  </a:cubicBezTo>
                  <a:cubicBezTo>
                    <a:pt x="263794" y="36111"/>
                    <a:pt x="265798" y="37375"/>
                    <a:pt x="267857" y="38603"/>
                  </a:cubicBezTo>
                  <a:cubicBezTo>
                    <a:pt x="268362" y="38910"/>
                    <a:pt x="268886" y="39199"/>
                    <a:pt x="269392" y="39506"/>
                  </a:cubicBezTo>
                  <a:cubicBezTo>
                    <a:pt x="269915" y="39813"/>
                    <a:pt x="270421" y="40120"/>
                    <a:pt x="270962" y="40409"/>
                  </a:cubicBezTo>
                  <a:lnTo>
                    <a:pt x="272533" y="41293"/>
                  </a:lnTo>
                  <a:lnTo>
                    <a:pt x="274122" y="42106"/>
                  </a:lnTo>
                  <a:lnTo>
                    <a:pt x="276108" y="43153"/>
                  </a:lnTo>
                  <a:lnTo>
                    <a:pt x="276180" y="43189"/>
                  </a:lnTo>
                  <a:lnTo>
                    <a:pt x="276180" y="43279"/>
                  </a:lnTo>
                  <a:lnTo>
                    <a:pt x="276180" y="48913"/>
                  </a:lnTo>
                  <a:lnTo>
                    <a:pt x="276180" y="62455"/>
                  </a:lnTo>
                  <a:cubicBezTo>
                    <a:pt x="276199" y="71410"/>
                    <a:pt x="276217" y="80203"/>
                    <a:pt x="276217" y="88798"/>
                  </a:cubicBezTo>
                  <a:cubicBezTo>
                    <a:pt x="276253" y="105969"/>
                    <a:pt x="276361" y="122327"/>
                    <a:pt x="276560" y="137404"/>
                  </a:cubicBezTo>
                  <a:cubicBezTo>
                    <a:pt x="276833" y="155442"/>
                    <a:pt x="277336" y="165142"/>
                    <a:pt x="277923" y="168033"/>
                  </a:cubicBezTo>
                  <a:lnTo>
                    <a:pt x="277923" y="168033"/>
                  </a:lnTo>
                  <a:cubicBezTo>
                    <a:pt x="275117" y="167693"/>
                    <a:pt x="270175" y="167365"/>
                    <a:pt x="262458" y="167069"/>
                  </a:cubicBezTo>
                  <a:lnTo>
                    <a:pt x="242344" y="167069"/>
                  </a:lnTo>
                  <a:cubicBezTo>
                    <a:pt x="239708" y="166672"/>
                    <a:pt x="241225" y="166239"/>
                    <a:pt x="242813" y="165823"/>
                  </a:cubicBezTo>
                  <a:lnTo>
                    <a:pt x="112686" y="165264"/>
                  </a:lnTo>
                  <a:cubicBezTo>
                    <a:pt x="85530" y="165210"/>
                    <a:pt x="58591" y="165119"/>
                    <a:pt x="31923" y="164975"/>
                  </a:cubicBezTo>
                  <a:lnTo>
                    <a:pt x="12332" y="164866"/>
                  </a:lnTo>
                  <a:lnTo>
                    <a:pt x="10093" y="164830"/>
                  </a:lnTo>
                  <a:lnTo>
                    <a:pt x="9515" y="164830"/>
                  </a:lnTo>
                  <a:lnTo>
                    <a:pt x="9515" y="164812"/>
                  </a:lnTo>
                  <a:lnTo>
                    <a:pt x="9533" y="164740"/>
                  </a:lnTo>
                  <a:lnTo>
                    <a:pt x="9570" y="164596"/>
                  </a:lnTo>
                  <a:lnTo>
                    <a:pt x="9660" y="164325"/>
                  </a:lnTo>
                  <a:lnTo>
                    <a:pt x="9804" y="163783"/>
                  </a:lnTo>
                  <a:lnTo>
                    <a:pt x="10003" y="163259"/>
                  </a:lnTo>
                  <a:lnTo>
                    <a:pt x="10183" y="162736"/>
                  </a:lnTo>
                  <a:lnTo>
                    <a:pt x="10418" y="162230"/>
                  </a:lnTo>
                  <a:cubicBezTo>
                    <a:pt x="10490" y="162068"/>
                    <a:pt x="10563" y="161905"/>
                    <a:pt x="10635" y="161725"/>
                  </a:cubicBezTo>
                  <a:lnTo>
                    <a:pt x="11140" y="160750"/>
                  </a:lnTo>
                  <a:cubicBezTo>
                    <a:pt x="11303" y="160407"/>
                    <a:pt x="11465" y="160064"/>
                    <a:pt x="11646" y="159721"/>
                  </a:cubicBezTo>
                  <a:lnTo>
                    <a:pt x="12224" y="158709"/>
                  </a:lnTo>
                  <a:cubicBezTo>
                    <a:pt x="12422" y="158384"/>
                    <a:pt x="12603" y="158041"/>
                    <a:pt x="12802" y="157698"/>
                  </a:cubicBezTo>
                  <a:lnTo>
                    <a:pt x="13433" y="156723"/>
                  </a:lnTo>
                  <a:cubicBezTo>
                    <a:pt x="16846" y="151505"/>
                    <a:pt x="21179" y="146955"/>
                    <a:pt x="26235" y="143290"/>
                  </a:cubicBezTo>
                  <a:cubicBezTo>
                    <a:pt x="30506" y="140137"/>
                    <a:pt x="35351" y="137693"/>
                    <a:pt x="40380" y="135634"/>
                  </a:cubicBezTo>
                  <a:lnTo>
                    <a:pt x="40380" y="135634"/>
                  </a:lnTo>
                  <a:lnTo>
                    <a:pt x="38368" y="136501"/>
                  </a:lnTo>
                  <a:cubicBezTo>
                    <a:pt x="38007" y="136663"/>
                    <a:pt x="37628" y="136808"/>
                    <a:pt x="37267" y="136988"/>
                  </a:cubicBezTo>
                  <a:lnTo>
                    <a:pt x="36184" y="137512"/>
                  </a:lnTo>
                  <a:lnTo>
                    <a:pt x="35100" y="138036"/>
                  </a:lnTo>
                  <a:cubicBezTo>
                    <a:pt x="34739" y="138198"/>
                    <a:pt x="34378" y="138379"/>
                    <a:pt x="34035" y="138559"/>
                  </a:cubicBezTo>
                  <a:lnTo>
                    <a:pt x="31923" y="139697"/>
                  </a:lnTo>
                  <a:cubicBezTo>
                    <a:pt x="31561" y="139877"/>
                    <a:pt x="31218" y="140076"/>
                    <a:pt x="30893" y="140275"/>
                  </a:cubicBezTo>
                  <a:lnTo>
                    <a:pt x="29882" y="140889"/>
                  </a:lnTo>
                  <a:cubicBezTo>
                    <a:pt x="29539" y="141069"/>
                    <a:pt x="29214" y="141286"/>
                    <a:pt x="28871" y="141520"/>
                  </a:cubicBezTo>
                  <a:lnTo>
                    <a:pt x="27896" y="142152"/>
                  </a:lnTo>
                  <a:cubicBezTo>
                    <a:pt x="27553" y="142369"/>
                    <a:pt x="27246" y="142604"/>
                    <a:pt x="26921" y="142839"/>
                  </a:cubicBezTo>
                  <a:lnTo>
                    <a:pt x="25964" y="143525"/>
                  </a:lnTo>
                  <a:cubicBezTo>
                    <a:pt x="20927" y="147298"/>
                    <a:pt x="16485" y="151957"/>
                    <a:pt x="13181" y="157265"/>
                  </a:cubicBezTo>
                  <a:lnTo>
                    <a:pt x="12856" y="157753"/>
                  </a:lnTo>
                  <a:cubicBezTo>
                    <a:pt x="12765" y="157915"/>
                    <a:pt x="12675" y="158096"/>
                    <a:pt x="12567" y="158258"/>
                  </a:cubicBezTo>
                  <a:lnTo>
                    <a:pt x="11989" y="159269"/>
                  </a:lnTo>
                  <a:lnTo>
                    <a:pt x="11718" y="159811"/>
                  </a:lnTo>
                  <a:cubicBezTo>
                    <a:pt x="11610" y="159973"/>
                    <a:pt x="11538" y="160154"/>
                    <a:pt x="11447" y="160334"/>
                  </a:cubicBezTo>
                  <a:lnTo>
                    <a:pt x="10942" y="161382"/>
                  </a:lnTo>
                  <a:lnTo>
                    <a:pt x="10707" y="161815"/>
                  </a:lnTo>
                  <a:lnTo>
                    <a:pt x="10599" y="162050"/>
                  </a:lnTo>
                  <a:lnTo>
                    <a:pt x="10400" y="162537"/>
                  </a:lnTo>
                  <a:lnTo>
                    <a:pt x="10292" y="162790"/>
                  </a:lnTo>
                  <a:lnTo>
                    <a:pt x="10201" y="163043"/>
                  </a:lnTo>
                  <a:lnTo>
                    <a:pt x="10021" y="163548"/>
                  </a:lnTo>
                  <a:cubicBezTo>
                    <a:pt x="9949" y="163711"/>
                    <a:pt x="9895" y="163891"/>
                    <a:pt x="9840" y="164054"/>
                  </a:cubicBezTo>
                  <a:lnTo>
                    <a:pt x="9696" y="164578"/>
                  </a:lnTo>
                  <a:lnTo>
                    <a:pt x="9660" y="164722"/>
                  </a:lnTo>
                  <a:lnTo>
                    <a:pt x="9660" y="164740"/>
                  </a:lnTo>
                  <a:lnTo>
                    <a:pt x="9660" y="164758"/>
                  </a:lnTo>
                  <a:lnTo>
                    <a:pt x="10526" y="164758"/>
                  </a:lnTo>
                  <a:lnTo>
                    <a:pt x="12729" y="164740"/>
                  </a:lnTo>
                  <a:lnTo>
                    <a:pt x="32717" y="164848"/>
                  </a:lnTo>
                  <a:lnTo>
                    <a:pt x="112686" y="165228"/>
                  </a:lnTo>
                  <a:lnTo>
                    <a:pt x="244186" y="165408"/>
                  </a:lnTo>
                  <a:cubicBezTo>
                    <a:pt x="245666" y="164921"/>
                    <a:pt x="245269" y="164487"/>
                    <a:pt x="235645" y="164198"/>
                  </a:cubicBezTo>
                  <a:cubicBezTo>
                    <a:pt x="230892" y="163981"/>
                    <a:pt x="221930" y="163918"/>
                    <a:pt x="211145" y="163918"/>
                  </a:cubicBezTo>
                  <a:cubicBezTo>
                    <a:pt x="196079" y="163918"/>
                    <a:pt x="177455" y="164041"/>
                    <a:pt x="161777" y="164041"/>
                  </a:cubicBezTo>
                  <a:cubicBezTo>
                    <a:pt x="157001" y="164041"/>
                    <a:pt x="152499" y="164030"/>
                    <a:pt x="148454" y="164000"/>
                  </a:cubicBezTo>
                  <a:cubicBezTo>
                    <a:pt x="111584" y="163603"/>
                    <a:pt x="73035" y="163440"/>
                    <a:pt x="34468" y="163314"/>
                  </a:cubicBezTo>
                  <a:lnTo>
                    <a:pt x="20024" y="163278"/>
                  </a:lnTo>
                  <a:lnTo>
                    <a:pt x="12802" y="163241"/>
                  </a:lnTo>
                  <a:lnTo>
                    <a:pt x="11736" y="163241"/>
                  </a:lnTo>
                  <a:cubicBezTo>
                    <a:pt x="11808" y="162934"/>
                    <a:pt x="11935" y="162628"/>
                    <a:pt x="12061" y="162339"/>
                  </a:cubicBezTo>
                  <a:lnTo>
                    <a:pt x="12711" y="161039"/>
                  </a:lnTo>
                  <a:cubicBezTo>
                    <a:pt x="12928" y="160551"/>
                    <a:pt x="13217" y="160082"/>
                    <a:pt x="13470" y="159612"/>
                  </a:cubicBezTo>
                  <a:lnTo>
                    <a:pt x="13867" y="158890"/>
                  </a:lnTo>
                  <a:lnTo>
                    <a:pt x="14047" y="158547"/>
                  </a:lnTo>
                  <a:lnTo>
                    <a:pt x="14282" y="158204"/>
                  </a:lnTo>
                  <a:lnTo>
                    <a:pt x="15149" y="156832"/>
                  </a:lnTo>
                  <a:cubicBezTo>
                    <a:pt x="17604" y="153184"/>
                    <a:pt x="20529" y="149880"/>
                    <a:pt x="23852" y="147009"/>
                  </a:cubicBezTo>
                  <a:lnTo>
                    <a:pt x="24484" y="146468"/>
                  </a:lnTo>
                  <a:cubicBezTo>
                    <a:pt x="24682" y="146287"/>
                    <a:pt x="24899" y="146125"/>
                    <a:pt x="25116" y="145962"/>
                  </a:cubicBezTo>
                  <a:lnTo>
                    <a:pt x="26397" y="144933"/>
                  </a:lnTo>
                  <a:lnTo>
                    <a:pt x="27734" y="143958"/>
                  </a:lnTo>
                  <a:cubicBezTo>
                    <a:pt x="27950" y="143795"/>
                    <a:pt x="28185" y="143633"/>
                    <a:pt x="28402" y="143470"/>
                  </a:cubicBezTo>
                  <a:lnTo>
                    <a:pt x="29088" y="143019"/>
                  </a:lnTo>
                  <a:cubicBezTo>
                    <a:pt x="29557" y="142712"/>
                    <a:pt x="29991" y="142405"/>
                    <a:pt x="30460" y="142116"/>
                  </a:cubicBezTo>
                  <a:lnTo>
                    <a:pt x="31868" y="141286"/>
                  </a:lnTo>
                  <a:lnTo>
                    <a:pt x="32211" y="141069"/>
                  </a:lnTo>
                  <a:lnTo>
                    <a:pt x="32573" y="140870"/>
                  </a:lnTo>
                  <a:lnTo>
                    <a:pt x="33313" y="140473"/>
                  </a:lnTo>
                  <a:lnTo>
                    <a:pt x="34793" y="139679"/>
                  </a:lnTo>
                  <a:cubicBezTo>
                    <a:pt x="38802" y="137638"/>
                    <a:pt x="42973" y="135905"/>
                    <a:pt x="47252" y="134461"/>
                  </a:cubicBezTo>
                  <a:cubicBezTo>
                    <a:pt x="55846" y="131536"/>
                    <a:pt x="64838" y="129477"/>
                    <a:pt x="73866" y="127130"/>
                  </a:cubicBezTo>
                  <a:cubicBezTo>
                    <a:pt x="77134" y="126263"/>
                    <a:pt x="80420" y="125361"/>
                    <a:pt x="83724" y="124368"/>
                  </a:cubicBezTo>
                  <a:cubicBezTo>
                    <a:pt x="87065" y="123356"/>
                    <a:pt x="90351" y="122183"/>
                    <a:pt x="93601" y="120865"/>
                  </a:cubicBezTo>
                  <a:cubicBezTo>
                    <a:pt x="96851" y="119565"/>
                    <a:pt x="100047" y="118102"/>
                    <a:pt x="103152" y="116459"/>
                  </a:cubicBezTo>
                  <a:cubicBezTo>
                    <a:pt x="106294" y="114834"/>
                    <a:pt x="109346" y="113011"/>
                    <a:pt x="112271" y="111024"/>
                  </a:cubicBezTo>
                  <a:cubicBezTo>
                    <a:pt x="115250" y="108984"/>
                    <a:pt x="118066" y="106727"/>
                    <a:pt x="120703" y="104290"/>
                  </a:cubicBezTo>
                  <a:cubicBezTo>
                    <a:pt x="123393" y="101816"/>
                    <a:pt x="125848" y="99090"/>
                    <a:pt x="128033" y="96147"/>
                  </a:cubicBezTo>
                  <a:lnTo>
                    <a:pt x="128448" y="95587"/>
                  </a:lnTo>
                  <a:cubicBezTo>
                    <a:pt x="128575" y="95406"/>
                    <a:pt x="128701" y="95208"/>
                    <a:pt x="128846" y="95027"/>
                  </a:cubicBezTo>
                  <a:lnTo>
                    <a:pt x="129640" y="93853"/>
                  </a:lnTo>
                  <a:cubicBezTo>
                    <a:pt x="129893" y="93474"/>
                    <a:pt x="130146" y="93077"/>
                    <a:pt x="130380" y="92680"/>
                  </a:cubicBezTo>
                  <a:cubicBezTo>
                    <a:pt x="130615" y="92283"/>
                    <a:pt x="130886" y="91903"/>
                    <a:pt x="131103" y="91488"/>
                  </a:cubicBezTo>
                  <a:lnTo>
                    <a:pt x="131789" y="90278"/>
                  </a:lnTo>
                  <a:cubicBezTo>
                    <a:pt x="131897" y="90080"/>
                    <a:pt x="132005" y="89881"/>
                    <a:pt x="132132" y="89665"/>
                  </a:cubicBezTo>
                  <a:lnTo>
                    <a:pt x="132439" y="89051"/>
                  </a:lnTo>
                  <a:lnTo>
                    <a:pt x="133071" y="87787"/>
                  </a:lnTo>
                  <a:cubicBezTo>
                    <a:pt x="133269" y="87371"/>
                    <a:pt x="133450" y="86938"/>
                    <a:pt x="133649" y="86505"/>
                  </a:cubicBezTo>
                  <a:cubicBezTo>
                    <a:pt x="134028" y="85656"/>
                    <a:pt x="134371" y="84789"/>
                    <a:pt x="134714" y="83905"/>
                  </a:cubicBezTo>
                  <a:cubicBezTo>
                    <a:pt x="134894" y="83489"/>
                    <a:pt x="135021" y="83038"/>
                    <a:pt x="135183" y="82587"/>
                  </a:cubicBezTo>
                  <a:lnTo>
                    <a:pt x="135635" y="81251"/>
                  </a:lnTo>
                  <a:lnTo>
                    <a:pt x="136014" y="79896"/>
                  </a:lnTo>
                  <a:cubicBezTo>
                    <a:pt x="136140" y="79445"/>
                    <a:pt x="136267" y="78994"/>
                    <a:pt x="136375" y="78542"/>
                  </a:cubicBezTo>
                  <a:cubicBezTo>
                    <a:pt x="136465" y="78091"/>
                    <a:pt x="136574" y="77639"/>
                    <a:pt x="136682" y="77188"/>
                  </a:cubicBezTo>
                  <a:lnTo>
                    <a:pt x="136953" y="75834"/>
                  </a:lnTo>
                  <a:cubicBezTo>
                    <a:pt x="137278" y="74028"/>
                    <a:pt x="137531" y="72241"/>
                    <a:pt x="137729" y="70507"/>
                  </a:cubicBezTo>
                  <a:cubicBezTo>
                    <a:pt x="137910" y="68756"/>
                    <a:pt x="138072" y="67059"/>
                    <a:pt x="138217" y="65380"/>
                  </a:cubicBezTo>
                  <a:cubicBezTo>
                    <a:pt x="138506" y="62039"/>
                    <a:pt x="138776" y="58843"/>
                    <a:pt x="139318" y="55828"/>
                  </a:cubicBezTo>
                  <a:cubicBezTo>
                    <a:pt x="140365" y="49906"/>
                    <a:pt x="142694" y="44254"/>
                    <a:pt x="146107" y="39307"/>
                  </a:cubicBezTo>
                  <a:cubicBezTo>
                    <a:pt x="149538" y="34306"/>
                    <a:pt x="154015" y="29954"/>
                    <a:pt x="159053" y="26271"/>
                  </a:cubicBezTo>
                  <a:cubicBezTo>
                    <a:pt x="161599" y="24411"/>
                    <a:pt x="164271" y="22714"/>
                    <a:pt x="167034" y="21197"/>
                  </a:cubicBezTo>
                  <a:cubicBezTo>
                    <a:pt x="169814" y="19663"/>
                    <a:pt x="172703" y="18272"/>
                    <a:pt x="175628" y="17027"/>
                  </a:cubicBezTo>
                  <a:cubicBezTo>
                    <a:pt x="176134" y="16810"/>
                    <a:pt x="176639" y="16593"/>
                    <a:pt x="177163" y="16395"/>
                  </a:cubicBezTo>
                  <a:lnTo>
                    <a:pt x="178698" y="15781"/>
                  </a:lnTo>
                  <a:lnTo>
                    <a:pt x="180250" y="15185"/>
                  </a:lnTo>
                  <a:lnTo>
                    <a:pt x="181027" y="14896"/>
                  </a:lnTo>
                  <a:lnTo>
                    <a:pt x="181803" y="14643"/>
                  </a:lnTo>
                  <a:lnTo>
                    <a:pt x="183374" y="14101"/>
                  </a:lnTo>
                  <a:cubicBezTo>
                    <a:pt x="183898" y="13921"/>
                    <a:pt x="184439" y="13758"/>
                    <a:pt x="184963" y="13578"/>
                  </a:cubicBezTo>
                  <a:cubicBezTo>
                    <a:pt x="186028" y="13235"/>
                    <a:pt x="187093" y="12928"/>
                    <a:pt x="188177" y="12603"/>
                  </a:cubicBezTo>
                  <a:cubicBezTo>
                    <a:pt x="190325" y="12007"/>
                    <a:pt x="192492" y="11429"/>
                    <a:pt x="194695" y="10942"/>
                  </a:cubicBezTo>
                  <a:cubicBezTo>
                    <a:pt x="195796" y="10689"/>
                    <a:pt x="196898" y="10454"/>
                    <a:pt x="197999" y="10238"/>
                  </a:cubicBezTo>
                  <a:cubicBezTo>
                    <a:pt x="198559" y="10129"/>
                    <a:pt x="199101" y="10021"/>
                    <a:pt x="199660" y="9913"/>
                  </a:cubicBezTo>
                  <a:lnTo>
                    <a:pt x="200491" y="9768"/>
                  </a:lnTo>
                  <a:cubicBezTo>
                    <a:pt x="200762" y="9714"/>
                    <a:pt x="201014" y="9696"/>
                    <a:pt x="201267" y="9660"/>
                  </a:cubicBezTo>
                  <a:lnTo>
                    <a:pt x="202820" y="9425"/>
                  </a:lnTo>
                  <a:lnTo>
                    <a:pt x="204373" y="9299"/>
                  </a:lnTo>
                  <a:lnTo>
                    <a:pt x="205149" y="9245"/>
                  </a:lnTo>
                  <a:lnTo>
                    <a:pt x="205944" y="9226"/>
                  </a:lnTo>
                  <a:cubicBezTo>
                    <a:pt x="206467" y="9226"/>
                    <a:pt x="206991" y="9208"/>
                    <a:pt x="207515" y="9208"/>
                  </a:cubicBezTo>
                  <a:close/>
                  <a:moveTo>
                    <a:pt x="207641" y="0"/>
                  </a:moveTo>
                  <a:cubicBezTo>
                    <a:pt x="206973" y="0"/>
                    <a:pt x="206305" y="18"/>
                    <a:pt x="205637" y="18"/>
                  </a:cubicBezTo>
                  <a:cubicBezTo>
                    <a:pt x="205312" y="36"/>
                    <a:pt x="204969" y="18"/>
                    <a:pt x="204626" y="54"/>
                  </a:cubicBezTo>
                  <a:lnTo>
                    <a:pt x="203633" y="126"/>
                  </a:lnTo>
                  <a:lnTo>
                    <a:pt x="202639" y="199"/>
                  </a:lnTo>
                  <a:cubicBezTo>
                    <a:pt x="202296" y="235"/>
                    <a:pt x="201971" y="235"/>
                    <a:pt x="201646" y="289"/>
                  </a:cubicBezTo>
                  <a:cubicBezTo>
                    <a:pt x="200328" y="488"/>
                    <a:pt x="198956" y="650"/>
                    <a:pt x="197764" y="903"/>
                  </a:cubicBezTo>
                  <a:cubicBezTo>
                    <a:pt x="196537" y="1119"/>
                    <a:pt x="195327" y="1372"/>
                    <a:pt x="194099" y="1625"/>
                  </a:cubicBezTo>
                  <a:cubicBezTo>
                    <a:pt x="193485" y="1751"/>
                    <a:pt x="192889" y="1896"/>
                    <a:pt x="192275" y="2022"/>
                  </a:cubicBezTo>
                  <a:cubicBezTo>
                    <a:pt x="191662" y="2167"/>
                    <a:pt x="191066" y="2293"/>
                    <a:pt x="190452" y="2456"/>
                  </a:cubicBezTo>
                  <a:lnTo>
                    <a:pt x="188646" y="2907"/>
                  </a:lnTo>
                  <a:lnTo>
                    <a:pt x="186841" y="3394"/>
                  </a:lnTo>
                  <a:lnTo>
                    <a:pt x="185938" y="3629"/>
                  </a:lnTo>
                  <a:lnTo>
                    <a:pt x="185035" y="3900"/>
                  </a:lnTo>
                  <a:lnTo>
                    <a:pt x="183248" y="4424"/>
                  </a:lnTo>
                  <a:lnTo>
                    <a:pt x="181460" y="4983"/>
                  </a:lnTo>
                  <a:lnTo>
                    <a:pt x="180575" y="5272"/>
                  </a:lnTo>
                  <a:lnTo>
                    <a:pt x="179691" y="5579"/>
                  </a:lnTo>
                  <a:lnTo>
                    <a:pt x="177921" y="6175"/>
                  </a:lnTo>
                  <a:lnTo>
                    <a:pt x="176170" y="6825"/>
                  </a:lnTo>
                  <a:lnTo>
                    <a:pt x="175285" y="7150"/>
                  </a:lnTo>
                  <a:lnTo>
                    <a:pt x="174418" y="7493"/>
                  </a:lnTo>
                  <a:lnTo>
                    <a:pt x="172685" y="8197"/>
                  </a:lnTo>
                  <a:lnTo>
                    <a:pt x="170952" y="8938"/>
                  </a:lnTo>
                  <a:lnTo>
                    <a:pt x="170085" y="9299"/>
                  </a:lnTo>
                  <a:lnTo>
                    <a:pt x="169236" y="9696"/>
                  </a:lnTo>
                  <a:lnTo>
                    <a:pt x="167521" y="10472"/>
                  </a:lnTo>
                  <a:lnTo>
                    <a:pt x="165842" y="11303"/>
                  </a:lnTo>
                  <a:lnTo>
                    <a:pt x="164993" y="11718"/>
                  </a:lnTo>
                  <a:lnTo>
                    <a:pt x="164163" y="12170"/>
                  </a:lnTo>
                  <a:lnTo>
                    <a:pt x="162502" y="13072"/>
                  </a:lnTo>
                  <a:lnTo>
                    <a:pt x="160859" y="13993"/>
                  </a:lnTo>
                  <a:lnTo>
                    <a:pt x="160028" y="14463"/>
                  </a:lnTo>
                  <a:lnTo>
                    <a:pt x="159234" y="14950"/>
                  </a:lnTo>
                  <a:lnTo>
                    <a:pt x="157608" y="15943"/>
                  </a:lnTo>
                  <a:lnTo>
                    <a:pt x="156038" y="16990"/>
                  </a:lnTo>
                  <a:lnTo>
                    <a:pt x="155243" y="17514"/>
                  </a:lnTo>
                  <a:lnTo>
                    <a:pt x="154467" y="18074"/>
                  </a:lnTo>
                  <a:lnTo>
                    <a:pt x="152914" y="19175"/>
                  </a:lnTo>
                  <a:lnTo>
                    <a:pt x="151397" y="20331"/>
                  </a:lnTo>
                  <a:cubicBezTo>
                    <a:pt x="151145" y="20529"/>
                    <a:pt x="150892" y="20728"/>
                    <a:pt x="150657" y="20927"/>
                  </a:cubicBezTo>
                  <a:lnTo>
                    <a:pt x="149917" y="21540"/>
                  </a:lnTo>
                  <a:cubicBezTo>
                    <a:pt x="147931" y="23165"/>
                    <a:pt x="146053" y="24899"/>
                    <a:pt x="144265" y="26759"/>
                  </a:cubicBezTo>
                  <a:cubicBezTo>
                    <a:pt x="143399" y="27697"/>
                    <a:pt x="142514" y="28618"/>
                    <a:pt x="141701" y="29629"/>
                  </a:cubicBezTo>
                  <a:lnTo>
                    <a:pt x="141069" y="30370"/>
                  </a:lnTo>
                  <a:lnTo>
                    <a:pt x="140762" y="30749"/>
                  </a:lnTo>
                  <a:lnTo>
                    <a:pt x="140474" y="31128"/>
                  </a:lnTo>
                  <a:lnTo>
                    <a:pt x="139282" y="32681"/>
                  </a:lnTo>
                  <a:cubicBezTo>
                    <a:pt x="137747" y="34775"/>
                    <a:pt x="136375" y="36996"/>
                    <a:pt x="135147" y="39307"/>
                  </a:cubicBezTo>
                  <a:lnTo>
                    <a:pt x="134696" y="40156"/>
                  </a:lnTo>
                  <a:cubicBezTo>
                    <a:pt x="134551" y="40445"/>
                    <a:pt x="134425" y="40752"/>
                    <a:pt x="134280" y="41041"/>
                  </a:cubicBezTo>
                  <a:lnTo>
                    <a:pt x="133450" y="42828"/>
                  </a:lnTo>
                  <a:cubicBezTo>
                    <a:pt x="133197" y="43424"/>
                    <a:pt x="132962" y="44038"/>
                    <a:pt x="132728" y="44634"/>
                  </a:cubicBezTo>
                  <a:lnTo>
                    <a:pt x="132367" y="45536"/>
                  </a:lnTo>
                  <a:cubicBezTo>
                    <a:pt x="132258" y="45843"/>
                    <a:pt x="132150" y="46150"/>
                    <a:pt x="132042" y="46475"/>
                  </a:cubicBezTo>
                  <a:lnTo>
                    <a:pt x="131428" y="48335"/>
                  </a:lnTo>
                  <a:cubicBezTo>
                    <a:pt x="131247" y="48949"/>
                    <a:pt x="131085" y="49581"/>
                    <a:pt x="130922" y="50213"/>
                  </a:cubicBezTo>
                  <a:lnTo>
                    <a:pt x="130669" y="51152"/>
                  </a:lnTo>
                  <a:cubicBezTo>
                    <a:pt x="130579" y="51477"/>
                    <a:pt x="130507" y="51802"/>
                    <a:pt x="130435" y="52109"/>
                  </a:cubicBezTo>
                  <a:lnTo>
                    <a:pt x="130236" y="53066"/>
                  </a:lnTo>
                  <a:lnTo>
                    <a:pt x="130055" y="54023"/>
                  </a:lnTo>
                  <a:cubicBezTo>
                    <a:pt x="129604" y="56550"/>
                    <a:pt x="129297" y="59042"/>
                    <a:pt x="129080" y="61462"/>
                  </a:cubicBezTo>
                  <a:cubicBezTo>
                    <a:pt x="128629" y="66319"/>
                    <a:pt x="128340" y="70905"/>
                    <a:pt x="127455" y="75112"/>
                  </a:cubicBezTo>
                  <a:cubicBezTo>
                    <a:pt x="126571" y="79301"/>
                    <a:pt x="125000" y="83291"/>
                    <a:pt x="122833" y="86956"/>
                  </a:cubicBezTo>
                  <a:cubicBezTo>
                    <a:pt x="120576" y="90676"/>
                    <a:pt x="117832" y="94052"/>
                    <a:pt x="114672" y="97031"/>
                  </a:cubicBezTo>
                  <a:cubicBezTo>
                    <a:pt x="113065" y="98548"/>
                    <a:pt x="111386" y="99992"/>
                    <a:pt x="109616" y="101328"/>
                  </a:cubicBezTo>
                  <a:cubicBezTo>
                    <a:pt x="109183" y="101653"/>
                    <a:pt x="108732" y="101997"/>
                    <a:pt x="108280" y="102322"/>
                  </a:cubicBezTo>
                  <a:lnTo>
                    <a:pt x="106926" y="103297"/>
                  </a:lnTo>
                  <a:lnTo>
                    <a:pt x="105536" y="104217"/>
                  </a:lnTo>
                  <a:cubicBezTo>
                    <a:pt x="105084" y="104542"/>
                    <a:pt x="104597" y="104831"/>
                    <a:pt x="104127" y="105120"/>
                  </a:cubicBezTo>
                  <a:cubicBezTo>
                    <a:pt x="102232" y="106312"/>
                    <a:pt x="100282" y="107449"/>
                    <a:pt x="98277" y="108479"/>
                  </a:cubicBezTo>
                  <a:cubicBezTo>
                    <a:pt x="96255" y="109526"/>
                    <a:pt x="94215" y="110483"/>
                    <a:pt x="92138" y="111404"/>
                  </a:cubicBezTo>
                  <a:cubicBezTo>
                    <a:pt x="90062" y="112306"/>
                    <a:pt x="87949" y="113137"/>
                    <a:pt x="85801" y="113913"/>
                  </a:cubicBezTo>
                  <a:lnTo>
                    <a:pt x="85006" y="114202"/>
                  </a:lnTo>
                  <a:lnTo>
                    <a:pt x="84194" y="114491"/>
                  </a:lnTo>
                  <a:cubicBezTo>
                    <a:pt x="83652" y="114672"/>
                    <a:pt x="83111" y="114852"/>
                    <a:pt x="82569" y="115033"/>
                  </a:cubicBezTo>
                  <a:lnTo>
                    <a:pt x="80944" y="115556"/>
                  </a:lnTo>
                  <a:lnTo>
                    <a:pt x="79283" y="116062"/>
                  </a:lnTo>
                  <a:cubicBezTo>
                    <a:pt x="74859" y="117398"/>
                    <a:pt x="70327" y="118590"/>
                    <a:pt x="65759" y="119781"/>
                  </a:cubicBezTo>
                  <a:cubicBezTo>
                    <a:pt x="61191" y="120991"/>
                    <a:pt x="56569" y="122183"/>
                    <a:pt x="51928" y="123555"/>
                  </a:cubicBezTo>
                  <a:cubicBezTo>
                    <a:pt x="47234" y="124909"/>
                    <a:pt x="42612" y="126516"/>
                    <a:pt x="38098" y="128358"/>
                  </a:cubicBezTo>
                  <a:cubicBezTo>
                    <a:pt x="37520" y="128575"/>
                    <a:pt x="36960" y="128845"/>
                    <a:pt x="36382" y="129098"/>
                  </a:cubicBezTo>
                  <a:lnTo>
                    <a:pt x="34685" y="129838"/>
                  </a:lnTo>
                  <a:lnTo>
                    <a:pt x="34270" y="130037"/>
                  </a:lnTo>
                  <a:lnTo>
                    <a:pt x="33836" y="130236"/>
                  </a:lnTo>
                  <a:lnTo>
                    <a:pt x="33006" y="130651"/>
                  </a:lnTo>
                  <a:lnTo>
                    <a:pt x="31327" y="131463"/>
                  </a:lnTo>
                  <a:cubicBezTo>
                    <a:pt x="31038" y="131608"/>
                    <a:pt x="30767" y="131752"/>
                    <a:pt x="30496" y="131897"/>
                  </a:cubicBezTo>
                  <a:lnTo>
                    <a:pt x="29666" y="132348"/>
                  </a:lnTo>
                  <a:lnTo>
                    <a:pt x="28022" y="133251"/>
                  </a:lnTo>
                  <a:cubicBezTo>
                    <a:pt x="27481" y="133558"/>
                    <a:pt x="26921" y="133901"/>
                    <a:pt x="26379" y="134226"/>
                  </a:cubicBezTo>
                  <a:lnTo>
                    <a:pt x="25567" y="134732"/>
                  </a:lnTo>
                  <a:cubicBezTo>
                    <a:pt x="25296" y="134894"/>
                    <a:pt x="25025" y="135093"/>
                    <a:pt x="24754" y="135255"/>
                  </a:cubicBezTo>
                  <a:lnTo>
                    <a:pt x="23184" y="136338"/>
                  </a:lnTo>
                  <a:lnTo>
                    <a:pt x="21631" y="137458"/>
                  </a:lnTo>
                  <a:cubicBezTo>
                    <a:pt x="21125" y="137819"/>
                    <a:pt x="20620" y="138234"/>
                    <a:pt x="20132" y="138632"/>
                  </a:cubicBezTo>
                  <a:lnTo>
                    <a:pt x="19392" y="139227"/>
                  </a:lnTo>
                  <a:cubicBezTo>
                    <a:pt x="19139" y="139426"/>
                    <a:pt x="18868" y="139625"/>
                    <a:pt x="18652" y="139841"/>
                  </a:cubicBezTo>
                  <a:lnTo>
                    <a:pt x="17207" y="141123"/>
                  </a:lnTo>
                  <a:lnTo>
                    <a:pt x="16864" y="141430"/>
                  </a:lnTo>
                  <a:lnTo>
                    <a:pt x="16503" y="141773"/>
                  </a:lnTo>
                  <a:lnTo>
                    <a:pt x="15817" y="142423"/>
                  </a:lnTo>
                  <a:cubicBezTo>
                    <a:pt x="14878" y="143290"/>
                    <a:pt x="14029" y="144229"/>
                    <a:pt x="13145" y="145168"/>
                  </a:cubicBezTo>
                  <a:cubicBezTo>
                    <a:pt x="9714" y="148977"/>
                    <a:pt x="6699" y="153202"/>
                    <a:pt x="4460" y="157951"/>
                  </a:cubicBezTo>
                  <a:lnTo>
                    <a:pt x="4243" y="158403"/>
                  </a:lnTo>
                  <a:lnTo>
                    <a:pt x="4135" y="158637"/>
                  </a:lnTo>
                  <a:cubicBezTo>
                    <a:pt x="4081" y="158746"/>
                    <a:pt x="4044" y="158818"/>
                    <a:pt x="3990" y="158944"/>
                  </a:cubicBezTo>
                  <a:cubicBezTo>
                    <a:pt x="3774" y="159468"/>
                    <a:pt x="3593" y="159973"/>
                    <a:pt x="3394" y="160497"/>
                  </a:cubicBezTo>
                  <a:lnTo>
                    <a:pt x="2799" y="162032"/>
                  </a:lnTo>
                  <a:lnTo>
                    <a:pt x="2510" y="162808"/>
                  </a:lnTo>
                  <a:cubicBezTo>
                    <a:pt x="2401" y="163061"/>
                    <a:pt x="2311" y="163314"/>
                    <a:pt x="2239" y="163566"/>
                  </a:cubicBezTo>
                  <a:lnTo>
                    <a:pt x="1372" y="166618"/>
                  </a:lnTo>
                  <a:lnTo>
                    <a:pt x="1156" y="167376"/>
                  </a:lnTo>
                  <a:lnTo>
                    <a:pt x="939" y="168153"/>
                  </a:lnTo>
                  <a:lnTo>
                    <a:pt x="524" y="169705"/>
                  </a:lnTo>
                  <a:lnTo>
                    <a:pt x="90" y="171276"/>
                  </a:lnTo>
                  <a:lnTo>
                    <a:pt x="36" y="171457"/>
                  </a:lnTo>
                  <a:cubicBezTo>
                    <a:pt x="36" y="171529"/>
                    <a:pt x="0" y="171601"/>
                    <a:pt x="0" y="171637"/>
                  </a:cubicBezTo>
                  <a:lnTo>
                    <a:pt x="397" y="171673"/>
                  </a:lnTo>
                  <a:lnTo>
                    <a:pt x="1156" y="171710"/>
                  </a:lnTo>
                  <a:lnTo>
                    <a:pt x="4261" y="171908"/>
                  </a:lnTo>
                  <a:lnTo>
                    <a:pt x="5814" y="171998"/>
                  </a:lnTo>
                  <a:cubicBezTo>
                    <a:pt x="6049" y="172016"/>
                    <a:pt x="6356" y="172016"/>
                    <a:pt x="6626" y="172016"/>
                  </a:cubicBezTo>
                  <a:lnTo>
                    <a:pt x="10833" y="172016"/>
                  </a:lnTo>
                  <a:lnTo>
                    <a:pt x="40210" y="172053"/>
                  </a:lnTo>
                  <a:lnTo>
                    <a:pt x="97501" y="172107"/>
                  </a:lnTo>
                  <a:lnTo>
                    <a:pt x="24375" y="171836"/>
                  </a:lnTo>
                  <a:lnTo>
                    <a:pt x="15347" y="171818"/>
                  </a:lnTo>
                  <a:lnTo>
                    <a:pt x="9263" y="171800"/>
                  </a:lnTo>
                  <a:lnTo>
                    <a:pt x="6139" y="171800"/>
                  </a:lnTo>
                  <a:lnTo>
                    <a:pt x="5164" y="171746"/>
                  </a:lnTo>
                  <a:lnTo>
                    <a:pt x="1300" y="171529"/>
                  </a:lnTo>
                  <a:lnTo>
                    <a:pt x="343" y="171475"/>
                  </a:lnTo>
                  <a:lnTo>
                    <a:pt x="217" y="171475"/>
                  </a:lnTo>
                  <a:cubicBezTo>
                    <a:pt x="163" y="171475"/>
                    <a:pt x="217" y="171403"/>
                    <a:pt x="217" y="171366"/>
                  </a:cubicBezTo>
                  <a:lnTo>
                    <a:pt x="289" y="171132"/>
                  </a:lnTo>
                  <a:lnTo>
                    <a:pt x="415" y="170644"/>
                  </a:lnTo>
                  <a:lnTo>
                    <a:pt x="957" y="168712"/>
                  </a:lnTo>
                  <a:cubicBezTo>
                    <a:pt x="1300" y="167394"/>
                    <a:pt x="1661" y="166148"/>
                    <a:pt x="2022" y="164885"/>
                  </a:cubicBezTo>
                  <a:lnTo>
                    <a:pt x="2293" y="163946"/>
                  </a:lnTo>
                  <a:lnTo>
                    <a:pt x="2438" y="163476"/>
                  </a:lnTo>
                  <a:cubicBezTo>
                    <a:pt x="2456" y="163404"/>
                    <a:pt x="2474" y="163332"/>
                    <a:pt x="2510" y="163241"/>
                  </a:cubicBezTo>
                  <a:lnTo>
                    <a:pt x="2600" y="163007"/>
                  </a:lnTo>
                  <a:lnTo>
                    <a:pt x="3340" y="161093"/>
                  </a:lnTo>
                  <a:lnTo>
                    <a:pt x="4063" y="159179"/>
                  </a:lnTo>
                  <a:cubicBezTo>
                    <a:pt x="4099" y="159107"/>
                    <a:pt x="4135" y="159016"/>
                    <a:pt x="4171" y="158944"/>
                  </a:cubicBezTo>
                  <a:lnTo>
                    <a:pt x="4261" y="158764"/>
                  </a:lnTo>
                  <a:lnTo>
                    <a:pt x="4406" y="158457"/>
                  </a:lnTo>
                  <a:lnTo>
                    <a:pt x="4676" y="157897"/>
                  </a:lnTo>
                  <a:cubicBezTo>
                    <a:pt x="6121" y="154954"/>
                    <a:pt x="7818" y="152155"/>
                    <a:pt x="9786" y="149537"/>
                  </a:cubicBezTo>
                  <a:cubicBezTo>
                    <a:pt x="11718" y="146955"/>
                    <a:pt x="13885" y="144536"/>
                    <a:pt x="16214" y="142315"/>
                  </a:cubicBezTo>
                  <a:cubicBezTo>
                    <a:pt x="18543" y="140094"/>
                    <a:pt x="21053" y="138072"/>
                    <a:pt x="23689" y="136230"/>
                  </a:cubicBezTo>
                  <a:cubicBezTo>
                    <a:pt x="24357" y="135797"/>
                    <a:pt x="25025" y="135345"/>
                    <a:pt x="25693" y="134912"/>
                  </a:cubicBezTo>
                  <a:lnTo>
                    <a:pt x="27770" y="133648"/>
                  </a:lnTo>
                  <a:cubicBezTo>
                    <a:pt x="28456" y="133269"/>
                    <a:pt x="29142" y="132908"/>
                    <a:pt x="29846" y="132529"/>
                  </a:cubicBezTo>
                  <a:lnTo>
                    <a:pt x="30875" y="131969"/>
                  </a:lnTo>
                  <a:cubicBezTo>
                    <a:pt x="31236" y="131770"/>
                    <a:pt x="31579" y="131608"/>
                    <a:pt x="31941" y="131445"/>
                  </a:cubicBezTo>
                  <a:lnTo>
                    <a:pt x="34053" y="130398"/>
                  </a:lnTo>
                  <a:cubicBezTo>
                    <a:pt x="34757" y="130073"/>
                    <a:pt x="35480" y="129766"/>
                    <a:pt x="36202" y="129441"/>
                  </a:cubicBezTo>
                  <a:cubicBezTo>
                    <a:pt x="37628" y="128791"/>
                    <a:pt x="39073" y="128250"/>
                    <a:pt x="40517" y="127672"/>
                  </a:cubicBezTo>
                  <a:cubicBezTo>
                    <a:pt x="40878" y="127527"/>
                    <a:pt x="41239" y="127383"/>
                    <a:pt x="41600" y="127256"/>
                  </a:cubicBezTo>
                  <a:lnTo>
                    <a:pt x="42684" y="126859"/>
                  </a:lnTo>
                  <a:lnTo>
                    <a:pt x="43785" y="126462"/>
                  </a:lnTo>
                  <a:lnTo>
                    <a:pt x="44327" y="126263"/>
                  </a:lnTo>
                  <a:lnTo>
                    <a:pt x="44887" y="126083"/>
                  </a:lnTo>
                  <a:cubicBezTo>
                    <a:pt x="46331" y="125595"/>
                    <a:pt x="47794" y="125090"/>
                    <a:pt x="49256" y="124656"/>
                  </a:cubicBezTo>
                  <a:cubicBezTo>
                    <a:pt x="52181" y="123736"/>
                    <a:pt x="55106" y="122923"/>
                    <a:pt x="58031" y="122129"/>
                  </a:cubicBezTo>
                  <a:cubicBezTo>
                    <a:pt x="63863" y="120558"/>
                    <a:pt x="69677" y="119113"/>
                    <a:pt x="75365" y="117524"/>
                  </a:cubicBezTo>
                  <a:cubicBezTo>
                    <a:pt x="76773" y="117127"/>
                    <a:pt x="78181" y="116712"/>
                    <a:pt x="79590" y="116279"/>
                  </a:cubicBezTo>
                  <a:cubicBezTo>
                    <a:pt x="81016" y="115863"/>
                    <a:pt x="82388" y="115430"/>
                    <a:pt x="83761" y="114961"/>
                  </a:cubicBezTo>
                  <a:cubicBezTo>
                    <a:pt x="86505" y="114040"/>
                    <a:pt x="89213" y="113011"/>
                    <a:pt x="91868" y="111855"/>
                  </a:cubicBezTo>
                  <a:cubicBezTo>
                    <a:pt x="97176" y="109616"/>
                    <a:pt x="102250" y="106854"/>
                    <a:pt x="107016" y="103640"/>
                  </a:cubicBezTo>
                  <a:cubicBezTo>
                    <a:pt x="111711" y="100408"/>
                    <a:pt x="116008" y="96616"/>
                    <a:pt x="119511" y="92283"/>
                  </a:cubicBezTo>
                  <a:cubicBezTo>
                    <a:pt x="121262" y="90134"/>
                    <a:pt x="122815" y="87805"/>
                    <a:pt x="124115" y="85367"/>
                  </a:cubicBezTo>
                  <a:cubicBezTo>
                    <a:pt x="125397" y="82930"/>
                    <a:pt x="126426" y="80366"/>
                    <a:pt x="127167" y="77712"/>
                  </a:cubicBezTo>
                  <a:cubicBezTo>
                    <a:pt x="127925" y="75076"/>
                    <a:pt x="128358" y="72295"/>
                    <a:pt x="128683" y="69370"/>
                  </a:cubicBezTo>
                  <a:cubicBezTo>
                    <a:pt x="129008" y="66445"/>
                    <a:pt x="129207" y="63412"/>
                    <a:pt x="129532" y="60252"/>
                  </a:cubicBezTo>
                  <a:cubicBezTo>
                    <a:pt x="129694" y="58663"/>
                    <a:pt x="129875" y="57074"/>
                    <a:pt x="130146" y="55449"/>
                  </a:cubicBezTo>
                  <a:cubicBezTo>
                    <a:pt x="130200" y="55052"/>
                    <a:pt x="130272" y="54637"/>
                    <a:pt x="130344" y="54239"/>
                  </a:cubicBezTo>
                  <a:lnTo>
                    <a:pt x="130579" y="53011"/>
                  </a:lnTo>
                  <a:cubicBezTo>
                    <a:pt x="130760" y="52199"/>
                    <a:pt x="130922" y="51368"/>
                    <a:pt x="131139" y="50556"/>
                  </a:cubicBezTo>
                  <a:lnTo>
                    <a:pt x="131482" y="49382"/>
                  </a:lnTo>
                  <a:cubicBezTo>
                    <a:pt x="131590" y="48967"/>
                    <a:pt x="131680" y="48570"/>
                    <a:pt x="131825" y="48173"/>
                  </a:cubicBezTo>
                  <a:lnTo>
                    <a:pt x="132619" y="45771"/>
                  </a:lnTo>
                  <a:lnTo>
                    <a:pt x="133540" y="43424"/>
                  </a:lnTo>
                  <a:cubicBezTo>
                    <a:pt x="133685" y="43027"/>
                    <a:pt x="133883" y="42648"/>
                    <a:pt x="134046" y="42268"/>
                  </a:cubicBezTo>
                  <a:lnTo>
                    <a:pt x="134587" y="41113"/>
                  </a:lnTo>
                  <a:lnTo>
                    <a:pt x="134587" y="41113"/>
                  </a:lnTo>
                  <a:cubicBezTo>
                    <a:pt x="134450" y="41577"/>
                    <a:pt x="134116" y="42502"/>
                    <a:pt x="134207" y="42502"/>
                  </a:cubicBezTo>
                  <a:cubicBezTo>
                    <a:pt x="134272" y="42502"/>
                    <a:pt x="134552" y="42032"/>
                    <a:pt x="135274" y="40589"/>
                  </a:cubicBezTo>
                  <a:lnTo>
                    <a:pt x="135274" y="40589"/>
                  </a:lnTo>
                  <a:cubicBezTo>
                    <a:pt x="133793" y="43641"/>
                    <a:pt x="132619" y="46836"/>
                    <a:pt x="131771" y="50123"/>
                  </a:cubicBezTo>
                  <a:lnTo>
                    <a:pt x="131446" y="51350"/>
                  </a:lnTo>
                  <a:cubicBezTo>
                    <a:pt x="131337" y="51748"/>
                    <a:pt x="131265" y="52163"/>
                    <a:pt x="131175" y="52578"/>
                  </a:cubicBezTo>
                  <a:lnTo>
                    <a:pt x="131049" y="53210"/>
                  </a:lnTo>
                  <a:lnTo>
                    <a:pt x="130940" y="53824"/>
                  </a:lnTo>
                  <a:cubicBezTo>
                    <a:pt x="130868" y="54221"/>
                    <a:pt x="130778" y="54637"/>
                    <a:pt x="130724" y="55052"/>
                  </a:cubicBezTo>
                  <a:cubicBezTo>
                    <a:pt x="130471" y="56695"/>
                    <a:pt x="130272" y="58302"/>
                    <a:pt x="130110" y="59909"/>
                  </a:cubicBezTo>
                  <a:cubicBezTo>
                    <a:pt x="129785" y="63105"/>
                    <a:pt x="129586" y="66210"/>
                    <a:pt x="129279" y="69189"/>
                  </a:cubicBezTo>
                  <a:cubicBezTo>
                    <a:pt x="129117" y="70688"/>
                    <a:pt x="128936" y="72169"/>
                    <a:pt x="128701" y="73595"/>
                  </a:cubicBezTo>
                  <a:cubicBezTo>
                    <a:pt x="128467" y="75021"/>
                    <a:pt x="128160" y="76412"/>
                    <a:pt x="127780" y="77802"/>
                  </a:cubicBezTo>
                  <a:cubicBezTo>
                    <a:pt x="127022" y="80528"/>
                    <a:pt x="125993" y="83183"/>
                    <a:pt x="124657" y="85692"/>
                  </a:cubicBezTo>
                  <a:cubicBezTo>
                    <a:pt x="123321" y="88220"/>
                    <a:pt x="121732" y="90621"/>
                    <a:pt x="119926" y="92824"/>
                  </a:cubicBezTo>
                  <a:cubicBezTo>
                    <a:pt x="118103" y="95081"/>
                    <a:pt x="116098" y="97158"/>
                    <a:pt x="113932" y="99090"/>
                  </a:cubicBezTo>
                  <a:cubicBezTo>
                    <a:pt x="111747" y="101022"/>
                    <a:pt x="109436" y="102809"/>
                    <a:pt x="107016" y="104434"/>
                  </a:cubicBezTo>
                  <a:cubicBezTo>
                    <a:pt x="102123" y="107720"/>
                    <a:pt x="96905" y="110501"/>
                    <a:pt x="91470" y="112758"/>
                  </a:cubicBezTo>
                  <a:cubicBezTo>
                    <a:pt x="88744" y="113913"/>
                    <a:pt x="85963" y="114942"/>
                    <a:pt x="83147" y="115863"/>
                  </a:cubicBezTo>
                  <a:cubicBezTo>
                    <a:pt x="80348" y="116766"/>
                    <a:pt x="77441" y="117597"/>
                    <a:pt x="74552" y="118409"/>
                  </a:cubicBezTo>
                  <a:cubicBezTo>
                    <a:pt x="68738" y="119998"/>
                    <a:pt x="62834" y="121424"/>
                    <a:pt x="56894" y="123049"/>
                  </a:cubicBezTo>
                  <a:lnTo>
                    <a:pt x="54673" y="123663"/>
                  </a:lnTo>
                  <a:lnTo>
                    <a:pt x="52452" y="124295"/>
                  </a:lnTo>
                  <a:lnTo>
                    <a:pt x="51332" y="124620"/>
                  </a:lnTo>
                  <a:lnTo>
                    <a:pt x="50231" y="124963"/>
                  </a:lnTo>
                  <a:lnTo>
                    <a:pt x="47992" y="125631"/>
                  </a:lnTo>
                  <a:lnTo>
                    <a:pt x="45771" y="126372"/>
                  </a:lnTo>
                  <a:lnTo>
                    <a:pt x="44670" y="126733"/>
                  </a:lnTo>
                  <a:cubicBezTo>
                    <a:pt x="44309" y="126859"/>
                    <a:pt x="43930" y="127004"/>
                    <a:pt x="43568" y="127130"/>
                  </a:cubicBezTo>
                  <a:lnTo>
                    <a:pt x="41366" y="127925"/>
                  </a:lnTo>
                  <a:cubicBezTo>
                    <a:pt x="40625" y="128195"/>
                    <a:pt x="39903" y="128502"/>
                    <a:pt x="39163" y="128791"/>
                  </a:cubicBezTo>
                  <a:lnTo>
                    <a:pt x="38061" y="129225"/>
                  </a:lnTo>
                  <a:cubicBezTo>
                    <a:pt x="37700" y="129369"/>
                    <a:pt x="37339" y="129531"/>
                    <a:pt x="36978" y="129694"/>
                  </a:cubicBezTo>
                  <a:lnTo>
                    <a:pt x="34811" y="130633"/>
                  </a:lnTo>
                  <a:cubicBezTo>
                    <a:pt x="34089" y="130958"/>
                    <a:pt x="33385" y="131319"/>
                    <a:pt x="32663" y="131662"/>
                  </a:cubicBezTo>
                  <a:cubicBezTo>
                    <a:pt x="31959" y="132005"/>
                    <a:pt x="31236" y="132348"/>
                    <a:pt x="30550" y="132727"/>
                  </a:cubicBezTo>
                  <a:lnTo>
                    <a:pt x="28438" y="133865"/>
                  </a:lnTo>
                  <a:cubicBezTo>
                    <a:pt x="28095" y="134045"/>
                    <a:pt x="27752" y="134262"/>
                    <a:pt x="27391" y="134479"/>
                  </a:cubicBezTo>
                  <a:lnTo>
                    <a:pt x="26361" y="135093"/>
                  </a:lnTo>
                  <a:lnTo>
                    <a:pt x="25838" y="135418"/>
                  </a:lnTo>
                  <a:lnTo>
                    <a:pt x="25332" y="135761"/>
                  </a:lnTo>
                  <a:lnTo>
                    <a:pt x="24321" y="136429"/>
                  </a:lnTo>
                  <a:cubicBezTo>
                    <a:pt x="23635" y="136862"/>
                    <a:pt x="22985" y="137368"/>
                    <a:pt x="22335" y="137837"/>
                  </a:cubicBezTo>
                  <a:cubicBezTo>
                    <a:pt x="19735" y="139751"/>
                    <a:pt x="17279" y="141882"/>
                    <a:pt x="15004" y="144193"/>
                  </a:cubicBezTo>
                  <a:cubicBezTo>
                    <a:pt x="14445" y="144789"/>
                    <a:pt x="13885" y="145366"/>
                    <a:pt x="13343" y="145980"/>
                  </a:cubicBezTo>
                  <a:lnTo>
                    <a:pt x="11736" y="147822"/>
                  </a:lnTo>
                  <a:lnTo>
                    <a:pt x="10220" y="149754"/>
                  </a:lnTo>
                  <a:cubicBezTo>
                    <a:pt x="9732" y="150386"/>
                    <a:pt x="9263" y="151072"/>
                    <a:pt x="8793" y="151740"/>
                  </a:cubicBezTo>
                  <a:cubicBezTo>
                    <a:pt x="7872" y="153094"/>
                    <a:pt x="6988" y="154484"/>
                    <a:pt x="6211" y="155947"/>
                  </a:cubicBezTo>
                  <a:lnTo>
                    <a:pt x="5904" y="156489"/>
                  </a:lnTo>
                  <a:lnTo>
                    <a:pt x="5760" y="156759"/>
                  </a:lnTo>
                  <a:lnTo>
                    <a:pt x="5615" y="157030"/>
                  </a:lnTo>
                  <a:lnTo>
                    <a:pt x="5074" y="158168"/>
                  </a:lnTo>
                  <a:lnTo>
                    <a:pt x="4803" y="158728"/>
                  </a:lnTo>
                  <a:lnTo>
                    <a:pt x="4640" y="159053"/>
                  </a:lnTo>
                  <a:lnTo>
                    <a:pt x="4586" y="159143"/>
                  </a:lnTo>
                  <a:lnTo>
                    <a:pt x="4532" y="159251"/>
                  </a:lnTo>
                  <a:cubicBezTo>
                    <a:pt x="4514" y="159323"/>
                    <a:pt x="4478" y="159414"/>
                    <a:pt x="4442" y="159486"/>
                  </a:cubicBezTo>
                  <a:lnTo>
                    <a:pt x="3738" y="161346"/>
                  </a:lnTo>
                  <a:lnTo>
                    <a:pt x="3015" y="163205"/>
                  </a:lnTo>
                  <a:cubicBezTo>
                    <a:pt x="2817" y="163819"/>
                    <a:pt x="2654" y="164415"/>
                    <a:pt x="2474" y="165029"/>
                  </a:cubicBezTo>
                  <a:lnTo>
                    <a:pt x="1932" y="166871"/>
                  </a:lnTo>
                  <a:cubicBezTo>
                    <a:pt x="1751" y="167485"/>
                    <a:pt x="1589" y="168116"/>
                    <a:pt x="1426" y="168748"/>
                  </a:cubicBezTo>
                  <a:lnTo>
                    <a:pt x="903" y="170626"/>
                  </a:lnTo>
                  <a:lnTo>
                    <a:pt x="776" y="171096"/>
                  </a:lnTo>
                  <a:cubicBezTo>
                    <a:pt x="776" y="171114"/>
                    <a:pt x="849" y="171114"/>
                    <a:pt x="867" y="171114"/>
                  </a:cubicBezTo>
                  <a:lnTo>
                    <a:pt x="993" y="171114"/>
                  </a:lnTo>
                  <a:lnTo>
                    <a:pt x="1210" y="171132"/>
                  </a:lnTo>
                  <a:lnTo>
                    <a:pt x="2149" y="171186"/>
                  </a:lnTo>
                  <a:lnTo>
                    <a:pt x="5904" y="171403"/>
                  </a:lnTo>
                  <a:cubicBezTo>
                    <a:pt x="6518" y="171439"/>
                    <a:pt x="7204" y="171439"/>
                    <a:pt x="7890" y="171439"/>
                  </a:cubicBezTo>
                  <a:lnTo>
                    <a:pt x="18002" y="171439"/>
                  </a:lnTo>
                  <a:lnTo>
                    <a:pt x="27174" y="171457"/>
                  </a:lnTo>
                  <a:cubicBezTo>
                    <a:pt x="36149" y="171477"/>
                    <a:pt x="45150" y="171489"/>
                    <a:pt x="54190" y="171489"/>
                  </a:cubicBezTo>
                  <a:cubicBezTo>
                    <a:pt x="69847" y="171489"/>
                    <a:pt x="85618" y="171451"/>
                    <a:pt x="101563" y="171348"/>
                  </a:cubicBezTo>
                  <a:lnTo>
                    <a:pt x="101563" y="172161"/>
                  </a:lnTo>
                  <a:cubicBezTo>
                    <a:pt x="136917" y="172251"/>
                    <a:pt x="172667" y="172378"/>
                    <a:pt x="208833" y="172576"/>
                  </a:cubicBezTo>
                  <a:cubicBezTo>
                    <a:pt x="223873" y="172576"/>
                    <a:pt x="236783" y="172179"/>
                    <a:pt x="247580" y="171710"/>
                  </a:cubicBezTo>
                  <a:cubicBezTo>
                    <a:pt x="194135" y="171005"/>
                    <a:pt x="138181" y="170680"/>
                    <a:pt x="81702" y="170500"/>
                  </a:cubicBezTo>
                  <a:lnTo>
                    <a:pt x="39271" y="170373"/>
                  </a:lnTo>
                  <a:lnTo>
                    <a:pt x="18020" y="170337"/>
                  </a:lnTo>
                  <a:lnTo>
                    <a:pt x="12711" y="170319"/>
                  </a:lnTo>
                  <a:lnTo>
                    <a:pt x="8631" y="170319"/>
                  </a:lnTo>
                  <a:cubicBezTo>
                    <a:pt x="8508" y="170321"/>
                    <a:pt x="8386" y="170322"/>
                    <a:pt x="8265" y="170322"/>
                  </a:cubicBezTo>
                  <a:cubicBezTo>
                    <a:pt x="7019" y="170322"/>
                    <a:pt x="5879" y="170242"/>
                    <a:pt x="4694" y="170193"/>
                  </a:cubicBezTo>
                  <a:lnTo>
                    <a:pt x="2763" y="170121"/>
                  </a:lnTo>
                  <a:lnTo>
                    <a:pt x="2275" y="170085"/>
                  </a:lnTo>
                  <a:cubicBezTo>
                    <a:pt x="2265" y="170085"/>
                    <a:pt x="2231" y="170096"/>
                    <a:pt x="2207" y="170096"/>
                  </a:cubicBezTo>
                  <a:cubicBezTo>
                    <a:pt x="2189" y="170096"/>
                    <a:pt x="2177" y="170090"/>
                    <a:pt x="2185" y="170066"/>
                  </a:cubicBezTo>
                  <a:lnTo>
                    <a:pt x="2221" y="169940"/>
                  </a:lnTo>
                  <a:lnTo>
                    <a:pt x="2293" y="169705"/>
                  </a:lnTo>
                  <a:lnTo>
                    <a:pt x="2546" y="168748"/>
                  </a:lnTo>
                  <a:lnTo>
                    <a:pt x="3069" y="166816"/>
                  </a:lnTo>
                  <a:cubicBezTo>
                    <a:pt x="3250" y="166185"/>
                    <a:pt x="3431" y="165571"/>
                    <a:pt x="3629" y="164939"/>
                  </a:cubicBezTo>
                  <a:cubicBezTo>
                    <a:pt x="3810" y="164307"/>
                    <a:pt x="3990" y="163693"/>
                    <a:pt x="4207" y="163061"/>
                  </a:cubicBezTo>
                  <a:lnTo>
                    <a:pt x="4947" y="161183"/>
                  </a:lnTo>
                  <a:lnTo>
                    <a:pt x="5308" y="160244"/>
                  </a:lnTo>
                  <a:lnTo>
                    <a:pt x="5489" y="159775"/>
                  </a:lnTo>
                  <a:cubicBezTo>
                    <a:pt x="5525" y="159684"/>
                    <a:pt x="5561" y="159612"/>
                    <a:pt x="5597" y="159540"/>
                  </a:cubicBezTo>
                  <a:lnTo>
                    <a:pt x="5688" y="159341"/>
                  </a:lnTo>
                  <a:lnTo>
                    <a:pt x="6301" y="158059"/>
                  </a:lnTo>
                  <a:cubicBezTo>
                    <a:pt x="7981" y="154719"/>
                    <a:pt x="10021" y="151577"/>
                    <a:pt x="12386" y="148689"/>
                  </a:cubicBezTo>
                  <a:cubicBezTo>
                    <a:pt x="14733" y="145818"/>
                    <a:pt x="17352" y="143182"/>
                    <a:pt x="20186" y="140816"/>
                  </a:cubicBezTo>
                  <a:cubicBezTo>
                    <a:pt x="23021" y="138451"/>
                    <a:pt x="26072" y="136357"/>
                    <a:pt x="29304" y="134569"/>
                  </a:cubicBezTo>
                  <a:lnTo>
                    <a:pt x="31706" y="133269"/>
                  </a:lnTo>
                  <a:cubicBezTo>
                    <a:pt x="32518" y="132854"/>
                    <a:pt x="33331" y="132493"/>
                    <a:pt x="34143" y="132077"/>
                  </a:cubicBezTo>
                  <a:cubicBezTo>
                    <a:pt x="34956" y="131662"/>
                    <a:pt x="35805" y="131301"/>
                    <a:pt x="36617" y="130940"/>
                  </a:cubicBezTo>
                  <a:cubicBezTo>
                    <a:pt x="37430" y="130579"/>
                    <a:pt x="38260" y="130200"/>
                    <a:pt x="39091" y="129893"/>
                  </a:cubicBezTo>
                  <a:lnTo>
                    <a:pt x="41600" y="128881"/>
                  </a:lnTo>
                  <a:lnTo>
                    <a:pt x="44128" y="127979"/>
                  </a:lnTo>
                  <a:cubicBezTo>
                    <a:pt x="44977" y="127654"/>
                    <a:pt x="45825" y="127401"/>
                    <a:pt x="46674" y="127112"/>
                  </a:cubicBezTo>
                  <a:cubicBezTo>
                    <a:pt x="47523" y="126823"/>
                    <a:pt x="48371" y="126534"/>
                    <a:pt x="49220" y="126281"/>
                  </a:cubicBezTo>
                  <a:cubicBezTo>
                    <a:pt x="52614" y="125216"/>
                    <a:pt x="56027" y="124277"/>
                    <a:pt x="59421" y="123374"/>
                  </a:cubicBezTo>
                  <a:cubicBezTo>
                    <a:pt x="66210" y="121569"/>
                    <a:pt x="72981" y="119944"/>
                    <a:pt x="79554" y="117976"/>
                  </a:cubicBezTo>
                  <a:lnTo>
                    <a:pt x="79554" y="117976"/>
                  </a:lnTo>
                  <a:cubicBezTo>
                    <a:pt x="74010" y="119655"/>
                    <a:pt x="68251" y="121118"/>
                    <a:pt x="62383" y="122652"/>
                  </a:cubicBezTo>
                  <a:cubicBezTo>
                    <a:pt x="56514" y="124205"/>
                    <a:pt x="50538" y="125866"/>
                    <a:pt x="44598" y="127943"/>
                  </a:cubicBezTo>
                  <a:cubicBezTo>
                    <a:pt x="38675" y="130073"/>
                    <a:pt x="32771" y="132601"/>
                    <a:pt x="27228" y="136013"/>
                  </a:cubicBezTo>
                  <a:cubicBezTo>
                    <a:pt x="21649" y="139462"/>
                    <a:pt x="16683" y="143832"/>
                    <a:pt x="12531" y="148923"/>
                  </a:cubicBezTo>
                  <a:cubicBezTo>
                    <a:pt x="10436" y="151469"/>
                    <a:pt x="8613" y="154232"/>
                    <a:pt x="7060" y="157157"/>
                  </a:cubicBezTo>
                  <a:cubicBezTo>
                    <a:pt x="6681" y="157897"/>
                    <a:pt x="6338" y="158637"/>
                    <a:pt x="5958" y="159396"/>
                  </a:cubicBezTo>
                  <a:cubicBezTo>
                    <a:pt x="5904" y="159504"/>
                    <a:pt x="5850" y="159594"/>
                    <a:pt x="5796" y="159739"/>
                  </a:cubicBezTo>
                  <a:cubicBezTo>
                    <a:pt x="5742" y="159865"/>
                    <a:pt x="5688" y="160009"/>
                    <a:pt x="5633" y="160136"/>
                  </a:cubicBezTo>
                  <a:lnTo>
                    <a:pt x="5326" y="160948"/>
                  </a:lnTo>
                  <a:lnTo>
                    <a:pt x="4694" y="162555"/>
                  </a:lnTo>
                  <a:cubicBezTo>
                    <a:pt x="4478" y="163079"/>
                    <a:pt x="4297" y="163621"/>
                    <a:pt x="4153" y="164180"/>
                  </a:cubicBezTo>
                  <a:lnTo>
                    <a:pt x="3665" y="165787"/>
                  </a:lnTo>
                  <a:cubicBezTo>
                    <a:pt x="3485" y="166311"/>
                    <a:pt x="3340" y="166853"/>
                    <a:pt x="3196" y="167412"/>
                  </a:cubicBezTo>
                  <a:lnTo>
                    <a:pt x="2744" y="169055"/>
                  </a:lnTo>
                  <a:lnTo>
                    <a:pt x="2618" y="169489"/>
                  </a:lnTo>
                  <a:lnTo>
                    <a:pt x="2564" y="169687"/>
                  </a:lnTo>
                  <a:lnTo>
                    <a:pt x="2528" y="169796"/>
                  </a:lnTo>
                  <a:lnTo>
                    <a:pt x="2510" y="169850"/>
                  </a:lnTo>
                  <a:lnTo>
                    <a:pt x="2582" y="169850"/>
                  </a:lnTo>
                  <a:lnTo>
                    <a:pt x="3413" y="169886"/>
                  </a:lnTo>
                  <a:lnTo>
                    <a:pt x="5056" y="169940"/>
                  </a:lnTo>
                  <a:lnTo>
                    <a:pt x="6717" y="170012"/>
                  </a:lnTo>
                  <a:cubicBezTo>
                    <a:pt x="6988" y="170030"/>
                    <a:pt x="7258" y="170048"/>
                    <a:pt x="7547" y="170048"/>
                  </a:cubicBezTo>
                  <a:lnTo>
                    <a:pt x="14499" y="170048"/>
                  </a:lnTo>
                  <a:lnTo>
                    <a:pt x="23797" y="170066"/>
                  </a:lnTo>
                  <a:cubicBezTo>
                    <a:pt x="36166" y="170103"/>
                    <a:pt x="48317" y="170175"/>
                    <a:pt x="60053" y="170283"/>
                  </a:cubicBezTo>
                  <a:cubicBezTo>
                    <a:pt x="127112" y="170680"/>
                    <a:pt x="187455" y="170482"/>
                    <a:pt x="247815" y="171096"/>
                  </a:cubicBezTo>
                  <a:lnTo>
                    <a:pt x="257655" y="171222"/>
                  </a:lnTo>
                  <a:cubicBezTo>
                    <a:pt x="261935" y="170987"/>
                    <a:pt x="265762" y="170753"/>
                    <a:pt x="269175" y="170536"/>
                  </a:cubicBezTo>
                  <a:cubicBezTo>
                    <a:pt x="278330" y="169833"/>
                    <a:pt x="284365" y="168952"/>
                    <a:pt x="278708" y="168137"/>
                  </a:cubicBezTo>
                  <a:lnTo>
                    <a:pt x="278708" y="168137"/>
                  </a:lnTo>
                  <a:cubicBezTo>
                    <a:pt x="279685" y="164054"/>
                    <a:pt x="280710" y="145211"/>
                    <a:pt x="281236" y="117290"/>
                  </a:cubicBezTo>
                  <a:lnTo>
                    <a:pt x="282049" y="117290"/>
                  </a:lnTo>
                  <a:cubicBezTo>
                    <a:pt x="281834" y="146227"/>
                    <a:pt x="282324" y="151752"/>
                    <a:pt x="282979" y="151752"/>
                  </a:cubicBezTo>
                  <a:cubicBezTo>
                    <a:pt x="283384" y="151752"/>
                    <a:pt x="283852" y="149643"/>
                    <a:pt x="284257" y="149643"/>
                  </a:cubicBezTo>
                  <a:cubicBezTo>
                    <a:pt x="284411" y="149643"/>
                    <a:pt x="284556" y="149951"/>
                    <a:pt x="284685" y="150801"/>
                  </a:cubicBezTo>
                  <a:cubicBezTo>
                    <a:pt x="284685" y="124006"/>
                    <a:pt x="284901" y="97176"/>
                    <a:pt x="285497" y="70345"/>
                  </a:cubicBezTo>
                  <a:lnTo>
                    <a:pt x="285497" y="37520"/>
                  </a:lnTo>
                  <a:cubicBezTo>
                    <a:pt x="285244" y="37375"/>
                    <a:pt x="284974" y="37249"/>
                    <a:pt x="284721" y="37104"/>
                  </a:cubicBezTo>
                  <a:lnTo>
                    <a:pt x="279358" y="34342"/>
                  </a:lnTo>
                  <a:lnTo>
                    <a:pt x="277769" y="33511"/>
                  </a:lnTo>
                  <a:cubicBezTo>
                    <a:pt x="277517" y="33385"/>
                    <a:pt x="277246" y="33241"/>
                    <a:pt x="276975" y="33114"/>
                  </a:cubicBezTo>
                  <a:lnTo>
                    <a:pt x="276217" y="32681"/>
                  </a:lnTo>
                  <a:cubicBezTo>
                    <a:pt x="275169" y="32121"/>
                    <a:pt x="274158" y="31507"/>
                    <a:pt x="273147" y="30911"/>
                  </a:cubicBezTo>
                  <a:cubicBezTo>
                    <a:pt x="269067" y="28492"/>
                    <a:pt x="265040" y="25838"/>
                    <a:pt x="260978" y="23147"/>
                  </a:cubicBezTo>
                  <a:cubicBezTo>
                    <a:pt x="252871" y="17767"/>
                    <a:pt x="244655" y="12188"/>
                    <a:pt x="235591" y="7674"/>
                  </a:cubicBezTo>
                  <a:cubicBezTo>
                    <a:pt x="233334" y="6536"/>
                    <a:pt x="231005" y="5507"/>
                    <a:pt x="228622" y="4532"/>
                  </a:cubicBezTo>
                  <a:lnTo>
                    <a:pt x="226816" y="3846"/>
                  </a:lnTo>
                  <a:cubicBezTo>
                    <a:pt x="226220" y="3611"/>
                    <a:pt x="225606" y="3431"/>
                    <a:pt x="224992" y="3196"/>
                  </a:cubicBezTo>
                  <a:cubicBezTo>
                    <a:pt x="223783" y="2763"/>
                    <a:pt x="222519" y="2419"/>
                    <a:pt x="221291" y="2040"/>
                  </a:cubicBezTo>
                  <a:lnTo>
                    <a:pt x="219395" y="1553"/>
                  </a:lnTo>
                  <a:cubicBezTo>
                    <a:pt x="219070" y="1481"/>
                    <a:pt x="218763" y="1390"/>
                    <a:pt x="218438" y="1318"/>
                  </a:cubicBezTo>
                  <a:lnTo>
                    <a:pt x="217463" y="1119"/>
                  </a:lnTo>
                  <a:lnTo>
                    <a:pt x="216506" y="921"/>
                  </a:lnTo>
                  <a:cubicBezTo>
                    <a:pt x="216181" y="867"/>
                    <a:pt x="215874" y="794"/>
                    <a:pt x="215531" y="740"/>
                  </a:cubicBezTo>
                  <a:lnTo>
                    <a:pt x="213581" y="451"/>
                  </a:lnTo>
                  <a:cubicBezTo>
                    <a:pt x="213419" y="415"/>
                    <a:pt x="213256" y="397"/>
                    <a:pt x="213094" y="379"/>
                  </a:cubicBezTo>
                  <a:lnTo>
                    <a:pt x="212606" y="325"/>
                  </a:lnTo>
                  <a:lnTo>
                    <a:pt x="211613" y="235"/>
                  </a:lnTo>
                  <a:cubicBezTo>
                    <a:pt x="210945" y="163"/>
                    <a:pt x="210295" y="90"/>
                    <a:pt x="209627" y="72"/>
                  </a:cubicBezTo>
                  <a:lnTo>
                    <a:pt x="2076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endParaRPr>
                <a:solidFill>
                  <a:prstClr val="black"/>
                </a:solidFill>
                <a:latin typeface="Avenir Next LT Pro"/>
              </a:endParaRPr>
            </a:p>
          </p:txBody>
        </p: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D0C60A88-B0E0-4E49-998A-033A1D378E31}"/>
              </a:ext>
            </a:extLst>
          </p:cNvPr>
          <p:cNvSpPr txBox="1">
            <a:spLocks/>
          </p:cNvSpPr>
          <p:nvPr/>
        </p:nvSpPr>
        <p:spPr>
          <a:xfrm>
            <a:off x="6391807" y="2980468"/>
            <a:ext cx="1316175" cy="938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Bangunan</a:t>
            </a:r>
            <a:r>
              <a:rPr lang="en-US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Rumah</a:t>
            </a:r>
            <a:r>
              <a:rPr lang="en-US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Susun</a:t>
            </a:r>
            <a:r>
              <a:rPr lang="en-US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beserta</a:t>
            </a:r>
            <a:r>
              <a:rPr lang="en-US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</a:p>
          <a:p>
            <a:pPr algn="l"/>
            <a:r>
              <a:rPr lang="en-US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PSU</a:t>
            </a:r>
          </a:p>
        </p:txBody>
      </p:sp>
      <p:sp>
        <p:nvSpPr>
          <p:cNvPr id="38" name="Cross 37">
            <a:extLst>
              <a:ext uri="{FF2B5EF4-FFF2-40B4-BE49-F238E27FC236}">
                <a16:creationId xmlns:a16="http://schemas.microsoft.com/office/drawing/2014/main" id="{37274EFE-29CF-4968-8ED3-9A3F3212BCE1}"/>
              </a:ext>
            </a:extLst>
          </p:cNvPr>
          <p:cNvSpPr/>
          <p:nvPr/>
        </p:nvSpPr>
        <p:spPr>
          <a:xfrm>
            <a:off x="8978410" y="3304032"/>
            <a:ext cx="263639" cy="273572"/>
          </a:xfrm>
          <a:prstGeom prst="plus">
            <a:avLst>
              <a:gd name="adj" fmla="val 39747"/>
            </a:avLst>
          </a:prstGeom>
          <a:solidFill>
            <a:srgbClr val="3B434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39" name="Google Shape;2145;p42">
            <a:extLst>
              <a:ext uri="{FF2B5EF4-FFF2-40B4-BE49-F238E27FC236}">
                <a16:creationId xmlns:a16="http://schemas.microsoft.com/office/drawing/2014/main" id="{238945B2-08A4-43FA-A0DD-0550D0ECF4F3}"/>
              </a:ext>
            </a:extLst>
          </p:cNvPr>
          <p:cNvGrpSpPr/>
          <p:nvPr/>
        </p:nvGrpSpPr>
        <p:grpSpPr>
          <a:xfrm>
            <a:off x="9603291" y="2889083"/>
            <a:ext cx="2130583" cy="1805443"/>
            <a:chOff x="434475" y="237850"/>
            <a:chExt cx="6749725" cy="5224025"/>
          </a:xfr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61" name="Google Shape;2146;p42">
              <a:extLst>
                <a:ext uri="{FF2B5EF4-FFF2-40B4-BE49-F238E27FC236}">
                  <a16:creationId xmlns:a16="http://schemas.microsoft.com/office/drawing/2014/main" id="{57D1C864-AA81-48DC-AEFB-8B2E9A385517}"/>
                </a:ext>
              </a:extLst>
            </p:cNvPr>
            <p:cNvSpPr/>
            <p:nvPr/>
          </p:nvSpPr>
          <p:spPr>
            <a:xfrm>
              <a:off x="542775" y="347225"/>
              <a:ext cx="6499875" cy="4955975"/>
            </a:xfrm>
            <a:custGeom>
              <a:avLst/>
              <a:gdLst/>
              <a:ahLst/>
              <a:cxnLst/>
              <a:rect l="l" t="t" r="r" b="b"/>
              <a:pathLst>
                <a:path w="259995" h="198239" extrusionOk="0">
                  <a:moveTo>
                    <a:pt x="147129" y="1"/>
                  </a:moveTo>
                  <a:cubicBezTo>
                    <a:pt x="143947" y="1"/>
                    <a:pt x="140625" y="286"/>
                    <a:pt x="137109" y="907"/>
                  </a:cubicBezTo>
                  <a:cubicBezTo>
                    <a:pt x="125000" y="3047"/>
                    <a:pt x="113100" y="10928"/>
                    <a:pt x="109969" y="22802"/>
                  </a:cubicBezTo>
                  <a:cubicBezTo>
                    <a:pt x="106368" y="36450"/>
                    <a:pt x="114927" y="50307"/>
                    <a:pt x="115292" y="64425"/>
                  </a:cubicBezTo>
                  <a:cubicBezTo>
                    <a:pt x="115658" y="78308"/>
                    <a:pt x="107229" y="92034"/>
                    <a:pt x="94651" y="97984"/>
                  </a:cubicBezTo>
                  <a:cubicBezTo>
                    <a:pt x="86724" y="101745"/>
                    <a:pt x="78002" y="102424"/>
                    <a:pt x="69128" y="102424"/>
                  </a:cubicBezTo>
                  <a:cubicBezTo>
                    <a:pt x="64116" y="102424"/>
                    <a:pt x="59057" y="102208"/>
                    <a:pt x="54065" y="102208"/>
                  </a:cubicBezTo>
                  <a:cubicBezTo>
                    <a:pt x="53055" y="102208"/>
                    <a:pt x="52048" y="102216"/>
                    <a:pt x="51044" y="102238"/>
                  </a:cubicBezTo>
                  <a:cubicBezTo>
                    <a:pt x="38858" y="102499"/>
                    <a:pt x="26253" y="104899"/>
                    <a:pt x="16363" y="112050"/>
                  </a:cubicBezTo>
                  <a:cubicBezTo>
                    <a:pt x="6473" y="119226"/>
                    <a:pt x="1" y="132013"/>
                    <a:pt x="2950" y="143861"/>
                  </a:cubicBezTo>
                  <a:cubicBezTo>
                    <a:pt x="5559" y="154456"/>
                    <a:pt x="14719" y="162076"/>
                    <a:pt x="23852" y="168078"/>
                  </a:cubicBezTo>
                  <a:cubicBezTo>
                    <a:pt x="54080" y="187899"/>
                    <a:pt x="90249" y="198239"/>
                    <a:pt x="126362" y="198239"/>
                  </a:cubicBezTo>
                  <a:cubicBezTo>
                    <a:pt x="144404" y="198239"/>
                    <a:pt x="162431" y="195658"/>
                    <a:pt x="179697" y="190390"/>
                  </a:cubicBezTo>
                  <a:cubicBezTo>
                    <a:pt x="199399" y="184388"/>
                    <a:pt x="218319" y="174863"/>
                    <a:pt x="233115" y="160510"/>
                  </a:cubicBezTo>
                  <a:cubicBezTo>
                    <a:pt x="247912" y="146157"/>
                    <a:pt x="258193" y="126637"/>
                    <a:pt x="259055" y="106074"/>
                  </a:cubicBezTo>
                  <a:cubicBezTo>
                    <a:pt x="259994" y="82901"/>
                    <a:pt x="248929" y="60354"/>
                    <a:pt x="232750" y="43731"/>
                  </a:cubicBezTo>
                  <a:cubicBezTo>
                    <a:pt x="218893" y="29508"/>
                    <a:pt x="202113" y="20479"/>
                    <a:pt x="184603" y="11659"/>
                  </a:cubicBezTo>
                  <a:cubicBezTo>
                    <a:pt x="171842" y="5246"/>
                    <a:pt x="160779" y="1"/>
                    <a:pt x="1471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endParaRPr>
                <a:solidFill>
                  <a:prstClr val="black"/>
                </a:solidFill>
                <a:latin typeface="Avenir Next LT Pro"/>
              </a:endParaRPr>
            </a:p>
          </p:txBody>
        </p:sp>
        <p:sp>
          <p:nvSpPr>
            <p:cNvPr id="62" name="Google Shape;2147;p42">
              <a:extLst>
                <a:ext uri="{FF2B5EF4-FFF2-40B4-BE49-F238E27FC236}">
                  <a16:creationId xmlns:a16="http://schemas.microsoft.com/office/drawing/2014/main" id="{0C56DC4F-5E05-436E-AD54-39A8573E51AB}"/>
                </a:ext>
              </a:extLst>
            </p:cNvPr>
            <p:cNvSpPr/>
            <p:nvPr/>
          </p:nvSpPr>
          <p:spPr>
            <a:xfrm>
              <a:off x="434475" y="237850"/>
              <a:ext cx="6749725" cy="5224025"/>
            </a:xfrm>
            <a:custGeom>
              <a:avLst/>
              <a:gdLst/>
              <a:ahLst/>
              <a:cxnLst/>
              <a:rect l="l" t="t" r="r" b="b"/>
              <a:pathLst>
                <a:path w="269989" h="208961" extrusionOk="0">
                  <a:moveTo>
                    <a:pt x="259510" y="115109"/>
                  </a:moveTo>
                  <a:lnTo>
                    <a:pt x="259446" y="115668"/>
                  </a:lnTo>
                  <a:lnTo>
                    <a:pt x="259290" y="116816"/>
                  </a:lnTo>
                  <a:cubicBezTo>
                    <a:pt x="259284" y="116862"/>
                    <a:pt x="259277" y="116907"/>
                    <a:pt x="259271" y="116952"/>
                  </a:cubicBezTo>
                  <a:lnTo>
                    <a:pt x="259271" y="116952"/>
                  </a:lnTo>
                  <a:lnTo>
                    <a:pt x="259472" y="115381"/>
                  </a:lnTo>
                  <a:cubicBezTo>
                    <a:pt x="259485" y="115290"/>
                    <a:pt x="259497" y="115199"/>
                    <a:pt x="259510" y="115109"/>
                  </a:cubicBezTo>
                  <a:close/>
                  <a:moveTo>
                    <a:pt x="269989" y="108935"/>
                  </a:moveTo>
                  <a:cubicBezTo>
                    <a:pt x="269901" y="112670"/>
                    <a:pt x="269546" y="116387"/>
                    <a:pt x="268930" y="120057"/>
                  </a:cubicBezTo>
                  <a:lnTo>
                    <a:pt x="268930" y="120057"/>
                  </a:lnTo>
                  <a:cubicBezTo>
                    <a:pt x="269559" y="116382"/>
                    <a:pt x="269913" y="112663"/>
                    <a:pt x="269989" y="108935"/>
                  </a:cubicBezTo>
                  <a:close/>
                  <a:moveTo>
                    <a:pt x="259064" y="118196"/>
                  </a:moveTo>
                  <a:lnTo>
                    <a:pt x="258689" y="120235"/>
                  </a:lnTo>
                  <a:cubicBezTo>
                    <a:pt x="258611" y="120626"/>
                    <a:pt x="258559" y="120992"/>
                    <a:pt x="258455" y="121383"/>
                  </a:cubicBezTo>
                  <a:lnTo>
                    <a:pt x="258194" y="122505"/>
                  </a:lnTo>
                  <a:lnTo>
                    <a:pt x="257646" y="124749"/>
                  </a:lnTo>
                  <a:lnTo>
                    <a:pt x="256993" y="126968"/>
                  </a:lnTo>
                  <a:lnTo>
                    <a:pt x="256654" y="128064"/>
                  </a:lnTo>
                  <a:cubicBezTo>
                    <a:pt x="256550" y="128429"/>
                    <a:pt x="256393" y="128794"/>
                    <a:pt x="256289" y="129160"/>
                  </a:cubicBezTo>
                  <a:lnTo>
                    <a:pt x="255506" y="131326"/>
                  </a:lnTo>
                  <a:cubicBezTo>
                    <a:pt x="253288" y="137093"/>
                    <a:pt x="250443" y="142599"/>
                    <a:pt x="246998" y="147714"/>
                  </a:cubicBezTo>
                  <a:cubicBezTo>
                    <a:pt x="243554" y="152829"/>
                    <a:pt x="239587" y="157552"/>
                    <a:pt x="235177" y="161832"/>
                  </a:cubicBezTo>
                  <a:cubicBezTo>
                    <a:pt x="234890" y="162119"/>
                    <a:pt x="234603" y="162380"/>
                    <a:pt x="234342" y="162615"/>
                  </a:cubicBezTo>
                  <a:lnTo>
                    <a:pt x="233481" y="163397"/>
                  </a:lnTo>
                  <a:cubicBezTo>
                    <a:pt x="232907" y="163919"/>
                    <a:pt x="232359" y="164467"/>
                    <a:pt x="231785" y="164963"/>
                  </a:cubicBezTo>
                  <a:lnTo>
                    <a:pt x="230010" y="166451"/>
                  </a:lnTo>
                  <a:cubicBezTo>
                    <a:pt x="229723" y="166685"/>
                    <a:pt x="229436" y="166946"/>
                    <a:pt x="229149" y="167181"/>
                  </a:cubicBezTo>
                  <a:lnTo>
                    <a:pt x="228235" y="167912"/>
                  </a:lnTo>
                  <a:lnTo>
                    <a:pt x="226435" y="169347"/>
                  </a:lnTo>
                  <a:lnTo>
                    <a:pt x="224582" y="170704"/>
                  </a:lnTo>
                  <a:cubicBezTo>
                    <a:pt x="223356" y="171644"/>
                    <a:pt x="222051" y="172479"/>
                    <a:pt x="220798" y="173340"/>
                  </a:cubicBezTo>
                  <a:cubicBezTo>
                    <a:pt x="220172" y="173784"/>
                    <a:pt x="219519" y="174201"/>
                    <a:pt x="218867" y="174593"/>
                  </a:cubicBezTo>
                  <a:cubicBezTo>
                    <a:pt x="218215" y="175010"/>
                    <a:pt x="217562" y="175428"/>
                    <a:pt x="216910" y="175819"/>
                  </a:cubicBezTo>
                  <a:lnTo>
                    <a:pt x="214927" y="176993"/>
                  </a:lnTo>
                  <a:lnTo>
                    <a:pt x="213935" y="177567"/>
                  </a:lnTo>
                  <a:lnTo>
                    <a:pt x="212943" y="178142"/>
                  </a:lnTo>
                  <a:lnTo>
                    <a:pt x="210908" y="179238"/>
                  </a:lnTo>
                  <a:cubicBezTo>
                    <a:pt x="210229" y="179603"/>
                    <a:pt x="209551" y="179968"/>
                    <a:pt x="208872" y="180308"/>
                  </a:cubicBezTo>
                  <a:cubicBezTo>
                    <a:pt x="208194" y="180647"/>
                    <a:pt x="207515" y="181012"/>
                    <a:pt x="206811" y="181325"/>
                  </a:cubicBezTo>
                  <a:lnTo>
                    <a:pt x="204723" y="182317"/>
                  </a:lnTo>
                  <a:cubicBezTo>
                    <a:pt x="199165" y="184900"/>
                    <a:pt x="193450" y="187119"/>
                    <a:pt x="187604" y="188997"/>
                  </a:cubicBezTo>
                  <a:cubicBezTo>
                    <a:pt x="181811" y="190876"/>
                    <a:pt x="175887" y="192416"/>
                    <a:pt x="169911" y="193643"/>
                  </a:cubicBezTo>
                  <a:cubicBezTo>
                    <a:pt x="175992" y="192364"/>
                    <a:pt x="182020" y="190772"/>
                    <a:pt x="187917" y="188815"/>
                  </a:cubicBezTo>
                  <a:cubicBezTo>
                    <a:pt x="188648" y="188580"/>
                    <a:pt x="189405" y="188345"/>
                    <a:pt x="190136" y="188084"/>
                  </a:cubicBezTo>
                  <a:lnTo>
                    <a:pt x="192328" y="187301"/>
                  </a:lnTo>
                  <a:lnTo>
                    <a:pt x="193424" y="186910"/>
                  </a:lnTo>
                  <a:lnTo>
                    <a:pt x="194520" y="186492"/>
                  </a:lnTo>
                  <a:lnTo>
                    <a:pt x="196686" y="185657"/>
                  </a:lnTo>
                  <a:cubicBezTo>
                    <a:pt x="197416" y="185370"/>
                    <a:pt x="198121" y="185083"/>
                    <a:pt x="198825" y="184770"/>
                  </a:cubicBezTo>
                  <a:cubicBezTo>
                    <a:pt x="199556" y="184483"/>
                    <a:pt x="200287" y="184196"/>
                    <a:pt x="200991" y="183883"/>
                  </a:cubicBezTo>
                  <a:cubicBezTo>
                    <a:pt x="202401" y="183256"/>
                    <a:pt x="203836" y="182630"/>
                    <a:pt x="205219" y="181952"/>
                  </a:cubicBezTo>
                  <a:cubicBezTo>
                    <a:pt x="210803" y="179316"/>
                    <a:pt x="216205" y="176263"/>
                    <a:pt x="221320" y="172818"/>
                  </a:cubicBezTo>
                  <a:cubicBezTo>
                    <a:pt x="226435" y="169373"/>
                    <a:pt x="231210" y="165485"/>
                    <a:pt x="235595" y="161205"/>
                  </a:cubicBezTo>
                  <a:cubicBezTo>
                    <a:pt x="239979" y="156900"/>
                    <a:pt x="243893" y="152176"/>
                    <a:pt x="247286" y="147061"/>
                  </a:cubicBezTo>
                  <a:lnTo>
                    <a:pt x="248512" y="145130"/>
                  </a:lnTo>
                  <a:cubicBezTo>
                    <a:pt x="248930" y="144504"/>
                    <a:pt x="249295" y="143825"/>
                    <a:pt x="249686" y="143173"/>
                  </a:cubicBezTo>
                  <a:lnTo>
                    <a:pt x="250287" y="142208"/>
                  </a:lnTo>
                  <a:cubicBezTo>
                    <a:pt x="250469" y="141868"/>
                    <a:pt x="250678" y="141529"/>
                    <a:pt x="250835" y="141216"/>
                  </a:cubicBezTo>
                  <a:lnTo>
                    <a:pt x="251904" y="139180"/>
                  </a:lnTo>
                  <a:cubicBezTo>
                    <a:pt x="252270" y="138502"/>
                    <a:pt x="252583" y="137823"/>
                    <a:pt x="252922" y="137119"/>
                  </a:cubicBezTo>
                  <a:lnTo>
                    <a:pt x="253888" y="135057"/>
                  </a:lnTo>
                  <a:lnTo>
                    <a:pt x="254775" y="132943"/>
                  </a:lnTo>
                  <a:cubicBezTo>
                    <a:pt x="255062" y="132239"/>
                    <a:pt x="255375" y="131534"/>
                    <a:pt x="255610" y="130830"/>
                  </a:cubicBezTo>
                  <a:lnTo>
                    <a:pt x="256393" y="128664"/>
                  </a:lnTo>
                  <a:cubicBezTo>
                    <a:pt x="256523" y="128298"/>
                    <a:pt x="256628" y="127933"/>
                    <a:pt x="256732" y="127568"/>
                  </a:cubicBezTo>
                  <a:lnTo>
                    <a:pt x="257071" y="126472"/>
                  </a:lnTo>
                  <a:lnTo>
                    <a:pt x="257385" y="125376"/>
                  </a:lnTo>
                  <a:cubicBezTo>
                    <a:pt x="257515" y="125010"/>
                    <a:pt x="257619" y="124645"/>
                    <a:pt x="257698" y="124280"/>
                  </a:cubicBezTo>
                  <a:lnTo>
                    <a:pt x="258246" y="122088"/>
                  </a:lnTo>
                  <a:cubicBezTo>
                    <a:pt x="258324" y="121696"/>
                    <a:pt x="258428" y="121331"/>
                    <a:pt x="258507" y="120965"/>
                  </a:cubicBezTo>
                  <a:lnTo>
                    <a:pt x="258715" y="119843"/>
                  </a:lnTo>
                  <a:lnTo>
                    <a:pt x="259064" y="118196"/>
                  </a:lnTo>
                  <a:close/>
                  <a:moveTo>
                    <a:pt x="156264" y="0"/>
                  </a:moveTo>
                  <a:cubicBezTo>
                    <a:pt x="155080" y="0"/>
                    <a:pt x="153896" y="39"/>
                    <a:pt x="152714" y="115"/>
                  </a:cubicBezTo>
                  <a:lnTo>
                    <a:pt x="151435" y="220"/>
                  </a:lnTo>
                  <a:cubicBezTo>
                    <a:pt x="151018" y="272"/>
                    <a:pt x="150600" y="350"/>
                    <a:pt x="150209" y="402"/>
                  </a:cubicBezTo>
                  <a:cubicBezTo>
                    <a:pt x="149400" y="507"/>
                    <a:pt x="148643" y="637"/>
                    <a:pt x="147938" y="768"/>
                  </a:cubicBezTo>
                  <a:cubicBezTo>
                    <a:pt x="146503" y="1107"/>
                    <a:pt x="145251" y="1420"/>
                    <a:pt x="144233" y="1733"/>
                  </a:cubicBezTo>
                  <a:cubicBezTo>
                    <a:pt x="142197" y="2464"/>
                    <a:pt x="141049" y="3090"/>
                    <a:pt x="141127" y="3534"/>
                  </a:cubicBezTo>
                  <a:cubicBezTo>
                    <a:pt x="141154" y="3743"/>
                    <a:pt x="141519" y="3899"/>
                    <a:pt x="142197" y="4030"/>
                  </a:cubicBezTo>
                  <a:cubicBezTo>
                    <a:pt x="142641" y="4082"/>
                    <a:pt x="143059" y="4134"/>
                    <a:pt x="143502" y="4160"/>
                  </a:cubicBezTo>
                  <a:cubicBezTo>
                    <a:pt x="143763" y="4186"/>
                    <a:pt x="144050" y="4186"/>
                    <a:pt x="144363" y="4186"/>
                  </a:cubicBezTo>
                  <a:cubicBezTo>
                    <a:pt x="144676" y="4186"/>
                    <a:pt x="144990" y="4212"/>
                    <a:pt x="145355" y="4239"/>
                  </a:cubicBezTo>
                  <a:cubicBezTo>
                    <a:pt x="146086" y="4291"/>
                    <a:pt x="146895" y="4317"/>
                    <a:pt x="147808" y="4343"/>
                  </a:cubicBezTo>
                  <a:cubicBezTo>
                    <a:pt x="148278" y="4343"/>
                    <a:pt x="148747" y="4395"/>
                    <a:pt x="149269" y="4421"/>
                  </a:cubicBezTo>
                  <a:lnTo>
                    <a:pt x="150887" y="4526"/>
                  </a:lnTo>
                  <a:cubicBezTo>
                    <a:pt x="151435" y="4552"/>
                    <a:pt x="152036" y="4630"/>
                    <a:pt x="152636" y="4708"/>
                  </a:cubicBezTo>
                  <a:lnTo>
                    <a:pt x="154593" y="4891"/>
                  </a:lnTo>
                  <a:cubicBezTo>
                    <a:pt x="155950" y="5126"/>
                    <a:pt x="157385" y="5282"/>
                    <a:pt x="158951" y="5648"/>
                  </a:cubicBezTo>
                  <a:lnTo>
                    <a:pt x="160204" y="5804"/>
                  </a:lnTo>
                  <a:cubicBezTo>
                    <a:pt x="160621" y="5883"/>
                    <a:pt x="161065" y="5987"/>
                    <a:pt x="161534" y="6065"/>
                  </a:cubicBezTo>
                  <a:lnTo>
                    <a:pt x="162996" y="6378"/>
                  </a:lnTo>
                  <a:cubicBezTo>
                    <a:pt x="163492" y="6457"/>
                    <a:pt x="163987" y="6613"/>
                    <a:pt x="164483" y="6744"/>
                  </a:cubicBezTo>
                  <a:lnTo>
                    <a:pt x="166023" y="7109"/>
                  </a:lnTo>
                  <a:lnTo>
                    <a:pt x="167536" y="7579"/>
                  </a:lnTo>
                  <a:cubicBezTo>
                    <a:pt x="168032" y="7735"/>
                    <a:pt x="168528" y="7866"/>
                    <a:pt x="169024" y="8049"/>
                  </a:cubicBezTo>
                  <a:lnTo>
                    <a:pt x="170459" y="8544"/>
                  </a:lnTo>
                  <a:cubicBezTo>
                    <a:pt x="170929" y="8701"/>
                    <a:pt x="171399" y="8858"/>
                    <a:pt x="171842" y="9014"/>
                  </a:cubicBezTo>
                  <a:lnTo>
                    <a:pt x="173095" y="9510"/>
                  </a:lnTo>
                  <a:cubicBezTo>
                    <a:pt x="173904" y="9823"/>
                    <a:pt x="174608" y="10110"/>
                    <a:pt x="175209" y="10371"/>
                  </a:cubicBezTo>
                  <a:lnTo>
                    <a:pt x="177140" y="11180"/>
                  </a:lnTo>
                  <a:cubicBezTo>
                    <a:pt x="178907" y="12522"/>
                    <a:pt x="177990" y="12675"/>
                    <a:pt x="176689" y="12675"/>
                  </a:cubicBezTo>
                  <a:cubicBezTo>
                    <a:pt x="176472" y="12675"/>
                    <a:pt x="176245" y="12671"/>
                    <a:pt x="176018" y="12668"/>
                  </a:cubicBezTo>
                  <a:lnTo>
                    <a:pt x="176018" y="12668"/>
                  </a:lnTo>
                  <a:cubicBezTo>
                    <a:pt x="180637" y="14703"/>
                    <a:pt x="185203" y="17052"/>
                    <a:pt x="189796" y="19426"/>
                  </a:cubicBezTo>
                  <a:cubicBezTo>
                    <a:pt x="194389" y="21801"/>
                    <a:pt x="198956" y="24202"/>
                    <a:pt x="203444" y="26733"/>
                  </a:cubicBezTo>
                  <a:cubicBezTo>
                    <a:pt x="212369" y="31796"/>
                    <a:pt x="220929" y="37433"/>
                    <a:pt x="228523" y="44139"/>
                  </a:cubicBezTo>
                  <a:cubicBezTo>
                    <a:pt x="228992" y="44557"/>
                    <a:pt x="229488" y="44948"/>
                    <a:pt x="229958" y="45392"/>
                  </a:cubicBezTo>
                  <a:lnTo>
                    <a:pt x="231341" y="46697"/>
                  </a:lnTo>
                  <a:cubicBezTo>
                    <a:pt x="232254" y="47558"/>
                    <a:pt x="233115" y="48471"/>
                    <a:pt x="234029" y="49332"/>
                  </a:cubicBezTo>
                  <a:cubicBezTo>
                    <a:pt x="234968" y="50219"/>
                    <a:pt x="235777" y="51185"/>
                    <a:pt x="236638" y="52098"/>
                  </a:cubicBezTo>
                  <a:cubicBezTo>
                    <a:pt x="237082" y="52568"/>
                    <a:pt x="237500" y="53012"/>
                    <a:pt x="237917" y="53481"/>
                  </a:cubicBezTo>
                  <a:lnTo>
                    <a:pt x="239144" y="54943"/>
                  </a:lnTo>
                  <a:cubicBezTo>
                    <a:pt x="242406" y="58779"/>
                    <a:pt x="245354" y="62850"/>
                    <a:pt x="247990" y="67156"/>
                  </a:cubicBezTo>
                  <a:cubicBezTo>
                    <a:pt x="251359" y="72698"/>
                    <a:pt x="254130" y="78588"/>
                    <a:pt x="256163" y="84693"/>
                  </a:cubicBezTo>
                  <a:lnTo>
                    <a:pt x="256163" y="84693"/>
                  </a:lnTo>
                  <a:cubicBezTo>
                    <a:pt x="254097" y="78580"/>
                    <a:pt x="251284" y="72681"/>
                    <a:pt x="247886" y="67130"/>
                  </a:cubicBezTo>
                  <a:cubicBezTo>
                    <a:pt x="245198" y="62824"/>
                    <a:pt x="242197" y="58727"/>
                    <a:pt x="238883" y="54891"/>
                  </a:cubicBezTo>
                  <a:lnTo>
                    <a:pt x="237656" y="53429"/>
                  </a:lnTo>
                  <a:lnTo>
                    <a:pt x="236351" y="52046"/>
                  </a:lnTo>
                  <a:lnTo>
                    <a:pt x="235047" y="50637"/>
                  </a:lnTo>
                  <a:cubicBezTo>
                    <a:pt x="234603" y="50167"/>
                    <a:pt x="234133" y="49750"/>
                    <a:pt x="233690" y="49280"/>
                  </a:cubicBezTo>
                  <a:lnTo>
                    <a:pt x="232333" y="47949"/>
                  </a:lnTo>
                  <a:cubicBezTo>
                    <a:pt x="231889" y="47506"/>
                    <a:pt x="231419" y="47062"/>
                    <a:pt x="230949" y="46644"/>
                  </a:cubicBezTo>
                  <a:lnTo>
                    <a:pt x="229540" y="45340"/>
                  </a:lnTo>
                  <a:lnTo>
                    <a:pt x="228105" y="44087"/>
                  </a:lnTo>
                  <a:cubicBezTo>
                    <a:pt x="224217" y="40721"/>
                    <a:pt x="220120" y="37641"/>
                    <a:pt x="215840" y="34797"/>
                  </a:cubicBezTo>
                  <a:cubicBezTo>
                    <a:pt x="211586" y="31900"/>
                    <a:pt x="207124" y="29264"/>
                    <a:pt x="202583" y="26733"/>
                  </a:cubicBezTo>
                  <a:cubicBezTo>
                    <a:pt x="198016" y="24202"/>
                    <a:pt x="193397" y="21775"/>
                    <a:pt x="188700" y="19400"/>
                  </a:cubicBezTo>
                  <a:cubicBezTo>
                    <a:pt x="184003" y="17026"/>
                    <a:pt x="179332" y="14677"/>
                    <a:pt x="174608" y="12668"/>
                  </a:cubicBezTo>
                  <a:cubicBezTo>
                    <a:pt x="173826" y="12720"/>
                    <a:pt x="173486" y="12928"/>
                    <a:pt x="174321" y="13607"/>
                  </a:cubicBezTo>
                  <a:cubicBezTo>
                    <a:pt x="175026" y="14129"/>
                    <a:pt x="175783" y="14599"/>
                    <a:pt x="176540" y="15016"/>
                  </a:cubicBezTo>
                  <a:cubicBezTo>
                    <a:pt x="177088" y="15355"/>
                    <a:pt x="177740" y="15695"/>
                    <a:pt x="178497" y="16112"/>
                  </a:cubicBezTo>
                  <a:cubicBezTo>
                    <a:pt x="179280" y="16556"/>
                    <a:pt x="180167" y="17026"/>
                    <a:pt x="181132" y="17547"/>
                  </a:cubicBezTo>
                  <a:cubicBezTo>
                    <a:pt x="181811" y="17939"/>
                    <a:pt x="182620" y="18383"/>
                    <a:pt x="183533" y="18878"/>
                  </a:cubicBezTo>
                  <a:cubicBezTo>
                    <a:pt x="184421" y="19374"/>
                    <a:pt x="185438" y="19922"/>
                    <a:pt x="186534" y="20522"/>
                  </a:cubicBezTo>
                  <a:lnTo>
                    <a:pt x="194102" y="24515"/>
                  </a:lnTo>
                  <a:cubicBezTo>
                    <a:pt x="199713" y="27490"/>
                    <a:pt x="206289" y="31039"/>
                    <a:pt x="212839" y="35240"/>
                  </a:cubicBezTo>
                  <a:cubicBezTo>
                    <a:pt x="216127" y="37328"/>
                    <a:pt x="219389" y="39572"/>
                    <a:pt x="222521" y="41999"/>
                  </a:cubicBezTo>
                  <a:cubicBezTo>
                    <a:pt x="225600" y="44374"/>
                    <a:pt x="228575" y="46931"/>
                    <a:pt x="231393" y="49619"/>
                  </a:cubicBezTo>
                  <a:lnTo>
                    <a:pt x="233429" y="51603"/>
                  </a:lnTo>
                  <a:lnTo>
                    <a:pt x="235334" y="53638"/>
                  </a:lnTo>
                  <a:lnTo>
                    <a:pt x="236273" y="54656"/>
                  </a:lnTo>
                  <a:lnTo>
                    <a:pt x="237160" y="55700"/>
                  </a:lnTo>
                  <a:lnTo>
                    <a:pt x="238909" y="57735"/>
                  </a:lnTo>
                  <a:lnTo>
                    <a:pt x="240527" y="59797"/>
                  </a:lnTo>
                  <a:cubicBezTo>
                    <a:pt x="241049" y="60475"/>
                    <a:pt x="241570" y="61128"/>
                    <a:pt x="242040" y="61806"/>
                  </a:cubicBezTo>
                  <a:cubicBezTo>
                    <a:pt x="243006" y="63163"/>
                    <a:pt x="243945" y="64442"/>
                    <a:pt x="244754" y="65747"/>
                  </a:cubicBezTo>
                  <a:lnTo>
                    <a:pt x="245589" y="67077"/>
                  </a:lnTo>
                  <a:cubicBezTo>
                    <a:pt x="245850" y="67521"/>
                    <a:pt x="246163" y="67965"/>
                    <a:pt x="246398" y="68434"/>
                  </a:cubicBezTo>
                  <a:lnTo>
                    <a:pt x="247964" y="71148"/>
                  </a:lnTo>
                  <a:cubicBezTo>
                    <a:pt x="248225" y="71618"/>
                    <a:pt x="248460" y="72088"/>
                    <a:pt x="248695" y="72558"/>
                  </a:cubicBezTo>
                  <a:lnTo>
                    <a:pt x="249399" y="73941"/>
                  </a:lnTo>
                  <a:cubicBezTo>
                    <a:pt x="249634" y="74410"/>
                    <a:pt x="249895" y="74854"/>
                    <a:pt x="250130" y="75350"/>
                  </a:cubicBezTo>
                  <a:lnTo>
                    <a:pt x="250782" y="76785"/>
                  </a:lnTo>
                  <a:lnTo>
                    <a:pt x="251435" y="78220"/>
                  </a:lnTo>
                  <a:lnTo>
                    <a:pt x="251748" y="78925"/>
                  </a:lnTo>
                  <a:lnTo>
                    <a:pt x="252035" y="79656"/>
                  </a:lnTo>
                  <a:lnTo>
                    <a:pt x="253209" y="82604"/>
                  </a:lnTo>
                  <a:cubicBezTo>
                    <a:pt x="253862" y="84588"/>
                    <a:pt x="254592" y="86545"/>
                    <a:pt x="255114" y="88580"/>
                  </a:cubicBezTo>
                  <a:lnTo>
                    <a:pt x="255532" y="90094"/>
                  </a:lnTo>
                  <a:cubicBezTo>
                    <a:pt x="255610" y="90355"/>
                    <a:pt x="255688" y="90616"/>
                    <a:pt x="255741" y="90877"/>
                  </a:cubicBezTo>
                  <a:lnTo>
                    <a:pt x="255897" y="91634"/>
                  </a:lnTo>
                  <a:lnTo>
                    <a:pt x="256236" y="93173"/>
                  </a:lnTo>
                  <a:lnTo>
                    <a:pt x="256393" y="93930"/>
                  </a:lnTo>
                  <a:cubicBezTo>
                    <a:pt x="256471" y="94191"/>
                    <a:pt x="256523" y="94452"/>
                    <a:pt x="256550" y="94713"/>
                  </a:cubicBezTo>
                  <a:lnTo>
                    <a:pt x="257045" y="97792"/>
                  </a:lnTo>
                  <a:cubicBezTo>
                    <a:pt x="257150" y="98314"/>
                    <a:pt x="257202" y="98836"/>
                    <a:pt x="257254" y="99358"/>
                  </a:cubicBezTo>
                  <a:lnTo>
                    <a:pt x="257411" y="100924"/>
                  </a:lnTo>
                  <a:cubicBezTo>
                    <a:pt x="257463" y="101446"/>
                    <a:pt x="257541" y="101942"/>
                    <a:pt x="257567" y="102463"/>
                  </a:cubicBezTo>
                  <a:lnTo>
                    <a:pt x="257619" y="104029"/>
                  </a:lnTo>
                  <a:cubicBezTo>
                    <a:pt x="257672" y="105073"/>
                    <a:pt x="257750" y="106117"/>
                    <a:pt x="257698" y="107161"/>
                  </a:cubicBezTo>
                  <a:lnTo>
                    <a:pt x="257646" y="110292"/>
                  </a:lnTo>
                  <a:lnTo>
                    <a:pt x="257385" y="113424"/>
                  </a:lnTo>
                  <a:cubicBezTo>
                    <a:pt x="256445" y="121853"/>
                    <a:pt x="253992" y="130047"/>
                    <a:pt x="250156" y="137615"/>
                  </a:cubicBezTo>
                  <a:cubicBezTo>
                    <a:pt x="246242" y="145287"/>
                    <a:pt x="241179" y="152333"/>
                    <a:pt x="235151" y="158491"/>
                  </a:cubicBezTo>
                  <a:cubicBezTo>
                    <a:pt x="232124" y="161597"/>
                    <a:pt x="228862" y="164493"/>
                    <a:pt x="225443" y="167129"/>
                  </a:cubicBezTo>
                  <a:cubicBezTo>
                    <a:pt x="221972" y="169817"/>
                    <a:pt x="218371" y="172270"/>
                    <a:pt x="214640" y="174514"/>
                  </a:cubicBezTo>
                  <a:cubicBezTo>
                    <a:pt x="210882" y="176758"/>
                    <a:pt x="207020" y="178820"/>
                    <a:pt x="203053" y="180673"/>
                  </a:cubicBezTo>
                  <a:cubicBezTo>
                    <a:pt x="199060" y="182526"/>
                    <a:pt x="194989" y="184196"/>
                    <a:pt x="190866" y="185683"/>
                  </a:cubicBezTo>
                  <a:cubicBezTo>
                    <a:pt x="186743" y="187171"/>
                    <a:pt x="182542" y="188476"/>
                    <a:pt x="178314" y="189624"/>
                  </a:cubicBezTo>
                  <a:cubicBezTo>
                    <a:pt x="177270" y="189937"/>
                    <a:pt x="176200" y="190172"/>
                    <a:pt x="175156" y="190433"/>
                  </a:cubicBezTo>
                  <a:lnTo>
                    <a:pt x="173565" y="190850"/>
                  </a:lnTo>
                  <a:cubicBezTo>
                    <a:pt x="173017" y="190981"/>
                    <a:pt x="172495" y="191111"/>
                    <a:pt x="171973" y="191216"/>
                  </a:cubicBezTo>
                  <a:cubicBezTo>
                    <a:pt x="169833" y="191685"/>
                    <a:pt x="167719" y="192155"/>
                    <a:pt x="165579" y="192546"/>
                  </a:cubicBezTo>
                  <a:cubicBezTo>
                    <a:pt x="161326" y="193408"/>
                    <a:pt x="157020" y="194008"/>
                    <a:pt x="152766" y="194504"/>
                  </a:cubicBezTo>
                  <a:cubicBezTo>
                    <a:pt x="150626" y="194712"/>
                    <a:pt x="148486" y="194973"/>
                    <a:pt x="146347" y="195104"/>
                  </a:cubicBezTo>
                  <a:cubicBezTo>
                    <a:pt x="145277" y="195156"/>
                    <a:pt x="144233" y="195260"/>
                    <a:pt x="143163" y="195313"/>
                  </a:cubicBezTo>
                  <a:lnTo>
                    <a:pt x="139953" y="195469"/>
                  </a:lnTo>
                  <a:cubicBezTo>
                    <a:pt x="137482" y="195565"/>
                    <a:pt x="135011" y="195613"/>
                    <a:pt x="132543" y="195613"/>
                  </a:cubicBezTo>
                  <a:cubicBezTo>
                    <a:pt x="110245" y="195613"/>
                    <a:pt x="88100" y="191696"/>
                    <a:pt x="67120" y="184013"/>
                  </a:cubicBezTo>
                  <a:cubicBezTo>
                    <a:pt x="55533" y="179733"/>
                    <a:pt x="44416" y="174279"/>
                    <a:pt x="33952" y="167703"/>
                  </a:cubicBezTo>
                  <a:lnTo>
                    <a:pt x="31994" y="166477"/>
                  </a:lnTo>
                  <a:cubicBezTo>
                    <a:pt x="31368" y="166059"/>
                    <a:pt x="30716" y="165642"/>
                    <a:pt x="30116" y="165224"/>
                  </a:cubicBezTo>
                  <a:cubicBezTo>
                    <a:pt x="29489" y="164780"/>
                    <a:pt x="28863" y="164363"/>
                    <a:pt x="28289" y="163945"/>
                  </a:cubicBezTo>
                  <a:lnTo>
                    <a:pt x="27375" y="163293"/>
                  </a:lnTo>
                  <a:lnTo>
                    <a:pt x="26514" y="162641"/>
                  </a:lnTo>
                  <a:cubicBezTo>
                    <a:pt x="24244" y="160944"/>
                    <a:pt x="22130" y="159065"/>
                    <a:pt x="20173" y="157030"/>
                  </a:cubicBezTo>
                  <a:cubicBezTo>
                    <a:pt x="18399" y="155177"/>
                    <a:pt x="16859" y="153090"/>
                    <a:pt x="15632" y="150819"/>
                  </a:cubicBezTo>
                  <a:cubicBezTo>
                    <a:pt x="15476" y="150558"/>
                    <a:pt x="15371" y="150271"/>
                    <a:pt x="15241" y="150010"/>
                  </a:cubicBezTo>
                  <a:lnTo>
                    <a:pt x="15032" y="149593"/>
                  </a:lnTo>
                  <a:cubicBezTo>
                    <a:pt x="14980" y="149462"/>
                    <a:pt x="14902" y="149332"/>
                    <a:pt x="14876" y="149201"/>
                  </a:cubicBezTo>
                  <a:lnTo>
                    <a:pt x="14536" y="148366"/>
                  </a:lnTo>
                  <a:cubicBezTo>
                    <a:pt x="14484" y="148210"/>
                    <a:pt x="14432" y="148079"/>
                    <a:pt x="14380" y="147949"/>
                  </a:cubicBezTo>
                  <a:lnTo>
                    <a:pt x="14249" y="147531"/>
                  </a:lnTo>
                  <a:cubicBezTo>
                    <a:pt x="13884" y="146409"/>
                    <a:pt x="13649" y="145287"/>
                    <a:pt x="13545" y="144139"/>
                  </a:cubicBezTo>
                  <a:cubicBezTo>
                    <a:pt x="13205" y="140798"/>
                    <a:pt x="13701" y="137406"/>
                    <a:pt x="14980" y="134300"/>
                  </a:cubicBezTo>
                  <a:cubicBezTo>
                    <a:pt x="16337" y="130934"/>
                    <a:pt x="18320" y="127855"/>
                    <a:pt x="20825" y="125245"/>
                  </a:cubicBezTo>
                  <a:cubicBezTo>
                    <a:pt x="21452" y="124593"/>
                    <a:pt x="22104" y="123940"/>
                    <a:pt x="22809" y="123366"/>
                  </a:cubicBezTo>
                  <a:cubicBezTo>
                    <a:pt x="23487" y="122766"/>
                    <a:pt x="24218" y="122192"/>
                    <a:pt x="24975" y="121670"/>
                  </a:cubicBezTo>
                  <a:lnTo>
                    <a:pt x="26123" y="120861"/>
                  </a:lnTo>
                  <a:cubicBezTo>
                    <a:pt x="26514" y="120600"/>
                    <a:pt x="26932" y="120365"/>
                    <a:pt x="27349" y="120130"/>
                  </a:cubicBezTo>
                  <a:cubicBezTo>
                    <a:pt x="27532" y="120000"/>
                    <a:pt x="27741" y="119869"/>
                    <a:pt x="27950" y="119765"/>
                  </a:cubicBezTo>
                  <a:lnTo>
                    <a:pt x="28576" y="119426"/>
                  </a:lnTo>
                  <a:cubicBezTo>
                    <a:pt x="29020" y="119217"/>
                    <a:pt x="29411" y="118956"/>
                    <a:pt x="29855" y="118747"/>
                  </a:cubicBezTo>
                  <a:cubicBezTo>
                    <a:pt x="31603" y="117886"/>
                    <a:pt x="33430" y="117129"/>
                    <a:pt x="35283" y="116503"/>
                  </a:cubicBezTo>
                  <a:cubicBezTo>
                    <a:pt x="37188" y="115877"/>
                    <a:pt x="39119" y="115355"/>
                    <a:pt x="41076" y="114911"/>
                  </a:cubicBezTo>
                  <a:cubicBezTo>
                    <a:pt x="43059" y="114494"/>
                    <a:pt x="45095" y="114154"/>
                    <a:pt x="47130" y="113920"/>
                  </a:cubicBezTo>
                  <a:cubicBezTo>
                    <a:pt x="49192" y="113685"/>
                    <a:pt x="51279" y="113528"/>
                    <a:pt x="53367" y="113424"/>
                  </a:cubicBezTo>
                  <a:cubicBezTo>
                    <a:pt x="54911" y="113366"/>
                    <a:pt x="56477" y="113344"/>
                    <a:pt x="58063" y="113344"/>
                  </a:cubicBezTo>
                  <a:cubicBezTo>
                    <a:pt x="60793" y="113344"/>
                    <a:pt x="63586" y="113410"/>
                    <a:pt x="66441" y="113476"/>
                  </a:cubicBezTo>
                  <a:cubicBezTo>
                    <a:pt x="68784" y="113530"/>
                    <a:pt x="71162" y="113577"/>
                    <a:pt x="73578" y="113577"/>
                  </a:cubicBezTo>
                  <a:cubicBezTo>
                    <a:pt x="75819" y="113577"/>
                    <a:pt x="78092" y="113537"/>
                    <a:pt x="80402" y="113424"/>
                  </a:cubicBezTo>
                  <a:cubicBezTo>
                    <a:pt x="85361" y="113215"/>
                    <a:pt x="90267" y="112432"/>
                    <a:pt x="95068" y="111101"/>
                  </a:cubicBezTo>
                  <a:cubicBezTo>
                    <a:pt x="95355" y="110997"/>
                    <a:pt x="95668" y="110919"/>
                    <a:pt x="95982" y="110840"/>
                  </a:cubicBezTo>
                  <a:lnTo>
                    <a:pt x="96895" y="110501"/>
                  </a:lnTo>
                  <a:lnTo>
                    <a:pt x="98722" y="109875"/>
                  </a:lnTo>
                  <a:cubicBezTo>
                    <a:pt x="99322" y="109640"/>
                    <a:pt x="99922" y="109379"/>
                    <a:pt x="100496" y="109118"/>
                  </a:cubicBezTo>
                  <a:lnTo>
                    <a:pt x="101410" y="108753"/>
                  </a:lnTo>
                  <a:lnTo>
                    <a:pt x="101853" y="108544"/>
                  </a:lnTo>
                  <a:cubicBezTo>
                    <a:pt x="102010" y="108492"/>
                    <a:pt x="102140" y="108413"/>
                    <a:pt x="102297" y="108335"/>
                  </a:cubicBezTo>
                  <a:cubicBezTo>
                    <a:pt x="103471" y="107761"/>
                    <a:pt x="104619" y="107109"/>
                    <a:pt x="105741" y="106430"/>
                  </a:cubicBezTo>
                  <a:cubicBezTo>
                    <a:pt x="106316" y="106065"/>
                    <a:pt x="106864" y="105725"/>
                    <a:pt x="107412" y="105360"/>
                  </a:cubicBezTo>
                  <a:lnTo>
                    <a:pt x="109003" y="104212"/>
                  </a:lnTo>
                  <a:cubicBezTo>
                    <a:pt x="117171" y="98027"/>
                    <a:pt x="122939" y="89181"/>
                    <a:pt x="125313" y="79212"/>
                  </a:cubicBezTo>
                  <a:cubicBezTo>
                    <a:pt x="125626" y="77986"/>
                    <a:pt x="125809" y="76759"/>
                    <a:pt x="126018" y="75506"/>
                  </a:cubicBezTo>
                  <a:cubicBezTo>
                    <a:pt x="126122" y="74906"/>
                    <a:pt x="126175" y="74280"/>
                    <a:pt x="126227" y="73654"/>
                  </a:cubicBezTo>
                  <a:lnTo>
                    <a:pt x="126383" y="71775"/>
                  </a:lnTo>
                  <a:cubicBezTo>
                    <a:pt x="126409" y="71148"/>
                    <a:pt x="126409" y="70522"/>
                    <a:pt x="126409" y="69896"/>
                  </a:cubicBezTo>
                  <a:cubicBezTo>
                    <a:pt x="126409" y="69269"/>
                    <a:pt x="126435" y="68643"/>
                    <a:pt x="126409" y="68043"/>
                  </a:cubicBezTo>
                  <a:lnTo>
                    <a:pt x="126357" y="67130"/>
                  </a:lnTo>
                  <a:lnTo>
                    <a:pt x="126279" y="66242"/>
                  </a:lnTo>
                  <a:cubicBezTo>
                    <a:pt x="126253" y="65616"/>
                    <a:pt x="126175" y="65042"/>
                    <a:pt x="126122" y="64442"/>
                  </a:cubicBezTo>
                  <a:cubicBezTo>
                    <a:pt x="125548" y="59744"/>
                    <a:pt x="124452" y="55517"/>
                    <a:pt x="123408" y="51603"/>
                  </a:cubicBezTo>
                  <a:cubicBezTo>
                    <a:pt x="122338" y="47662"/>
                    <a:pt x="121321" y="44009"/>
                    <a:pt x="120668" y="40616"/>
                  </a:cubicBezTo>
                  <a:cubicBezTo>
                    <a:pt x="120016" y="37198"/>
                    <a:pt x="119781" y="34066"/>
                    <a:pt x="120094" y="31222"/>
                  </a:cubicBezTo>
                  <a:cubicBezTo>
                    <a:pt x="120120" y="31039"/>
                    <a:pt x="120146" y="30882"/>
                    <a:pt x="120172" y="30700"/>
                  </a:cubicBezTo>
                  <a:lnTo>
                    <a:pt x="120251" y="30178"/>
                  </a:lnTo>
                  <a:cubicBezTo>
                    <a:pt x="120303" y="29813"/>
                    <a:pt x="120381" y="29473"/>
                    <a:pt x="120460" y="29134"/>
                  </a:cubicBezTo>
                  <a:cubicBezTo>
                    <a:pt x="120590" y="28482"/>
                    <a:pt x="120773" y="27829"/>
                    <a:pt x="121008" y="27177"/>
                  </a:cubicBezTo>
                  <a:cubicBezTo>
                    <a:pt x="121451" y="25898"/>
                    <a:pt x="122051" y="24672"/>
                    <a:pt x="122756" y="23497"/>
                  </a:cubicBezTo>
                  <a:cubicBezTo>
                    <a:pt x="123982" y="21514"/>
                    <a:pt x="125470" y="19713"/>
                    <a:pt x="127218" y="18174"/>
                  </a:cubicBezTo>
                  <a:cubicBezTo>
                    <a:pt x="128001" y="17417"/>
                    <a:pt x="128836" y="16765"/>
                    <a:pt x="129645" y="16164"/>
                  </a:cubicBezTo>
                  <a:cubicBezTo>
                    <a:pt x="130454" y="15564"/>
                    <a:pt x="131263" y="15016"/>
                    <a:pt x="132020" y="14520"/>
                  </a:cubicBezTo>
                  <a:cubicBezTo>
                    <a:pt x="134473" y="13033"/>
                    <a:pt x="137030" y="11754"/>
                    <a:pt x="139718" y="10710"/>
                  </a:cubicBezTo>
                  <a:cubicBezTo>
                    <a:pt x="140658" y="10319"/>
                    <a:pt x="141414" y="10032"/>
                    <a:pt x="141989" y="9745"/>
                  </a:cubicBezTo>
                  <a:lnTo>
                    <a:pt x="142197" y="9666"/>
                  </a:lnTo>
                  <a:lnTo>
                    <a:pt x="142406" y="9562"/>
                  </a:lnTo>
                  <a:cubicBezTo>
                    <a:pt x="142537" y="9484"/>
                    <a:pt x="142667" y="9432"/>
                    <a:pt x="142771" y="9379"/>
                  </a:cubicBezTo>
                  <a:cubicBezTo>
                    <a:pt x="142928" y="9275"/>
                    <a:pt x="143111" y="9171"/>
                    <a:pt x="143241" y="9040"/>
                  </a:cubicBezTo>
                  <a:cubicBezTo>
                    <a:pt x="143659" y="8649"/>
                    <a:pt x="143215" y="8388"/>
                    <a:pt x="141963" y="8257"/>
                  </a:cubicBezTo>
                  <a:cubicBezTo>
                    <a:pt x="141591" y="8216"/>
                    <a:pt x="141146" y="8190"/>
                    <a:pt x="140630" y="8190"/>
                  </a:cubicBezTo>
                  <a:cubicBezTo>
                    <a:pt x="139514" y="8190"/>
                    <a:pt x="138066" y="8310"/>
                    <a:pt x="136300" y="8649"/>
                  </a:cubicBezTo>
                  <a:cubicBezTo>
                    <a:pt x="133038" y="9301"/>
                    <a:pt x="129906" y="10475"/>
                    <a:pt x="126983" y="12093"/>
                  </a:cubicBezTo>
                  <a:cubicBezTo>
                    <a:pt x="125078" y="13163"/>
                    <a:pt x="123304" y="14416"/>
                    <a:pt x="121660" y="15851"/>
                  </a:cubicBezTo>
                  <a:cubicBezTo>
                    <a:pt x="120747" y="16660"/>
                    <a:pt x="119911" y="17521"/>
                    <a:pt x="119103" y="18409"/>
                  </a:cubicBezTo>
                  <a:cubicBezTo>
                    <a:pt x="118267" y="19400"/>
                    <a:pt x="117511" y="20418"/>
                    <a:pt x="116832" y="21514"/>
                  </a:cubicBezTo>
                  <a:cubicBezTo>
                    <a:pt x="115319" y="23889"/>
                    <a:pt x="114249" y="26551"/>
                    <a:pt x="113675" y="29291"/>
                  </a:cubicBezTo>
                  <a:cubicBezTo>
                    <a:pt x="113048" y="32370"/>
                    <a:pt x="112892" y="35501"/>
                    <a:pt x="113205" y="38607"/>
                  </a:cubicBezTo>
                  <a:lnTo>
                    <a:pt x="112031" y="38737"/>
                  </a:lnTo>
                  <a:cubicBezTo>
                    <a:pt x="111691" y="35684"/>
                    <a:pt x="111743" y="32605"/>
                    <a:pt x="112187" y="29578"/>
                  </a:cubicBezTo>
                  <a:cubicBezTo>
                    <a:pt x="112396" y="28273"/>
                    <a:pt x="112709" y="26968"/>
                    <a:pt x="113100" y="25689"/>
                  </a:cubicBezTo>
                  <a:cubicBezTo>
                    <a:pt x="113466" y="24567"/>
                    <a:pt x="113883" y="23445"/>
                    <a:pt x="114405" y="22375"/>
                  </a:cubicBezTo>
                  <a:cubicBezTo>
                    <a:pt x="115240" y="20548"/>
                    <a:pt x="116284" y="18852"/>
                    <a:pt x="117458" y="17234"/>
                  </a:cubicBezTo>
                  <a:cubicBezTo>
                    <a:pt x="118372" y="16034"/>
                    <a:pt x="119337" y="14860"/>
                    <a:pt x="120407" y="13764"/>
                  </a:cubicBezTo>
                  <a:cubicBezTo>
                    <a:pt x="122182" y="11885"/>
                    <a:pt x="123539" y="10763"/>
                    <a:pt x="124400" y="9954"/>
                  </a:cubicBezTo>
                  <a:cubicBezTo>
                    <a:pt x="125287" y="9118"/>
                    <a:pt x="125705" y="8675"/>
                    <a:pt x="125757" y="8362"/>
                  </a:cubicBezTo>
                  <a:cubicBezTo>
                    <a:pt x="125835" y="8020"/>
                    <a:pt x="125450" y="7937"/>
                    <a:pt x="124933" y="7937"/>
                  </a:cubicBezTo>
                  <a:cubicBezTo>
                    <a:pt x="124581" y="7937"/>
                    <a:pt x="124169" y="7975"/>
                    <a:pt x="123800" y="7996"/>
                  </a:cubicBezTo>
                  <a:cubicBezTo>
                    <a:pt x="123692" y="8003"/>
                    <a:pt x="123588" y="8006"/>
                    <a:pt x="123490" y="8006"/>
                  </a:cubicBezTo>
                  <a:cubicBezTo>
                    <a:pt x="122760" y="8006"/>
                    <a:pt x="122388" y="7784"/>
                    <a:pt x="123539" y="6587"/>
                  </a:cubicBezTo>
                  <a:lnTo>
                    <a:pt x="123539" y="6587"/>
                  </a:lnTo>
                  <a:cubicBezTo>
                    <a:pt x="120407" y="8649"/>
                    <a:pt x="117563" y="11154"/>
                    <a:pt x="115136" y="14024"/>
                  </a:cubicBezTo>
                  <a:cubicBezTo>
                    <a:pt x="112631" y="16999"/>
                    <a:pt x="110700" y="20444"/>
                    <a:pt x="109447" y="24124"/>
                  </a:cubicBezTo>
                  <a:cubicBezTo>
                    <a:pt x="108247" y="27803"/>
                    <a:pt x="107699" y="31665"/>
                    <a:pt x="107803" y="35528"/>
                  </a:cubicBezTo>
                  <a:cubicBezTo>
                    <a:pt x="107933" y="39103"/>
                    <a:pt x="108377" y="42652"/>
                    <a:pt x="109160" y="46122"/>
                  </a:cubicBezTo>
                  <a:cubicBezTo>
                    <a:pt x="109865" y="49463"/>
                    <a:pt x="110700" y="52646"/>
                    <a:pt x="111404" y="55700"/>
                  </a:cubicBezTo>
                  <a:cubicBezTo>
                    <a:pt x="112161" y="58622"/>
                    <a:pt x="112709" y="61571"/>
                    <a:pt x="113127" y="64546"/>
                  </a:cubicBezTo>
                  <a:cubicBezTo>
                    <a:pt x="113283" y="65903"/>
                    <a:pt x="113388" y="67286"/>
                    <a:pt x="113388" y="68669"/>
                  </a:cubicBezTo>
                  <a:cubicBezTo>
                    <a:pt x="113414" y="68982"/>
                    <a:pt x="113361" y="69322"/>
                    <a:pt x="113361" y="69635"/>
                  </a:cubicBezTo>
                  <a:lnTo>
                    <a:pt x="113309" y="70626"/>
                  </a:lnTo>
                  <a:cubicBezTo>
                    <a:pt x="113283" y="70783"/>
                    <a:pt x="113283" y="70940"/>
                    <a:pt x="113283" y="71122"/>
                  </a:cubicBezTo>
                  <a:lnTo>
                    <a:pt x="113231" y="71592"/>
                  </a:lnTo>
                  <a:lnTo>
                    <a:pt x="113100" y="72584"/>
                  </a:lnTo>
                  <a:cubicBezTo>
                    <a:pt x="112709" y="75193"/>
                    <a:pt x="111978" y="77751"/>
                    <a:pt x="110908" y="80151"/>
                  </a:cubicBezTo>
                  <a:lnTo>
                    <a:pt x="110517" y="81143"/>
                  </a:lnTo>
                  <a:cubicBezTo>
                    <a:pt x="110386" y="81482"/>
                    <a:pt x="110204" y="81822"/>
                    <a:pt x="110021" y="82187"/>
                  </a:cubicBezTo>
                  <a:cubicBezTo>
                    <a:pt x="109865" y="82552"/>
                    <a:pt x="109682" y="82918"/>
                    <a:pt x="109473" y="83309"/>
                  </a:cubicBezTo>
                  <a:lnTo>
                    <a:pt x="108821" y="84483"/>
                  </a:lnTo>
                  <a:lnTo>
                    <a:pt x="108508" y="85084"/>
                  </a:lnTo>
                  <a:lnTo>
                    <a:pt x="108116" y="85658"/>
                  </a:lnTo>
                  <a:lnTo>
                    <a:pt x="107307" y="86858"/>
                  </a:lnTo>
                  <a:lnTo>
                    <a:pt x="106420" y="88032"/>
                  </a:lnTo>
                  <a:lnTo>
                    <a:pt x="105976" y="88633"/>
                  </a:lnTo>
                  <a:lnTo>
                    <a:pt x="105480" y="89181"/>
                  </a:lnTo>
                  <a:cubicBezTo>
                    <a:pt x="104228" y="90642"/>
                    <a:pt x="102845" y="91973"/>
                    <a:pt x="101331" y="93147"/>
                  </a:cubicBezTo>
                  <a:cubicBezTo>
                    <a:pt x="100105" y="94113"/>
                    <a:pt x="98800" y="94974"/>
                    <a:pt x="97417" y="95731"/>
                  </a:cubicBezTo>
                  <a:lnTo>
                    <a:pt x="96164" y="96383"/>
                  </a:lnTo>
                  <a:lnTo>
                    <a:pt x="94833" y="96957"/>
                  </a:lnTo>
                  <a:lnTo>
                    <a:pt x="94181" y="97244"/>
                  </a:lnTo>
                  <a:cubicBezTo>
                    <a:pt x="93946" y="97323"/>
                    <a:pt x="93711" y="97401"/>
                    <a:pt x="93476" y="97479"/>
                  </a:cubicBezTo>
                  <a:lnTo>
                    <a:pt x="92093" y="97975"/>
                  </a:lnTo>
                  <a:cubicBezTo>
                    <a:pt x="90162" y="98575"/>
                    <a:pt x="88179" y="99019"/>
                    <a:pt x="86170" y="99332"/>
                  </a:cubicBezTo>
                  <a:cubicBezTo>
                    <a:pt x="84082" y="99671"/>
                    <a:pt x="81968" y="99906"/>
                    <a:pt x="79854" y="100010"/>
                  </a:cubicBezTo>
                  <a:cubicBezTo>
                    <a:pt x="78758" y="100063"/>
                    <a:pt x="77688" y="100141"/>
                    <a:pt x="76592" y="100141"/>
                  </a:cubicBezTo>
                  <a:lnTo>
                    <a:pt x="74922" y="100193"/>
                  </a:lnTo>
                  <a:lnTo>
                    <a:pt x="73226" y="100193"/>
                  </a:lnTo>
                  <a:cubicBezTo>
                    <a:pt x="68737" y="100193"/>
                    <a:pt x="64066" y="99984"/>
                    <a:pt x="59239" y="99984"/>
                  </a:cubicBezTo>
                  <a:cubicBezTo>
                    <a:pt x="59004" y="99979"/>
                    <a:pt x="58766" y="99977"/>
                    <a:pt x="58526" y="99977"/>
                  </a:cubicBezTo>
                  <a:cubicBezTo>
                    <a:pt x="57565" y="99977"/>
                    <a:pt x="56572" y="100010"/>
                    <a:pt x="55611" y="100010"/>
                  </a:cubicBezTo>
                  <a:cubicBezTo>
                    <a:pt x="55011" y="100010"/>
                    <a:pt x="54359" y="100037"/>
                    <a:pt x="53758" y="100063"/>
                  </a:cubicBezTo>
                  <a:cubicBezTo>
                    <a:pt x="53132" y="100089"/>
                    <a:pt x="52506" y="100115"/>
                    <a:pt x="51906" y="100141"/>
                  </a:cubicBezTo>
                  <a:cubicBezTo>
                    <a:pt x="49400" y="100271"/>
                    <a:pt x="46921" y="100506"/>
                    <a:pt x="44416" y="100846"/>
                  </a:cubicBezTo>
                  <a:cubicBezTo>
                    <a:pt x="41885" y="101159"/>
                    <a:pt x="39380" y="101628"/>
                    <a:pt x="36927" y="102229"/>
                  </a:cubicBezTo>
                  <a:cubicBezTo>
                    <a:pt x="35674" y="102490"/>
                    <a:pt x="34421" y="102803"/>
                    <a:pt x="33195" y="103194"/>
                  </a:cubicBezTo>
                  <a:cubicBezTo>
                    <a:pt x="31968" y="103586"/>
                    <a:pt x="30742" y="104003"/>
                    <a:pt x="29515" y="104447"/>
                  </a:cubicBezTo>
                  <a:cubicBezTo>
                    <a:pt x="28289" y="104864"/>
                    <a:pt x="27062" y="105386"/>
                    <a:pt x="25862" y="105908"/>
                  </a:cubicBezTo>
                  <a:cubicBezTo>
                    <a:pt x="24688" y="106482"/>
                    <a:pt x="23487" y="107030"/>
                    <a:pt x="22313" y="107683"/>
                  </a:cubicBezTo>
                  <a:cubicBezTo>
                    <a:pt x="21739" y="107996"/>
                    <a:pt x="21165" y="108309"/>
                    <a:pt x="20591" y="108648"/>
                  </a:cubicBezTo>
                  <a:cubicBezTo>
                    <a:pt x="20016" y="109014"/>
                    <a:pt x="19442" y="109353"/>
                    <a:pt x="18894" y="109718"/>
                  </a:cubicBezTo>
                  <a:lnTo>
                    <a:pt x="17224" y="110840"/>
                  </a:lnTo>
                  <a:lnTo>
                    <a:pt x="16807" y="111127"/>
                  </a:lnTo>
                  <a:lnTo>
                    <a:pt x="16389" y="111440"/>
                  </a:lnTo>
                  <a:cubicBezTo>
                    <a:pt x="16128" y="111649"/>
                    <a:pt x="15841" y="111858"/>
                    <a:pt x="15580" y="112067"/>
                  </a:cubicBezTo>
                  <a:cubicBezTo>
                    <a:pt x="11274" y="115459"/>
                    <a:pt x="7673" y="119661"/>
                    <a:pt x="4959" y="124410"/>
                  </a:cubicBezTo>
                  <a:cubicBezTo>
                    <a:pt x="2141" y="129290"/>
                    <a:pt x="471" y="134718"/>
                    <a:pt x="79" y="140329"/>
                  </a:cubicBezTo>
                  <a:cubicBezTo>
                    <a:pt x="1" y="141790"/>
                    <a:pt x="1" y="143225"/>
                    <a:pt x="105" y="144661"/>
                  </a:cubicBezTo>
                  <a:cubicBezTo>
                    <a:pt x="210" y="146122"/>
                    <a:pt x="418" y="147557"/>
                    <a:pt x="732" y="148992"/>
                  </a:cubicBezTo>
                  <a:cubicBezTo>
                    <a:pt x="1384" y="151785"/>
                    <a:pt x="2376" y="154473"/>
                    <a:pt x="3680" y="157030"/>
                  </a:cubicBezTo>
                  <a:cubicBezTo>
                    <a:pt x="4959" y="159457"/>
                    <a:pt x="6473" y="161753"/>
                    <a:pt x="8221" y="163893"/>
                  </a:cubicBezTo>
                  <a:cubicBezTo>
                    <a:pt x="9891" y="165903"/>
                    <a:pt x="11692" y="167808"/>
                    <a:pt x="13623" y="169556"/>
                  </a:cubicBezTo>
                  <a:cubicBezTo>
                    <a:pt x="17329" y="172818"/>
                    <a:pt x="21269" y="175767"/>
                    <a:pt x="25444" y="178403"/>
                  </a:cubicBezTo>
                  <a:lnTo>
                    <a:pt x="28445" y="180308"/>
                  </a:lnTo>
                  <a:cubicBezTo>
                    <a:pt x="28941" y="180621"/>
                    <a:pt x="29463" y="180934"/>
                    <a:pt x="29959" y="181221"/>
                  </a:cubicBezTo>
                  <a:lnTo>
                    <a:pt x="31499" y="182134"/>
                  </a:lnTo>
                  <a:cubicBezTo>
                    <a:pt x="33508" y="183361"/>
                    <a:pt x="35596" y="184483"/>
                    <a:pt x="37657" y="185657"/>
                  </a:cubicBezTo>
                  <a:cubicBezTo>
                    <a:pt x="41833" y="187875"/>
                    <a:pt x="46034" y="190015"/>
                    <a:pt x="50366" y="191920"/>
                  </a:cubicBezTo>
                  <a:cubicBezTo>
                    <a:pt x="52506" y="192912"/>
                    <a:pt x="54698" y="193773"/>
                    <a:pt x="56864" y="194686"/>
                  </a:cubicBezTo>
                  <a:cubicBezTo>
                    <a:pt x="57960" y="195130"/>
                    <a:pt x="59056" y="195548"/>
                    <a:pt x="60152" y="195965"/>
                  </a:cubicBezTo>
                  <a:cubicBezTo>
                    <a:pt x="61248" y="196409"/>
                    <a:pt x="62344" y="196826"/>
                    <a:pt x="63466" y="197218"/>
                  </a:cubicBezTo>
                  <a:lnTo>
                    <a:pt x="66780" y="198392"/>
                  </a:lnTo>
                  <a:cubicBezTo>
                    <a:pt x="67902" y="198757"/>
                    <a:pt x="69025" y="199123"/>
                    <a:pt x="70121" y="199488"/>
                  </a:cubicBezTo>
                  <a:lnTo>
                    <a:pt x="71817" y="200036"/>
                  </a:lnTo>
                  <a:cubicBezTo>
                    <a:pt x="72365" y="200219"/>
                    <a:pt x="72939" y="200375"/>
                    <a:pt x="73487" y="200532"/>
                  </a:cubicBezTo>
                  <a:lnTo>
                    <a:pt x="76879" y="201550"/>
                  </a:lnTo>
                  <a:lnTo>
                    <a:pt x="80272" y="202463"/>
                  </a:lnTo>
                  <a:lnTo>
                    <a:pt x="81994" y="202907"/>
                  </a:lnTo>
                  <a:cubicBezTo>
                    <a:pt x="82568" y="203063"/>
                    <a:pt x="83116" y="203194"/>
                    <a:pt x="83690" y="203324"/>
                  </a:cubicBezTo>
                  <a:lnTo>
                    <a:pt x="87109" y="204133"/>
                  </a:lnTo>
                  <a:lnTo>
                    <a:pt x="90554" y="204864"/>
                  </a:lnTo>
                  <a:lnTo>
                    <a:pt x="92276" y="205229"/>
                  </a:lnTo>
                  <a:lnTo>
                    <a:pt x="94024" y="205542"/>
                  </a:lnTo>
                  <a:lnTo>
                    <a:pt x="97469" y="206169"/>
                  </a:lnTo>
                  <a:lnTo>
                    <a:pt x="100940" y="206717"/>
                  </a:lnTo>
                  <a:lnTo>
                    <a:pt x="102688" y="207004"/>
                  </a:lnTo>
                  <a:lnTo>
                    <a:pt x="104437" y="207212"/>
                  </a:lnTo>
                  <a:lnTo>
                    <a:pt x="107933" y="207682"/>
                  </a:lnTo>
                  <a:lnTo>
                    <a:pt x="111430" y="208021"/>
                  </a:lnTo>
                  <a:lnTo>
                    <a:pt x="113179" y="208204"/>
                  </a:lnTo>
                  <a:lnTo>
                    <a:pt x="114927" y="208335"/>
                  </a:lnTo>
                  <a:lnTo>
                    <a:pt x="118424" y="208595"/>
                  </a:lnTo>
                  <a:lnTo>
                    <a:pt x="121947" y="208778"/>
                  </a:lnTo>
                  <a:lnTo>
                    <a:pt x="123695" y="208856"/>
                  </a:lnTo>
                  <a:lnTo>
                    <a:pt x="125444" y="208909"/>
                  </a:lnTo>
                  <a:lnTo>
                    <a:pt x="128941" y="208961"/>
                  </a:lnTo>
                  <a:lnTo>
                    <a:pt x="134238" y="208961"/>
                  </a:lnTo>
                  <a:lnTo>
                    <a:pt x="135987" y="208883"/>
                  </a:lnTo>
                  <a:lnTo>
                    <a:pt x="139509" y="208778"/>
                  </a:lnTo>
                  <a:lnTo>
                    <a:pt x="143006" y="208569"/>
                  </a:lnTo>
                  <a:lnTo>
                    <a:pt x="144755" y="208465"/>
                  </a:lnTo>
                  <a:lnTo>
                    <a:pt x="146503" y="208308"/>
                  </a:lnTo>
                  <a:lnTo>
                    <a:pt x="150026" y="207995"/>
                  </a:lnTo>
                  <a:lnTo>
                    <a:pt x="153523" y="207604"/>
                  </a:lnTo>
                  <a:cubicBezTo>
                    <a:pt x="154097" y="207552"/>
                    <a:pt x="154671" y="207473"/>
                    <a:pt x="155245" y="207395"/>
                  </a:cubicBezTo>
                  <a:lnTo>
                    <a:pt x="156994" y="207160"/>
                  </a:lnTo>
                  <a:lnTo>
                    <a:pt x="160491" y="206664"/>
                  </a:lnTo>
                  <a:lnTo>
                    <a:pt x="163961" y="206064"/>
                  </a:lnTo>
                  <a:cubicBezTo>
                    <a:pt x="164535" y="205960"/>
                    <a:pt x="165110" y="205881"/>
                    <a:pt x="165684" y="205777"/>
                  </a:cubicBezTo>
                  <a:lnTo>
                    <a:pt x="167406" y="205438"/>
                  </a:lnTo>
                  <a:cubicBezTo>
                    <a:pt x="168554" y="205203"/>
                    <a:pt x="169702" y="204968"/>
                    <a:pt x="170851" y="204733"/>
                  </a:cubicBezTo>
                  <a:lnTo>
                    <a:pt x="174295" y="203950"/>
                  </a:lnTo>
                  <a:cubicBezTo>
                    <a:pt x="174869" y="203820"/>
                    <a:pt x="175444" y="203689"/>
                    <a:pt x="176018" y="203559"/>
                  </a:cubicBezTo>
                  <a:lnTo>
                    <a:pt x="177714" y="203115"/>
                  </a:lnTo>
                  <a:cubicBezTo>
                    <a:pt x="178862" y="202828"/>
                    <a:pt x="180010" y="202541"/>
                    <a:pt x="181132" y="202228"/>
                  </a:cubicBezTo>
                  <a:cubicBezTo>
                    <a:pt x="183403" y="201576"/>
                    <a:pt x="185647" y="200949"/>
                    <a:pt x="187891" y="200219"/>
                  </a:cubicBezTo>
                  <a:cubicBezTo>
                    <a:pt x="192380" y="198810"/>
                    <a:pt x="196816" y="197192"/>
                    <a:pt x="201200" y="195417"/>
                  </a:cubicBezTo>
                  <a:cubicBezTo>
                    <a:pt x="210021" y="191816"/>
                    <a:pt x="218450" y="187327"/>
                    <a:pt x="226383" y="182030"/>
                  </a:cubicBezTo>
                  <a:cubicBezTo>
                    <a:pt x="230375" y="179342"/>
                    <a:pt x="234211" y="176393"/>
                    <a:pt x="237839" y="173236"/>
                  </a:cubicBezTo>
                  <a:cubicBezTo>
                    <a:pt x="241492" y="170026"/>
                    <a:pt x="244937" y="166581"/>
                    <a:pt x="248121" y="162902"/>
                  </a:cubicBezTo>
                  <a:cubicBezTo>
                    <a:pt x="251330" y="159222"/>
                    <a:pt x="254227" y="155282"/>
                    <a:pt x="256810" y="151132"/>
                  </a:cubicBezTo>
                  <a:cubicBezTo>
                    <a:pt x="259446" y="146957"/>
                    <a:pt x="261717" y="142599"/>
                    <a:pt x="263648" y="138058"/>
                  </a:cubicBezTo>
                  <a:cubicBezTo>
                    <a:pt x="266120" y="132280"/>
                    <a:pt x="267893" y="126234"/>
                    <a:pt x="268930" y="120057"/>
                  </a:cubicBezTo>
                  <a:lnTo>
                    <a:pt x="268930" y="120057"/>
                  </a:lnTo>
                  <a:cubicBezTo>
                    <a:pt x="268471" y="122736"/>
                    <a:pt x="267867" y="125392"/>
                    <a:pt x="267118" y="128011"/>
                  </a:cubicBezTo>
                  <a:cubicBezTo>
                    <a:pt x="265370" y="134092"/>
                    <a:pt x="262995" y="139989"/>
                    <a:pt x="259994" y="145574"/>
                  </a:cubicBezTo>
                  <a:cubicBezTo>
                    <a:pt x="259812" y="145913"/>
                    <a:pt x="259629" y="146252"/>
                    <a:pt x="259446" y="146618"/>
                  </a:cubicBezTo>
                  <a:lnTo>
                    <a:pt x="258846" y="147609"/>
                  </a:lnTo>
                  <a:lnTo>
                    <a:pt x="257672" y="149645"/>
                  </a:lnTo>
                  <a:cubicBezTo>
                    <a:pt x="257489" y="149984"/>
                    <a:pt x="257280" y="150323"/>
                    <a:pt x="257045" y="150636"/>
                  </a:cubicBezTo>
                  <a:lnTo>
                    <a:pt x="256419" y="151628"/>
                  </a:lnTo>
                  <a:lnTo>
                    <a:pt x="255166" y="153585"/>
                  </a:lnTo>
                  <a:lnTo>
                    <a:pt x="253809" y="155490"/>
                  </a:lnTo>
                  <a:lnTo>
                    <a:pt x="253131" y="156430"/>
                  </a:lnTo>
                  <a:cubicBezTo>
                    <a:pt x="252896" y="156769"/>
                    <a:pt x="252687" y="157082"/>
                    <a:pt x="252452" y="157369"/>
                  </a:cubicBezTo>
                  <a:lnTo>
                    <a:pt x="251017" y="159222"/>
                  </a:lnTo>
                  <a:lnTo>
                    <a:pt x="250287" y="160135"/>
                  </a:lnTo>
                  <a:cubicBezTo>
                    <a:pt x="250052" y="160449"/>
                    <a:pt x="249791" y="160736"/>
                    <a:pt x="249556" y="161049"/>
                  </a:cubicBezTo>
                  <a:cubicBezTo>
                    <a:pt x="245615" y="165798"/>
                    <a:pt x="241257" y="170182"/>
                    <a:pt x="236534" y="174149"/>
                  </a:cubicBezTo>
                  <a:lnTo>
                    <a:pt x="235673" y="174906"/>
                  </a:lnTo>
                  <a:lnTo>
                    <a:pt x="234786" y="175610"/>
                  </a:lnTo>
                  <a:lnTo>
                    <a:pt x="232985" y="177046"/>
                  </a:lnTo>
                  <a:cubicBezTo>
                    <a:pt x="231785" y="177985"/>
                    <a:pt x="230558" y="178872"/>
                    <a:pt x="229332" y="179786"/>
                  </a:cubicBezTo>
                  <a:cubicBezTo>
                    <a:pt x="228079" y="180647"/>
                    <a:pt x="226826" y="181508"/>
                    <a:pt x="225574" y="182343"/>
                  </a:cubicBezTo>
                  <a:lnTo>
                    <a:pt x="223669" y="183596"/>
                  </a:lnTo>
                  <a:cubicBezTo>
                    <a:pt x="223016" y="183987"/>
                    <a:pt x="222390" y="184405"/>
                    <a:pt x="221738" y="184796"/>
                  </a:cubicBezTo>
                  <a:cubicBezTo>
                    <a:pt x="216597" y="187901"/>
                    <a:pt x="211247" y="190694"/>
                    <a:pt x="205741" y="193147"/>
                  </a:cubicBezTo>
                  <a:cubicBezTo>
                    <a:pt x="200313" y="195574"/>
                    <a:pt x="194754" y="197713"/>
                    <a:pt x="189066" y="199514"/>
                  </a:cubicBezTo>
                  <a:lnTo>
                    <a:pt x="186952" y="200166"/>
                  </a:lnTo>
                  <a:lnTo>
                    <a:pt x="185882" y="200506"/>
                  </a:lnTo>
                  <a:lnTo>
                    <a:pt x="184812" y="200819"/>
                  </a:lnTo>
                  <a:lnTo>
                    <a:pt x="180532" y="202045"/>
                  </a:lnTo>
                  <a:lnTo>
                    <a:pt x="176226" y="203141"/>
                  </a:lnTo>
                  <a:cubicBezTo>
                    <a:pt x="174791" y="203481"/>
                    <a:pt x="173330" y="203794"/>
                    <a:pt x="171894" y="204133"/>
                  </a:cubicBezTo>
                  <a:cubicBezTo>
                    <a:pt x="166101" y="205386"/>
                    <a:pt x="160282" y="206377"/>
                    <a:pt x="154384" y="207108"/>
                  </a:cubicBezTo>
                  <a:cubicBezTo>
                    <a:pt x="148513" y="207839"/>
                    <a:pt x="142615" y="208282"/>
                    <a:pt x="136691" y="208439"/>
                  </a:cubicBezTo>
                  <a:cubicBezTo>
                    <a:pt x="134653" y="208502"/>
                    <a:pt x="132612" y="208534"/>
                    <a:pt x="130569" y="208534"/>
                  </a:cubicBezTo>
                  <a:cubicBezTo>
                    <a:pt x="126676" y="208534"/>
                    <a:pt x="122779" y="208418"/>
                    <a:pt x="118894" y="208178"/>
                  </a:cubicBezTo>
                  <a:cubicBezTo>
                    <a:pt x="112970" y="207813"/>
                    <a:pt x="107046" y="207186"/>
                    <a:pt x="101149" y="206299"/>
                  </a:cubicBezTo>
                  <a:lnTo>
                    <a:pt x="98956" y="205934"/>
                  </a:lnTo>
                  <a:cubicBezTo>
                    <a:pt x="98226" y="205829"/>
                    <a:pt x="97469" y="205725"/>
                    <a:pt x="96738" y="205568"/>
                  </a:cubicBezTo>
                  <a:lnTo>
                    <a:pt x="92354" y="204759"/>
                  </a:lnTo>
                  <a:lnTo>
                    <a:pt x="87944" y="203846"/>
                  </a:lnTo>
                  <a:cubicBezTo>
                    <a:pt x="86483" y="203507"/>
                    <a:pt x="85047" y="203141"/>
                    <a:pt x="83586" y="202802"/>
                  </a:cubicBezTo>
                  <a:cubicBezTo>
                    <a:pt x="77767" y="201367"/>
                    <a:pt x="71999" y="199671"/>
                    <a:pt x="66284" y="197713"/>
                  </a:cubicBezTo>
                  <a:cubicBezTo>
                    <a:pt x="60596" y="195756"/>
                    <a:pt x="54985" y="193512"/>
                    <a:pt x="49453" y="190981"/>
                  </a:cubicBezTo>
                  <a:cubicBezTo>
                    <a:pt x="43920" y="188476"/>
                    <a:pt x="38492" y="185683"/>
                    <a:pt x="33169" y="182630"/>
                  </a:cubicBezTo>
                  <a:lnTo>
                    <a:pt x="33169" y="182630"/>
                  </a:lnTo>
                  <a:cubicBezTo>
                    <a:pt x="33586" y="182787"/>
                    <a:pt x="34004" y="182891"/>
                    <a:pt x="34421" y="182995"/>
                  </a:cubicBezTo>
                  <a:cubicBezTo>
                    <a:pt x="34630" y="182969"/>
                    <a:pt x="34343" y="182734"/>
                    <a:pt x="32882" y="181769"/>
                  </a:cubicBezTo>
                  <a:lnTo>
                    <a:pt x="32882" y="181769"/>
                  </a:lnTo>
                  <a:cubicBezTo>
                    <a:pt x="54176" y="193799"/>
                    <a:pt x="77532" y="201811"/>
                    <a:pt x="101749" y="205412"/>
                  </a:cubicBezTo>
                  <a:cubicBezTo>
                    <a:pt x="107725" y="206299"/>
                    <a:pt x="113701" y="206899"/>
                    <a:pt x="119703" y="207265"/>
                  </a:cubicBezTo>
                  <a:cubicBezTo>
                    <a:pt x="123506" y="207497"/>
                    <a:pt x="127319" y="207613"/>
                    <a:pt x="131136" y="207613"/>
                  </a:cubicBezTo>
                  <a:cubicBezTo>
                    <a:pt x="133318" y="207613"/>
                    <a:pt x="135500" y="207575"/>
                    <a:pt x="137683" y="207499"/>
                  </a:cubicBezTo>
                  <a:cubicBezTo>
                    <a:pt x="143659" y="207317"/>
                    <a:pt x="149635" y="206847"/>
                    <a:pt x="155585" y="206116"/>
                  </a:cubicBezTo>
                  <a:cubicBezTo>
                    <a:pt x="161534" y="205386"/>
                    <a:pt x="167432" y="204342"/>
                    <a:pt x="173278" y="203037"/>
                  </a:cubicBezTo>
                  <a:cubicBezTo>
                    <a:pt x="185047" y="200427"/>
                    <a:pt x="196477" y="196617"/>
                    <a:pt x="207437" y="191633"/>
                  </a:cubicBezTo>
                  <a:cubicBezTo>
                    <a:pt x="218450" y="186571"/>
                    <a:pt x="228940" y="180047"/>
                    <a:pt x="238230" y="171826"/>
                  </a:cubicBezTo>
                  <a:cubicBezTo>
                    <a:pt x="242901" y="167677"/>
                    <a:pt x="247155" y="163084"/>
                    <a:pt x="250939" y="158126"/>
                  </a:cubicBezTo>
                  <a:cubicBezTo>
                    <a:pt x="254801" y="153116"/>
                    <a:pt x="258115" y="147740"/>
                    <a:pt x="260855" y="142077"/>
                  </a:cubicBezTo>
                  <a:cubicBezTo>
                    <a:pt x="263648" y="136310"/>
                    <a:pt x="265735" y="130256"/>
                    <a:pt x="267144" y="124019"/>
                  </a:cubicBezTo>
                  <a:cubicBezTo>
                    <a:pt x="267223" y="123627"/>
                    <a:pt x="267327" y="123236"/>
                    <a:pt x="267405" y="122844"/>
                  </a:cubicBezTo>
                  <a:lnTo>
                    <a:pt x="267614" y="121644"/>
                  </a:lnTo>
                  <a:lnTo>
                    <a:pt x="268032" y="119269"/>
                  </a:lnTo>
                  <a:cubicBezTo>
                    <a:pt x="268188" y="118460"/>
                    <a:pt x="268267" y="117677"/>
                    <a:pt x="268371" y="116868"/>
                  </a:cubicBezTo>
                  <a:cubicBezTo>
                    <a:pt x="268449" y="116059"/>
                    <a:pt x="268580" y="115250"/>
                    <a:pt x="268632" y="114441"/>
                  </a:cubicBezTo>
                  <a:lnTo>
                    <a:pt x="268789" y="112015"/>
                  </a:lnTo>
                  <a:lnTo>
                    <a:pt x="268893" y="110840"/>
                  </a:lnTo>
                  <a:lnTo>
                    <a:pt x="268893" y="109614"/>
                  </a:lnTo>
                  <a:lnTo>
                    <a:pt x="268893" y="105960"/>
                  </a:lnTo>
                  <a:lnTo>
                    <a:pt x="268815" y="104734"/>
                  </a:lnTo>
                  <a:lnTo>
                    <a:pt x="269989" y="104682"/>
                  </a:lnTo>
                  <a:lnTo>
                    <a:pt x="269806" y="101211"/>
                  </a:lnTo>
                  <a:lnTo>
                    <a:pt x="269415" y="97766"/>
                  </a:lnTo>
                  <a:cubicBezTo>
                    <a:pt x="269310" y="96618"/>
                    <a:pt x="269128" y="95444"/>
                    <a:pt x="268893" y="94322"/>
                  </a:cubicBezTo>
                  <a:cubicBezTo>
                    <a:pt x="268684" y="93199"/>
                    <a:pt x="268528" y="92051"/>
                    <a:pt x="268240" y="90929"/>
                  </a:cubicBezTo>
                  <a:lnTo>
                    <a:pt x="267484" y="87537"/>
                  </a:lnTo>
                  <a:cubicBezTo>
                    <a:pt x="267171" y="86441"/>
                    <a:pt x="266857" y="85318"/>
                    <a:pt x="266518" y="84222"/>
                  </a:cubicBezTo>
                  <a:cubicBezTo>
                    <a:pt x="266362" y="83674"/>
                    <a:pt x="266205" y="83100"/>
                    <a:pt x="266022" y="82578"/>
                  </a:cubicBezTo>
                  <a:lnTo>
                    <a:pt x="265448" y="80934"/>
                  </a:lnTo>
                  <a:lnTo>
                    <a:pt x="264900" y="79316"/>
                  </a:lnTo>
                  <a:lnTo>
                    <a:pt x="264613" y="78481"/>
                  </a:lnTo>
                  <a:lnTo>
                    <a:pt x="264274" y="77698"/>
                  </a:lnTo>
                  <a:lnTo>
                    <a:pt x="262969" y="74489"/>
                  </a:lnTo>
                  <a:cubicBezTo>
                    <a:pt x="262525" y="73445"/>
                    <a:pt x="262030" y="72401"/>
                    <a:pt x="261560" y="71357"/>
                  </a:cubicBezTo>
                  <a:lnTo>
                    <a:pt x="260829" y="69818"/>
                  </a:lnTo>
                  <a:lnTo>
                    <a:pt x="260020" y="68278"/>
                  </a:lnTo>
                  <a:lnTo>
                    <a:pt x="259237" y="66764"/>
                  </a:lnTo>
                  <a:cubicBezTo>
                    <a:pt x="258950" y="66268"/>
                    <a:pt x="258715" y="65747"/>
                    <a:pt x="258402" y="65251"/>
                  </a:cubicBezTo>
                  <a:lnTo>
                    <a:pt x="256680" y="62276"/>
                  </a:lnTo>
                  <a:cubicBezTo>
                    <a:pt x="256393" y="61780"/>
                    <a:pt x="256106" y="61310"/>
                    <a:pt x="255767" y="60841"/>
                  </a:cubicBezTo>
                  <a:lnTo>
                    <a:pt x="254853" y="59379"/>
                  </a:lnTo>
                  <a:lnTo>
                    <a:pt x="253914" y="57944"/>
                  </a:lnTo>
                  <a:cubicBezTo>
                    <a:pt x="253601" y="57474"/>
                    <a:pt x="253261" y="57004"/>
                    <a:pt x="252948" y="56535"/>
                  </a:cubicBezTo>
                  <a:cubicBezTo>
                    <a:pt x="252270" y="55621"/>
                    <a:pt x="251617" y="54682"/>
                    <a:pt x="250939" y="53742"/>
                  </a:cubicBezTo>
                  <a:cubicBezTo>
                    <a:pt x="245459" y="46409"/>
                    <a:pt x="239091" y="39781"/>
                    <a:pt x="231967" y="34014"/>
                  </a:cubicBezTo>
                  <a:cubicBezTo>
                    <a:pt x="224921" y="28221"/>
                    <a:pt x="217327" y="23236"/>
                    <a:pt x="209603" y="18800"/>
                  </a:cubicBezTo>
                  <a:cubicBezTo>
                    <a:pt x="206367" y="16973"/>
                    <a:pt x="203210" y="15329"/>
                    <a:pt x="200156" y="13816"/>
                  </a:cubicBezTo>
                  <a:cubicBezTo>
                    <a:pt x="197129" y="12276"/>
                    <a:pt x="194180" y="10893"/>
                    <a:pt x="191336" y="9588"/>
                  </a:cubicBezTo>
                  <a:cubicBezTo>
                    <a:pt x="188518" y="8283"/>
                    <a:pt x="185725" y="7083"/>
                    <a:pt x="182985" y="5961"/>
                  </a:cubicBezTo>
                  <a:lnTo>
                    <a:pt x="180950" y="5152"/>
                  </a:lnTo>
                  <a:lnTo>
                    <a:pt x="179932" y="4760"/>
                  </a:lnTo>
                  <a:lnTo>
                    <a:pt x="178914" y="4421"/>
                  </a:lnTo>
                  <a:lnTo>
                    <a:pt x="176905" y="3691"/>
                  </a:lnTo>
                  <a:lnTo>
                    <a:pt x="174896" y="3038"/>
                  </a:lnTo>
                  <a:lnTo>
                    <a:pt x="174896" y="3038"/>
                  </a:lnTo>
                  <a:cubicBezTo>
                    <a:pt x="178079" y="4317"/>
                    <a:pt x="181132" y="5752"/>
                    <a:pt x="184081" y="7213"/>
                  </a:cubicBezTo>
                  <a:cubicBezTo>
                    <a:pt x="185595" y="7944"/>
                    <a:pt x="187030" y="8701"/>
                    <a:pt x="188491" y="9458"/>
                  </a:cubicBezTo>
                  <a:lnTo>
                    <a:pt x="192823" y="11728"/>
                  </a:lnTo>
                  <a:cubicBezTo>
                    <a:pt x="198591" y="14781"/>
                    <a:pt x="204410" y="17913"/>
                    <a:pt x="210177" y="21331"/>
                  </a:cubicBezTo>
                  <a:cubicBezTo>
                    <a:pt x="213048" y="23054"/>
                    <a:pt x="215918" y="24828"/>
                    <a:pt x="218711" y="26707"/>
                  </a:cubicBezTo>
                  <a:cubicBezTo>
                    <a:pt x="220146" y="27647"/>
                    <a:pt x="221529" y="28638"/>
                    <a:pt x="222912" y="29604"/>
                  </a:cubicBezTo>
                  <a:cubicBezTo>
                    <a:pt x="223617" y="30100"/>
                    <a:pt x="224295" y="30621"/>
                    <a:pt x="224974" y="31117"/>
                  </a:cubicBezTo>
                  <a:cubicBezTo>
                    <a:pt x="225678" y="31639"/>
                    <a:pt x="226357" y="32135"/>
                    <a:pt x="227035" y="32657"/>
                  </a:cubicBezTo>
                  <a:lnTo>
                    <a:pt x="229044" y="34249"/>
                  </a:lnTo>
                  <a:cubicBezTo>
                    <a:pt x="229749" y="34771"/>
                    <a:pt x="230401" y="35345"/>
                    <a:pt x="231054" y="35893"/>
                  </a:cubicBezTo>
                  <a:lnTo>
                    <a:pt x="232019" y="36702"/>
                  </a:lnTo>
                  <a:cubicBezTo>
                    <a:pt x="232359" y="36989"/>
                    <a:pt x="232672" y="37276"/>
                    <a:pt x="233011" y="37563"/>
                  </a:cubicBezTo>
                  <a:lnTo>
                    <a:pt x="234942" y="39285"/>
                  </a:lnTo>
                  <a:lnTo>
                    <a:pt x="236847" y="41060"/>
                  </a:lnTo>
                  <a:lnTo>
                    <a:pt x="237787" y="41947"/>
                  </a:lnTo>
                  <a:lnTo>
                    <a:pt x="238700" y="42860"/>
                  </a:lnTo>
                  <a:lnTo>
                    <a:pt x="240527" y="44713"/>
                  </a:lnTo>
                  <a:lnTo>
                    <a:pt x="242301" y="46644"/>
                  </a:lnTo>
                  <a:lnTo>
                    <a:pt x="243162" y="47610"/>
                  </a:lnTo>
                  <a:lnTo>
                    <a:pt x="243606" y="48080"/>
                  </a:lnTo>
                  <a:lnTo>
                    <a:pt x="244050" y="48575"/>
                  </a:lnTo>
                  <a:lnTo>
                    <a:pt x="245720" y="50585"/>
                  </a:lnTo>
                  <a:lnTo>
                    <a:pt x="246555" y="51576"/>
                  </a:lnTo>
                  <a:lnTo>
                    <a:pt x="247364" y="52594"/>
                  </a:lnTo>
                  <a:lnTo>
                    <a:pt x="248956" y="54682"/>
                  </a:lnTo>
                  <a:lnTo>
                    <a:pt x="249347" y="55204"/>
                  </a:lnTo>
                  <a:lnTo>
                    <a:pt x="249739" y="55726"/>
                  </a:lnTo>
                  <a:lnTo>
                    <a:pt x="250521" y="56796"/>
                  </a:lnTo>
                  <a:lnTo>
                    <a:pt x="252009" y="58936"/>
                  </a:lnTo>
                  <a:lnTo>
                    <a:pt x="253444" y="61154"/>
                  </a:lnTo>
                  <a:lnTo>
                    <a:pt x="254149" y="62250"/>
                  </a:lnTo>
                  <a:lnTo>
                    <a:pt x="254488" y="62798"/>
                  </a:lnTo>
                  <a:lnTo>
                    <a:pt x="254827" y="63372"/>
                  </a:lnTo>
                  <a:cubicBezTo>
                    <a:pt x="258455" y="69400"/>
                    <a:pt x="261429" y="75820"/>
                    <a:pt x="263648" y="82500"/>
                  </a:cubicBezTo>
                  <a:cubicBezTo>
                    <a:pt x="265918" y="89285"/>
                    <a:pt x="267275" y="96331"/>
                    <a:pt x="267640" y="103455"/>
                  </a:cubicBezTo>
                  <a:cubicBezTo>
                    <a:pt x="267666" y="104342"/>
                    <a:pt x="267719" y="105230"/>
                    <a:pt x="267745" y="106143"/>
                  </a:cubicBezTo>
                  <a:lnTo>
                    <a:pt x="267719" y="108831"/>
                  </a:lnTo>
                  <a:cubicBezTo>
                    <a:pt x="267745" y="110605"/>
                    <a:pt x="267536" y="112406"/>
                    <a:pt x="267432" y="114207"/>
                  </a:cubicBezTo>
                  <a:cubicBezTo>
                    <a:pt x="267405" y="114650"/>
                    <a:pt x="267327" y="115094"/>
                    <a:pt x="267275" y="115538"/>
                  </a:cubicBezTo>
                  <a:lnTo>
                    <a:pt x="267092" y="116868"/>
                  </a:lnTo>
                  <a:cubicBezTo>
                    <a:pt x="266962" y="117756"/>
                    <a:pt x="266884" y="118643"/>
                    <a:pt x="266701" y="119530"/>
                  </a:cubicBezTo>
                  <a:lnTo>
                    <a:pt x="266205" y="122166"/>
                  </a:lnTo>
                  <a:cubicBezTo>
                    <a:pt x="266127" y="122610"/>
                    <a:pt x="266022" y="123053"/>
                    <a:pt x="265918" y="123471"/>
                  </a:cubicBezTo>
                  <a:lnTo>
                    <a:pt x="265605" y="124775"/>
                  </a:lnTo>
                  <a:lnTo>
                    <a:pt x="265266" y="126080"/>
                  </a:lnTo>
                  <a:cubicBezTo>
                    <a:pt x="265213" y="126315"/>
                    <a:pt x="265161" y="126524"/>
                    <a:pt x="265109" y="126733"/>
                  </a:cubicBezTo>
                  <a:lnTo>
                    <a:pt x="264900" y="127385"/>
                  </a:lnTo>
                  <a:lnTo>
                    <a:pt x="264143" y="129969"/>
                  </a:lnTo>
                  <a:lnTo>
                    <a:pt x="263961" y="130621"/>
                  </a:lnTo>
                  <a:lnTo>
                    <a:pt x="263726" y="131247"/>
                  </a:lnTo>
                  <a:lnTo>
                    <a:pt x="263282" y="132500"/>
                  </a:lnTo>
                  <a:lnTo>
                    <a:pt x="262839" y="133779"/>
                  </a:lnTo>
                  <a:lnTo>
                    <a:pt x="262604" y="134405"/>
                  </a:lnTo>
                  <a:lnTo>
                    <a:pt x="262369" y="135005"/>
                  </a:lnTo>
                  <a:lnTo>
                    <a:pt x="261351" y="137484"/>
                  </a:lnTo>
                  <a:lnTo>
                    <a:pt x="261090" y="138110"/>
                  </a:lnTo>
                  <a:lnTo>
                    <a:pt x="260803" y="138711"/>
                  </a:lnTo>
                  <a:lnTo>
                    <a:pt x="260255" y="139911"/>
                  </a:lnTo>
                  <a:lnTo>
                    <a:pt x="259681" y="141138"/>
                  </a:lnTo>
                  <a:cubicBezTo>
                    <a:pt x="259498" y="141529"/>
                    <a:pt x="259316" y="141947"/>
                    <a:pt x="259107" y="142338"/>
                  </a:cubicBezTo>
                  <a:lnTo>
                    <a:pt x="257854" y="144687"/>
                  </a:lnTo>
                  <a:cubicBezTo>
                    <a:pt x="257463" y="145496"/>
                    <a:pt x="257019" y="146252"/>
                    <a:pt x="256550" y="147009"/>
                  </a:cubicBezTo>
                  <a:cubicBezTo>
                    <a:pt x="256106" y="147766"/>
                    <a:pt x="255688" y="148549"/>
                    <a:pt x="255193" y="149280"/>
                  </a:cubicBezTo>
                  <a:cubicBezTo>
                    <a:pt x="254227" y="150793"/>
                    <a:pt x="253314" y="152307"/>
                    <a:pt x="252270" y="153716"/>
                  </a:cubicBezTo>
                  <a:cubicBezTo>
                    <a:pt x="250234" y="156639"/>
                    <a:pt x="248042" y="159405"/>
                    <a:pt x="245694" y="162066"/>
                  </a:cubicBezTo>
                  <a:lnTo>
                    <a:pt x="243919" y="164024"/>
                  </a:lnTo>
                  <a:cubicBezTo>
                    <a:pt x="243606" y="164363"/>
                    <a:pt x="243319" y="164676"/>
                    <a:pt x="243006" y="165015"/>
                  </a:cubicBezTo>
                  <a:lnTo>
                    <a:pt x="242066" y="165955"/>
                  </a:lnTo>
                  <a:lnTo>
                    <a:pt x="240214" y="167834"/>
                  </a:lnTo>
                  <a:lnTo>
                    <a:pt x="238256" y="169634"/>
                  </a:lnTo>
                  <a:lnTo>
                    <a:pt x="237291" y="170522"/>
                  </a:lnTo>
                  <a:lnTo>
                    <a:pt x="236273" y="171383"/>
                  </a:lnTo>
                  <a:lnTo>
                    <a:pt x="234290" y="173105"/>
                  </a:lnTo>
                  <a:lnTo>
                    <a:pt x="232228" y="174775"/>
                  </a:lnTo>
                  <a:lnTo>
                    <a:pt x="231184" y="175584"/>
                  </a:lnTo>
                  <a:lnTo>
                    <a:pt x="230140" y="176367"/>
                  </a:lnTo>
                  <a:lnTo>
                    <a:pt x="228027" y="177933"/>
                  </a:lnTo>
                  <a:lnTo>
                    <a:pt x="225861" y="179446"/>
                  </a:lnTo>
                  <a:lnTo>
                    <a:pt x="224765" y="180177"/>
                  </a:lnTo>
                  <a:lnTo>
                    <a:pt x="223669" y="180908"/>
                  </a:lnTo>
                  <a:lnTo>
                    <a:pt x="221451" y="182317"/>
                  </a:lnTo>
                  <a:cubicBezTo>
                    <a:pt x="218476" y="184144"/>
                    <a:pt x="215449" y="185918"/>
                    <a:pt x="212343" y="187484"/>
                  </a:cubicBezTo>
                  <a:cubicBezTo>
                    <a:pt x="206184" y="190668"/>
                    <a:pt x="199791" y="193434"/>
                    <a:pt x="193241" y="195730"/>
                  </a:cubicBezTo>
                  <a:cubicBezTo>
                    <a:pt x="189979" y="196878"/>
                    <a:pt x="186717" y="197974"/>
                    <a:pt x="183403" y="198914"/>
                  </a:cubicBezTo>
                  <a:cubicBezTo>
                    <a:pt x="181733" y="199384"/>
                    <a:pt x="180089" y="199853"/>
                    <a:pt x="178418" y="200271"/>
                  </a:cubicBezTo>
                  <a:cubicBezTo>
                    <a:pt x="176748" y="200688"/>
                    <a:pt x="175078" y="201132"/>
                    <a:pt x="173408" y="201497"/>
                  </a:cubicBezTo>
                  <a:cubicBezTo>
                    <a:pt x="160047" y="204525"/>
                    <a:pt x="146425" y="206090"/>
                    <a:pt x="132751" y="206169"/>
                  </a:cubicBezTo>
                  <a:cubicBezTo>
                    <a:pt x="138466" y="206090"/>
                    <a:pt x="144285" y="205777"/>
                    <a:pt x="150183" y="205177"/>
                  </a:cubicBezTo>
                  <a:cubicBezTo>
                    <a:pt x="156054" y="204577"/>
                    <a:pt x="161978" y="203663"/>
                    <a:pt x="167902" y="202463"/>
                  </a:cubicBezTo>
                  <a:cubicBezTo>
                    <a:pt x="173826" y="201263"/>
                    <a:pt x="179723" y="199749"/>
                    <a:pt x="185569" y="197974"/>
                  </a:cubicBezTo>
                  <a:cubicBezTo>
                    <a:pt x="191440" y="196148"/>
                    <a:pt x="197234" y="194008"/>
                    <a:pt x="202870" y="191581"/>
                  </a:cubicBezTo>
                  <a:cubicBezTo>
                    <a:pt x="208533" y="189128"/>
                    <a:pt x="214039" y="186310"/>
                    <a:pt x="219337" y="183126"/>
                  </a:cubicBezTo>
                  <a:cubicBezTo>
                    <a:pt x="224608" y="179994"/>
                    <a:pt x="229645" y="176419"/>
                    <a:pt x="234394" y="172479"/>
                  </a:cubicBezTo>
                  <a:cubicBezTo>
                    <a:pt x="239065" y="168590"/>
                    <a:pt x="243371" y="164285"/>
                    <a:pt x="247312" y="159613"/>
                  </a:cubicBezTo>
                  <a:cubicBezTo>
                    <a:pt x="251148" y="155073"/>
                    <a:pt x="254540" y="150141"/>
                    <a:pt x="257437" y="144948"/>
                  </a:cubicBezTo>
                  <a:cubicBezTo>
                    <a:pt x="259472" y="141268"/>
                    <a:pt x="261221" y="137484"/>
                    <a:pt x="262708" y="133570"/>
                  </a:cubicBezTo>
                  <a:lnTo>
                    <a:pt x="263752" y="130621"/>
                  </a:lnTo>
                  <a:cubicBezTo>
                    <a:pt x="264065" y="129629"/>
                    <a:pt x="264326" y="128638"/>
                    <a:pt x="264665" y="127646"/>
                  </a:cubicBezTo>
                  <a:cubicBezTo>
                    <a:pt x="264979" y="126654"/>
                    <a:pt x="265213" y="125637"/>
                    <a:pt x="265448" y="124619"/>
                  </a:cubicBezTo>
                  <a:cubicBezTo>
                    <a:pt x="265709" y="123627"/>
                    <a:pt x="265944" y="122610"/>
                    <a:pt x="266127" y="121592"/>
                  </a:cubicBezTo>
                  <a:cubicBezTo>
                    <a:pt x="266309" y="120574"/>
                    <a:pt x="266518" y="119556"/>
                    <a:pt x="266701" y="118539"/>
                  </a:cubicBezTo>
                  <a:lnTo>
                    <a:pt x="267092" y="115485"/>
                  </a:lnTo>
                  <a:lnTo>
                    <a:pt x="267197" y="114702"/>
                  </a:lnTo>
                  <a:lnTo>
                    <a:pt x="267249" y="113946"/>
                  </a:lnTo>
                  <a:lnTo>
                    <a:pt x="267379" y="112406"/>
                  </a:lnTo>
                  <a:lnTo>
                    <a:pt x="267484" y="110866"/>
                  </a:lnTo>
                  <a:cubicBezTo>
                    <a:pt x="267536" y="110344"/>
                    <a:pt x="267536" y="109823"/>
                    <a:pt x="267536" y="109301"/>
                  </a:cubicBezTo>
                  <a:lnTo>
                    <a:pt x="267562" y="106221"/>
                  </a:lnTo>
                  <a:cubicBezTo>
                    <a:pt x="267536" y="105204"/>
                    <a:pt x="267484" y="104186"/>
                    <a:pt x="267432" y="103168"/>
                  </a:cubicBezTo>
                  <a:lnTo>
                    <a:pt x="267353" y="101628"/>
                  </a:lnTo>
                  <a:cubicBezTo>
                    <a:pt x="267327" y="101133"/>
                    <a:pt x="267249" y="100611"/>
                    <a:pt x="267197" y="100115"/>
                  </a:cubicBezTo>
                  <a:lnTo>
                    <a:pt x="266884" y="97088"/>
                  </a:lnTo>
                  <a:cubicBezTo>
                    <a:pt x="266727" y="96070"/>
                    <a:pt x="266544" y="95078"/>
                    <a:pt x="266362" y="94087"/>
                  </a:cubicBezTo>
                  <a:lnTo>
                    <a:pt x="266075" y="92573"/>
                  </a:lnTo>
                  <a:cubicBezTo>
                    <a:pt x="265996" y="92077"/>
                    <a:pt x="265866" y="91581"/>
                    <a:pt x="265761" y="91086"/>
                  </a:cubicBezTo>
                  <a:lnTo>
                    <a:pt x="265083" y="88163"/>
                  </a:lnTo>
                  <a:cubicBezTo>
                    <a:pt x="264822" y="87197"/>
                    <a:pt x="264535" y="86232"/>
                    <a:pt x="264248" y="85266"/>
                  </a:cubicBezTo>
                  <a:lnTo>
                    <a:pt x="263830" y="83831"/>
                  </a:lnTo>
                  <a:cubicBezTo>
                    <a:pt x="263674" y="83335"/>
                    <a:pt x="263517" y="82865"/>
                    <a:pt x="263361" y="82396"/>
                  </a:cubicBezTo>
                  <a:lnTo>
                    <a:pt x="262369" y="79577"/>
                  </a:lnTo>
                  <a:cubicBezTo>
                    <a:pt x="262030" y="78664"/>
                    <a:pt x="261638" y="77725"/>
                    <a:pt x="261273" y="76811"/>
                  </a:cubicBezTo>
                  <a:cubicBezTo>
                    <a:pt x="260908" y="75898"/>
                    <a:pt x="260542" y="74984"/>
                    <a:pt x="260099" y="74097"/>
                  </a:cubicBezTo>
                  <a:cubicBezTo>
                    <a:pt x="256863" y="66947"/>
                    <a:pt x="252818" y="60214"/>
                    <a:pt x="247990" y="54056"/>
                  </a:cubicBezTo>
                  <a:lnTo>
                    <a:pt x="246216" y="51759"/>
                  </a:lnTo>
                  <a:lnTo>
                    <a:pt x="244337" y="49567"/>
                  </a:lnTo>
                  <a:lnTo>
                    <a:pt x="243397" y="48445"/>
                  </a:lnTo>
                  <a:cubicBezTo>
                    <a:pt x="243058" y="48106"/>
                    <a:pt x="242745" y="47740"/>
                    <a:pt x="242406" y="47401"/>
                  </a:cubicBezTo>
                  <a:lnTo>
                    <a:pt x="240448" y="45261"/>
                  </a:lnTo>
                  <a:cubicBezTo>
                    <a:pt x="237760" y="42521"/>
                    <a:pt x="234994" y="39859"/>
                    <a:pt x="232072" y="37406"/>
                  </a:cubicBezTo>
                  <a:cubicBezTo>
                    <a:pt x="229175" y="34953"/>
                    <a:pt x="226174" y="32605"/>
                    <a:pt x="223095" y="30439"/>
                  </a:cubicBezTo>
                  <a:cubicBezTo>
                    <a:pt x="220015" y="28247"/>
                    <a:pt x="216884" y="26185"/>
                    <a:pt x="213700" y="24228"/>
                  </a:cubicBezTo>
                  <a:cubicBezTo>
                    <a:pt x="210516" y="22297"/>
                    <a:pt x="207333" y="20418"/>
                    <a:pt x="204097" y="18643"/>
                  </a:cubicBezTo>
                  <a:cubicBezTo>
                    <a:pt x="200861" y="16869"/>
                    <a:pt x="197651" y="15121"/>
                    <a:pt x="194389" y="13450"/>
                  </a:cubicBezTo>
                  <a:cubicBezTo>
                    <a:pt x="191153" y="11754"/>
                    <a:pt x="187943" y="10084"/>
                    <a:pt x="184629" y="8440"/>
                  </a:cubicBezTo>
                  <a:cubicBezTo>
                    <a:pt x="181341" y="6796"/>
                    <a:pt x="177923" y="5204"/>
                    <a:pt x="174374" y="3821"/>
                  </a:cubicBezTo>
                  <a:cubicBezTo>
                    <a:pt x="171216" y="2542"/>
                    <a:pt x="168006" y="1498"/>
                    <a:pt x="164744" y="663"/>
                  </a:cubicBezTo>
                  <a:cubicBezTo>
                    <a:pt x="161944" y="221"/>
                    <a:pt x="159105" y="0"/>
                    <a:pt x="1562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endParaRPr>
                <a:solidFill>
                  <a:prstClr val="black"/>
                </a:solidFill>
                <a:latin typeface="Avenir Next LT Pro"/>
              </a:endParaRPr>
            </a:p>
          </p:txBody>
        </p:sp>
      </p:grpSp>
      <p:sp>
        <p:nvSpPr>
          <p:cNvPr id="41" name="Title 1">
            <a:extLst>
              <a:ext uri="{FF2B5EF4-FFF2-40B4-BE49-F238E27FC236}">
                <a16:creationId xmlns:a16="http://schemas.microsoft.com/office/drawing/2014/main" id="{4E957B5D-4D57-41C6-A331-BDB596E37960}"/>
              </a:ext>
            </a:extLst>
          </p:cNvPr>
          <p:cNvSpPr txBox="1">
            <a:spLocks/>
          </p:cNvSpPr>
          <p:nvPr/>
        </p:nvSpPr>
        <p:spPr>
          <a:xfrm>
            <a:off x="9580811" y="2804558"/>
            <a:ext cx="1289898" cy="938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Mebel</a:t>
            </a:r>
            <a:endParaRPr lang="en-US" sz="1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F965F995-C7DD-42DE-9271-B6CEA10C970E}"/>
              </a:ext>
            </a:extLst>
          </p:cNvPr>
          <p:cNvSpPr txBox="1">
            <a:spLocks/>
          </p:cNvSpPr>
          <p:nvPr/>
        </p:nvSpPr>
        <p:spPr>
          <a:xfrm>
            <a:off x="219217" y="2422494"/>
            <a:ext cx="3222999" cy="370521"/>
          </a:xfrm>
          <a:prstGeom prst="rect">
            <a:avLst/>
          </a:prstGeom>
          <a:solidFill>
            <a:srgbClr val="254061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Jenis</a:t>
            </a:r>
            <a:r>
              <a:rPr lang="en-US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Bantuan</a:t>
            </a:r>
            <a:endParaRPr lang="en-US" sz="24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9E8093C-C0BA-40EA-A08C-8CB72F99E8EC}"/>
              </a:ext>
            </a:extLst>
          </p:cNvPr>
          <p:cNvGrpSpPr/>
          <p:nvPr/>
        </p:nvGrpSpPr>
        <p:grpSpPr>
          <a:xfrm>
            <a:off x="199088" y="4129682"/>
            <a:ext cx="1504366" cy="902782"/>
            <a:chOff x="172019" y="3268956"/>
            <a:chExt cx="1524458" cy="413266"/>
          </a:xfrm>
          <a:solidFill>
            <a:srgbClr val="FFDB6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B425C4E-A28E-4258-87C9-9F671576016D}"/>
                </a:ext>
              </a:extLst>
            </p:cNvPr>
            <p:cNvSpPr/>
            <p:nvPr/>
          </p:nvSpPr>
          <p:spPr>
            <a:xfrm>
              <a:off x="172019" y="3268956"/>
              <a:ext cx="1524458" cy="413266"/>
            </a:xfrm>
            <a:prstGeom prst="round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60" name="Title 1">
              <a:extLst>
                <a:ext uri="{FF2B5EF4-FFF2-40B4-BE49-F238E27FC236}">
                  <a16:creationId xmlns:a16="http://schemas.microsoft.com/office/drawing/2014/main" id="{C5E2E042-8DC5-4C78-814B-940DD24C07FC}"/>
                </a:ext>
              </a:extLst>
            </p:cNvPr>
            <p:cNvSpPr txBox="1">
              <a:spLocks/>
            </p:cNvSpPr>
            <p:nvPr/>
          </p:nvSpPr>
          <p:spPr>
            <a:xfrm>
              <a:off x="266248" y="3313598"/>
              <a:ext cx="1348651" cy="299103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Rumah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Susun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Umum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 (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Sewa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)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DEF17FA-E03C-43C8-B95E-BDCEE77E7E4F}"/>
              </a:ext>
            </a:extLst>
          </p:cNvPr>
          <p:cNvGrpSpPr/>
          <p:nvPr/>
        </p:nvGrpSpPr>
        <p:grpSpPr>
          <a:xfrm>
            <a:off x="1900571" y="4138567"/>
            <a:ext cx="1390016" cy="915355"/>
            <a:chOff x="172019" y="3268956"/>
            <a:chExt cx="1524458" cy="413266"/>
          </a:xfrm>
          <a:solidFill>
            <a:srgbClr val="FFDB6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376DD386-4734-446E-9DCD-F9069AD5FB26}"/>
                </a:ext>
              </a:extLst>
            </p:cNvPr>
            <p:cNvSpPr/>
            <p:nvPr/>
          </p:nvSpPr>
          <p:spPr>
            <a:xfrm>
              <a:off x="172019" y="3268956"/>
              <a:ext cx="1524458" cy="413266"/>
            </a:xfrm>
            <a:prstGeom prst="round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58" name="Title 1">
              <a:extLst>
                <a:ext uri="{FF2B5EF4-FFF2-40B4-BE49-F238E27FC236}">
                  <a16:creationId xmlns:a16="http://schemas.microsoft.com/office/drawing/2014/main" id="{96008DB8-101E-42C6-ACB5-B7A589560249}"/>
                </a:ext>
              </a:extLst>
            </p:cNvPr>
            <p:cNvSpPr txBox="1">
              <a:spLocks/>
            </p:cNvSpPr>
            <p:nvPr/>
          </p:nvSpPr>
          <p:spPr>
            <a:xfrm>
              <a:off x="266248" y="3313598"/>
              <a:ext cx="1348651" cy="299103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Rumah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Susun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Khusus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77795F8-3157-4D4C-93DF-B416633E69D9}"/>
              </a:ext>
            </a:extLst>
          </p:cNvPr>
          <p:cNvGrpSpPr/>
          <p:nvPr/>
        </p:nvGrpSpPr>
        <p:grpSpPr>
          <a:xfrm>
            <a:off x="3566893" y="4132098"/>
            <a:ext cx="1353344" cy="921824"/>
            <a:chOff x="172019" y="3268956"/>
            <a:chExt cx="1524458" cy="413266"/>
          </a:xfrm>
          <a:solidFill>
            <a:srgbClr val="FFDB6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682CA5D8-DA1B-4BBE-88F1-886F4BC049CE}"/>
                </a:ext>
              </a:extLst>
            </p:cNvPr>
            <p:cNvSpPr/>
            <p:nvPr/>
          </p:nvSpPr>
          <p:spPr>
            <a:xfrm>
              <a:off x="172019" y="3268956"/>
              <a:ext cx="1524458" cy="413266"/>
            </a:xfrm>
            <a:prstGeom prst="round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56" name="Title 1">
              <a:extLst>
                <a:ext uri="{FF2B5EF4-FFF2-40B4-BE49-F238E27FC236}">
                  <a16:creationId xmlns:a16="http://schemas.microsoft.com/office/drawing/2014/main" id="{72F43FBC-42CB-4E51-B48D-439DDD815A2C}"/>
                </a:ext>
              </a:extLst>
            </p:cNvPr>
            <p:cNvSpPr txBox="1">
              <a:spLocks/>
            </p:cNvSpPr>
            <p:nvPr/>
          </p:nvSpPr>
          <p:spPr>
            <a:xfrm>
              <a:off x="266248" y="3313598"/>
              <a:ext cx="1348651" cy="299103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Rumah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Susun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 Negara</a:t>
              </a:r>
            </a:p>
          </p:txBody>
        </p:sp>
      </p:grpSp>
      <p:sp>
        <p:nvSpPr>
          <p:cNvPr id="53" name="Title 1">
            <a:extLst>
              <a:ext uri="{FF2B5EF4-FFF2-40B4-BE49-F238E27FC236}">
                <a16:creationId xmlns:a16="http://schemas.microsoft.com/office/drawing/2014/main" id="{47B9BAF2-1E5C-4EE0-BD5F-C708021D56A0}"/>
              </a:ext>
            </a:extLst>
          </p:cNvPr>
          <p:cNvSpPr txBox="1">
            <a:spLocks/>
          </p:cNvSpPr>
          <p:nvPr/>
        </p:nvSpPr>
        <p:spPr>
          <a:xfrm>
            <a:off x="6058425" y="2411508"/>
            <a:ext cx="3364620" cy="393050"/>
          </a:xfrm>
          <a:prstGeom prst="rect">
            <a:avLst/>
          </a:prstGeom>
          <a:solidFill>
            <a:srgbClr val="254061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Bentuk</a:t>
            </a:r>
            <a:r>
              <a:rPr lang="en-US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Bantuan</a:t>
            </a:r>
            <a:endParaRPr lang="en-US" sz="24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16">
            <a:extLst>
              <a:ext uri="{FF2B5EF4-FFF2-40B4-BE49-F238E27FC236}">
                <a16:creationId xmlns:a16="http://schemas.microsoft.com/office/drawing/2014/main" id="{AF2787AE-F26B-48A1-9C32-A8BB57C8D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6359" y="5547188"/>
            <a:ext cx="9404350" cy="1108075"/>
          </a:xfrm>
          <a:prstGeom prst="rect">
            <a:avLst/>
          </a:prstGeom>
          <a:solidFill>
            <a:srgbClr val="EBF2EF"/>
          </a:solidFill>
          <a:ln w="5715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id-ID" altLang="en-US" sz="2200" b="1" i="1" dirty="0">
                <a:solidFill>
                  <a:prstClr val="black"/>
                </a:solidFill>
                <a:latin typeface="Century Gothic" panose="020B0502020202020204" pitchFamily="34" charset="0"/>
              </a:rPr>
              <a:t>Bantuan rumah susun diberikan paling tinggi 5 lantai, apabila terdapat bantuan diberikan lebih dari 5 lantai perlu mendapatkan persetujuan Menteri</a:t>
            </a:r>
          </a:p>
        </p:txBody>
      </p:sp>
    </p:spTree>
    <p:extLst>
      <p:ext uri="{BB962C8B-B14F-4D97-AF65-F5344CB8AC3E}">
        <p14:creationId xmlns:p14="http://schemas.microsoft.com/office/powerpoint/2010/main" val="318393816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C635F3AF-1BBB-4A8A-BAB7-E6BA569E91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4164" y="0"/>
            <a:ext cx="2627836" cy="74295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6C070FC1-9F14-4D56-881D-CF3D4B130B83}"/>
              </a:ext>
            </a:extLst>
          </p:cNvPr>
          <p:cNvGrpSpPr/>
          <p:nvPr/>
        </p:nvGrpSpPr>
        <p:grpSpPr>
          <a:xfrm>
            <a:off x="-33733" y="-7985"/>
            <a:ext cx="9336559" cy="883064"/>
            <a:chOff x="106559" y="37833"/>
            <a:chExt cx="7758941" cy="649685"/>
          </a:xfrm>
          <a:solidFill>
            <a:srgbClr val="073762"/>
          </a:solidFill>
        </p:grpSpPr>
        <p:sp>
          <p:nvSpPr>
            <p:cNvPr id="44" name="Pentagon 116">
              <a:extLst>
                <a:ext uri="{FF2B5EF4-FFF2-40B4-BE49-F238E27FC236}">
                  <a16:creationId xmlns:a16="http://schemas.microsoft.com/office/drawing/2014/main" id="{1262D9EB-0633-477A-B385-3EB78343FD4C}"/>
                </a:ext>
              </a:extLst>
            </p:cNvPr>
            <p:cNvSpPr/>
            <p:nvPr/>
          </p:nvSpPr>
          <p:spPr>
            <a:xfrm>
              <a:off x="233356" y="113938"/>
              <a:ext cx="7632144" cy="505164"/>
            </a:xfrm>
            <a:custGeom>
              <a:avLst/>
              <a:gdLst>
                <a:gd name="connsiteX0" fmla="*/ 0 w 7143221"/>
                <a:gd name="connsiteY0" fmla="*/ 0 h 505164"/>
                <a:gd name="connsiteX1" fmla="*/ 6890639 w 7143221"/>
                <a:gd name="connsiteY1" fmla="*/ 0 h 505164"/>
                <a:gd name="connsiteX2" fmla="*/ 7143221 w 7143221"/>
                <a:gd name="connsiteY2" fmla="*/ 252582 h 505164"/>
                <a:gd name="connsiteX3" fmla="*/ 6890639 w 7143221"/>
                <a:gd name="connsiteY3" fmla="*/ 505164 h 505164"/>
                <a:gd name="connsiteX4" fmla="*/ 0 w 7143221"/>
                <a:gd name="connsiteY4" fmla="*/ 505164 h 505164"/>
                <a:gd name="connsiteX5" fmla="*/ 0 w 7143221"/>
                <a:gd name="connsiteY5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7157 w 7143222"/>
                <a:gd name="connsiteY5" fmla="*/ 248012 h 505164"/>
                <a:gd name="connsiteX6" fmla="*/ 1 w 7143222"/>
                <a:gd name="connsiteY6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3982 w 7143222"/>
                <a:gd name="connsiteY5" fmla="*/ 238487 h 505164"/>
                <a:gd name="connsiteX6" fmla="*/ 1 w 7143222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233" h="505164">
                  <a:moveTo>
                    <a:pt x="12" y="0"/>
                  </a:moveTo>
                  <a:lnTo>
                    <a:pt x="6890651" y="0"/>
                  </a:lnTo>
                  <a:lnTo>
                    <a:pt x="7143233" y="252582"/>
                  </a:lnTo>
                  <a:lnTo>
                    <a:pt x="6890651" y="505164"/>
                  </a:lnTo>
                  <a:lnTo>
                    <a:pt x="12" y="505164"/>
                  </a:lnTo>
                  <a:cubicBezTo>
                    <a:pt x="-519" y="414155"/>
                    <a:pt x="14824" y="491421"/>
                    <a:pt x="153993" y="238487"/>
                  </a:cubicBezTo>
                  <a:cubicBezTo>
                    <a:pt x="23291" y="51041"/>
                    <a:pt x="51339" y="79496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5" name="Google Shape;9573;p60">
              <a:extLst>
                <a:ext uri="{FF2B5EF4-FFF2-40B4-BE49-F238E27FC236}">
                  <a16:creationId xmlns:a16="http://schemas.microsoft.com/office/drawing/2014/main" id="{728486C1-FF6D-42C5-B7B7-956F9EF12F9A}"/>
                </a:ext>
              </a:extLst>
            </p:cNvPr>
            <p:cNvGrpSpPr/>
            <p:nvPr/>
          </p:nvGrpSpPr>
          <p:grpSpPr>
            <a:xfrm>
              <a:off x="106559" y="37833"/>
              <a:ext cx="398481" cy="649685"/>
              <a:chOff x="4411970" y="2726085"/>
              <a:chExt cx="118796" cy="193659"/>
            </a:xfrm>
            <a:grpFill/>
          </p:grpSpPr>
          <p:sp>
            <p:nvSpPr>
              <p:cNvPr id="46" name="Google Shape;9575;p60">
                <a:extLst>
                  <a:ext uri="{FF2B5EF4-FFF2-40B4-BE49-F238E27FC236}">
                    <a16:creationId xmlns:a16="http://schemas.microsoft.com/office/drawing/2014/main" id="{D04250C1-05ED-4422-B971-C98E8693C229}"/>
                  </a:ext>
                </a:extLst>
              </p:cNvPr>
              <p:cNvSpPr/>
              <p:nvPr/>
            </p:nvSpPr>
            <p:spPr>
              <a:xfrm>
                <a:off x="4426058" y="2791601"/>
                <a:ext cx="36167" cy="62627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387" extrusionOk="0">
                    <a:moveTo>
                      <a:pt x="176" y="0"/>
                    </a:moveTo>
                    <a:cubicBezTo>
                      <a:pt x="87" y="0"/>
                      <a:pt x="1" y="69"/>
                      <a:pt x="1" y="173"/>
                    </a:cubicBezTo>
                    <a:lnTo>
                      <a:pt x="1" y="1214"/>
                    </a:lnTo>
                    <a:cubicBezTo>
                      <a:pt x="1" y="1318"/>
                      <a:pt x="87" y="1386"/>
                      <a:pt x="176" y="1386"/>
                    </a:cubicBezTo>
                    <a:cubicBezTo>
                      <a:pt x="218" y="1386"/>
                      <a:pt x="262" y="1371"/>
                      <a:pt x="297" y="1335"/>
                    </a:cubicBezTo>
                    <a:lnTo>
                      <a:pt x="627" y="1006"/>
                    </a:lnTo>
                    <a:cubicBezTo>
                      <a:pt x="800" y="834"/>
                      <a:pt x="800" y="554"/>
                      <a:pt x="627" y="381"/>
                    </a:cubicBezTo>
                    <a:lnTo>
                      <a:pt x="297" y="51"/>
                    </a:lnTo>
                    <a:cubicBezTo>
                      <a:pt x="262" y="16"/>
                      <a:pt x="218" y="0"/>
                      <a:pt x="1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Google Shape;9574;p60">
                <a:extLst>
                  <a:ext uri="{FF2B5EF4-FFF2-40B4-BE49-F238E27FC236}">
                    <a16:creationId xmlns:a16="http://schemas.microsoft.com/office/drawing/2014/main" id="{816B3CA8-97D2-41C7-943A-A172B4097DB7}"/>
                  </a:ext>
                </a:extLst>
              </p:cNvPr>
              <p:cNvSpPr/>
              <p:nvPr/>
            </p:nvSpPr>
            <p:spPr>
              <a:xfrm>
                <a:off x="4411970" y="2726085"/>
                <a:ext cx="118796" cy="193659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4289" extrusionOk="0">
                    <a:moveTo>
                      <a:pt x="450" y="0"/>
                    </a:moveTo>
                    <a:cubicBezTo>
                      <a:pt x="357" y="0"/>
                      <a:pt x="264" y="35"/>
                      <a:pt x="193" y="106"/>
                    </a:cubicBezTo>
                    <a:lnTo>
                      <a:pt x="1" y="298"/>
                    </a:lnTo>
                    <a:lnTo>
                      <a:pt x="1591" y="1886"/>
                    </a:lnTo>
                    <a:cubicBezTo>
                      <a:pt x="1732" y="2029"/>
                      <a:pt x="1732" y="2258"/>
                      <a:pt x="1591" y="2401"/>
                    </a:cubicBezTo>
                    <a:lnTo>
                      <a:pt x="1" y="3991"/>
                    </a:lnTo>
                    <a:lnTo>
                      <a:pt x="193" y="4183"/>
                    </a:lnTo>
                    <a:cubicBezTo>
                      <a:pt x="264" y="4253"/>
                      <a:pt x="357" y="4288"/>
                      <a:pt x="450" y="4288"/>
                    </a:cubicBezTo>
                    <a:cubicBezTo>
                      <a:pt x="543" y="4288"/>
                      <a:pt x="636" y="4253"/>
                      <a:pt x="707" y="4183"/>
                    </a:cubicBezTo>
                    <a:lnTo>
                      <a:pt x="2488" y="2401"/>
                    </a:lnTo>
                    <a:cubicBezTo>
                      <a:pt x="2630" y="2260"/>
                      <a:pt x="2630" y="2029"/>
                      <a:pt x="2488" y="1888"/>
                    </a:cubicBezTo>
                    <a:lnTo>
                      <a:pt x="707" y="106"/>
                    </a:lnTo>
                    <a:cubicBezTo>
                      <a:pt x="636" y="35"/>
                      <a:pt x="543" y="0"/>
                      <a:pt x="4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A92B912-37C6-4AC2-B358-A63FB03F7B3F}"/>
              </a:ext>
            </a:extLst>
          </p:cNvPr>
          <p:cNvSpPr txBox="1"/>
          <p:nvPr/>
        </p:nvSpPr>
        <p:spPr>
          <a:xfrm>
            <a:off x="571983" y="176624"/>
            <a:ext cx="114039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BANTUAN PEMBANGUNAN RUMAH SUSUN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F1A644C-2171-485A-B4AA-C0CCA8B2BF2A}"/>
              </a:ext>
            </a:extLst>
          </p:cNvPr>
          <p:cNvSpPr/>
          <p:nvPr/>
        </p:nvSpPr>
        <p:spPr>
          <a:xfrm>
            <a:off x="-1035220" y="5715496"/>
            <a:ext cx="2334827" cy="2024109"/>
          </a:xfrm>
          <a:prstGeom prst="rect">
            <a:avLst/>
          </a:prstGeom>
          <a:solidFill>
            <a:srgbClr val="FFA6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bject 4">
            <a:extLst>
              <a:ext uri="{FF2B5EF4-FFF2-40B4-BE49-F238E27FC236}">
                <a16:creationId xmlns:a16="http://schemas.microsoft.com/office/drawing/2014/main" id="{2B2CA193-F543-4B75-B255-EBE33C948735}"/>
              </a:ext>
            </a:extLst>
          </p:cNvPr>
          <p:cNvSpPr/>
          <p:nvPr/>
        </p:nvSpPr>
        <p:spPr>
          <a:xfrm>
            <a:off x="58014" y="6430515"/>
            <a:ext cx="4776186" cy="321707"/>
          </a:xfrm>
          <a:custGeom>
            <a:avLst/>
            <a:gdLst/>
            <a:ahLst/>
            <a:cxnLst/>
            <a:rect l="l" t="t" r="r" b="b"/>
            <a:pathLst>
              <a:path w="8037830" h="4150360">
                <a:moveTo>
                  <a:pt x="8037576" y="0"/>
                </a:moveTo>
                <a:lnTo>
                  <a:pt x="0" y="0"/>
                </a:lnTo>
                <a:lnTo>
                  <a:pt x="0" y="1886712"/>
                </a:lnTo>
                <a:lnTo>
                  <a:pt x="0" y="4149852"/>
                </a:lnTo>
                <a:lnTo>
                  <a:pt x="8037576" y="4149852"/>
                </a:lnTo>
                <a:lnTo>
                  <a:pt x="8037576" y="1886712"/>
                </a:lnTo>
                <a:lnTo>
                  <a:pt x="8037576" y="0"/>
                </a:lnTo>
                <a:close/>
              </a:path>
            </a:pathLst>
          </a:custGeom>
          <a:solidFill>
            <a:srgbClr val="073762">
              <a:alpha val="74900"/>
            </a:srgbClr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71202F0-DB5E-430D-A4EA-C1B99AC67060}"/>
              </a:ext>
            </a:extLst>
          </p:cNvPr>
          <p:cNvSpPr/>
          <p:nvPr/>
        </p:nvSpPr>
        <p:spPr>
          <a:xfrm>
            <a:off x="11988323" y="1188928"/>
            <a:ext cx="203677" cy="5134615"/>
          </a:xfrm>
          <a:prstGeom prst="rect">
            <a:avLst/>
          </a:prstGeom>
          <a:solidFill>
            <a:srgbClr val="FFA60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object 4">
            <a:extLst>
              <a:ext uri="{FF2B5EF4-FFF2-40B4-BE49-F238E27FC236}">
                <a16:creationId xmlns:a16="http://schemas.microsoft.com/office/drawing/2014/main" id="{FE9B609D-A1DA-4409-A0F9-CD3473CCCFDA}"/>
              </a:ext>
            </a:extLst>
          </p:cNvPr>
          <p:cNvSpPr/>
          <p:nvPr/>
        </p:nvSpPr>
        <p:spPr>
          <a:xfrm flipV="1">
            <a:off x="10804324" y="6116034"/>
            <a:ext cx="1387676" cy="762227"/>
          </a:xfrm>
          <a:custGeom>
            <a:avLst/>
            <a:gdLst/>
            <a:ahLst/>
            <a:cxnLst/>
            <a:rect l="l" t="t" r="r" b="b"/>
            <a:pathLst>
              <a:path w="8037830" h="4150360">
                <a:moveTo>
                  <a:pt x="8037576" y="0"/>
                </a:moveTo>
                <a:lnTo>
                  <a:pt x="0" y="0"/>
                </a:lnTo>
                <a:lnTo>
                  <a:pt x="0" y="1886712"/>
                </a:lnTo>
                <a:lnTo>
                  <a:pt x="0" y="4149852"/>
                </a:lnTo>
                <a:lnTo>
                  <a:pt x="8037576" y="4149852"/>
                </a:lnTo>
                <a:lnTo>
                  <a:pt x="8037576" y="1886712"/>
                </a:lnTo>
                <a:lnTo>
                  <a:pt x="8037576" y="0"/>
                </a:lnTo>
                <a:close/>
              </a:path>
            </a:pathLst>
          </a:custGeom>
          <a:solidFill>
            <a:srgbClr val="073762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2A6D51CA-974C-4EEF-B02C-2FC56081C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241" y="4426177"/>
            <a:ext cx="1628758" cy="933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3B7EF65-0ED7-4BF5-8E55-CF4928FA2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052" y="4037077"/>
            <a:ext cx="2434503" cy="152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Title 1">
            <a:extLst>
              <a:ext uri="{FF2B5EF4-FFF2-40B4-BE49-F238E27FC236}">
                <a16:creationId xmlns:a16="http://schemas.microsoft.com/office/drawing/2014/main" id="{D06A8D0F-DB37-428C-8067-ED797D0CC3B0}"/>
              </a:ext>
            </a:extLst>
          </p:cNvPr>
          <p:cNvSpPr txBox="1">
            <a:spLocks/>
          </p:cNvSpPr>
          <p:nvPr/>
        </p:nvSpPr>
        <p:spPr>
          <a:xfrm>
            <a:off x="366720" y="3875143"/>
            <a:ext cx="1865011" cy="664709"/>
          </a:xfrm>
          <a:prstGeom prst="rect">
            <a:avLst/>
          </a:prstGeom>
          <a:solidFill>
            <a:srgbClr val="10253F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Penerima</a:t>
            </a:r>
            <a:r>
              <a:rPr lang="en-US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Manfaat</a:t>
            </a:r>
            <a:endParaRPr lang="en-US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F9AFB107-0964-44E9-B17C-F55714C5CE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75" y="4422652"/>
            <a:ext cx="1303563" cy="104448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7D62CC49-693C-412A-B79A-14AEBAC086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159" y="4401917"/>
            <a:ext cx="1155754" cy="1155754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563DC162-AC68-46F6-BBA4-01A8E184C2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900" y="4581572"/>
            <a:ext cx="1075281" cy="941947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546C8E37-F63A-40B8-8CE6-0F96CCC17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24" b="100000" l="9924" r="100000">
                        <a14:foregroundMark x1="73282" y1="34351" x2="73282" y2="34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858" y="5172820"/>
            <a:ext cx="796772" cy="796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C6F11652-B155-4EBF-91D5-1B005A76B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0000">
                        <a14:foregroundMark x1="25385" y1="46154" x2="25385" y2="46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120" y="5190371"/>
            <a:ext cx="801721" cy="801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2" name="Group 91">
            <a:extLst>
              <a:ext uri="{FF2B5EF4-FFF2-40B4-BE49-F238E27FC236}">
                <a16:creationId xmlns:a16="http://schemas.microsoft.com/office/drawing/2014/main" id="{8CF6A314-80D6-487F-87FB-5207EE0AEB28}"/>
              </a:ext>
            </a:extLst>
          </p:cNvPr>
          <p:cNvGrpSpPr/>
          <p:nvPr/>
        </p:nvGrpSpPr>
        <p:grpSpPr>
          <a:xfrm>
            <a:off x="2367149" y="5626052"/>
            <a:ext cx="3053856" cy="575768"/>
            <a:chOff x="609608" y="838197"/>
            <a:chExt cx="1676233" cy="881548"/>
          </a:xfrm>
          <a:solidFill>
            <a:srgbClr val="FFDB69"/>
          </a:solidFill>
        </p:grpSpPr>
        <p:sp>
          <p:nvSpPr>
            <p:cNvPr id="126" name="Rounded Rectangle 15">
              <a:extLst>
                <a:ext uri="{FF2B5EF4-FFF2-40B4-BE49-F238E27FC236}">
                  <a16:creationId xmlns:a16="http://schemas.microsoft.com/office/drawing/2014/main" id="{6902A6FE-A245-4564-BD73-534797E48750}"/>
                </a:ext>
              </a:extLst>
            </p:cNvPr>
            <p:cNvSpPr/>
            <p:nvPr/>
          </p:nvSpPr>
          <p:spPr>
            <a:xfrm>
              <a:off x="609608" y="838197"/>
              <a:ext cx="1676233" cy="881548"/>
            </a:xfrm>
            <a:prstGeom prst="roundRect">
              <a:avLst/>
            </a:prstGeom>
            <a:grpFill/>
            <a:ln w="28575" cap="flat" cmpd="sng" algn="ctr">
              <a:solidFill>
                <a:sysClr val="window" lastClr="FFFFFF">
                  <a:hueOff val="0"/>
                  <a:satOff val="0"/>
                  <a:lumOff val="0"/>
                </a:sysClr>
              </a:solidFill>
              <a:prstDash val="solid"/>
              <a:miter lim="800000"/>
            </a:ln>
            <a:effectLst>
              <a:outerShdw blurRad="279400" dir="20580000" sx="106000" sy="106000" algn="ctr" rotWithShape="0">
                <a:srgbClr val="000000">
                  <a:alpha val="47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Rounded Rectangle 16">
              <a:extLst>
                <a:ext uri="{FF2B5EF4-FFF2-40B4-BE49-F238E27FC236}">
                  <a16:creationId xmlns:a16="http://schemas.microsoft.com/office/drawing/2014/main" id="{E0522BE0-0A84-4AB0-A12C-D246BE90A270}"/>
                </a:ext>
              </a:extLst>
            </p:cNvPr>
            <p:cNvSpPr/>
            <p:nvPr/>
          </p:nvSpPr>
          <p:spPr>
            <a:xfrm>
              <a:off x="652642" y="881231"/>
              <a:ext cx="1590165" cy="795480"/>
            </a:xfrm>
            <a:prstGeom prst="rect">
              <a:avLst/>
            </a:prstGeom>
            <a:grpFill/>
            <a:ln w="28575">
              <a:noFill/>
            </a:ln>
            <a:effectLst/>
          </p:spPr>
          <p:txBody>
            <a:bodyPr spcFirstLastPara="0" vert="horz" wrap="square" lIns="41910" tIns="41910" rIns="41910" bIns="41910" numCol="1" spcCol="1270" anchor="ctr" anchorCtr="0">
              <a:no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Pelaku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kebutuhan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khusus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(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nelayan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,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pekerja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industri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, korban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bencana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,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dll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)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0C273F0-3403-4ECC-8F82-45BBA0524BF3}"/>
              </a:ext>
            </a:extLst>
          </p:cNvPr>
          <p:cNvGrpSpPr/>
          <p:nvPr/>
        </p:nvGrpSpPr>
        <p:grpSpPr>
          <a:xfrm>
            <a:off x="5844275" y="6069019"/>
            <a:ext cx="1404709" cy="616195"/>
            <a:chOff x="609608" y="838197"/>
            <a:chExt cx="1676233" cy="881548"/>
          </a:xfrm>
          <a:solidFill>
            <a:srgbClr val="FFDB69"/>
          </a:solidFill>
        </p:grpSpPr>
        <p:sp>
          <p:nvSpPr>
            <p:cNvPr id="124" name="Rounded Rectangle 15">
              <a:extLst>
                <a:ext uri="{FF2B5EF4-FFF2-40B4-BE49-F238E27FC236}">
                  <a16:creationId xmlns:a16="http://schemas.microsoft.com/office/drawing/2014/main" id="{435B5E4F-AB19-4803-8C0E-A60FA01A23D7}"/>
                </a:ext>
              </a:extLst>
            </p:cNvPr>
            <p:cNvSpPr/>
            <p:nvPr/>
          </p:nvSpPr>
          <p:spPr>
            <a:xfrm>
              <a:off x="609608" y="838197"/>
              <a:ext cx="1676233" cy="881548"/>
            </a:xfrm>
            <a:prstGeom prst="roundRect">
              <a:avLst/>
            </a:prstGeom>
            <a:grpFill/>
            <a:ln w="28575" cap="flat" cmpd="sng" algn="ctr">
              <a:solidFill>
                <a:sysClr val="window" lastClr="FFFFFF">
                  <a:hueOff val="0"/>
                  <a:satOff val="0"/>
                  <a:lumOff val="0"/>
                </a:sysClr>
              </a:solidFill>
              <a:prstDash val="solid"/>
              <a:miter lim="800000"/>
            </a:ln>
            <a:effectLst>
              <a:outerShdw blurRad="279400" dir="20580000" sx="106000" sy="106000" algn="ctr" rotWithShape="0">
                <a:srgbClr val="000000">
                  <a:alpha val="47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Rounded Rectangle 16">
              <a:extLst>
                <a:ext uri="{FF2B5EF4-FFF2-40B4-BE49-F238E27FC236}">
                  <a16:creationId xmlns:a16="http://schemas.microsoft.com/office/drawing/2014/main" id="{5CD8CD4B-12B9-49A0-970F-81E58FD21F2B}"/>
                </a:ext>
              </a:extLst>
            </p:cNvPr>
            <p:cNvSpPr/>
            <p:nvPr/>
          </p:nvSpPr>
          <p:spPr>
            <a:xfrm>
              <a:off x="652642" y="881231"/>
              <a:ext cx="1590165" cy="795480"/>
            </a:xfrm>
            <a:prstGeom prst="rect">
              <a:avLst/>
            </a:prstGeom>
            <a:grpFill/>
            <a:ln w="28575">
              <a:noFill/>
            </a:ln>
            <a:effectLst/>
          </p:spPr>
          <p:txBody>
            <a:bodyPr spcFirstLastPara="0" vert="horz" wrap="square" lIns="41910" tIns="41910" rIns="41910" bIns="41910" numCol="1" spcCol="1270" anchor="ctr" anchorCtr="0">
              <a:no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ASN/ TNI/ POLRI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2D7760CB-0BF0-48C7-A26E-0A3908099ADF}"/>
              </a:ext>
            </a:extLst>
          </p:cNvPr>
          <p:cNvGrpSpPr/>
          <p:nvPr/>
        </p:nvGrpSpPr>
        <p:grpSpPr>
          <a:xfrm>
            <a:off x="6315819" y="4661470"/>
            <a:ext cx="912372" cy="455615"/>
            <a:chOff x="609608" y="838197"/>
            <a:chExt cx="1676233" cy="881548"/>
          </a:xfrm>
          <a:solidFill>
            <a:srgbClr val="FFDB69"/>
          </a:solidFill>
        </p:grpSpPr>
        <p:sp>
          <p:nvSpPr>
            <p:cNvPr id="122" name="Rounded Rectangle 15">
              <a:extLst>
                <a:ext uri="{FF2B5EF4-FFF2-40B4-BE49-F238E27FC236}">
                  <a16:creationId xmlns:a16="http://schemas.microsoft.com/office/drawing/2014/main" id="{671750CC-A226-4D17-96BF-BFE83DBBB1D0}"/>
                </a:ext>
              </a:extLst>
            </p:cNvPr>
            <p:cNvSpPr/>
            <p:nvPr/>
          </p:nvSpPr>
          <p:spPr>
            <a:xfrm>
              <a:off x="609608" y="838197"/>
              <a:ext cx="1676233" cy="881548"/>
            </a:xfrm>
            <a:prstGeom prst="roundRect">
              <a:avLst/>
            </a:prstGeom>
            <a:grpFill/>
            <a:ln w="28575" cap="flat" cmpd="sng" algn="ctr">
              <a:solidFill>
                <a:sysClr val="window" lastClr="FFFFFF">
                  <a:hueOff val="0"/>
                  <a:satOff val="0"/>
                  <a:lumOff val="0"/>
                </a:sysClr>
              </a:solidFill>
              <a:prstDash val="solid"/>
              <a:miter lim="800000"/>
            </a:ln>
            <a:effectLst>
              <a:outerShdw blurRad="279400" dir="20580000" sx="106000" sy="106000" algn="ctr" rotWithShape="0">
                <a:srgbClr val="000000">
                  <a:alpha val="47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Rounded Rectangle 16">
              <a:extLst>
                <a:ext uri="{FF2B5EF4-FFF2-40B4-BE49-F238E27FC236}">
                  <a16:creationId xmlns:a16="http://schemas.microsoft.com/office/drawing/2014/main" id="{1CB499C0-E001-43AF-8B1B-7DB6401D36F8}"/>
                </a:ext>
              </a:extLst>
            </p:cNvPr>
            <p:cNvSpPr/>
            <p:nvPr/>
          </p:nvSpPr>
          <p:spPr>
            <a:xfrm>
              <a:off x="652642" y="881231"/>
              <a:ext cx="1590165" cy="795480"/>
            </a:xfrm>
            <a:prstGeom prst="rect">
              <a:avLst/>
            </a:prstGeom>
            <a:grpFill/>
            <a:ln w="28575">
              <a:noFill/>
            </a:ln>
            <a:effectLst/>
          </p:spPr>
          <p:txBody>
            <a:bodyPr spcFirstLastPara="0" vert="horz" wrap="square" lIns="41910" tIns="41910" rIns="41910" bIns="41910" numCol="1" spcCol="1270" anchor="ctr" anchorCtr="0">
              <a:no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MBR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AF483ABD-85DF-4726-A6BE-C1E657543361}"/>
              </a:ext>
            </a:extLst>
          </p:cNvPr>
          <p:cNvGrpSpPr/>
          <p:nvPr/>
        </p:nvGrpSpPr>
        <p:grpSpPr>
          <a:xfrm>
            <a:off x="7610379" y="5496257"/>
            <a:ext cx="2322299" cy="707329"/>
            <a:chOff x="609608" y="838197"/>
            <a:chExt cx="1676233" cy="881548"/>
          </a:xfrm>
          <a:solidFill>
            <a:srgbClr val="FFDB69"/>
          </a:solidFill>
        </p:grpSpPr>
        <p:sp>
          <p:nvSpPr>
            <p:cNvPr id="120" name="Rounded Rectangle 15">
              <a:extLst>
                <a:ext uri="{FF2B5EF4-FFF2-40B4-BE49-F238E27FC236}">
                  <a16:creationId xmlns:a16="http://schemas.microsoft.com/office/drawing/2014/main" id="{364675A2-6835-4A02-8C5C-6CDC8A16B82D}"/>
                </a:ext>
              </a:extLst>
            </p:cNvPr>
            <p:cNvSpPr/>
            <p:nvPr/>
          </p:nvSpPr>
          <p:spPr>
            <a:xfrm>
              <a:off x="609608" y="838197"/>
              <a:ext cx="1676233" cy="881548"/>
            </a:xfrm>
            <a:prstGeom prst="roundRect">
              <a:avLst/>
            </a:prstGeom>
            <a:grpFill/>
            <a:ln w="28575" cap="flat" cmpd="sng" algn="ctr">
              <a:solidFill>
                <a:sysClr val="window" lastClr="FFFFFF">
                  <a:hueOff val="0"/>
                  <a:satOff val="0"/>
                  <a:lumOff val="0"/>
                </a:sysClr>
              </a:solidFill>
              <a:prstDash val="solid"/>
              <a:miter lim="800000"/>
            </a:ln>
            <a:effectLst>
              <a:outerShdw blurRad="279400" dir="20580000" sx="106000" sy="106000" algn="ctr" rotWithShape="0">
                <a:srgbClr val="000000">
                  <a:alpha val="47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Rounded Rectangle 16">
              <a:extLst>
                <a:ext uri="{FF2B5EF4-FFF2-40B4-BE49-F238E27FC236}">
                  <a16:creationId xmlns:a16="http://schemas.microsoft.com/office/drawing/2014/main" id="{90339D50-4EC3-4D66-BF97-FAA49F7C2EE8}"/>
                </a:ext>
              </a:extLst>
            </p:cNvPr>
            <p:cNvSpPr/>
            <p:nvPr/>
          </p:nvSpPr>
          <p:spPr>
            <a:xfrm>
              <a:off x="652642" y="881231"/>
              <a:ext cx="1590165" cy="795480"/>
            </a:xfrm>
            <a:prstGeom prst="rect">
              <a:avLst/>
            </a:prstGeom>
            <a:grpFill/>
            <a:ln w="28575">
              <a:noFill/>
            </a:ln>
            <a:effectLst/>
          </p:spPr>
          <p:txBody>
            <a:bodyPr spcFirstLastPara="0" vert="horz" wrap="square" lIns="41910" tIns="41910" rIns="41910" bIns="41910" numCol="1" spcCol="1270" anchor="ctr" anchorCtr="0">
              <a:no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Mahasiswa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/</a:t>
              </a: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Santri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/ </a:t>
              </a: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Peserta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Didik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Keagamaan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6" name="Rectangle 95">
            <a:extLst>
              <a:ext uri="{FF2B5EF4-FFF2-40B4-BE49-F238E27FC236}">
                <a16:creationId xmlns:a16="http://schemas.microsoft.com/office/drawing/2014/main" id="{D24D84A8-08D8-4DC8-A960-95916987667E}"/>
              </a:ext>
            </a:extLst>
          </p:cNvPr>
          <p:cNvSpPr/>
          <p:nvPr/>
        </p:nvSpPr>
        <p:spPr>
          <a:xfrm>
            <a:off x="4787582" y="3780507"/>
            <a:ext cx="2507953" cy="630123"/>
          </a:xfrm>
          <a:prstGeom prst="rect">
            <a:avLst/>
          </a:prstGeom>
          <a:solidFill>
            <a:srgbClr val="EBF2EF"/>
          </a:solidFill>
          <a:ln w="38100" cap="flat" cmpd="sng" algn="ctr">
            <a:solidFill>
              <a:srgbClr val="26438B"/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Permen PUPR Nomor 01/PRT/M/2018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62034D2F-D38B-4FC4-854E-B9AEE7F2A66C}"/>
              </a:ext>
            </a:extLst>
          </p:cNvPr>
          <p:cNvSpPr/>
          <p:nvPr/>
        </p:nvSpPr>
        <p:spPr>
          <a:xfrm>
            <a:off x="7490351" y="3782798"/>
            <a:ext cx="2434504" cy="630123"/>
          </a:xfrm>
          <a:prstGeom prst="rect">
            <a:avLst/>
          </a:prstGeom>
          <a:solidFill>
            <a:srgbClr val="EBF2EF"/>
          </a:solidFill>
          <a:ln w="38100" cap="flat" cmpd="sng" algn="ctr">
            <a:solidFill>
              <a:srgbClr val="26438B"/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Permen PUPR Nomor 01/PRT/M/201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  <a:endParaRPr kumimoji="0" lang="id-ID" sz="16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C6EA1038-8578-46C1-837E-A0A72C205FA6}"/>
              </a:ext>
            </a:extLst>
          </p:cNvPr>
          <p:cNvSpPr/>
          <p:nvPr/>
        </p:nvSpPr>
        <p:spPr>
          <a:xfrm>
            <a:off x="114785" y="938253"/>
            <a:ext cx="11853549" cy="2543012"/>
          </a:xfrm>
          <a:prstGeom prst="rect">
            <a:avLst/>
          </a:prstGeom>
          <a:solidFill>
            <a:srgbClr val="FFFFCC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D60D1965-1AEF-451E-9C66-CD1651A9C00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99" b="100000" l="10000" r="99375">
                        <a14:foregroundMark x1="44063" y1="74372" x2="48906" y2="84422"/>
                        <a14:foregroundMark x1="47344" y1="69849" x2="53281" y2="94221"/>
                        <a14:foregroundMark x1="64375" y1="74623" x2="47031" y2="90452"/>
                        <a14:foregroundMark x1="38594" y1="68593" x2="66563" y2="69598"/>
                        <a14:foregroundMark x1="60000" y1="65075" x2="65938" y2="67085"/>
                        <a14:foregroundMark x1="40938" y1="70603" x2="36250" y2="85930"/>
                        <a14:foregroundMark x1="36563" y1="75879" x2="34844" y2="94724"/>
                        <a14:foregroundMark x1="39063" y1="92965" x2="64844" y2="93970"/>
                        <a14:foregroundMark x1="71875" y1="79397" x2="56875" y2="86432"/>
                        <a14:foregroundMark x1="43750" y1="89698" x2="42188" y2="86935"/>
                        <a14:foregroundMark x1="82500" y1="74372" x2="68594" y2="95477"/>
                        <a14:foregroundMark x1="88125" y1="75377" x2="95469" y2="85678"/>
                        <a14:foregroundMark x1="86250" y1="70603" x2="95000" y2="74121"/>
                        <a14:foregroundMark x1="96094" y1="75879" x2="98281" y2="93719"/>
                        <a14:foregroundMark x1="79844" y1="94724" x2="93438" y2="94724"/>
                        <a14:foregroundMark x1="90625" y1="88442" x2="94063" y2="88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68"/>
          <a:stretch/>
        </p:blipFill>
        <p:spPr>
          <a:xfrm>
            <a:off x="2354848" y="1535074"/>
            <a:ext cx="1322188" cy="123585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C757DDDF-A29C-4D1F-A137-205B68CA0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09" b="90000" l="228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754" y="1874656"/>
            <a:ext cx="1661569" cy="1044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3F7D0687-DDB5-4535-8BDF-B7E4D2B3514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577" y="1818604"/>
            <a:ext cx="1012065" cy="88429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13B8141F-D659-4FCE-8191-C31F40B7FEA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51493" y1="72340" x2="75000" y2="69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511" y="1902233"/>
            <a:ext cx="1118727" cy="784779"/>
          </a:xfrm>
          <a:prstGeom prst="rect">
            <a:avLst/>
          </a:prstGeom>
        </p:spPr>
      </p:pic>
      <p:sp>
        <p:nvSpPr>
          <p:cNvPr id="103" name="Title 1">
            <a:extLst>
              <a:ext uri="{FF2B5EF4-FFF2-40B4-BE49-F238E27FC236}">
                <a16:creationId xmlns:a16="http://schemas.microsoft.com/office/drawing/2014/main" id="{58F7DCD6-8C7A-4FDC-A678-03D3B54B5931}"/>
              </a:ext>
            </a:extLst>
          </p:cNvPr>
          <p:cNvSpPr txBox="1">
            <a:spLocks/>
          </p:cNvSpPr>
          <p:nvPr/>
        </p:nvSpPr>
        <p:spPr>
          <a:xfrm>
            <a:off x="421191" y="1435486"/>
            <a:ext cx="1722384" cy="631555"/>
          </a:xfrm>
          <a:prstGeom prst="rect">
            <a:avLst/>
          </a:prstGeom>
          <a:solidFill>
            <a:srgbClr val="254061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Penerima</a:t>
            </a:r>
            <a:r>
              <a:rPr lang="en-US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</a:p>
          <a:p>
            <a:pPr algn="l"/>
            <a:r>
              <a:rPr lang="en-US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Bantuan</a:t>
            </a:r>
            <a:endParaRPr lang="en-US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7181F50F-E200-4C1E-94D4-B70944245CEB}"/>
              </a:ext>
            </a:extLst>
          </p:cNvPr>
          <p:cNvGrpSpPr/>
          <p:nvPr/>
        </p:nvGrpSpPr>
        <p:grpSpPr>
          <a:xfrm>
            <a:off x="2171649" y="2916164"/>
            <a:ext cx="1597101" cy="475736"/>
            <a:chOff x="172019" y="3268956"/>
            <a:chExt cx="1524458" cy="413266"/>
          </a:xfrm>
          <a:solidFill>
            <a:srgbClr val="FFDB6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D8B0AD26-0493-4E1D-8568-1C58B5FF2902}"/>
                </a:ext>
              </a:extLst>
            </p:cNvPr>
            <p:cNvSpPr/>
            <p:nvPr/>
          </p:nvSpPr>
          <p:spPr>
            <a:xfrm>
              <a:off x="172019" y="3268956"/>
              <a:ext cx="1524458" cy="413266"/>
            </a:xfrm>
            <a:prstGeom prst="round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19" name="Title 1">
              <a:extLst>
                <a:ext uri="{FF2B5EF4-FFF2-40B4-BE49-F238E27FC236}">
                  <a16:creationId xmlns:a16="http://schemas.microsoft.com/office/drawing/2014/main" id="{BFE6C914-2FC5-48D6-96DE-7730626920AB}"/>
                </a:ext>
              </a:extLst>
            </p:cNvPr>
            <p:cNvSpPr txBox="1">
              <a:spLocks/>
            </p:cNvSpPr>
            <p:nvPr/>
          </p:nvSpPr>
          <p:spPr>
            <a:xfrm>
              <a:off x="266248" y="3313598"/>
              <a:ext cx="1348651" cy="299103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Kementerian/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Lembaga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F5E8A06-695B-464B-BD2E-BADF5009867F}"/>
              </a:ext>
            </a:extLst>
          </p:cNvPr>
          <p:cNvGrpSpPr/>
          <p:nvPr/>
        </p:nvGrpSpPr>
        <p:grpSpPr>
          <a:xfrm>
            <a:off x="3883093" y="2916164"/>
            <a:ext cx="1440319" cy="475736"/>
            <a:chOff x="172019" y="3268956"/>
            <a:chExt cx="1524458" cy="413266"/>
          </a:xfrm>
          <a:solidFill>
            <a:srgbClr val="FFDB6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7BDAA318-C33B-4212-8FF8-7488029F2B30}"/>
                </a:ext>
              </a:extLst>
            </p:cNvPr>
            <p:cNvSpPr/>
            <p:nvPr/>
          </p:nvSpPr>
          <p:spPr>
            <a:xfrm>
              <a:off x="172019" y="3268956"/>
              <a:ext cx="1524458" cy="413266"/>
            </a:xfrm>
            <a:prstGeom prst="round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17" name="Title 1">
              <a:extLst>
                <a:ext uri="{FF2B5EF4-FFF2-40B4-BE49-F238E27FC236}">
                  <a16:creationId xmlns:a16="http://schemas.microsoft.com/office/drawing/2014/main" id="{03338DA0-EBC9-448F-9C79-C73C3C81235E}"/>
                </a:ext>
              </a:extLst>
            </p:cNvPr>
            <p:cNvSpPr txBox="1">
              <a:spLocks/>
            </p:cNvSpPr>
            <p:nvPr/>
          </p:nvSpPr>
          <p:spPr>
            <a:xfrm>
              <a:off x="266248" y="3313598"/>
              <a:ext cx="1348651" cy="299103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Pemerintah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 Daerah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A7C0FD2-8A6D-4621-BADA-0BD58BC3D374}"/>
              </a:ext>
            </a:extLst>
          </p:cNvPr>
          <p:cNvGrpSpPr/>
          <p:nvPr/>
        </p:nvGrpSpPr>
        <p:grpSpPr>
          <a:xfrm>
            <a:off x="7144670" y="2757396"/>
            <a:ext cx="1440319" cy="475736"/>
            <a:chOff x="172019" y="3268956"/>
            <a:chExt cx="1524458" cy="413266"/>
          </a:xfrm>
          <a:solidFill>
            <a:srgbClr val="FFDB6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9E2E6A97-DD32-409C-B1D7-06BDD6D1A718}"/>
                </a:ext>
              </a:extLst>
            </p:cNvPr>
            <p:cNvSpPr/>
            <p:nvPr/>
          </p:nvSpPr>
          <p:spPr>
            <a:xfrm>
              <a:off x="172019" y="3268956"/>
              <a:ext cx="1524458" cy="413266"/>
            </a:xfrm>
            <a:prstGeom prst="round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15" name="Title 1">
              <a:extLst>
                <a:ext uri="{FF2B5EF4-FFF2-40B4-BE49-F238E27FC236}">
                  <a16:creationId xmlns:a16="http://schemas.microsoft.com/office/drawing/2014/main" id="{221FA05B-D470-4F5B-BF08-BE92BA85D500}"/>
                </a:ext>
              </a:extLst>
            </p:cNvPr>
            <p:cNvSpPr txBox="1">
              <a:spLocks/>
            </p:cNvSpPr>
            <p:nvPr/>
          </p:nvSpPr>
          <p:spPr>
            <a:xfrm>
              <a:off x="266248" y="3313598"/>
              <a:ext cx="1348651" cy="299103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Perguruan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 Tinggi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5FB050E-EBE2-48B5-ADB9-CA2CEEDB6B7A}"/>
              </a:ext>
            </a:extLst>
          </p:cNvPr>
          <p:cNvGrpSpPr/>
          <p:nvPr/>
        </p:nvGrpSpPr>
        <p:grpSpPr>
          <a:xfrm>
            <a:off x="8705993" y="2770924"/>
            <a:ext cx="2586611" cy="468522"/>
            <a:chOff x="172019" y="3268956"/>
            <a:chExt cx="1524458" cy="413266"/>
          </a:xfrm>
          <a:solidFill>
            <a:srgbClr val="FFDB6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2E17CD3A-DA2C-4320-8BB2-2D04CA6CFB32}"/>
                </a:ext>
              </a:extLst>
            </p:cNvPr>
            <p:cNvSpPr/>
            <p:nvPr/>
          </p:nvSpPr>
          <p:spPr>
            <a:xfrm>
              <a:off x="172019" y="3268956"/>
              <a:ext cx="1524458" cy="413266"/>
            </a:xfrm>
            <a:prstGeom prst="round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13" name="Title 1">
              <a:extLst>
                <a:ext uri="{FF2B5EF4-FFF2-40B4-BE49-F238E27FC236}">
                  <a16:creationId xmlns:a16="http://schemas.microsoft.com/office/drawing/2014/main" id="{84447A8A-AC42-41BC-9A9A-0B4AE3046FAC}"/>
                </a:ext>
              </a:extLst>
            </p:cNvPr>
            <p:cNvSpPr txBox="1">
              <a:spLocks/>
            </p:cNvSpPr>
            <p:nvPr/>
          </p:nvSpPr>
          <p:spPr>
            <a:xfrm>
              <a:off x="266248" y="3313598"/>
              <a:ext cx="1348651" cy="299103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Lembaga Pendidikan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Keagamaan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Berasrama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endParaRPr>
            </a:p>
          </p:txBody>
        </p:sp>
      </p:grpSp>
      <p:sp>
        <p:nvSpPr>
          <p:cNvPr id="108" name="TextBox 139">
            <a:extLst>
              <a:ext uri="{FF2B5EF4-FFF2-40B4-BE49-F238E27FC236}">
                <a16:creationId xmlns:a16="http://schemas.microsoft.com/office/drawing/2014/main" id="{C60E9D83-B5BD-44CC-9DF0-906F1239FA73}"/>
              </a:ext>
            </a:extLst>
          </p:cNvPr>
          <p:cNvSpPr txBox="1"/>
          <p:nvPr/>
        </p:nvSpPr>
        <p:spPr>
          <a:xfrm>
            <a:off x="6095248" y="1960013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4400" dirty="0">
                <a:solidFill>
                  <a:prstClr val="black"/>
                </a:solidFill>
                <a:cs typeface="Arial" panose="020B0604020202020204" pitchFamily="34" charset="0"/>
              </a:rPr>
              <a:t>&amp;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C96F94C-AD0C-4FB9-ADBA-D8D1A057D2FC}"/>
              </a:ext>
            </a:extLst>
          </p:cNvPr>
          <p:cNvSpPr/>
          <p:nvPr/>
        </p:nvSpPr>
        <p:spPr>
          <a:xfrm>
            <a:off x="2231732" y="986843"/>
            <a:ext cx="3302723" cy="630123"/>
          </a:xfrm>
          <a:prstGeom prst="rect">
            <a:avLst/>
          </a:prstGeom>
          <a:solidFill>
            <a:srgbClr val="EBF2EF"/>
          </a:solidFill>
          <a:ln w="38100" cap="flat" cmpd="sng" algn="ctr">
            <a:solidFill>
              <a:srgbClr val="26438B"/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Permen PUPR Nomor 01/PRT/M/2018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452A95EB-6EB2-4076-998B-D8D452D558F4}"/>
              </a:ext>
            </a:extLst>
          </p:cNvPr>
          <p:cNvSpPr/>
          <p:nvPr/>
        </p:nvSpPr>
        <p:spPr>
          <a:xfrm>
            <a:off x="7245569" y="994479"/>
            <a:ext cx="3302723" cy="630123"/>
          </a:xfrm>
          <a:prstGeom prst="rect">
            <a:avLst/>
          </a:prstGeom>
          <a:solidFill>
            <a:srgbClr val="EBF2EF"/>
          </a:solidFill>
          <a:ln w="38100" cap="flat" cmpd="sng" algn="ctr">
            <a:solidFill>
              <a:srgbClr val="26438B"/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Permen PUPR Nomor 01/PRT/M/201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  <a:endParaRPr kumimoji="0" lang="id-ID" sz="16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E987353E-EF98-4551-B287-19447BC4E263}"/>
              </a:ext>
            </a:extLst>
          </p:cNvPr>
          <p:cNvCxnSpPr/>
          <p:nvPr/>
        </p:nvCxnSpPr>
        <p:spPr>
          <a:xfrm>
            <a:off x="7401264" y="3571386"/>
            <a:ext cx="0" cy="3113828"/>
          </a:xfrm>
          <a:prstGeom prst="line">
            <a:avLst/>
          </a:prstGeom>
          <a:noFill/>
          <a:ln w="38100" cap="flat" cmpd="sng" algn="ctr">
            <a:solidFill>
              <a:srgbClr val="ECA855">
                <a:lumMod val="40000"/>
                <a:lumOff val="60000"/>
              </a:srgbClr>
            </a:solidFill>
            <a:prstDash val="dashDot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80821046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C635F3AF-1BBB-4A8A-BAB7-E6BA569E91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4164" y="0"/>
            <a:ext cx="2627836" cy="74295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6C070FC1-9F14-4D56-881D-CF3D4B130B83}"/>
              </a:ext>
            </a:extLst>
          </p:cNvPr>
          <p:cNvGrpSpPr/>
          <p:nvPr/>
        </p:nvGrpSpPr>
        <p:grpSpPr>
          <a:xfrm>
            <a:off x="-33733" y="-7985"/>
            <a:ext cx="9336559" cy="883064"/>
            <a:chOff x="106559" y="37833"/>
            <a:chExt cx="7758941" cy="649685"/>
          </a:xfrm>
          <a:solidFill>
            <a:srgbClr val="073762"/>
          </a:solidFill>
        </p:grpSpPr>
        <p:sp>
          <p:nvSpPr>
            <p:cNvPr id="44" name="Pentagon 116">
              <a:extLst>
                <a:ext uri="{FF2B5EF4-FFF2-40B4-BE49-F238E27FC236}">
                  <a16:creationId xmlns:a16="http://schemas.microsoft.com/office/drawing/2014/main" id="{1262D9EB-0633-477A-B385-3EB78343FD4C}"/>
                </a:ext>
              </a:extLst>
            </p:cNvPr>
            <p:cNvSpPr/>
            <p:nvPr/>
          </p:nvSpPr>
          <p:spPr>
            <a:xfrm>
              <a:off x="233356" y="113938"/>
              <a:ext cx="7632144" cy="505164"/>
            </a:xfrm>
            <a:custGeom>
              <a:avLst/>
              <a:gdLst>
                <a:gd name="connsiteX0" fmla="*/ 0 w 7143221"/>
                <a:gd name="connsiteY0" fmla="*/ 0 h 505164"/>
                <a:gd name="connsiteX1" fmla="*/ 6890639 w 7143221"/>
                <a:gd name="connsiteY1" fmla="*/ 0 h 505164"/>
                <a:gd name="connsiteX2" fmla="*/ 7143221 w 7143221"/>
                <a:gd name="connsiteY2" fmla="*/ 252582 h 505164"/>
                <a:gd name="connsiteX3" fmla="*/ 6890639 w 7143221"/>
                <a:gd name="connsiteY3" fmla="*/ 505164 h 505164"/>
                <a:gd name="connsiteX4" fmla="*/ 0 w 7143221"/>
                <a:gd name="connsiteY4" fmla="*/ 505164 h 505164"/>
                <a:gd name="connsiteX5" fmla="*/ 0 w 7143221"/>
                <a:gd name="connsiteY5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7157 w 7143222"/>
                <a:gd name="connsiteY5" fmla="*/ 248012 h 505164"/>
                <a:gd name="connsiteX6" fmla="*/ 1 w 7143222"/>
                <a:gd name="connsiteY6" fmla="*/ 0 h 505164"/>
                <a:gd name="connsiteX0" fmla="*/ 1 w 7143222"/>
                <a:gd name="connsiteY0" fmla="*/ 0 h 505164"/>
                <a:gd name="connsiteX1" fmla="*/ 6890640 w 7143222"/>
                <a:gd name="connsiteY1" fmla="*/ 0 h 505164"/>
                <a:gd name="connsiteX2" fmla="*/ 7143222 w 7143222"/>
                <a:gd name="connsiteY2" fmla="*/ 252582 h 505164"/>
                <a:gd name="connsiteX3" fmla="*/ 6890640 w 7143222"/>
                <a:gd name="connsiteY3" fmla="*/ 505164 h 505164"/>
                <a:gd name="connsiteX4" fmla="*/ 1 w 7143222"/>
                <a:gd name="connsiteY4" fmla="*/ 505164 h 505164"/>
                <a:gd name="connsiteX5" fmla="*/ 153982 w 7143222"/>
                <a:gd name="connsiteY5" fmla="*/ 238487 h 505164"/>
                <a:gd name="connsiteX6" fmla="*/ 1 w 7143222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  <a:gd name="connsiteX0" fmla="*/ 12 w 7143233"/>
                <a:gd name="connsiteY0" fmla="*/ 0 h 505164"/>
                <a:gd name="connsiteX1" fmla="*/ 6890651 w 7143233"/>
                <a:gd name="connsiteY1" fmla="*/ 0 h 505164"/>
                <a:gd name="connsiteX2" fmla="*/ 7143233 w 7143233"/>
                <a:gd name="connsiteY2" fmla="*/ 252582 h 505164"/>
                <a:gd name="connsiteX3" fmla="*/ 6890651 w 7143233"/>
                <a:gd name="connsiteY3" fmla="*/ 505164 h 505164"/>
                <a:gd name="connsiteX4" fmla="*/ 12 w 7143233"/>
                <a:gd name="connsiteY4" fmla="*/ 505164 h 505164"/>
                <a:gd name="connsiteX5" fmla="*/ 153993 w 7143233"/>
                <a:gd name="connsiteY5" fmla="*/ 238487 h 505164"/>
                <a:gd name="connsiteX6" fmla="*/ 12 w 7143233"/>
                <a:gd name="connsiteY6" fmla="*/ 0 h 50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233" h="505164">
                  <a:moveTo>
                    <a:pt x="12" y="0"/>
                  </a:moveTo>
                  <a:lnTo>
                    <a:pt x="6890651" y="0"/>
                  </a:lnTo>
                  <a:lnTo>
                    <a:pt x="7143233" y="252582"/>
                  </a:lnTo>
                  <a:lnTo>
                    <a:pt x="6890651" y="505164"/>
                  </a:lnTo>
                  <a:lnTo>
                    <a:pt x="12" y="505164"/>
                  </a:lnTo>
                  <a:cubicBezTo>
                    <a:pt x="-519" y="414155"/>
                    <a:pt x="14824" y="491421"/>
                    <a:pt x="153993" y="238487"/>
                  </a:cubicBezTo>
                  <a:cubicBezTo>
                    <a:pt x="23291" y="51041"/>
                    <a:pt x="51339" y="79496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5" name="Google Shape;9573;p60">
              <a:extLst>
                <a:ext uri="{FF2B5EF4-FFF2-40B4-BE49-F238E27FC236}">
                  <a16:creationId xmlns:a16="http://schemas.microsoft.com/office/drawing/2014/main" id="{728486C1-FF6D-42C5-B7B7-956F9EF12F9A}"/>
                </a:ext>
              </a:extLst>
            </p:cNvPr>
            <p:cNvGrpSpPr/>
            <p:nvPr/>
          </p:nvGrpSpPr>
          <p:grpSpPr>
            <a:xfrm>
              <a:off x="106559" y="37833"/>
              <a:ext cx="398481" cy="649685"/>
              <a:chOff x="4411970" y="2726085"/>
              <a:chExt cx="118796" cy="193659"/>
            </a:xfrm>
            <a:grpFill/>
          </p:grpSpPr>
          <p:sp>
            <p:nvSpPr>
              <p:cNvPr id="46" name="Google Shape;9575;p60">
                <a:extLst>
                  <a:ext uri="{FF2B5EF4-FFF2-40B4-BE49-F238E27FC236}">
                    <a16:creationId xmlns:a16="http://schemas.microsoft.com/office/drawing/2014/main" id="{D04250C1-05ED-4422-B971-C98E8693C229}"/>
                  </a:ext>
                </a:extLst>
              </p:cNvPr>
              <p:cNvSpPr/>
              <p:nvPr/>
            </p:nvSpPr>
            <p:spPr>
              <a:xfrm>
                <a:off x="4426058" y="2791601"/>
                <a:ext cx="36167" cy="62627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387" extrusionOk="0">
                    <a:moveTo>
                      <a:pt x="176" y="0"/>
                    </a:moveTo>
                    <a:cubicBezTo>
                      <a:pt x="87" y="0"/>
                      <a:pt x="1" y="69"/>
                      <a:pt x="1" y="173"/>
                    </a:cubicBezTo>
                    <a:lnTo>
                      <a:pt x="1" y="1214"/>
                    </a:lnTo>
                    <a:cubicBezTo>
                      <a:pt x="1" y="1318"/>
                      <a:pt x="87" y="1386"/>
                      <a:pt x="176" y="1386"/>
                    </a:cubicBezTo>
                    <a:cubicBezTo>
                      <a:pt x="218" y="1386"/>
                      <a:pt x="262" y="1371"/>
                      <a:pt x="297" y="1335"/>
                    </a:cubicBezTo>
                    <a:lnTo>
                      <a:pt x="627" y="1006"/>
                    </a:lnTo>
                    <a:cubicBezTo>
                      <a:pt x="800" y="834"/>
                      <a:pt x="800" y="554"/>
                      <a:pt x="627" y="381"/>
                    </a:cubicBezTo>
                    <a:lnTo>
                      <a:pt x="297" y="51"/>
                    </a:lnTo>
                    <a:cubicBezTo>
                      <a:pt x="262" y="16"/>
                      <a:pt x="218" y="0"/>
                      <a:pt x="1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Google Shape;9574;p60">
                <a:extLst>
                  <a:ext uri="{FF2B5EF4-FFF2-40B4-BE49-F238E27FC236}">
                    <a16:creationId xmlns:a16="http://schemas.microsoft.com/office/drawing/2014/main" id="{816B3CA8-97D2-41C7-943A-A172B4097DB7}"/>
                  </a:ext>
                </a:extLst>
              </p:cNvPr>
              <p:cNvSpPr/>
              <p:nvPr/>
            </p:nvSpPr>
            <p:spPr>
              <a:xfrm>
                <a:off x="4411970" y="2726085"/>
                <a:ext cx="118796" cy="193659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4289" extrusionOk="0">
                    <a:moveTo>
                      <a:pt x="450" y="0"/>
                    </a:moveTo>
                    <a:cubicBezTo>
                      <a:pt x="357" y="0"/>
                      <a:pt x="264" y="35"/>
                      <a:pt x="193" y="106"/>
                    </a:cubicBezTo>
                    <a:lnTo>
                      <a:pt x="1" y="298"/>
                    </a:lnTo>
                    <a:lnTo>
                      <a:pt x="1591" y="1886"/>
                    </a:lnTo>
                    <a:cubicBezTo>
                      <a:pt x="1732" y="2029"/>
                      <a:pt x="1732" y="2258"/>
                      <a:pt x="1591" y="2401"/>
                    </a:cubicBezTo>
                    <a:lnTo>
                      <a:pt x="1" y="3991"/>
                    </a:lnTo>
                    <a:lnTo>
                      <a:pt x="193" y="4183"/>
                    </a:lnTo>
                    <a:cubicBezTo>
                      <a:pt x="264" y="4253"/>
                      <a:pt x="357" y="4288"/>
                      <a:pt x="450" y="4288"/>
                    </a:cubicBezTo>
                    <a:cubicBezTo>
                      <a:pt x="543" y="4288"/>
                      <a:pt x="636" y="4253"/>
                      <a:pt x="707" y="4183"/>
                    </a:cubicBezTo>
                    <a:lnTo>
                      <a:pt x="2488" y="2401"/>
                    </a:lnTo>
                    <a:cubicBezTo>
                      <a:pt x="2630" y="2260"/>
                      <a:pt x="2630" y="2029"/>
                      <a:pt x="2488" y="1888"/>
                    </a:cubicBezTo>
                    <a:lnTo>
                      <a:pt x="707" y="106"/>
                    </a:lnTo>
                    <a:cubicBezTo>
                      <a:pt x="636" y="35"/>
                      <a:pt x="543" y="0"/>
                      <a:pt x="4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A92B912-37C6-4AC2-B358-A63FB03F7B3F}"/>
              </a:ext>
            </a:extLst>
          </p:cNvPr>
          <p:cNvSpPr txBox="1"/>
          <p:nvPr/>
        </p:nvSpPr>
        <p:spPr>
          <a:xfrm>
            <a:off x="571983" y="176624"/>
            <a:ext cx="114039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MEKANISME BANTUAN PEMBANGUNAN RUSUN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37D6ED6C-0A09-470C-80B8-FD1EEF880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15" y="1251140"/>
            <a:ext cx="11971929" cy="508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1463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Cover and End Slide Master">
  <a:themeElements>
    <a:clrScheme name="allppt-red-de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C1C11"/>
      </a:accent1>
      <a:accent2>
        <a:srgbClr val="A05C1B"/>
      </a:accent2>
      <a:accent3>
        <a:srgbClr val="3C1C11"/>
      </a:accent3>
      <a:accent4>
        <a:srgbClr val="A05C1B"/>
      </a:accent4>
      <a:accent5>
        <a:srgbClr val="3C1C11"/>
      </a:accent5>
      <a:accent6>
        <a:srgbClr val="A05C1B"/>
      </a:accent6>
      <a:hlink>
        <a:srgbClr val="3C1C11"/>
      </a:hlink>
      <a:folHlink>
        <a:srgbClr val="3C1C11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RED DE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C1C11"/>
      </a:accent1>
      <a:accent2>
        <a:srgbClr val="A05C1B"/>
      </a:accent2>
      <a:accent3>
        <a:srgbClr val="3C1C11"/>
      </a:accent3>
      <a:accent4>
        <a:srgbClr val="A05C1B"/>
      </a:accent4>
      <a:accent5>
        <a:srgbClr val="3C1C11"/>
      </a:accent5>
      <a:accent6>
        <a:srgbClr val="A05C1B"/>
      </a:accent6>
      <a:hlink>
        <a:srgbClr val="3C1C11"/>
      </a:hlink>
      <a:folHlink>
        <a:srgbClr val="3C1C11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red-de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C1C11"/>
      </a:accent1>
      <a:accent2>
        <a:srgbClr val="A05C1B"/>
      </a:accent2>
      <a:accent3>
        <a:srgbClr val="3C1C11"/>
      </a:accent3>
      <a:accent4>
        <a:srgbClr val="A05C1B"/>
      </a:accent4>
      <a:accent5>
        <a:srgbClr val="3C1C11"/>
      </a:accent5>
      <a:accent6>
        <a:srgbClr val="A05C1B"/>
      </a:accent6>
      <a:hlink>
        <a:srgbClr val="3C1C11"/>
      </a:hlink>
      <a:folHlink>
        <a:srgbClr val="3C1C11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Custom 1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C375F"/>
      </a:accent1>
      <a:accent2>
        <a:srgbClr val="D1B058"/>
      </a:accent2>
      <a:accent3>
        <a:srgbClr val="4A81C8"/>
      </a:accent3>
      <a:accent4>
        <a:srgbClr val="1C375F"/>
      </a:accent4>
      <a:accent5>
        <a:srgbClr val="D1B058"/>
      </a:accent5>
      <a:accent6>
        <a:srgbClr val="4A81C8"/>
      </a:accent6>
      <a:hlink>
        <a:srgbClr val="0563C1"/>
      </a:hlink>
      <a:folHlink>
        <a:srgbClr val="954F72"/>
      </a:folHlink>
    </a:clrScheme>
    <a:fontScheme name="Modern 03">
      <a:majorFont>
        <a:latin typeface="Segoe U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ection Break Slide Master">
  <a:themeElements>
    <a:clrScheme name="allppt-red-de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C1C11"/>
      </a:accent1>
      <a:accent2>
        <a:srgbClr val="A05C1B"/>
      </a:accent2>
      <a:accent3>
        <a:srgbClr val="3C1C11"/>
      </a:accent3>
      <a:accent4>
        <a:srgbClr val="A05C1B"/>
      </a:accent4>
      <a:accent5>
        <a:srgbClr val="3C1C11"/>
      </a:accent5>
      <a:accent6>
        <a:srgbClr val="A05C1B"/>
      </a:accent6>
      <a:hlink>
        <a:srgbClr val="3C1C11"/>
      </a:hlink>
      <a:folHlink>
        <a:srgbClr val="3C1C11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31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1C375F"/>
    </a:accent1>
    <a:accent2>
      <a:srgbClr val="D1B058"/>
    </a:accent2>
    <a:accent3>
      <a:srgbClr val="4A81C8"/>
    </a:accent3>
    <a:accent4>
      <a:srgbClr val="1C375F"/>
    </a:accent4>
    <a:accent5>
      <a:srgbClr val="D1B058"/>
    </a:accent5>
    <a:accent6>
      <a:srgbClr val="4A81C8"/>
    </a:accent6>
    <a:hlink>
      <a:srgbClr val="0563C1"/>
    </a:hlink>
    <a:folHlink>
      <a:srgbClr val="954F72"/>
    </a:folHlink>
  </a:clrScheme>
  <a:fontScheme name="Modern 03">
    <a:majorFont>
      <a:latin typeface="Segoe UI"/>
      <a:ea typeface=""/>
      <a:cs typeface=""/>
    </a:majorFont>
    <a:minorFont>
      <a:latin typeface="Calibri Light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11419</TotalTime>
  <Words>2168</Words>
  <Application>Microsoft Office PowerPoint</Application>
  <PresentationFormat>Widescreen</PresentationFormat>
  <Paragraphs>632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32</vt:i4>
      </vt:variant>
    </vt:vector>
  </HeadingPairs>
  <TitlesOfParts>
    <vt:vector size="59" baseType="lpstr">
      <vt:lpstr>맑은 고딕</vt:lpstr>
      <vt:lpstr>Abadi</vt:lpstr>
      <vt:lpstr>Arial</vt:lpstr>
      <vt:lpstr>Arial Narrow</vt:lpstr>
      <vt:lpstr>Artifakt Element Black</vt:lpstr>
      <vt:lpstr>Avenir Next LT Pro</vt:lpstr>
      <vt:lpstr>Bahnschrift SemiBold Condensed</vt:lpstr>
      <vt:lpstr>Calibri</vt:lpstr>
      <vt:lpstr>Calibri Light</vt:lpstr>
      <vt:lpstr>Century Gothic</vt:lpstr>
      <vt:lpstr>Didact Gothic</vt:lpstr>
      <vt:lpstr>Fjalla One</vt:lpstr>
      <vt:lpstr>Inter</vt:lpstr>
      <vt:lpstr>Montserrat</vt:lpstr>
      <vt:lpstr>Poppins Light</vt:lpstr>
      <vt:lpstr>Poppins SemiBold</vt:lpstr>
      <vt:lpstr>Roboto Condensed Light</vt:lpstr>
      <vt:lpstr>Segoe UI</vt:lpstr>
      <vt:lpstr>Source Sans Pro</vt:lpstr>
      <vt:lpstr>Times New Roman</vt:lpstr>
      <vt:lpstr>Cover and End Slide Master</vt:lpstr>
      <vt:lpstr>Contents Slide Master</vt:lpstr>
      <vt:lpstr>Section Break Slide Master</vt:lpstr>
      <vt:lpstr>1_Office Theme</vt:lpstr>
      <vt:lpstr>Office Theme</vt:lpstr>
      <vt:lpstr>1_Section Break Slide Master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Rentek Rusun</cp:lastModifiedBy>
  <cp:revision>578</cp:revision>
  <cp:lastPrinted>2021-05-10T06:26:48Z</cp:lastPrinted>
  <dcterms:created xsi:type="dcterms:W3CDTF">2018-04-24T17:14:44Z</dcterms:created>
  <dcterms:modified xsi:type="dcterms:W3CDTF">2021-10-11T10:18:29Z</dcterms:modified>
</cp:coreProperties>
</file>