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1" r:id="rId5"/>
    <p:sldMasterId id="2147483779" r:id="rId6"/>
  </p:sldMasterIdLst>
  <p:notesMasterIdLst>
    <p:notesMasterId r:id="rId37"/>
  </p:notesMasterIdLst>
  <p:handoutMasterIdLst>
    <p:handoutMasterId r:id="rId38"/>
  </p:handoutMasterIdLst>
  <p:sldIdLst>
    <p:sldId id="256" r:id="rId7"/>
    <p:sldId id="294" r:id="rId8"/>
    <p:sldId id="346" r:id="rId9"/>
    <p:sldId id="336" r:id="rId10"/>
    <p:sldId id="338" r:id="rId11"/>
    <p:sldId id="339" r:id="rId12"/>
    <p:sldId id="340" r:id="rId13"/>
    <p:sldId id="348" r:id="rId14"/>
    <p:sldId id="341" r:id="rId15"/>
    <p:sldId id="342" r:id="rId16"/>
    <p:sldId id="344" r:id="rId17"/>
    <p:sldId id="345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6D"/>
    <a:srgbClr val="FFCCCC"/>
    <a:srgbClr val="C0C9C2"/>
    <a:srgbClr val="D8D2CD"/>
    <a:srgbClr val="F2F1EE"/>
    <a:srgbClr val="A5A5A5"/>
    <a:srgbClr val="BEB9AA"/>
    <a:srgbClr val="AA9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595" autoAdjust="0"/>
  </p:normalViewPr>
  <p:slideViewPr>
    <p:cSldViewPr snapToGrid="0">
      <p:cViewPr varScale="1">
        <p:scale>
          <a:sx n="59" d="100"/>
          <a:sy n="59" d="100"/>
        </p:scale>
        <p:origin x="78" y="396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9BB8D1-360A-407F-A8CF-40F2F77B45F7}" type="doc">
      <dgm:prSet loTypeId="urn:microsoft.com/office/officeart/2005/8/layout/chevron1" loCatId="process" qsTypeId="urn:microsoft.com/office/officeart/2005/8/quickstyle/simple4" qsCatId="simple" csTypeId="urn:microsoft.com/office/officeart/2005/8/colors/colorful3" csCatId="colorful" phldr="1"/>
      <dgm:spPr/>
    </dgm:pt>
    <dgm:pt modelId="{0A720736-EE1F-482D-AF1D-D288642BC8A5}">
      <dgm:prSet phldrT="[Text]" custT="1"/>
      <dgm:spPr/>
      <dgm:t>
        <a:bodyPr/>
        <a:lstStyle/>
        <a:p>
          <a:r>
            <a:rPr lang="en-US" sz="1400" dirty="0" err="1">
              <a:latin typeface="Century Gothic" panose="020B0502020202020204" pitchFamily="34" charset="0"/>
            </a:rPr>
            <a:t>Pembentukan</a:t>
          </a:r>
          <a:r>
            <a:rPr lang="en-US" sz="1400" dirty="0">
              <a:latin typeface="Century Gothic" panose="020B0502020202020204" pitchFamily="34" charset="0"/>
            </a:rPr>
            <a:t> </a:t>
          </a:r>
          <a:r>
            <a:rPr lang="en-US" sz="1400" dirty="0" err="1">
              <a:latin typeface="Century Gothic" panose="020B0502020202020204" pitchFamily="34" charset="0"/>
            </a:rPr>
            <a:t>Pokmas</a:t>
          </a:r>
          <a:r>
            <a:rPr lang="en-US" sz="1400" dirty="0">
              <a:latin typeface="Century Gothic" panose="020B0502020202020204" pitchFamily="34" charset="0"/>
            </a:rPr>
            <a:t> </a:t>
          </a:r>
          <a:r>
            <a:rPr lang="en-US" sz="1400" dirty="0" err="1">
              <a:latin typeface="Century Gothic" panose="020B0502020202020204" pitchFamily="34" charset="0"/>
            </a:rPr>
            <a:t>Awal</a:t>
          </a:r>
          <a:endParaRPr lang="en-US" sz="1400" dirty="0">
            <a:latin typeface="Century Gothic" panose="020B0502020202020204" pitchFamily="34" charset="0"/>
          </a:endParaRPr>
        </a:p>
      </dgm:t>
    </dgm:pt>
    <dgm:pt modelId="{F535DB2C-FC36-4C6F-BDF7-2DBF4A410315}" type="parTrans" cxnId="{97E1D850-4F3A-49A3-B198-DD16CDCD7735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612CF3A2-66EF-4945-9236-438E0B4CC8D0}" type="sibTrans" cxnId="{97E1D850-4F3A-49A3-B198-DD16CDCD7735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21B87DD9-6A78-4F29-93D6-4C8B427AC83B}">
      <dgm:prSet phldrT="[Text]" custT="1"/>
      <dgm:spPr/>
      <dgm:t>
        <a:bodyPr/>
        <a:lstStyle/>
        <a:p>
          <a:r>
            <a:rPr lang="en-US" sz="1400" dirty="0" err="1">
              <a:latin typeface="Century Gothic" panose="020B0502020202020204" pitchFamily="34" charset="0"/>
            </a:rPr>
            <a:t>Pencarian</a:t>
          </a:r>
          <a:r>
            <a:rPr lang="en-US" sz="1400" dirty="0">
              <a:latin typeface="Century Gothic" panose="020B0502020202020204" pitchFamily="34" charset="0"/>
            </a:rPr>
            <a:t> </a:t>
          </a:r>
          <a:r>
            <a:rPr lang="en-US" sz="1400" dirty="0" err="1">
              <a:latin typeface="Century Gothic" panose="020B0502020202020204" pitchFamily="34" charset="0"/>
            </a:rPr>
            <a:t>Lahan</a:t>
          </a:r>
          <a:endParaRPr lang="en-US" sz="1400" dirty="0">
            <a:latin typeface="Century Gothic" panose="020B0502020202020204" pitchFamily="34" charset="0"/>
          </a:endParaRPr>
        </a:p>
      </dgm:t>
    </dgm:pt>
    <dgm:pt modelId="{4E32BC75-7A06-480F-8B7F-3D1032B3BEDE}" type="parTrans" cxnId="{2AEBEB2C-64DD-4AC8-BF91-19AC61A47E92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3DFB3584-4E2D-4D85-9D5A-A72F83EF8FDD}" type="sibTrans" cxnId="{2AEBEB2C-64DD-4AC8-BF91-19AC61A47E92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358C999C-B389-4794-8228-0C0FCF23F04C}">
      <dgm:prSet phldrT="[Text]" custT="1"/>
      <dgm:spPr/>
      <dgm:t>
        <a:bodyPr/>
        <a:lstStyle/>
        <a:p>
          <a:r>
            <a:rPr lang="en-US" sz="1400" dirty="0" err="1">
              <a:latin typeface="Century Gothic" panose="020B0502020202020204" pitchFamily="34" charset="0"/>
            </a:rPr>
            <a:t>Perolehan</a:t>
          </a:r>
          <a:r>
            <a:rPr lang="en-US" sz="1400" dirty="0">
              <a:latin typeface="Century Gothic" panose="020B0502020202020204" pitchFamily="34" charset="0"/>
            </a:rPr>
            <a:t> </a:t>
          </a:r>
          <a:r>
            <a:rPr lang="en-US" sz="1400" dirty="0" err="1">
              <a:latin typeface="Century Gothic" panose="020B0502020202020204" pitchFamily="34" charset="0"/>
            </a:rPr>
            <a:t>Lahan</a:t>
          </a:r>
          <a:r>
            <a:rPr lang="en-US" sz="1400" dirty="0">
              <a:latin typeface="Century Gothic" panose="020B0502020202020204" pitchFamily="34" charset="0"/>
            </a:rPr>
            <a:t> / </a:t>
          </a:r>
          <a:r>
            <a:rPr lang="en-US" sz="1400" dirty="0" err="1">
              <a:latin typeface="Century Gothic" panose="020B0502020202020204" pitchFamily="34" charset="0"/>
            </a:rPr>
            <a:t>Pembelian</a:t>
          </a:r>
          <a:endParaRPr lang="en-US" sz="1400" dirty="0">
            <a:latin typeface="Century Gothic" panose="020B0502020202020204" pitchFamily="34" charset="0"/>
          </a:endParaRPr>
        </a:p>
      </dgm:t>
    </dgm:pt>
    <dgm:pt modelId="{18839CF6-44B7-4A84-B1AF-312E2CDC3AE2}" type="parTrans" cxnId="{8B85ED09-DB9C-4BA1-9C52-1A6F25912463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1354628A-849A-4014-8309-E9B253F857CD}" type="sibTrans" cxnId="{8B85ED09-DB9C-4BA1-9C52-1A6F25912463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FE51B3A0-B072-49EA-B27C-BCE659CFEA27}">
      <dgm:prSet phldrT="[Text]" custT="1"/>
      <dgm:spPr/>
      <dgm:t>
        <a:bodyPr/>
        <a:lstStyle/>
        <a:p>
          <a:r>
            <a:rPr lang="en-US" sz="1400" dirty="0" err="1">
              <a:latin typeface="Century Gothic" panose="020B0502020202020204" pitchFamily="34" charset="0"/>
            </a:rPr>
            <a:t>Pengajuan</a:t>
          </a:r>
          <a:r>
            <a:rPr lang="en-US" sz="1400" dirty="0">
              <a:latin typeface="Century Gothic" panose="020B0502020202020204" pitchFamily="34" charset="0"/>
            </a:rPr>
            <a:t> </a:t>
          </a:r>
          <a:r>
            <a:rPr lang="en-US" sz="1400" dirty="0" err="1">
              <a:latin typeface="Century Gothic" panose="020B0502020202020204" pitchFamily="34" charset="0"/>
            </a:rPr>
            <a:t>Bantuan</a:t>
          </a:r>
          <a:r>
            <a:rPr lang="en-US" sz="1400" dirty="0">
              <a:latin typeface="Century Gothic" panose="020B0502020202020204" pitchFamily="34" charset="0"/>
            </a:rPr>
            <a:t> </a:t>
          </a:r>
          <a:r>
            <a:rPr lang="en-US" sz="1400" dirty="0" err="1">
              <a:latin typeface="Century Gothic" panose="020B0502020202020204" pitchFamily="34" charset="0"/>
            </a:rPr>
            <a:t>Provinsi</a:t>
          </a:r>
          <a:endParaRPr lang="en-US" sz="1400" dirty="0">
            <a:latin typeface="Century Gothic" panose="020B0502020202020204" pitchFamily="34" charset="0"/>
          </a:endParaRPr>
        </a:p>
      </dgm:t>
    </dgm:pt>
    <dgm:pt modelId="{A41AAC31-4EEE-4F19-8C57-E1CEC3F69D50}" type="parTrans" cxnId="{3F53CC15-338F-40CE-BBC4-C09E50CF9B0F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F1651972-AB4C-48B8-873A-ACE7A280C6C2}" type="sibTrans" cxnId="{3F53CC15-338F-40CE-BBC4-C09E50CF9B0F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7C7DCD11-F0A7-4569-B208-86FCA1EC2A41}">
      <dgm:prSet phldrT="[Text]" custT="1"/>
      <dgm:spPr/>
      <dgm:t>
        <a:bodyPr/>
        <a:lstStyle/>
        <a:p>
          <a:r>
            <a:rPr lang="en-US" sz="1400" dirty="0" err="1">
              <a:latin typeface="Century Gothic" panose="020B0502020202020204" pitchFamily="34" charset="0"/>
            </a:rPr>
            <a:t>Pengusulan</a:t>
          </a:r>
          <a:r>
            <a:rPr lang="en-US" sz="1400" dirty="0">
              <a:latin typeface="Century Gothic" panose="020B0502020202020204" pitchFamily="34" charset="0"/>
            </a:rPr>
            <a:t> </a:t>
          </a:r>
          <a:br>
            <a:rPr lang="en-US" sz="1400" dirty="0">
              <a:latin typeface="Century Gothic" panose="020B0502020202020204" pitchFamily="34" charset="0"/>
            </a:rPr>
          </a:br>
          <a:r>
            <a:rPr lang="en-US" sz="1400" dirty="0">
              <a:latin typeface="Century Gothic" panose="020B0502020202020204" pitchFamily="34" charset="0"/>
            </a:rPr>
            <a:t>e-planning</a:t>
          </a:r>
        </a:p>
      </dgm:t>
    </dgm:pt>
    <dgm:pt modelId="{3DD18A78-AD85-438C-96C9-C79A7257D54F}" type="parTrans" cxnId="{B4C2E2BB-41BD-4DA7-A930-A90A645E8FC9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E119098C-63CA-4D09-A9E3-87963F8E7296}" type="sibTrans" cxnId="{B4C2E2BB-41BD-4DA7-A930-A90A645E8FC9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29191E89-D908-413F-982D-97553B3C7E77}">
      <dgm:prSet custT="1"/>
      <dgm:spPr>
        <a:gradFill rotWithShape="0">
          <a:gsLst>
            <a:gs pos="0">
              <a:srgbClr val="A5A5A5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 spcFirstLastPara="0" vert="horz" wrap="square" lIns="56007" tIns="18669" rIns="18669" bIns="18669" numCol="1" spcCol="1270" anchor="ctr" anchorCtr="0"/>
        <a:lstStyle/>
        <a:p>
          <a:r>
            <a:rPr lang="en-US" sz="1500" kern="1200" dirty="0" err="1">
              <a:latin typeface="Century Gothic" panose="020B0502020202020204" pitchFamily="34" charset="0"/>
            </a:rPr>
            <a:t>Pencarian</a:t>
          </a:r>
          <a:r>
            <a:rPr lang="en-US" sz="1500" kern="1200" dirty="0">
              <a:latin typeface="Century Gothic" panose="020B0502020202020204" pitchFamily="34" charset="0"/>
            </a:rPr>
            <a:t> </a:t>
          </a:r>
          <a:r>
            <a:rPr lang="en-US" sz="1400" kern="1200" dirty="0" err="1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embrio</a:t>
          </a:r>
          <a:r>
            <a:rPr lang="en-US" sz="1500" kern="1200" dirty="0">
              <a:latin typeface="Century Gothic" panose="020B0502020202020204" pitchFamily="34" charset="0"/>
            </a:rPr>
            <a:t> </a:t>
          </a:r>
          <a:r>
            <a:rPr lang="en-US" sz="1500" kern="1200" dirty="0" err="1">
              <a:latin typeface="Century Gothic" panose="020B0502020202020204" pitchFamily="34" charset="0"/>
            </a:rPr>
            <a:t>pokmas</a:t>
          </a:r>
          <a:endParaRPr lang="en-US" sz="1500" kern="1200" dirty="0">
            <a:latin typeface="Century Gothic" panose="020B0502020202020204" pitchFamily="34" charset="0"/>
          </a:endParaRPr>
        </a:p>
      </dgm:t>
    </dgm:pt>
    <dgm:pt modelId="{3C011BF9-58AD-49A4-A464-EAD9413FE55D}" type="parTrans" cxnId="{86FB6A0D-E2E8-4F08-9150-5162997DCE93}">
      <dgm:prSet/>
      <dgm:spPr/>
      <dgm:t>
        <a:bodyPr/>
        <a:lstStyle/>
        <a:p>
          <a:endParaRPr lang="en-US"/>
        </a:p>
      </dgm:t>
    </dgm:pt>
    <dgm:pt modelId="{8B9477B6-7788-4D74-A5E4-8E3F1297B6A2}" type="sibTrans" cxnId="{86FB6A0D-E2E8-4F08-9150-5162997DCE93}">
      <dgm:prSet/>
      <dgm:spPr/>
      <dgm:t>
        <a:bodyPr/>
        <a:lstStyle/>
        <a:p>
          <a:endParaRPr lang="en-US"/>
        </a:p>
      </dgm:t>
    </dgm:pt>
    <dgm:pt modelId="{2277B860-E4F6-4097-B5E6-8FB58F2C1CFD}" type="pres">
      <dgm:prSet presAssocID="{DF9BB8D1-360A-407F-A8CF-40F2F77B45F7}" presName="Name0" presStyleCnt="0">
        <dgm:presLayoutVars>
          <dgm:dir/>
          <dgm:animLvl val="lvl"/>
          <dgm:resizeHandles val="exact"/>
        </dgm:presLayoutVars>
      </dgm:prSet>
      <dgm:spPr/>
    </dgm:pt>
    <dgm:pt modelId="{DE2559FF-DF50-42E8-A68F-6A91312F79B7}" type="pres">
      <dgm:prSet presAssocID="{29191E89-D908-413F-982D-97553B3C7E77}" presName="parTxOnly" presStyleLbl="node1" presStyleIdx="0" presStyleCnt="6">
        <dgm:presLayoutVars>
          <dgm:chMax val="0"/>
          <dgm:chPref val="0"/>
          <dgm:bulletEnabled val="1"/>
        </dgm:presLayoutVars>
      </dgm:prSet>
      <dgm:spPr>
        <a:xfrm>
          <a:off x="5953" y="0"/>
          <a:ext cx="2214562" cy="661251"/>
        </a:xfrm>
        <a:prstGeom prst="chevron">
          <a:avLst/>
        </a:prstGeom>
      </dgm:spPr>
    </dgm:pt>
    <dgm:pt modelId="{92C01296-79FA-4AF9-92B8-67F617AC5148}" type="pres">
      <dgm:prSet presAssocID="{8B9477B6-7788-4D74-A5E4-8E3F1297B6A2}" presName="parTxOnlySpace" presStyleCnt="0"/>
      <dgm:spPr/>
    </dgm:pt>
    <dgm:pt modelId="{B06BEE9D-71C7-4F50-BD80-DD4CE4534B69}" type="pres">
      <dgm:prSet presAssocID="{0A720736-EE1F-482D-AF1D-D288642BC8A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884D3C3-C89E-48F5-B747-60DC34479934}" type="pres">
      <dgm:prSet presAssocID="{612CF3A2-66EF-4945-9236-438E0B4CC8D0}" presName="parTxOnlySpace" presStyleCnt="0"/>
      <dgm:spPr/>
    </dgm:pt>
    <dgm:pt modelId="{70232266-2137-4DB6-B4F6-2383BCDD2FA6}" type="pres">
      <dgm:prSet presAssocID="{21B87DD9-6A78-4F29-93D6-4C8B427AC83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F4B3573F-FAF6-4F85-97FE-512451913B91}" type="pres">
      <dgm:prSet presAssocID="{3DFB3584-4E2D-4D85-9D5A-A72F83EF8FDD}" presName="parTxOnlySpace" presStyleCnt="0"/>
      <dgm:spPr/>
    </dgm:pt>
    <dgm:pt modelId="{B248065D-F5C1-41E1-ACB2-63A5C15D4BDA}" type="pres">
      <dgm:prSet presAssocID="{358C999C-B389-4794-8228-0C0FCF23F04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2EAD779-19EA-49D6-9676-24195FA82044}" type="pres">
      <dgm:prSet presAssocID="{1354628A-849A-4014-8309-E9B253F857CD}" presName="parTxOnlySpace" presStyleCnt="0"/>
      <dgm:spPr/>
    </dgm:pt>
    <dgm:pt modelId="{8217E9B9-3404-48BB-AAF6-5B35672CAA0D}" type="pres">
      <dgm:prSet presAssocID="{FE51B3A0-B072-49EA-B27C-BCE659CFEA27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420987-34AC-44D9-B363-94938EF0951E}" type="pres">
      <dgm:prSet presAssocID="{F1651972-AB4C-48B8-873A-ACE7A280C6C2}" presName="parTxOnlySpace" presStyleCnt="0"/>
      <dgm:spPr/>
    </dgm:pt>
    <dgm:pt modelId="{B98984B0-AAC0-46EF-8934-09393FB4D46A}" type="pres">
      <dgm:prSet presAssocID="{7C7DCD11-F0A7-4569-B208-86FCA1EC2A41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B85ED09-DB9C-4BA1-9C52-1A6F25912463}" srcId="{DF9BB8D1-360A-407F-A8CF-40F2F77B45F7}" destId="{358C999C-B389-4794-8228-0C0FCF23F04C}" srcOrd="3" destOrd="0" parTransId="{18839CF6-44B7-4A84-B1AF-312E2CDC3AE2}" sibTransId="{1354628A-849A-4014-8309-E9B253F857CD}"/>
    <dgm:cxn modelId="{86FB6A0D-E2E8-4F08-9150-5162997DCE93}" srcId="{DF9BB8D1-360A-407F-A8CF-40F2F77B45F7}" destId="{29191E89-D908-413F-982D-97553B3C7E77}" srcOrd="0" destOrd="0" parTransId="{3C011BF9-58AD-49A4-A464-EAD9413FE55D}" sibTransId="{8B9477B6-7788-4D74-A5E4-8E3F1297B6A2}"/>
    <dgm:cxn modelId="{A551DB11-D8A7-4487-901D-AB0E4ADA635D}" type="presOf" srcId="{FE51B3A0-B072-49EA-B27C-BCE659CFEA27}" destId="{8217E9B9-3404-48BB-AAF6-5B35672CAA0D}" srcOrd="0" destOrd="0" presId="urn:microsoft.com/office/officeart/2005/8/layout/chevron1"/>
    <dgm:cxn modelId="{3F53CC15-338F-40CE-BBC4-C09E50CF9B0F}" srcId="{DF9BB8D1-360A-407F-A8CF-40F2F77B45F7}" destId="{FE51B3A0-B072-49EA-B27C-BCE659CFEA27}" srcOrd="4" destOrd="0" parTransId="{A41AAC31-4EEE-4F19-8C57-E1CEC3F69D50}" sibTransId="{F1651972-AB4C-48B8-873A-ACE7A280C6C2}"/>
    <dgm:cxn modelId="{2AEBEB2C-64DD-4AC8-BF91-19AC61A47E92}" srcId="{DF9BB8D1-360A-407F-A8CF-40F2F77B45F7}" destId="{21B87DD9-6A78-4F29-93D6-4C8B427AC83B}" srcOrd="2" destOrd="0" parTransId="{4E32BC75-7A06-480F-8B7F-3D1032B3BEDE}" sibTransId="{3DFB3584-4E2D-4D85-9D5A-A72F83EF8FDD}"/>
    <dgm:cxn modelId="{FD54315B-AFE8-4077-AB4B-DD572B8399A9}" type="presOf" srcId="{21B87DD9-6A78-4F29-93D6-4C8B427AC83B}" destId="{70232266-2137-4DB6-B4F6-2383BCDD2FA6}" srcOrd="0" destOrd="0" presId="urn:microsoft.com/office/officeart/2005/8/layout/chevron1"/>
    <dgm:cxn modelId="{62678146-8088-44F4-A568-89BA5829D6AF}" type="presOf" srcId="{29191E89-D908-413F-982D-97553B3C7E77}" destId="{DE2559FF-DF50-42E8-A68F-6A91312F79B7}" srcOrd="0" destOrd="0" presId="urn:microsoft.com/office/officeart/2005/8/layout/chevron1"/>
    <dgm:cxn modelId="{1F613068-D5B4-477B-8D39-BBFE69565FE4}" type="presOf" srcId="{7C7DCD11-F0A7-4569-B208-86FCA1EC2A41}" destId="{B98984B0-AAC0-46EF-8934-09393FB4D46A}" srcOrd="0" destOrd="0" presId="urn:microsoft.com/office/officeart/2005/8/layout/chevron1"/>
    <dgm:cxn modelId="{97E1D850-4F3A-49A3-B198-DD16CDCD7735}" srcId="{DF9BB8D1-360A-407F-A8CF-40F2F77B45F7}" destId="{0A720736-EE1F-482D-AF1D-D288642BC8A5}" srcOrd="1" destOrd="0" parTransId="{F535DB2C-FC36-4C6F-BDF7-2DBF4A410315}" sibTransId="{612CF3A2-66EF-4945-9236-438E0B4CC8D0}"/>
    <dgm:cxn modelId="{B4C2E2BB-41BD-4DA7-A930-A90A645E8FC9}" srcId="{DF9BB8D1-360A-407F-A8CF-40F2F77B45F7}" destId="{7C7DCD11-F0A7-4569-B208-86FCA1EC2A41}" srcOrd="5" destOrd="0" parTransId="{3DD18A78-AD85-438C-96C9-C79A7257D54F}" sibTransId="{E119098C-63CA-4D09-A9E3-87963F8E7296}"/>
    <dgm:cxn modelId="{AFD5D6C4-B7C3-47A2-B052-0E3C437E5796}" type="presOf" srcId="{358C999C-B389-4794-8228-0C0FCF23F04C}" destId="{B248065D-F5C1-41E1-ACB2-63A5C15D4BDA}" srcOrd="0" destOrd="0" presId="urn:microsoft.com/office/officeart/2005/8/layout/chevron1"/>
    <dgm:cxn modelId="{76C8CCDB-7A7D-4606-85A7-192B162E830B}" type="presOf" srcId="{0A720736-EE1F-482D-AF1D-D288642BC8A5}" destId="{B06BEE9D-71C7-4F50-BD80-DD4CE4534B69}" srcOrd="0" destOrd="0" presId="urn:microsoft.com/office/officeart/2005/8/layout/chevron1"/>
    <dgm:cxn modelId="{D942E6E9-0949-41D0-9313-1E2EA0A12D5A}" type="presOf" srcId="{DF9BB8D1-360A-407F-A8CF-40F2F77B45F7}" destId="{2277B860-E4F6-4097-B5E6-8FB58F2C1CFD}" srcOrd="0" destOrd="0" presId="urn:microsoft.com/office/officeart/2005/8/layout/chevron1"/>
    <dgm:cxn modelId="{C996EEC4-3C0E-4A3B-9D20-4C290030ACA2}" type="presParOf" srcId="{2277B860-E4F6-4097-B5E6-8FB58F2C1CFD}" destId="{DE2559FF-DF50-42E8-A68F-6A91312F79B7}" srcOrd="0" destOrd="0" presId="urn:microsoft.com/office/officeart/2005/8/layout/chevron1"/>
    <dgm:cxn modelId="{CED7F106-B434-4C3D-8341-7B6D490576CD}" type="presParOf" srcId="{2277B860-E4F6-4097-B5E6-8FB58F2C1CFD}" destId="{92C01296-79FA-4AF9-92B8-67F617AC5148}" srcOrd="1" destOrd="0" presId="urn:microsoft.com/office/officeart/2005/8/layout/chevron1"/>
    <dgm:cxn modelId="{F58353A9-DC7A-425D-90F6-04F0FBCE5F68}" type="presParOf" srcId="{2277B860-E4F6-4097-B5E6-8FB58F2C1CFD}" destId="{B06BEE9D-71C7-4F50-BD80-DD4CE4534B69}" srcOrd="2" destOrd="0" presId="urn:microsoft.com/office/officeart/2005/8/layout/chevron1"/>
    <dgm:cxn modelId="{DD054CC5-C464-4FED-ACCD-C54A8342D93D}" type="presParOf" srcId="{2277B860-E4F6-4097-B5E6-8FB58F2C1CFD}" destId="{E884D3C3-C89E-48F5-B747-60DC34479934}" srcOrd="3" destOrd="0" presId="urn:microsoft.com/office/officeart/2005/8/layout/chevron1"/>
    <dgm:cxn modelId="{CE78D5DB-17F2-4041-A140-019520855C5D}" type="presParOf" srcId="{2277B860-E4F6-4097-B5E6-8FB58F2C1CFD}" destId="{70232266-2137-4DB6-B4F6-2383BCDD2FA6}" srcOrd="4" destOrd="0" presId="urn:microsoft.com/office/officeart/2005/8/layout/chevron1"/>
    <dgm:cxn modelId="{08BEDEE3-CD6E-43B0-892C-86E3AA228858}" type="presParOf" srcId="{2277B860-E4F6-4097-B5E6-8FB58F2C1CFD}" destId="{F4B3573F-FAF6-4F85-97FE-512451913B91}" srcOrd="5" destOrd="0" presId="urn:microsoft.com/office/officeart/2005/8/layout/chevron1"/>
    <dgm:cxn modelId="{E3EDF159-CACE-4C51-979E-604FCC8542DA}" type="presParOf" srcId="{2277B860-E4F6-4097-B5E6-8FB58F2C1CFD}" destId="{B248065D-F5C1-41E1-ACB2-63A5C15D4BDA}" srcOrd="6" destOrd="0" presId="urn:microsoft.com/office/officeart/2005/8/layout/chevron1"/>
    <dgm:cxn modelId="{A59A619B-B21A-42C0-9D13-14FF8B46FE3C}" type="presParOf" srcId="{2277B860-E4F6-4097-B5E6-8FB58F2C1CFD}" destId="{42EAD779-19EA-49D6-9676-24195FA82044}" srcOrd="7" destOrd="0" presId="urn:microsoft.com/office/officeart/2005/8/layout/chevron1"/>
    <dgm:cxn modelId="{BBC8806A-4B12-4EC4-AE12-B5728BBD507D}" type="presParOf" srcId="{2277B860-E4F6-4097-B5E6-8FB58F2C1CFD}" destId="{8217E9B9-3404-48BB-AAF6-5B35672CAA0D}" srcOrd="8" destOrd="0" presId="urn:microsoft.com/office/officeart/2005/8/layout/chevron1"/>
    <dgm:cxn modelId="{883EF0CA-BB6A-41F0-BE57-39EEE6306267}" type="presParOf" srcId="{2277B860-E4F6-4097-B5E6-8FB58F2C1CFD}" destId="{F2420987-34AC-44D9-B363-94938EF0951E}" srcOrd="9" destOrd="0" presId="urn:microsoft.com/office/officeart/2005/8/layout/chevron1"/>
    <dgm:cxn modelId="{6E5DE835-D8D1-43F5-B956-43A4918E086C}" type="presParOf" srcId="{2277B860-E4F6-4097-B5E6-8FB58F2C1CFD}" destId="{B98984B0-AAC0-46EF-8934-09393FB4D46A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9BB8D1-360A-407F-A8CF-40F2F77B45F7}" type="doc">
      <dgm:prSet loTypeId="urn:microsoft.com/office/officeart/2005/8/layout/chevron1" loCatId="process" qsTypeId="urn:microsoft.com/office/officeart/2005/8/quickstyle/simple4" qsCatId="simple" csTypeId="urn:microsoft.com/office/officeart/2005/8/colors/colorful3" csCatId="colorful" phldr="1"/>
      <dgm:spPr/>
    </dgm:pt>
    <dgm:pt modelId="{B413230F-4FD1-4A5C-80A8-2C3B7E678BDE}">
      <dgm:prSet phldrT="[Text]" custT="1"/>
      <dgm:spPr/>
      <dgm:t>
        <a:bodyPr/>
        <a:lstStyle/>
        <a:p>
          <a:r>
            <a:rPr lang="en-US" altLang="ko-KR" sz="1050" b="0" dirty="0">
              <a:latin typeface="Century Gothic" panose="020B0502020202020204" pitchFamily="34" charset="0"/>
              <a:cs typeface="Arial" pitchFamily="34" charset="0"/>
            </a:rPr>
            <a:t>SK </a:t>
          </a:r>
          <a:r>
            <a:rPr lang="en-US" altLang="ko-KR" sz="1050" b="0" dirty="0" err="1">
              <a:latin typeface="Century Gothic" panose="020B0502020202020204" pitchFamily="34" charset="0"/>
              <a:cs typeface="Arial" pitchFamily="34" charset="0"/>
            </a:rPr>
            <a:t>Gubernur</a:t>
          </a:r>
          <a:endParaRPr lang="en-US" sz="1050" b="0" dirty="0">
            <a:latin typeface="Century Gothic" panose="020B0502020202020204" pitchFamily="34" charset="0"/>
          </a:endParaRPr>
        </a:p>
      </dgm:t>
    </dgm:pt>
    <dgm:pt modelId="{503EB97E-8827-43F6-BB84-332904AA7C6B}" type="parTrans" cxnId="{072C5BEC-7335-4772-9A26-49B4A949196B}">
      <dgm:prSet/>
      <dgm:spPr/>
      <dgm:t>
        <a:bodyPr/>
        <a:lstStyle/>
        <a:p>
          <a:endParaRPr lang="en-US" sz="1050" b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78DFFB8-0B4C-4A9B-A2DD-AFD95D86C676}" type="sibTrans" cxnId="{072C5BEC-7335-4772-9A26-49B4A949196B}">
      <dgm:prSet/>
      <dgm:spPr/>
      <dgm:t>
        <a:bodyPr/>
        <a:lstStyle/>
        <a:p>
          <a:endParaRPr lang="en-US" sz="1050" b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C4110A1-B74A-4592-B021-F01B73F26F00}">
      <dgm:prSet phldrT="[Text]" custT="1"/>
      <dgm:spPr/>
      <dgm:t>
        <a:bodyPr/>
        <a:lstStyle/>
        <a:p>
          <a:r>
            <a:rPr lang="en-US" sz="1050" b="0">
              <a:latin typeface="Century Gothic" panose="020B0502020202020204" pitchFamily="34" charset="0"/>
            </a:rPr>
            <a:t>Petunjuk Teknis</a:t>
          </a:r>
          <a:endParaRPr lang="en-US" sz="1050" b="0" dirty="0">
            <a:latin typeface="Century Gothic" panose="020B0502020202020204" pitchFamily="34" charset="0"/>
          </a:endParaRPr>
        </a:p>
      </dgm:t>
    </dgm:pt>
    <dgm:pt modelId="{1AB3693E-6C04-4D2A-A757-47A5A8822DB4}" type="parTrans" cxnId="{C7644BC6-0924-4F2A-9DBC-E61AE64B9FEC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650D9268-383F-494B-A682-2486659F8A52}" type="sibTrans" cxnId="{C7644BC6-0924-4F2A-9DBC-E61AE64B9FEC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4D661EF3-51F1-482E-B4C1-4D482AD70E6E}">
      <dgm:prSet phldrT="[Text]" custT="1"/>
      <dgm:spPr/>
      <dgm:t>
        <a:bodyPr/>
        <a:lstStyle/>
        <a:p>
          <a:pPr marL="0" indent="0"/>
          <a:r>
            <a:rPr lang="en-US" sz="1050" b="0">
              <a:latin typeface="Century Gothic" panose="020B0502020202020204" pitchFamily="34" charset="0"/>
            </a:rPr>
            <a:t>Bimtek Pokmas</a:t>
          </a:r>
          <a:endParaRPr lang="en-US" sz="1050" b="0" dirty="0">
            <a:latin typeface="Century Gothic" panose="020B0502020202020204" pitchFamily="34" charset="0"/>
          </a:endParaRPr>
        </a:p>
      </dgm:t>
    </dgm:pt>
    <dgm:pt modelId="{3C7CBD6D-ECE5-4EA4-9342-D288B0289412}" type="parTrans" cxnId="{EBF055AD-29CB-4B05-9120-D1E2557B12B1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05DBD839-68A0-464A-AE76-E444D5065E5A}" type="sibTrans" cxnId="{EBF055AD-29CB-4B05-9120-D1E2557B12B1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8C6060A0-482E-4E02-AA9E-4A471408C2D0}">
      <dgm:prSet phldrT="[Text]" custT="1"/>
      <dgm:spPr/>
      <dgm:t>
        <a:bodyPr/>
        <a:lstStyle/>
        <a:p>
          <a:r>
            <a:rPr lang="en-US" sz="1050" b="0" dirty="0" err="1">
              <a:latin typeface="Century Gothic" panose="020B0502020202020204" pitchFamily="34" charset="0"/>
            </a:rPr>
            <a:t>Kontrak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swakelola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tipe</a:t>
          </a:r>
          <a:r>
            <a:rPr lang="en-US" sz="1050" b="0" dirty="0">
              <a:latin typeface="Century Gothic" panose="020B0502020202020204" pitchFamily="34" charset="0"/>
            </a:rPr>
            <a:t> 4 &amp; Nota </a:t>
          </a:r>
          <a:r>
            <a:rPr lang="en-US" sz="1050" b="0" dirty="0" err="1">
              <a:latin typeface="Century Gothic" panose="020B0502020202020204" pitchFamily="34" charset="0"/>
            </a:rPr>
            <a:t>Kesepahaman</a:t>
          </a:r>
          <a:endParaRPr lang="en-US" sz="1050" b="0" dirty="0">
            <a:latin typeface="Century Gothic" panose="020B0502020202020204" pitchFamily="34" charset="0"/>
          </a:endParaRPr>
        </a:p>
      </dgm:t>
    </dgm:pt>
    <dgm:pt modelId="{34B949BD-4BB8-4147-A7BF-A4E68E52442C}" type="parTrans" cxnId="{DE24DC25-5F22-496B-8CDD-717DB392314F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F3A669E5-7E15-415A-B5A6-E91AB0D2C96F}" type="sibTrans" cxnId="{DE24DC25-5F22-496B-8CDD-717DB392314F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D1876693-B18C-4801-A0EC-7640C0177FE9}">
      <dgm:prSet phldrT="[Text]" custT="1"/>
      <dgm:spPr/>
      <dgm:t>
        <a:bodyPr/>
        <a:lstStyle/>
        <a:p>
          <a:r>
            <a:rPr lang="en-US" sz="1050" b="0" dirty="0" err="1">
              <a:latin typeface="Century Gothic" panose="020B0502020202020204" pitchFamily="34" charset="0"/>
            </a:rPr>
            <a:t>Kunjungan</a:t>
          </a:r>
          <a:r>
            <a:rPr lang="en-US" sz="1050" b="0" dirty="0">
              <a:latin typeface="Century Gothic" panose="020B0502020202020204" pitchFamily="34" charset="0"/>
            </a:rPr>
            <a:t> Workshop</a:t>
          </a:r>
        </a:p>
      </dgm:t>
    </dgm:pt>
    <dgm:pt modelId="{9775449C-E829-486F-B87C-C8AD0CF49E8E}" type="parTrans" cxnId="{16CC6F3E-5C96-423B-A5C2-859AB6C8789A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7C304A3F-4E37-4FBF-AFA3-579751A8ACA6}" type="sibTrans" cxnId="{16CC6F3E-5C96-423B-A5C2-859AB6C8789A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F017F4CA-B178-460C-B69F-9518730B20F6}">
      <dgm:prSet phldrT="[Text]" custT="1"/>
      <dgm:spPr/>
      <dgm:t>
        <a:bodyPr/>
        <a:lstStyle/>
        <a:p>
          <a:r>
            <a:rPr lang="en-US" sz="1050" b="0">
              <a:latin typeface="Century Gothic" panose="020B0502020202020204" pitchFamily="34" charset="0"/>
            </a:rPr>
            <a:t>Survey Harga ke Toko Material</a:t>
          </a:r>
          <a:endParaRPr lang="en-US" sz="1050" b="0" dirty="0">
            <a:latin typeface="Century Gothic" panose="020B0502020202020204" pitchFamily="34" charset="0"/>
          </a:endParaRPr>
        </a:p>
      </dgm:t>
    </dgm:pt>
    <dgm:pt modelId="{D5378A4B-2283-42FE-8E9F-1210CB0360A2}" type="parTrans" cxnId="{B37771C6-16A7-4B8E-AAC7-F9BFA57CEB71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C9127EAE-EF42-4126-9B38-3BE55E3B797D}" type="sibTrans" cxnId="{B37771C6-16A7-4B8E-AAC7-F9BFA57CEB71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06522ED7-9551-40A6-8876-EB59D8DFC6CA}">
      <dgm:prSet phldrT="[Text]" custT="1"/>
      <dgm:spPr/>
      <dgm:t>
        <a:bodyPr/>
        <a:lstStyle/>
        <a:p>
          <a:r>
            <a:rPr lang="en-US" sz="1050" b="0" dirty="0" err="1">
              <a:latin typeface="Century Gothic" panose="020B0502020202020204" pitchFamily="34" charset="0"/>
            </a:rPr>
            <a:t>Pengadaan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barang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ruspin</a:t>
          </a:r>
          <a:r>
            <a:rPr lang="en-US" sz="1050" b="0" dirty="0">
              <a:latin typeface="Century Gothic" panose="020B0502020202020204" pitchFamily="34" charset="0"/>
            </a:rPr>
            <a:t> &amp; </a:t>
          </a:r>
          <a:r>
            <a:rPr lang="en-US" sz="1050" b="0" dirty="0" err="1">
              <a:latin typeface="Century Gothic" panose="020B0502020202020204" pitchFamily="34" charset="0"/>
            </a:rPr>
            <a:t>toko</a:t>
          </a:r>
          <a:r>
            <a:rPr lang="en-US" sz="1050" b="0" dirty="0">
              <a:latin typeface="Century Gothic" panose="020B0502020202020204" pitchFamily="34" charset="0"/>
            </a:rPr>
            <a:t> material</a:t>
          </a:r>
        </a:p>
      </dgm:t>
    </dgm:pt>
    <dgm:pt modelId="{14772F96-02F7-4BEF-BEBA-E9C393263160}" type="parTrans" cxnId="{5D69C48A-3C95-4734-91AB-3210DBF009D3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67BB765C-3801-4FAD-92CC-63DA8BC82CE2}" type="sibTrans" cxnId="{5D69C48A-3C95-4734-91AB-3210DBF009D3}">
      <dgm:prSet/>
      <dgm:spPr/>
      <dgm:t>
        <a:bodyPr/>
        <a:lstStyle/>
        <a:p>
          <a:endParaRPr lang="en-US" sz="1400" b="0">
            <a:latin typeface="Century Gothic" panose="020B0502020202020204" pitchFamily="34" charset="0"/>
          </a:endParaRPr>
        </a:p>
      </dgm:t>
    </dgm:pt>
    <dgm:pt modelId="{D24E2F14-AD9A-4A56-BB27-D43BC52FF03F}">
      <dgm:prSet phldrT="[Text]" custT="1"/>
      <dgm:spPr/>
      <dgm:t>
        <a:bodyPr/>
        <a:lstStyle/>
        <a:p>
          <a:pPr marL="0" indent="0"/>
          <a:r>
            <a:rPr lang="en-US" sz="1050" b="0" dirty="0" err="1">
              <a:latin typeface="Century Gothic" panose="020B0502020202020204" pitchFamily="34" charset="0"/>
            </a:rPr>
            <a:t>Pembentukan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Pokmas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Penyelenggara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Swakelola</a:t>
          </a:r>
          <a:endParaRPr lang="en-US" sz="1050" b="0" dirty="0">
            <a:latin typeface="Century Gothic" panose="020B0502020202020204" pitchFamily="34" charset="0"/>
          </a:endParaRPr>
        </a:p>
      </dgm:t>
    </dgm:pt>
    <dgm:pt modelId="{2DC25B54-DFDF-4711-A581-D86CCBAFA1C6}" type="parTrans" cxnId="{AA197613-52BC-4FFA-9788-8A303D54A4BC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99616B7E-BC87-4D8C-8B57-F85AA20041AD}" type="sibTrans" cxnId="{AA197613-52BC-4FFA-9788-8A303D54A4BC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62DB9057-8E23-481B-97F3-3C01979166E7}">
      <dgm:prSet phldrT="[Text]" custT="1"/>
      <dgm:spPr/>
      <dgm:t>
        <a:bodyPr/>
        <a:lstStyle/>
        <a:p>
          <a:r>
            <a:rPr lang="en-US" sz="1050" b="0" dirty="0" err="1">
              <a:latin typeface="Century Gothic" panose="020B0502020202020204" pitchFamily="34" charset="0"/>
            </a:rPr>
            <a:t>Kontrak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penerima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dgn</a:t>
          </a:r>
          <a:r>
            <a:rPr lang="en-US" sz="1050" b="0" dirty="0">
              <a:latin typeface="Century Gothic" panose="020B0502020202020204" pitchFamily="34" charset="0"/>
            </a:rPr>
            <a:t> </a:t>
          </a:r>
          <a:r>
            <a:rPr lang="en-US" sz="1050" b="0" dirty="0" err="1">
              <a:latin typeface="Century Gothic" panose="020B0502020202020204" pitchFamily="34" charset="0"/>
            </a:rPr>
            <a:t>penyedia</a:t>
          </a:r>
          <a:endParaRPr lang="en-US" sz="1050" b="0" dirty="0">
            <a:latin typeface="Century Gothic" panose="020B0502020202020204" pitchFamily="34" charset="0"/>
          </a:endParaRPr>
        </a:p>
      </dgm:t>
    </dgm:pt>
    <dgm:pt modelId="{B080682C-0C3E-4058-837D-ED70EF57F4FB}" type="parTrans" cxnId="{C1154EC5-7B01-45D7-9F08-F60BFE31571F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0FA94BEB-EB48-4C8F-AA7F-C4459A1D5910}" type="sibTrans" cxnId="{C1154EC5-7B01-45D7-9F08-F60BFE31571F}">
      <dgm:prSet/>
      <dgm:spPr/>
      <dgm:t>
        <a:bodyPr/>
        <a:lstStyle/>
        <a:p>
          <a:endParaRPr lang="en-US" sz="1400">
            <a:latin typeface="Century Gothic" panose="020B0502020202020204" pitchFamily="34" charset="0"/>
          </a:endParaRPr>
        </a:p>
      </dgm:t>
    </dgm:pt>
    <dgm:pt modelId="{2277B860-E4F6-4097-B5E6-8FB58F2C1CFD}" type="pres">
      <dgm:prSet presAssocID="{DF9BB8D1-360A-407F-A8CF-40F2F77B45F7}" presName="Name0" presStyleCnt="0">
        <dgm:presLayoutVars>
          <dgm:dir/>
          <dgm:animLvl val="lvl"/>
          <dgm:resizeHandles val="exact"/>
        </dgm:presLayoutVars>
      </dgm:prSet>
      <dgm:spPr/>
    </dgm:pt>
    <dgm:pt modelId="{074963A9-115C-4466-85DB-E54B01B78CA1}" type="pres">
      <dgm:prSet presAssocID="{B413230F-4FD1-4A5C-80A8-2C3B7E678BDE}" presName="parTxOnly" presStyleLbl="node1" presStyleIdx="0" presStyleCnt="9" custScaleY="134593">
        <dgm:presLayoutVars>
          <dgm:chMax val="0"/>
          <dgm:chPref val="0"/>
          <dgm:bulletEnabled val="1"/>
        </dgm:presLayoutVars>
      </dgm:prSet>
      <dgm:spPr/>
    </dgm:pt>
    <dgm:pt modelId="{5BCA2520-96E6-4AB2-923F-9A973CBF29A2}" type="pres">
      <dgm:prSet presAssocID="{378DFFB8-0B4C-4A9B-A2DD-AFD95D86C676}" presName="parTxOnlySpace" presStyleCnt="0"/>
      <dgm:spPr/>
    </dgm:pt>
    <dgm:pt modelId="{D8D1D428-047A-4D0A-8179-CDE241718CC4}" type="pres">
      <dgm:prSet presAssocID="{CC4110A1-B74A-4592-B021-F01B73F26F00}" presName="parTxOnly" presStyleLbl="node1" presStyleIdx="1" presStyleCnt="9" custScaleY="134593">
        <dgm:presLayoutVars>
          <dgm:chMax val="0"/>
          <dgm:chPref val="0"/>
          <dgm:bulletEnabled val="1"/>
        </dgm:presLayoutVars>
      </dgm:prSet>
      <dgm:spPr/>
    </dgm:pt>
    <dgm:pt modelId="{CAEBB9D9-FD6B-4CD2-AEE4-7E852C761092}" type="pres">
      <dgm:prSet presAssocID="{650D9268-383F-494B-A682-2486659F8A52}" presName="parTxOnlySpace" presStyleCnt="0"/>
      <dgm:spPr/>
    </dgm:pt>
    <dgm:pt modelId="{247F8029-7883-4305-B5D6-6697B661C005}" type="pres">
      <dgm:prSet presAssocID="{4D661EF3-51F1-482E-B4C1-4D482AD70E6E}" presName="parTxOnly" presStyleLbl="node1" presStyleIdx="2" presStyleCnt="9" custScaleX="96420" custScaleY="134593">
        <dgm:presLayoutVars>
          <dgm:chMax val="0"/>
          <dgm:chPref val="0"/>
          <dgm:bulletEnabled val="1"/>
        </dgm:presLayoutVars>
      </dgm:prSet>
      <dgm:spPr/>
    </dgm:pt>
    <dgm:pt modelId="{0B33FA11-CC20-4237-8CC0-3B5103165905}" type="pres">
      <dgm:prSet presAssocID="{05DBD839-68A0-464A-AE76-E444D5065E5A}" presName="parTxOnlySpace" presStyleCnt="0"/>
      <dgm:spPr/>
    </dgm:pt>
    <dgm:pt modelId="{F5AD9E05-054E-4FB2-BBE9-9A755EE8EDEF}" type="pres">
      <dgm:prSet presAssocID="{D24E2F14-AD9A-4A56-BB27-D43BC52FF03F}" presName="parTxOnly" presStyleLbl="node1" presStyleIdx="3" presStyleCnt="9" custScaleX="121489" custScaleY="134383">
        <dgm:presLayoutVars>
          <dgm:chMax val="0"/>
          <dgm:chPref val="0"/>
          <dgm:bulletEnabled val="1"/>
        </dgm:presLayoutVars>
      </dgm:prSet>
      <dgm:spPr/>
    </dgm:pt>
    <dgm:pt modelId="{E7FDF400-5B0E-46B1-814F-FD8B631C121C}" type="pres">
      <dgm:prSet presAssocID="{99616B7E-BC87-4D8C-8B57-F85AA20041AD}" presName="parTxOnlySpace" presStyleCnt="0"/>
      <dgm:spPr/>
    </dgm:pt>
    <dgm:pt modelId="{8DDFEED5-6B63-4725-95AD-C7B6D4D6D927}" type="pres">
      <dgm:prSet presAssocID="{8C6060A0-482E-4E02-AA9E-4A471408C2D0}" presName="parTxOnly" presStyleLbl="node1" presStyleIdx="4" presStyleCnt="9" custScaleX="129678" custScaleY="134593">
        <dgm:presLayoutVars>
          <dgm:chMax val="0"/>
          <dgm:chPref val="0"/>
          <dgm:bulletEnabled val="1"/>
        </dgm:presLayoutVars>
      </dgm:prSet>
      <dgm:spPr/>
    </dgm:pt>
    <dgm:pt modelId="{1AE5127E-CF3B-4651-8535-A6D028D97AF8}" type="pres">
      <dgm:prSet presAssocID="{F3A669E5-7E15-415A-B5A6-E91AB0D2C96F}" presName="parTxOnlySpace" presStyleCnt="0"/>
      <dgm:spPr/>
    </dgm:pt>
    <dgm:pt modelId="{7A9C8C16-FF84-4C06-A66C-E523F677CDA5}" type="pres">
      <dgm:prSet presAssocID="{D1876693-B18C-4801-A0EC-7640C0177FE9}" presName="parTxOnly" presStyleLbl="node1" presStyleIdx="5" presStyleCnt="9" custScaleX="116155" custScaleY="134593">
        <dgm:presLayoutVars>
          <dgm:chMax val="0"/>
          <dgm:chPref val="0"/>
          <dgm:bulletEnabled val="1"/>
        </dgm:presLayoutVars>
      </dgm:prSet>
      <dgm:spPr/>
    </dgm:pt>
    <dgm:pt modelId="{EE7F3029-D1A3-4792-A881-65CF7688A981}" type="pres">
      <dgm:prSet presAssocID="{7C304A3F-4E37-4FBF-AFA3-579751A8ACA6}" presName="parTxOnlySpace" presStyleCnt="0"/>
      <dgm:spPr/>
    </dgm:pt>
    <dgm:pt modelId="{B89D9441-D729-4974-AF57-050C5F435DF2}" type="pres">
      <dgm:prSet presAssocID="{F017F4CA-B178-460C-B69F-9518730B20F6}" presName="parTxOnly" presStyleLbl="node1" presStyleIdx="6" presStyleCnt="9" custScaleX="102192" custScaleY="134593">
        <dgm:presLayoutVars>
          <dgm:chMax val="0"/>
          <dgm:chPref val="0"/>
          <dgm:bulletEnabled val="1"/>
        </dgm:presLayoutVars>
      </dgm:prSet>
      <dgm:spPr/>
    </dgm:pt>
    <dgm:pt modelId="{CD725345-39E7-4F4A-9DEF-40772AD7904D}" type="pres">
      <dgm:prSet presAssocID="{C9127EAE-EF42-4126-9B38-3BE55E3B797D}" presName="parTxOnlySpace" presStyleCnt="0"/>
      <dgm:spPr/>
    </dgm:pt>
    <dgm:pt modelId="{CE992AD3-F8B7-4A77-9042-E84F1D8C4C51}" type="pres">
      <dgm:prSet presAssocID="{06522ED7-9551-40A6-8876-EB59D8DFC6CA}" presName="parTxOnly" presStyleLbl="node1" presStyleIdx="7" presStyleCnt="9" custScaleX="113055" custScaleY="134593">
        <dgm:presLayoutVars>
          <dgm:chMax val="0"/>
          <dgm:chPref val="0"/>
          <dgm:bulletEnabled val="1"/>
        </dgm:presLayoutVars>
      </dgm:prSet>
      <dgm:spPr/>
    </dgm:pt>
    <dgm:pt modelId="{0A1D7FCC-470A-4672-91E9-5847F64E06F8}" type="pres">
      <dgm:prSet presAssocID="{67BB765C-3801-4FAD-92CC-63DA8BC82CE2}" presName="parTxOnlySpace" presStyleCnt="0"/>
      <dgm:spPr/>
    </dgm:pt>
    <dgm:pt modelId="{BF3D8DDF-CCFE-4414-87BE-4571244A78B6}" type="pres">
      <dgm:prSet presAssocID="{62DB9057-8E23-481B-97F3-3C01979166E7}" presName="parTxOnly" presStyleLbl="node1" presStyleIdx="8" presStyleCnt="9" custScaleY="134383">
        <dgm:presLayoutVars>
          <dgm:chMax val="0"/>
          <dgm:chPref val="0"/>
          <dgm:bulletEnabled val="1"/>
        </dgm:presLayoutVars>
      </dgm:prSet>
      <dgm:spPr/>
    </dgm:pt>
  </dgm:ptLst>
  <dgm:cxnLst>
    <dgm:cxn modelId="{AA197613-52BC-4FFA-9788-8A303D54A4BC}" srcId="{DF9BB8D1-360A-407F-A8CF-40F2F77B45F7}" destId="{D24E2F14-AD9A-4A56-BB27-D43BC52FF03F}" srcOrd="3" destOrd="0" parTransId="{2DC25B54-DFDF-4711-A581-D86CCBAFA1C6}" sibTransId="{99616B7E-BC87-4D8C-8B57-F85AA20041AD}"/>
    <dgm:cxn modelId="{DE24DC25-5F22-496B-8CDD-717DB392314F}" srcId="{DF9BB8D1-360A-407F-A8CF-40F2F77B45F7}" destId="{8C6060A0-482E-4E02-AA9E-4A471408C2D0}" srcOrd="4" destOrd="0" parTransId="{34B949BD-4BB8-4147-A7BF-A4E68E52442C}" sibTransId="{F3A669E5-7E15-415A-B5A6-E91AB0D2C96F}"/>
    <dgm:cxn modelId="{21143830-AF3F-4702-BEA5-7584B7154F5C}" type="presOf" srcId="{F017F4CA-B178-460C-B69F-9518730B20F6}" destId="{B89D9441-D729-4974-AF57-050C5F435DF2}" srcOrd="0" destOrd="0" presId="urn:microsoft.com/office/officeart/2005/8/layout/chevron1"/>
    <dgm:cxn modelId="{16CC6F3E-5C96-423B-A5C2-859AB6C8789A}" srcId="{DF9BB8D1-360A-407F-A8CF-40F2F77B45F7}" destId="{D1876693-B18C-4801-A0EC-7640C0177FE9}" srcOrd="5" destOrd="0" parTransId="{9775449C-E829-486F-B87C-C8AD0CF49E8E}" sibTransId="{7C304A3F-4E37-4FBF-AFA3-579751A8ACA6}"/>
    <dgm:cxn modelId="{E8702250-636E-4C17-AFC3-DF9DB3823310}" type="presOf" srcId="{D1876693-B18C-4801-A0EC-7640C0177FE9}" destId="{7A9C8C16-FF84-4C06-A66C-E523F677CDA5}" srcOrd="0" destOrd="0" presId="urn:microsoft.com/office/officeart/2005/8/layout/chevron1"/>
    <dgm:cxn modelId="{C2DACE71-555E-463D-B63A-10F0323042A6}" type="presOf" srcId="{06522ED7-9551-40A6-8876-EB59D8DFC6CA}" destId="{CE992AD3-F8B7-4A77-9042-E84F1D8C4C51}" srcOrd="0" destOrd="0" presId="urn:microsoft.com/office/officeart/2005/8/layout/chevron1"/>
    <dgm:cxn modelId="{3898D152-2FA3-4F36-9D84-B5F1F1938F91}" type="presOf" srcId="{4D661EF3-51F1-482E-B4C1-4D482AD70E6E}" destId="{247F8029-7883-4305-B5D6-6697B661C005}" srcOrd="0" destOrd="0" presId="urn:microsoft.com/office/officeart/2005/8/layout/chevron1"/>
    <dgm:cxn modelId="{0F76B382-EC03-4A84-A68F-3F5442293867}" type="presOf" srcId="{D24E2F14-AD9A-4A56-BB27-D43BC52FF03F}" destId="{F5AD9E05-054E-4FB2-BBE9-9A755EE8EDEF}" srcOrd="0" destOrd="0" presId="urn:microsoft.com/office/officeart/2005/8/layout/chevron1"/>
    <dgm:cxn modelId="{48491E85-91E3-424C-8508-62B87F354003}" type="presOf" srcId="{CC4110A1-B74A-4592-B021-F01B73F26F00}" destId="{D8D1D428-047A-4D0A-8179-CDE241718CC4}" srcOrd="0" destOrd="0" presId="urn:microsoft.com/office/officeart/2005/8/layout/chevron1"/>
    <dgm:cxn modelId="{76669F85-7253-4460-AFCF-93F924ECD345}" type="presOf" srcId="{B413230F-4FD1-4A5C-80A8-2C3B7E678BDE}" destId="{074963A9-115C-4466-85DB-E54B01B78CA1}" srcOrd="0" destOrd="0" presId="urn:microsoft.com/office/officeart/2005/8/layout/chevron1"/>
    <dgm:cxn modelId="{5D69C48A-3C95-4734-91AB-3210DBF009D3}" srcId="{DF9BB8D1-360A-407F-A8CF-40F2F77B45F7}" destId="{06522ED7-9551-40A6-8876-EB59D8DFC6CA}" srcOrd="7" destOrd="0" parTransId="{14772F96-02F7-4BEF-BEBA-E9C393263160}" sibTransId="{67BB765C-3801-4FAD-92CC-63DA8BC82CE2}"/>
    <dgm:cxn modelId="{8D43DA8F-8622-44FD-B495-961D1A5BCF05}" type="presOf" srcId="{62DB9057-8E23-481B-97F3-3C01979166E7}" destId="{BF3D8DDF-CCFE-4414-87BE-4571244A78B6}" srcOrd="0" destOrd="0" presId="urn:microsoft.com/office/officeart/2005/8/layout/chevron1"/>
    <dgm:cxn modelId="{EBF055AD-29CB-4B05-9120-D1E2557B12B1}" srcId="{DF9BB8D1-360A-407F-A8CF-40F2F77B45F7}" destId="{4D661EF3-51F1-482E-B4C1-4D482AD70E6E}" srcOrd="2" destOrd="0" parTransId="{3C7CBD6D-ECE5-4EA4-9342-D288B0289412}" sibTransId="{05DBD839-68A0-464A-AE76-E444D5065E5A}"/>
    <dgm:cxn modelId="{C1154EC5-7B01-45D7-9F08-F60BFE31571F}" srcId="{DF9BB8D1-360A-407F-A8CF-40F2F77B45F7}" destId="{62DB9057-8E23-481B-97F3-3C01979166E7}" srcOrd="8" destOrd="0" parTransId="{B080682C-0C3E-4058-837D-ED70EF57F4FB}" sibTransId="{0FA94BEB-EB48-4C8F-AA7F-C4459A1D5910}"/>
    <dgm:cxn modelId="{C7644BC6-0924-4F2A-9DBC-E61AE64B9FEC}" srcId="{DF9BB8D1-360A-407F-A8CF-40F2F77B45F7}" destId="{CC4110A1-B74A-4592-B021-F01B73F26F00}" srcOrd="1" destOrd="0" parTransId="{1AB3693E-6C04-4D2A-A757-47A5A8822DB4}" sibTransId="{650D9268-383F-494B-A682-2486659F8A52}"/>
    <dgm:cxn modelId="{B37771C6-16A7-4B8E-AAC7-F9BFA57CEB71}" srcId="{DF9BB8D1-360A-407F-A8CF-40F2F77B45F7}" destId="{F017F4CA-B178-460C-B69F-9518730B20F6}" srcOrd="6" destOrd="0" parTransId="{D5378A4B-2283-42FE-8E9F-1210CB0360A2}" sibTransId="{C9127EAE-EF42-4126-9B38-3BE55E3B797D}"/>
    <dgm:cxn modelId="{B5EB16D2-DE8E-411A-A738-FCDD571AACC7}" type="presOf" srcId="{DF9BB8D1-360A-407F-A8CF-40F2F77B45F7}" destId="{2277B860-E4F6-4097-B5E6-8FB58F2C1CFD}" srcOrd="0" destOrd="0" presId="urn:microsoft.com/office/officeart/2005/8/layout/chevron1"/>
    <dgm:cxn modelId="{072C5BEC-7335-4772-9A26-49B4A949196B}" srcId="{DF9BB8D1-360A-407F-A8CF-40F2F77B45F7}" destId="{B413230F-4FD1-4A5C-80A8-2C3B7E678BDE}" srcOrd="0" destOrd="0" parTransId="{503EB97E-8827-43F6-BB84-332904AA7C6B}" sibTransId="{378DFFB8-0B4C-4A9B-A2DD-AFD95D86C676}"/>
    <dgm:cxn modelId="{C5C476F8-3C44-436E-B03E-1FDB633B7689}" type="presOf" srcId="{8C6060A0-482E-4E02-AA9E-4A471408C2D0}" destId="{8DDFEED5-6B63-4725-95AD-C7B6D4D6D927}" srcOrd="0" destOrd="0" presId="urn:microsoft.com/office/officeart/2005/8/layout/chevron1"/>
    <dgm:cxn modelId="{6ECDCC95-DB82-47B1-8EAB-8F61F26B9305}" type="presParOf" srcId="{2277B860-E4F6-4097-B5E6-8FB58F2C1CFD}" destId="{074963A9-115C-4466-85DB-E54B01B78CA1}" srcOrd="0" destOrd="0" presId="urn:microsoft.com/office/officeart/2005/8/layout/chevron1"/>
    <dgm:cxn modelId="{FA7B1B63-2C12-45EB-BF96-4B23AE13614B}" type="presParOf" srcId="{2277B860-E4F6-4097-B5E6-8FB58F2C1CFD}" destId="{5BCA2520-96E6-4AB2-923F-9A973CBF29A2}" srcOrd="1" destOrd="0" presId="urn:microsoft.com/office/officeart/2005/8/layout/chevron1"/>
    <dgm:cxn modelId="{6F48DEC1-7572-4CCA-BA65-6F0C7A5D01B6}" type="presParOf" srcId="{2277B860-E4F6-4097-B5E6-8FB58F2C1CFD}" destId="{D8D1D428-047A-4D0A-8179-CDE241718CC4}" srcOrd="2" destOrd="0" presId="urn:microsoft.com/office/officeart/2005/8/layout/chevron1"/>
    <dgm:cxn modelId="{1DB062E3-A516-4152-BAF7-F8B96BF31792}" type="presParOf" srcId="{2277B860-E4F6-4097-B5E6-8FB58F2C1CFD}" destId="{CAEBB9D9-FD6B-4CD2-AEE4-7E852C761092}" srcOrd="3" destOrd="0" presId="urn:microsoft.com/office/officeart/2005/8/layout/chevron1"/>
    <dgm:cxn modelId="{BA155AEA-B4B0-4747-8F95-C76B68E61FA1}" type="presParOf" srcId="{2277B860-E4F6-4097-B5E6-8FB58F2C1CFD}" destId="{247F8029-7883-4305-B5D6-6697B661C005}" srcOrd="4" destOrd="0" presId="urn:microsoft.com/office/officeart/2005/8/layout/chevron1"/>
    <dgm:cxn modelId="{1951213D-DF32-47B8-B4C3-BAF505A32DED}" type="presParOf" srcId="{2277B860-E4F6-4097-B5E6-8FB58F2C1CFD}" destId="{0B33FA11-CC20-4237-8CC0-3B5103165905}" srcOrd="5" destOrd="0" presId="urn:microsoft.com/office/officeart/2005/8/layout/chevron1"/>
    <dgm:cxn modelId="{F116A8A8-ED1F-4E8C-B930-E7BF71BF3F63}" type="presParOf" srcId="{2277B860-E4F6-4097-B5E6-8FB58F2C1CFD}" destId="{F5AD9E05-054E-4FB2-BBE9-9A755EE8EDEF}" srcOrd="6" destOrd="0" presId="urn:microsoft.com/office/officeart/2005/8/layout/chevron1"/>
    <dgm:cxn modelId="{B5CB1D2A-CD8F-41B8-8114-4E0B9C41A25B}" type="presParOf" srcId="{2277B860-E4F6-4097-B5E6-8FB58F2C1CFD}" destId="{E7FDF400-5B0E-46B1-814F-FD8B631C121C}" srcOrd="7" destOrd="0" presId="urn:microsoft.com/office/officeart/2005/8/layout/chevron1"/>
    <dgm:cxn modelId="{AA0FC09B-FF42-48B7-85C4-3C6C0286F427}" type="presParOf" srcId="{2277B860-E4F6-4097-B5E6-8FB58F2C1CFD}" destId="{8DDFEED5-6B63-4725-95AD-C7B6D4D6D927}" srcOrd="8" destOrd="0" presId="urn:microsoft.com/office/officeart/2005/8/layout/chevron1"/>
    <dgm:cxn modelId="{3785F3FB-2EEB-4974-A8F4-B566B151B956}" type="presParOf" srcId="{2277B860-E4F6-4097-B5E6-8FB58F2C1CFD}" destId="{1AE5127E-CF3B-4651-8535-A6D028D97AF8}" srcOrd="9" destOrd="0" presId="urn:microsoft.com/office/officeart/2005/8/layout/chevron1"/>
    <dgm:cxn modelId="{AE143556-69D8-4D9D-8679-B12877022F78}" type="presParOf" srcId="{2277B860-E4F6-4097-B5E6-8FB58F2C1CFD}" destId="{7A9C8C16-FF84-4C06-A66C-E523F677CDA5}" srcOrd="10" destOrd="0" presId="urn:microsoft.com/office/officeart/2005/8/layout/chevron1"/>
    <dgm:cxn modelId="{75F4A30F-C897-4084-B6D7-F150C6E2D104}" type="presParOf" srcId="{2277B860-E4F6-4097-B5E6-8FB58F2C1CFD}" destId="{EE7F3029-D1A3-4792-A881-65CF7688A981}" srcOrd="11" destOrd="0" presId="urn:microsoft.com/office/officeart/2005/8/layout/chevron1"/>
    <dgm:cxn modelId="{9DDC4407-9274-40C4-88D8-0DC247E0355A}" type="presParOf" srcId="{2277B860-E4F6-4097-B5E6-8FB58F2C1CFD}" destId="{B89D9441-D729-4974-AF57-050C5F435DF2}" srcOrd="12" destOrd="0" presId="urn:microsoft.com/office/officeart/2005/8/layout/chevron1"/>
    <dgm:cxn modelId="{BFFCFABB-1D45-487C-A05A-4929F9A55D45}" type="presParOf" srcId="{2277B860-E4F6-4097-B5E6-8FB58F2C1CFD}" destId="{CD725345-39E7-4F4A-9DEF-40772AD7904D}" srcOrd="13" destOrd="0" presId="urn:microsoft.com/office/officeart/2005/8/layout/chevron1"/>
    <dgm:cxn modelId="{1166DD19-A18E-49B4-8BE0-12B00EA5932B}" type="presParOf" srcId="{2277B860-E4F6-4097-B5E6-8FB58F2C1CFD}" destId="{CE992AD3-F8B7-4A77-9042-E84F1D8C4C51}" srcOrd="14" destOrd="0" presId="urn:microsoft.com/office/officeart/2005/8/layout/chevron1"/>
    <dgm:cxn modelId="{FDAAE5C0-EABA-4F8B-99E2-AC9D29F035DC}" type="presParOf" srcId="{2277B860-E4F6-4097-B5E6-8FB58F2C1CFD}" destId="{0A1D7FCC-470A-4672-91E9-5847F64E06F8}" srcOrd="15" destOrd="0" presId="urn:microsoft.com/office/officeart/2005/8/layout/chevron1"/>
    <dgm:cxn modelId="{E5E333EA-863F-4D04-A151-E7BC1DFBBB3A}" type="presParOf" srcId="{2277B860-E4F6-4097-B5E6-8FB58F2C1CFD}" destId="{BF3D8DDF-CCFE-4414-87BE-4571244A78B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9BB8D1-360A-407F-A8CF-40F2F77B45F7}" type="doc">
      <dgm:prSet loTypeId="urn:microsoft.com/office/officeart/2005/8/layout/chevron1" loCatId="process" qsTypeId="urn:microsoft.com/office/officeart/2005/8/quickstyle/simple4" qsCatId="simple" csTypeId="urn:microsoft.com/office/officeart/2005/8/colors/colorful3" csCatId="colorful" phldr="1"/>
      <dgm:spPr/>
    </dgm:pt>
    <dgm:pt modelId="{B413230F-4FD1-4A5C-80A8-2C3B7E678BDE}">
      <dgm:prSet phldrT="[Text]" custT="1"/>
      <dgm:spPr/>
      <dgm:t>
        <a:bodyPr/>
        <a:lstStyle/>
        <a:p>
          <a:r>
            <a:rPr lang="en-US" altLang="ko-KR" sz="1200" b="1" dirty="0" err="1">
              <a:latin typeface="Century Gothic" panose="020B0502020202020204" pitchFamily="34" charset="0"/>
              <a:cs typeface="Arial" pitchFamily="34" charset="0"/>
            </a:rPr>
            <a:t>Penyusunan</a:t>
          </a:r>
          <a:r>
            <a:rPr lang="en-US" altLang="ko-KR" sz="1200" b="1" dirty="0">
              <a:latin typeface="Century Gothic" panose="020B0502020202020204" pitchFamily="34" charset="0"/>
              <a:cs typeface="Arial" pitchFamily="34" charset="0"/>
            </a:rPr>
            <a:t> </a:t>
          </a:r>
          <a:r>
            <a:rPr lang="en-US" altLang="ko-KR" sz="1200" b="1" dirty="0" err="1">
              <a:latin typeface="Century Gothic" panose="020B0502020202020204" pitchFamily="34" charset="0"/>
              <a:cs typeface="Arial" pitchFamily="34" charset="0"/>
            </a:rPr>
            <a:t>Siteplan</a:t>
          </a:r>
          <a:endParaRPr lang="en-US" sz="1200" dirty="0">
            <a:latin typeface="Century Gothic" panose="020B0502020202020204" pitchFamily="34" charset="0"/>
          </a:endParaRPr>
        </a:p>
      </dgm:t>
    </dgm:pt>
    <dgm:pt modelId="{503EB97E-8827-43F6-BB84-332904AA7C6B}" type="parTrans" cxnId="{072C5BEC-7335-4772-9A26-49B4A949196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378DFFB8-0B4C-4A9B-A2DD-AFD95D86C676}" type="sibTrans" cxnId="{072C5BEC-7335-4772-9A26-49B4A949196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D1B5FF3-3627-4DA0-8AF8-D453AF42FBD0}">
      <dgm:prSet phldrT="[Text]" custT="1"/>
      <dgm:spPr/>
      <dgm:t>
        <a:bodyPr/>
        <a:lstStyle/>
        <a:p>
          <a:r>
            <a:rPr lang="en-US" sz="1200" dirty="0" err="1">
              <a:latin typeface="Century Gothic" panose="020B0502020202020204" pitchFamily="34" charset="0"/>
            </a:rPr>
            <a:t>Pematangan</a:t>
          </a:r>
          <a:r>
            <a:rPr lang="en-US" sz="1200" dirty="0">
              <a:latin typeface="Century Gothic" panose="020B0502020202020204" pitchFamily="34" charset="0"/>
            </a:rPr>
            <a:t> </a:t>
          </a:r>
          <a:r>
            <a:rPr lang="en-US" sz="1200" dirty="0" err="1">
              <a:latin typeface="Century Gothic" panose="020B0502020202020204" pitchFamily="34" charset="0"/>
            </a:rPr>
            <a:t>Lahan</a:t>
          </a:r>
          <a:endParaRPr lang="en-US" sz="1200" dirty="0">
            <a:latin typeface="Century Gothic" panose="020B0502020202020204" pitchFamily="34" charset="0"/>
          </a:endParaRPr>
        </a:p>
      </dgm:t>
    </dgm:pt>
    <dgm:pt modelId="{003C0A01-B84F-439E-AC31-E9698A28BCEB}" type="parTrans" cxnId="{59809FD5-1CB4-490F-83C9-E64F5E0F514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07C0BB4-F807-46AE-97CD-43A01444B5FE}" type="sibTrans" cxnId="{59809FD5-1CB4-490F-83C9-E64F5E0F514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095BBFB-7E8C-411B-9FA3-A9FC7D97C6BA}">
      <dgm:prSet phldrT="[Text]" custT="1"/>
      <dgm:spPr/>
      <dgm:t>
        <a:bodyPr/>
        <a:lstStyle/>
        <a:p>
          <a:r>
            <a:rPr lang="en-US" sz="1200" dirty="0" err="1">
              <a:latin typeface="Century Gothic" panose="020B0502020202020204" pitchFamily="34" charset="0"/>
            </a:rPr>
            <a:t>Swadaya</a:t>
          </a:r>
          <a:r>
            <a:rPr lang="en-US" sz="1200" dirty="0">
              <a:latin typeface="Century Gothic" panose="020B0502020202020204" pitchFamily="34" charset="0"/>
            </a:rPr>
            <a:t> Pembangunan </a:t>
          </a:r>
          <a:r>
            <a:rPr lang="en-US" sz="1200" dirty="0" err="1">
              <a:latin typeface="Century Gothic" panose="020B0502020202020204" pitchFamily="34" charset="0"/>
            </a:rPr>
            <a:t>Pondasi</a:t>
          </a:r>
          <a:endParaRPr lang="en-US" sz="1200" dirty="0">
            <a:latin typeface="Century Gothic" panose="020B0502020202020204" pitchFamily="34" charset="0"/>
          </a:endParaRPr>
        </a:p>
      </dgm:t>
    </dgm:pt>
    <dgm:pt modelId="{5DE32FDE-C27F-4124-8F56-560A2A91ABA9}" type="parTrans" cxnId="{8CD8C61C-63BC-41E1-A493-6160E68A099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AC5ED4D-4785-41A9-B7FE-F47CC1DD29D1}" type="sibTrans" cxnId="{8CD8C61C-63BC-41E1-A493-6160E68A099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FA76B02-A0C6-4DFE-9124-B1F2EBAC6BC6}">
      <dgm:prSet phldrT="[Text]" custT="1"/>
      <dgm:spPr/>
      <dgm:t>
        <a:bodyPr/>
        <a:lstStyle/>
        <a:p>
          <a:r>
            <a:rPr lang="en-US" sz="1200" dirty="0" err="1">
              <a:latin typeface="Century Gothic" panose="020B0502020202020204" pitchFamily="34" charset="0"/>
            </a:rPr>
            <a:t>Pelatihan</a:t>
          </a:r>
          <a:r>
            <a:rPr lang="en-US" sz="1200" dirty="0">
              <a:latin typeface="Century Gothic" panose="020B0502020202020204" pitchFamily="34" charset="0"/>
            </a:rPr>
            <a:t> RUSPIN</a:t>
          </a:r>
        </a:p>
      </dgm:t>
    </dgm:pt>
    <dgm:pt modelId="{FE2F6497-1F44-4E04-BDC8-739DEDC8C4E4}" type="parTrans" cxnId="{83F3E60A-8A75-4D86-9B37-6277A81F725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1725380-5F06-426C-B975-3DA5F88A2E1E}" type="sibTrans" cxnId="{83F3E60A-8A75-4D86-9B37-6277A81F725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1963819-7613-447D-B7BF-CFEA320EC0BA}">
      <dgm:prSet phldrT="[Text]" custT="1"/>
      <dgm:spPr/>
      <dgm:t>
        <a:bodyPr/>
        <a:lstStyle/>
        <a:p>
          <a:r>
            <a:rPr lang="en-US" sz="1200" dirty="0" err="1">
              <a:latin typeface="Century Gothic" panose="020B0502020202020204" pitchFamily="34" charset="0"/>
            </a:rPr>
            <a:t>Perakitan</a:t>
          </a:r>
          <a:r>
            <a:rPr lang="en-US" sz="1200" dirty="0">
              <a:latin typeface="Century Gothic" panose="020B0502020202020204" pitchFamily="34" charset="0"/>
            </a:rPr>
            <a:t> RUSPIN </a:t>
          </a:r>
          <a:r>
            <a:rPr lang="en-US" sz="1200" dirty="0" err="1">
              <a:latin typeface="Century Gothic" panose="020B0502020202020204" pitchFamily="34" charset="0"/>
            </a:rPr>
            <a:t>oleh</a:t>
          </a:r>
          <a:r>
            <a:rPr lang="en-US" sz="1200" dirty="0">
              <a:latin typeface="Century Gothic" panose="020B0502020202020204" pitchFamily="34" charset="0"/>
            </a:rPr>
            <a:t> </a:t>
          </a:r>
          <a:r>
            <a:rPr lang="en-US" sz="1200" dirty="0" err="1">
              <a:latin typeface="Century Gothic" panose="020B0502020202020204" pitchFamily="34" charset="0"/>
            </a:rPr>
            <a:t>Pokmas</a:t>
          </a:r>
          <a:endParaRPr lang="en-US" sz="1200" dirty="0">
            <a:latin typeface="Century Gothic" panose="020B0502020202020204" pitchFamily="34" charset="0"/>
          </a:endParaRPr>
        </a:p>
      </dgm:t>
    </dgm:pt>
    <dgm:pt modelId="{E6DDF97A-566A-4969-ADB5-B61E5110D22B}" type="parTrans" cxnId="{AA9D7190-5DCA-4DB0-9388-2BC9C6145BE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60BCA26-2556-4789-8280-8D2821BFFF3D}" type="sibTrans" cxnId="{AA9D7190-5DCA-4DB0-9388-2BC9C6145BE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A6093AE-0528-43C4-B87B-C15F80A53303}">
      <dgm:prSet phldrT="[Text]"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Pembangunan Non RUSPIN</a:t>
          </a:r>
        </a:p>
      </dgm:t>
    </dgm:pt>
    <dgm:pt modelId="{7CD8F58B-0415-4009-A635-C709C10D725B}" type="parTrans" cxnId="{D1B9D8FA-FDE2-4F85-AD97-029C5EC70D2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65AFD95-3C99-44F8-8877-D2163E71D36A}" type="sibTrans" cxnId="{D1B9D8FA-FDE2-4F85-AD97-029C5EC70D2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277B860-E4F6-4097-B5E6-8FB58F2C1CFD}" type="pres">
      <dgm:prSet presAssocID="{DF9BB8D1-360A-407F-A8CF-40F2F77B45F7}" presName="Name0" presStyleCnt="0">
        <dgm:presLayoutVars>
          <dgm:dir/>
          <dgm:animLvl val="lvl"/>
          <dgm:resizeHandles val="exact"/>
        </dgm:presLayoutVars>
      </dgm:prSet>
      <dgm:spPr/>
    </dgm:pt>
    <dgm:pt modelId="{074963A9-115C-4466-85DB-E54B01B78CA1}" type="pres">
      <dgm:prSet presAssocID="{B413230F-4FD1-4A5C-80A8-2C3B7E678BD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BCA2520-96E6-4AB2-923F-9A973CBF29A2}" type="pres">
      <dgm:prSet presAssocID="{378DFFB8-0B4C-4A9B-A2DD-AFD95D86C676}" presName="parTxOnlySpace" presStyleCnt="0"/>
      <dgm:spPr/>
    </dgm:pt>
    <dgm:pt modelId="{E65B5428-4F1B-460A-93D9-1A2CAD8E5C18}" type="pres">
      <dgm:prSet presAssocID="{7D1B5FF3-3627-4DA0-8AF8-D453AF42FBD0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3FC3D4CA-2F39-4A19-A446-ED194565ACF7}" type="pres">
      <dgm:prSet presAssocID="{107C0BB4-F807-46AE-97CD-43A01444B5FE}" presName="parTxOnlySpace" presStyleCnt="0"/>
      <dgm:spPr/>
    </dgm:pt>
    <dgm:pt modelId="{228F2A26-CA3C-4E20-804A-F2FD46E1F12C}" type="pres">
      <dgm:prSet presAssocID="{5095BBFB-7E8C-411B-9FA3-A9FC7D97C6BA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5E9531D-B33B-4C76-BCB6-D5C6C8EBD7AB}" type="pres">
      <dgm:prSet presAssocID="{3AC5ED4D-4785-41A9-B7FE-F47CC1DD29D1}" presName="parTxOnlySpace" presStyleCnt="0"/>
      <dgm:spPr/>
    </dgm:pt>
    <dgm:pt modelId="{BBBABBF7-6C14-4C43-97E3-C4BA2954F2E6}" type="pres">
      <dgm:prSet presAssocID="{9FA76B02-A0C6-4DFE-9124-B1F2EBAC6BC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CB786D5-1B62-474B-8E94-A0C8F1A86313}" type="pres">
      <dgm:prSet presAssocID="{21725380-5F06-426C-B975-3DA5F88A2E1E}" presName="parTxOnlySpace" presStyleCnt="0"/>
      <dgm:spPr/>
    </dgm:pt>
    <dgm:pt modelId="{F8375982-A10D-4D78-B76C-BB757FEE92FC}" type="pres">
      <dgm:prSet presAssocID="{71963819-7613-447D-B7BF-CFEA320EC0BA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2B2217D-C45E-4AA9-9ED4-1C3FACBCBFC7}" type="pres">
      <dgm:prSet presAssocID="{060BCA26-2556-4789-8280-8D2821BFFF3D}" presName="parTxOnlySpace" presStyleCnt="0"/>
      <dgm:spPr/>
    </dgm:pt>
    <dgm:pt modelId="{1CFEEF07-CA65-43A3-BC5D-368CC8C2A36D}" type="pres">
      <dgm:prSet presAssocID="{1A6093AE-0528-43C4-B87B-C15F80A5330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3F3E60A-8A75-4D86-9B37-6277A81F7259}" srcId="{DF9BB8D1-360A-407F-A8CF-40F2F77B45F7}" destId="{9FA76B02-A0C6-4DFE-9124-B1F2EBAC6BC6}" srcOrd="3" destOrd="0" parTransId="{FE2F6497-1F44-4E04-BDC8-739DEDC8C4E4}" sibTransId="{21725380-5F06-426C-B975-3DA5F88A2E1E}"/>
    <dgm:cxn modelId="{8CD8C61C-63BC-41E1-A493-6160E68A099A}" srcId="{DF9BB8D1-360A-407F-A8CF-40F2F77B45F7}" destId="{5095BBFB-7E8C-411B-9FA3-A9FC7D97C6BA}" srcOrd="2" destOrd="0" parTransId="{5DE32FDE-C27F-4124-8F56-560A2A91ABA9}" sibTransId="{3AC5ED4D-4785-41A9-B7FE-F47CC1DD29D1}"/>
    <dgm:cxn modelId="{A7128D23-219E-4D16-BC3E-7A563C8E6766}" type="presOf" srcId="{71963819-7613-447D-B7BF-CFEA320EC0BA}" destId="{F8375982-A10D-4D78-B76C-BB757FEE92FC}" srcOrd="0" destOrd="0" presId="urn:microsoft.com/office/officeart/2005/8/layout/chevron1"/>
    <dgm:cxn modelId="{B837D123-9F8B-4BEB-94D6-1B386CDE68CD}" type="presOf" srcId="{B413230F-4FD1-4A5C-80A8-2C3B7E678BDE}" destId="{074963A9-115C-4466-85DB-E54B01B78CA1}" srcOrd="0" destOrd="0" presId="urn:microsoft.com/office/officeart/2005/8/layout/chevron1"/>
    <dgm:cxn modelId="{AA9D7190-5DCA-4DB0-9388-2BC9C6145BEB}" srcId="{DF9BB8D1-360A-407F-A8CF-40F2F77B45F7}" destId="{71963819-7613-447D-B7BF-CFEA320EC0BA}" srcOrd="4" destOrd="0" parTransId="{E6DDF97A-566A-4969-ADB5-B61E5110D22B}" sibTransId="{060BCA26-2556-4789-8280-8D2821BFFF3D}"/>
    <dgm:cxn modelId="{F852C191-1692-417E-92FC-F0F78A5C64D1}" type="presOf" srcId="{1A6093AE-0528-43C4-B87B-C15F80A53303}" destId="{1CFEEF07-CA65-43A3-BC5D-368CC8C2A36D}" srcOrd="0" destOrd="0" presId="urn:microsoft.com/office/officeart/2005/8/layout/chevron1"/>
    <dgm:cxn modelId="{2E0980C1-1482-4430-8460-D5CBC33FBAF8}" type="presOf" srcId="{7D1B5FF3-3627-4DA0-8AF8-D453AF42FBD0}" destId="{E65B5428-4F1B-460A-93D9-1A2CAD8E5C18}" srcOrd="0" destOrd="0" presId="urn:microsoft.com/office/officeart/2005/8/layout/chevron1"/>
    <dgm:cxn modelId="{102D2DD1-BDB8-4FC9-95CA-C79E18B22DB1}" type="presOf" srcId="{9FA76B02-A0C6-4DFE-9124-B1F2EBAC6BC6}" destId="{BBBABBF7-6C14-4C43-97E3-C4BA2954F2E6}" srcOrd="0" destOrd="0" presId="urn:microsoft.com/office/officeart/2005/8/layout/chevron1"/>
    <dgm:cxn modelId="{59809FD5-1CB4-490F-83C9-E64F5E0F514A}" srcId="{DF9BB8D1-360A-407F-A8CF-40F2F77B45F7}" destId="{7D1B5FF3-3627-4DA0-8AF8-D453AF42FBD0}" srcOrd="1" destOrd="0" parTransId="{003C0A01-B84F-439E-AC31-E9698A28BCEB}" sibTransId="{107C0BB4-F807-46AE-97CD-43A01444B5FE}"/>
    <dgm:cxn modelId="{34B45CDA-E751-4218-A07B-777C3538FFA1}" type="presOf" srcId="{DF9BB8D1-360A-407F-A8CF-40F2F77B45F7}" destId="{2277B860-E4F6-4097-B5E6-8FB58F2C1CFD}" srcOrd="0" destOrd="0" presId="urn:microsoft.com/office/officeart/2005/8/layout/chevron1"/>
    <dgm:cxn modelId="{490D48E9-586B-4890-A4C7-5EE7144A4F02}" type="presOf" srcId="{5095BBFB-7E8C-411B-9FA3-A9FC7D97C6BA}" destId="{228F2A26-CA3C-4E20-804A-F2FD46E1F12C}" srcOrd="0" destOrd="0" presId="urn:microsoft.com/office/officeart/2005/8/layout/chevron1"/>
    <dgm:cxn modelId="{072C5BEC-7335-4772-9A26-49B4A949196B}" srcId="{DF9BB8D1-360A-407F-A8CF-40F2F77B45F7}" destId="{B413230F-4FD1-4A5C-80A8-2C3B7E678BDE}" srcOrd="0" destOrd="0" parTransId="{503EB97E-8827-43F6-BB84-332904AA7C6B}" sibTransId="{378DFFB8-0B4C-4A9B-A2DD-AFD95D86C676}"/>
    <dgm:cxn modelId="{D1B9D8FA-FDE2-4F85-AD97-029C5EC70D2F}" srcId="{DF9BB8D1-360A-407F-A8CF-40F2F77B45F7}" destId="{1A6093AE-0528-43C4-B87B-C15F80A53303}" srcOrd="5" destOrd="0" parTransId="{7CD8F58B-0415-4009-A635-C709C10D725B}" sibTransId="{365AFD95-3C99-44F8-8877-D2163E71D36A}"/>
    <dgm:cxn modelId="{7374822B-627D-4912-B14E-38F75DAC11D8}" type="presParOf" srcId="{2277B860-E4F6-4097-B5E6-8FB58F2C1CFD}" destId="{074963A9-115C-4466-85DB-E54B01B78CA1}" srcOrd="0" destOrd="0" presId="urn:microsoft.com/office/officeart/2005/8/layout/chevron1"/>
    <dgm:cxn modelId="{C1C254FB-7DE2-4B2F-8B06-57CEF746F897}" type="presParOf" srcId="{2277B860-E4F6-4097-B5E6-8FB58F2C1CFD}" destId="{5BCA2520-96E6-4AB2-923F-9A973CBF29A2}" srcOrd="1" destOrd="0" presId="urn:microsoft.com/office/officeart/2005/8/layout/chevron1"/>
    <dgm:cxn modelId="{D8C86863-6866-414D-B0F1-DD71B7DA6D57}" type="presParOf" srcId="{2277B860-E4F6-4097-B5E6-8FB58F2C1CFD}" destId="{E65B5428-4F1B-460A-93D9-1A2CAD8E5C18}" srcOrd="2" destOrd="0" presId="urn:microsoft.com/office/officeart/2005/8/layout/chevron1"/>
    <dgm:cxn modelId="{5447C3EA-3110-4796-9407-58787682B569}" type="presParOf" srcId="{2277B860-E4F6-4097-B5E6-8FB58F2C1CFD}" destId="{3FC3D4CA-2F39-4A19-A446-ED194565ACF7}" srcOrd="3" destOrd="0" presId="urn:microsoft.com/office/officeart/2005/8/layout/chevron1"/>
    <dgm:cxn modelId="{4F789281-CD2E-4105-9B6C-7CD5277E82FF}" type="presParOf" srcId="{2277B860-E4F6-4097-B5E6-8FB58F2C1CFD}" destId="{228F2A26-CA3C-4E20-804A-F2FD46E1F12C}" srcOrd="4" destOrd="0" presId="urn:microsoft.com/office/officeart/2005/8/layout/chevron1"/>
    <dgm:cxn modelId="{86FD01E9-0F36-4ADC-8A71-1152C10810C3}" type="presParOf" srcId="{2277B860-E4F6-4097-B5E6-8FB58F2C1CFD}" destId="{E5E9531D-B33B-4C76-BCB6-D5C6C8EBD7AB}" srcOrd="5" destOrd="0" presId="urn:microsoft.com/office/officeart/2005/8/layout/chevron1"/>
    <dgm:cxn modelId="{029D1CDB-AC62-46E6-99B0-F6DE5A824DE7}" type="presParOf" srcId="{2277B860-E4F6-4097-B5E6-8FB58F2C1CFD}" destId="{BBBABBF7-6C14-4C43-97E3-C4BA2954F2E6}" srcOrd="6" destOrd="0" presId="urn:microsoft.com/office/officeart/2005/8/layout/chevron1"/>
    <dgm:cxn modelId="{59B9F4C6-1AE0-4D0A-838A-BFC963E04A7F}" type="presParOf" srcId="{2277B860-E4F6-4097-B5E6-8FB58F2C1CFD}" destId="{BCB786D5-1B62-474B-8E94-A0C8F1A86313}" srcOrd="7" destOrd="0" presId="urn:microsoft.com/office/officeart/2005/8/layout/chevron1"/>
    <dgm:cxn modelId="{1DADF07A-CD62-45F3-AFB0-2AB447A9F931}" type="presParOf" srcId="{2277B860-E4F6-4097-B5E6-8FB58F2C1CFD}" destId="{F8375982-A10D-4D78-B76C-BB757FEE92FC}" srcOrd="8" destOrd="0" presId="urn:microsoft.com/office/officeart/2005/8/layout/chevron1"/>
    <dgm:cxn modelId="{C32EBA54-D570-4A78-8861-E868D533E76C}" type="presParOf" srcId="{2277B860-E4F6-4097-B5E6-8FB58F2C1CFD}" destId="{C2B2217D-C45E-4AA9-9ED4-1C3FACBCBFC7}" srcOrd="9" destOrd="0" presId="urn:microsoft.com/office/officeart/2005/8/layout/chevron1"/>
    <dgm:cxn modelId="{6B6C1D79-73D2-4F8C-9556-E00239A07F54}" type="presParOf" srcId="{2277B860-E4F6-4097-B5E6-8FB58F2C1CFD}" destId="{1CFEEF07-CA65-43A3-BC5D-368CC8C2A36D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559FF-DF50-42E8-A68F-6A91312F79B7}">
      <dsp:nvSpPr>
        <dsp:cNvPr id="0" name=""/>
        <dsp:cNvSpPr/>
      </dsp:nvSpPr>
      <dsp:spPr>
        <a:xfrm>
          <a:off x="5953" y="0"/>
          <a:ext cx="2214562" cy="661251"/>
        </a:xfrm>
        <a:prstGeom prst="chevron">
          <a:avLst/>
        </a:prstGeom>
        <a:gradFill rotWithShape="0">
          <a:gsLst>
            <a:gs pos="0">
              <a:srgbClr val="A5A5A5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Century Gothic" panose="020B0502020202020204" pitchFamily="34" charset="0"/>
            </a:rPr>
            <a:t>Pencarian</a:t>
          </a:r>
          <a:r>
            <a:rPr lang="en-US" sz="1500" kern="1200" dirty="0">
              <a:latin typeface="Century Gothic" panose="020B0502020202020204" pitchFamily="34" charset="0"/>
            </a:rPr>
            <a:t> </a:t>
          </a:r>
          <a:r>
            <a:rPr lang="en-US" sz="1400" kern="1200" dirty="0" err="1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embrio</a:t>
          </a:r>
          <a:r>
            <a:rPr lang="en-US" sz="1500" kern="1200" dirty="0">
              <a:latin typeface="Century Gothic" panose="020B0502020202020204" pitchFamily="34" charset="0"/>
            </a:rPr>
            <a:t> </a:t>
          </a:r>
          <a:r>
            <a:rPr lang="en-US" sz="1500" kern="1200" dirty="0" err="1">
              <a:latin typeface="Century Gothic" panose="020B0502020202020204" pitchFamily="34" charset="0"/>
            </a:rPr>
            <a:t>pokmas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336579" y="0"/>
        <a:ext cx="1553311" cy="661251"/>
      </dsp:txXfrm>
    </dsp:sp>
    <dsp:sp modelId="{B06BEE9D-71C7-4F50-BD80-DD4CE4534B69}">
      <dsp:nvSpPr>
        <dsp:cNvPr id="0" name=""/>
        <dsp:cNvSpPr/>
      </dsp:nvSpPr>
      <dsp:spPr>
        <a:xfrm>
          <a:off x="1999059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entury Gothic" panose="020B0502020202020204" pitchFamily="34" charset="0"/>
            </a:rPr>
            <a:t>Pembentukan</a:t>
          </a:r>
          <a:r>
            <a:rPr lang="en-US" sz="1400" kern="1200" dirty="0">
              <a:latin typeface="Century Gothic" panose="020B0502020202020204" pitchFamily="34" charset="0"/>
            </a:rPr>
            <a:t> </a:t>
          </a:r>
          <a:r>
            <a:rPr lang="en-US" sz="1400" kern="1200" dirty="0" err="1">
              <a:latin typeface="Century Gothic" panose="020B0502020202020204" pitchFamily="34" charset="0"/>
            </a:rPr>
            <a:t>Pokmas</a:t>
          </a:r>
          <a:r>
            <a:rPr lang="en-US" sz="1400" kern="1200" dirty="0">
              <a:latin typeface="Century Gothic" panose="020B0502020202020204" pitchFamily="34" charset="0"/>
            </a:rPr>
            <a:t> </a:t>
          </a:r>
          <a:r>
            <a:rPr lang="en-US" sz="1400" kern="1200" dirty="0" err="1">
              <a:latin typeface="Century Gothic" panose="020B0502020202020204" pitchFamily="34" charset="0"/>
            </a:rPr>
            <a:t>Awal</a:t>
          </a:r>
          <a:endParaRPr lang="en-US" sz="1400" kern="1200" dirty="0">
            <a:latin typeface="Century Gothic" panose="020B0502020202020204" pitchFamily="34" charset="0"/>
          </a:endParaRPr>
        </a:p>
      </dsp:txBody>
      <dsp:txXfrm>
        <a:off x="2329685" y="0"/>
        <a:ext cx="1553311" cy="661251"/>
      </dsp:txXfrm>
    </dsp:sp>
    <dsp:sp modelId="{70232266-2137-4DB6-B4F6-2383BCDD2FA6}">
      <dsp:nvSpPr>
        <dsp:cNvPr id="0" name=""/>
        <dsp:cNvSpPr/>
      </dsp:nvSpPr>
      <dsp:spPr>
        <a:xfrm>
          <a:off x="3992165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entury Gothic" panose="020B0502020202020204" pitchFamily="34" charset="0"/>
            </a:rPr>
            <a:t>Pencarian</a:t>
          </a:r>
          <a:r>
            <a:rPr lang="en-US" sz="1400" kern="1200" dirty="0">
              <a:latin typeface="Century Gothic" panose="020B0502020202020204" pitchFamily="34" charset="0"/>
            </a:rPr>
            <a:t> </a:t>
          </a:r>
          <a:r>
            <a:rPr lang="en-US" sz="1400" kern="1200" dirty="0" err="1">
              <a:latin typeface="Century Gothic" panose="020B0502020202020204" pitchFamily="34" charset="0"/>
            </a:rPr>
            <a:t>Lahan</a:t>
          </a:r>
          <a:endParaRPr lang="en-US" sz="1400" kern="1200" dirty="0">
            <a:latin typeface="Century Gothic" panose="020B0502020202020204" pitchFamily="34" charset="0"/>
          </a:endParaRPr>
        </a:p>
      </dsp:txBody>
      <dsp:txXfrm>
        <a:off x="4322791" y="0"/>
        <a:ext cx="1553311" cy="661251"/>
      </dsp:txXfrm>
    </dsp:sp>
    <dsp:sp modelId="{B248065D-F5C1-41E1-ACB2-63A5C15D4BDA}">
      <dsp:nvSpPr>
        <dsp:cNvPr id="0" name=""/>
        <dsp:cNvSpPr/>
      </dsp:nvSpPr>
      <dsp:spPr>
        <a:xfrm>
          <a:off x="5985271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entury Gothic" panose="020B0502020202020204" pitchFamily="34" charset="0"/>
            </a:rPr>
            <a:t>Perolehan</a:t>
          </a:r>
          <a:r>
            <a:rPr lang="en-US" sz="1400" kern="1200" dirty="0">
              <a:latin typeface="Century Gothic" panose="020B0502020202020204" pitchFamily="34" charset="0"/>
            </a:rPr>
            <a:t> </a:t>
          </a:r>
          <a:r>
            <a:rPr lang="en-US" sz="1400" kern="1200" dirty="0" err="1">
              <a:latin typeface="Century Gothic" panose="020B0502020202020204" pitchFamily="34" charset="0"/>
            </a:rPr>
            <a:t>Lahan</a:t>
          </a:r>
          <a:r>
            <a:rPr lang="en-US" sz="1400" kern="1200" dirty="0">
              <a:latin typeface="Century Gothic" panose="020B0502020202020204" pitchFamily="34" charset="0"/>
            </a:rPr>
            <a:t> / </a:t>
          </a:r>
          <a:r>
            <a:rPr lang="en-US" sz="1400" kern="1200" dirty="0" err="1">
              <a:latin typeface="Century Gothic" panose="020B0502020202020204" pitchFamily="34" charset="0"/>
            </a:rPr>
            <a:t>Pembelian</a:t>
          </a:r>
          <a:endParaRPr lang="en-US" sz="1400" kern="1200" dirty="0">
            <a:latin typeface="Century Gothic" panose="020B0502020202020204" pitchFamily="34" charset="0"/>
          </a:endParaRPr>
        </a:p>
      </dsp:txBody>
      <dsp:txXfrm>
        <a:off x="6315897" y="0"/>
        <a:ext cx="1553311" cy="661251"/>
      </dsp:txXfrm>
    </dsp:sp>
    <dsp:sp modelId="{8217E9B9-3404-48BB-AAF6-5B35672CAA0D}">
      <dsp:nvSpPr>
        <dsp:cNvPr id="0" name=""/>
        <dsp:cNvSpPr/>
      </dsp:nvSpPr>
      <dsp:spPr>
        <a:xfrm>
          <a:off x="7978378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entury Gothic" panose="020B0502020202020204" pitchFamily="34" charset="0"/>
            </a:rPr>
            <a:t>Pengajuan</a:t>
          </a:r>
          <a:r>
            <a:rPr lang="en-US" sz="1400" kern="1200" dirty="0">
              <a:latin typeface="Century Gothic" panose="020B0502020202020204" pitchFamily="34" charset="0"/>
            </a:rPr>
            <a:t> </a:t>
          </a:r>
          <a:r>
            <a:rPr lang="en-US" sz="1400" kern="1200" dirty="0" err="1">
              <a:latin typeface="Century Gothic" panose="020B0502020202020204" pitchFamily="34" charset="0"/>
            </a:rPr>
            <a:t>Bantuan</a:t>
          </a:r>
          <a:r>
            <a:rPr lang="en-US" sz="1400" kern="1200" dirty="0">
              <a:latin typeface="Century Gothic" panose="020B0502020202020204" pitchFamily="34" charset="0"/>
            </a:rPr>
            <a:t> </a:t>
          </a:r>
          <a:r>
            <a:rPr lang="en-US" sz="1400" kern="1200" dirty="0" err="1">
              <a:latin typeface="Century Gothic" panose="020B0502020202020204" pitchFamily="34" charset="0"/>
            </a:rPr>
            <a:t>Provinsi</a:t>
          </a:r>
          <a:endParaRPr lang="en-US" sz="1400" kern="1200" dirty="0">
            <a:latin typeface="Century Gothic" panose="020B0502020202020204" pitchFamily="34" charset="0"/>
          </a:endParaRPr>
        </a:p>
      </dsp:txBody>
      <dsp:txXfrm>
        <a:off x="8309004" y="0"/>
        <a:ext cx="1553311" cy="661251"/>
      </dsp:txXfrm>
    </dsp:sp>
    <dsp:sp modelId="{B98984B0-AAC0-46EF-8934-09393FB4D46A}">
      <dsp:nvSpPr>
        <dsp:cNvPr id="0" name=""/>
        <dsp:cNvSpPr/>
      </dsp:nvSpPr>
      <dsp:spPr>
        <a:xfrm>
          <a:off x="9971484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entury Gothic" panose="020B0502020202020204" pitchFamily="34" charset="0"/>
            </a:rPr>
            <a:t>Pengusulan</a:t>
          </a:r>
          <a:r>
            <a:rPr lang="en-US" sz="1400" kern="1200" dirty="0">
              <a:latin typeface="Century Gothic" panose="020B0502020202020204" pitchFamily="34" charset="0"/>
            </a:rPr>
            <a:t> </a:t>
          </a:r>
          <a:br>
            <a:rPr lang="en-US" sz="1400" kern="1200" dirty="0">
              <a:latin typeface="Century Gothic" panose="020B0502020202020204" pitchFamily="34" charset="0"/>
            </a:rPr>
          </a:br>
          <a:r>
            <a:rPr lang="en-US" sz="1400" kern="1200" dirty="0">
              <a:latin typeface="Century Gothic" panose="020B0502020202020204" pitchFamily="34" charset="0"/>
            </a:rPr>
            <a:t>e-planning</a:t>
          </a:r>
        </a:p>
      </dsp:txBody>
      <dsp:txXfrm>
        <a:off x="10302110" y="0"/>
        <a:ext cx="1553311" cy="661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963A9-115C-4466-85DB-E54B01B78CA1}">
      <dsp:nvSpPr>
        <dsp:cNvPr id="0" name=""/>
        <dsp:cNvSpPr/>
      </dsp:nvSpPr>
      <dsp:spPr>
        <a:xfrm>
          <a:off x="1649" y="475222"/>
          <a:ext cx="1360061" cy="73221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050" b="0" kern="1200" dirty="0">
              <a:latin typeface="Century Gothic" panose="020B0502020202020204" pitchFamily="34" charset="0"/>
              <a:cs typeface="Arial" pitchFamily="34" charset="0"/>
            </a:rPr>
            <a:t>SK </a:t>
          </a:r>
          <a:r>
            <a:rPr lang="en-US" altLang="ko-KR" sz="1050" b="0" kern="1200" dirty="0" err="1">
              <a:latin typeface="Century Gothic" panose="020B0502020202020204" pitchFamily="34" charset="0"/>
              <a:cs typeface="Arial" pitchFamily="34" charset="0"/>
            </a:rPr>
            <a:t>Gubernur</a:t>
          </a:r>
          <a:endParaRPr lang="en-US" sz="1050" b="0" kern="1200" dirty="0">
            <a:latin typeface="Century Gothic" panose="020B0502020202020204" pitchFamily="34" charset="0"/>
          </a:endParaRPr>
        </a:p>
      </dsp:txBody>
      <dsp:txXfrm>
        <a:off x="367758" y="475222"/>
        <a:ext cx="627843" cy="732218"/>
      </dsp:txXfrm>
    </dsp:sp>
    <dsp:sp modelId="{D8D1D428-047A-4D0A-8179-CDE241718CC4}">
      <dsp:nvSpPr>
        <dsp:cNvPr id="0" name=""/>
        <dsp:cNvSpPr/>
      </dsp:nvSpPr>
      <dsp:spPr>
        <a:xfrm>
          <a:off x="1225704" y="475222"/>
          <a:ext cx="1360061" cy="732218"/>
        </a:xfrm>
        <a:prstGeom prst="chevron">
          <a:avLst/>
        </a:prstGeom>
        <a:gradFill rotWithShape="0">
          <a:gsLst>
            <a:gs pos="0">
              <a:schemeClr val="accent3">
                <a:hueOff val="338825"/>
                <a:satOff val="12500"/>
                <a:lumOff val="-18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38825"/>
                <a:satOff val="12500"/>
                <a:lumOff val="-18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38825"/>
                <a:satOff val="12500"/>
                <a:lumOff val="-18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>
              <a:latin typeface="Century Gothic" panose="020B0502020202020204" pitchFamily="34" charset="0"/>
            </a:rPr>
            <a:t>Petunjuk Teknis</a:t>
          </a:r>
          <a:endParaRPr lang="en-US" sz="1050" b="0" kern="1200" dirty="0">
            <a:latin typeface="Century Gothic" panose="020B0502020202020204" pitchFamily="34" charset="0"/>
          </a:endParaRPr>
        </a:p>
      </dsp:txBody>
      <dsp:txXfrm>
        <a:off x="1591813" y="475222"/>
        <a:ext cx="627843" cy="732218"/>
      </dsp:txXfrm>
    </dsp:sp>
    <dsp:sp modelId="{247F8029-7883-4305-B5D6-6697B661C005}">
      <dsp:nvSpPr>
        <dsp:cNvPr id="0" name=""/>
        <dsp:cNvSpPr/>
      </dsp:nvSpPr>
      <dsp:spPr>
        <a:xfrm>
          <a:off x="2449759" y="475222"/>
          <a:ext cx="1311370" cy="732218"/>
        </a:xfrm>
        <a:prstGeom prst="chevron">
          <a:avLst/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>
              <a:latin typeface="Century Gothic" panose="020B0502020202020204" pitchFamily="34" charset="0"/>
            </a:rPr>
            <a:t>Bimtek Pokmas</a:t>
          </a:r>
          <a:endParaRPr lang="en-US" sz="1050" b="0" kern="1200" dirty="0">
            <a:latin typeface="Century Gothic" panose="020B0502020202020204" pitchFamily="34" charset="0"/>
          </a:endParaRPr>
        </a:p>
      </dsp:txBody>
      <dsp:txXfrm>
        <a:off x="2815868" y="475222"/>
        <a:ext cx="579152" cy="732218"/>
      </dsp:txXfrm>
    </dsp:sp>
    <dsp:sp modelId="{F5AD9E05-054E-4FB2-BBE9-9A755EE8EDEF}">
      <dsp:nvSpPr>
        <dsp:cNvPr id="0" name=""/>
        <dsp:cNvSpPr/>
      </dsp:nvSpPr>
      <dsp:spPr>
        <a:xfrm>
          <a:off x="3625124" y="475793"/>
          <a:ext cx="1652324" cy="731076"/>
        </a:xfrm>
        <a:prstGeom prst="chevron">
          <a:avLst/>
        </a:prstGeom>
        <a:gradFill rotWithShape="0">
          <a:gsLst>
            <a:gs pos="0">
              <a:schemeClr val="accent3">
                <a:hueOff val="1016475"/>
                <a:satOff val="37500"/>
                <a:lumOff val="-55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16475"/>
                <a:satOff val="37500"/>
                <a:lumOff val="-55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16475"/>
                <a:satOff val="37500"/>
                <a:lumOff val="-55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 err="1">
              <a:latin typeface="Century Gothic" panose="020B0502020202020204" pitchFamily="34" charset="0"/>
            </a:rPr>
            <a:t>Pembentukan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Pokmas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Penyelenggara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Swakelola</a:t>
          </a:r>
          <a:endParaRPr lang="en-US" sz="1050" b="0" kern="1200" dirty="0">
            <a:latin typeface="Century Gothic" panose="020B0502020202020204" pitchFamily="34" charset="0"/>
          </a:endParaRPr>
        </a:p>
      </dsp:txBody>
      <dsp:txXfrm>
        <a:off x="3990662" y="475793"/>
        <a:ext cx="921248" cy="731076"/>
      </dsp:txXfrm>
    </dsp:sp>
    <dsp:sp modelId="{8DDFEED5-6B63-4725-95AD-C7B6D4D6D927}">
      <dsp:nvSpPr>
        <dsp:cNvPr id="0" name=""/>
        <dsp:cNvSpPr/>
      </dsp:nvSpPr>
      <dsp:spPr>
        <a:xfrm>
          <a:off x="5141443" y="475222"/>
          <a:ext cx="1763700" cy="732218"/>
        </a:xfrm>
        <a:prstGeom prst="chevron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 err="1">
              <a:latin typeface="Century Gothic" panose="020B0502020202020204" pitchFamily="34" charset="0"/>
            </a:rPr>
            <a:t>Kontrak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swakelola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tipe</a:t>
          </a:r>
          <a:r>
            <a:rPr lang="en-US" sz="1050" b="0" kern="1200" dirty="0">
              <a:latin typeface="Century Gothic" panose="020B0502020202020204" pitchFamily="34" charset="0"/>
            </a:rPr>
            <a:t> 4 &amp; Nota </a:t>
          </a:r>
          <a:r>
            <a:rPr lang="en-US" sz="1050" b="0" kern="1200" dirty="0" err="1">
              <a:latin typeface="Century Gothic" panose="020B0502020202020204" pitchFamily="34" charset="0"/>
            </a:rPr>
            <a:t>Kesepahaman</a:t>
          </a:r>
          <a:endParaRPr lang="en-US" sz="1050" b="0" kern="1200" dirty="0">
            <a:latin typeface="Century Gothic" panose="020B0502020202020204" pitchFamily="34" charset="0"/>
          </a:endParaRPr>
        </a:p>
      </dsp:txBody>
      <dsp:txXfrm>
        <a:off x="5507552" y="475222"/>
        <a:ext cx="1031482" cy="732218"/>
      </dsp:txXfrm>
    </dsp:sp>
    <dsp:sp modelId="{7A9C8C16-FF84-4C06-A66C-E523F677CDA5}">
      <dsp:nvSpPr>
        <dsp:cNvPr id="0" name=""/>
        <dsp:cNvSpPr/>
      </dsp:nvSpPr>
      <dsp:spPr>
        <a:xfrm>
          <a:off x="6769137" y="475222"/>
          <a:ext cx="1579779" cy="732218"/>
        </a:xfrm>
        <a:prstGeom prst="chevron">
          <a:avLst/>
        </a:prstGeom>
        <a:gradFill rotWithShape="0">
          <a:gsLst>
            <a:gs pos="0">
              <a:schemeClr val="accent3">
                <a:hueOff val="1694124"/>
                <a:satOff val="62500"/>
                <a:lumOff val="-9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94124"/>
                <a:satOff val="62500"/>
                <a:lumOff val="-9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94124"/>
                <a:satOff val="62500"/>
                <a:lumOff val="-9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 err="1">
              <a:latin typeface="Century Gothic" panose="020B0502020202020204" pitchFamily="34" charset="0"/>
            </a:rPr>
            <a:t>Kunjungan</a:t>
          </a:r>
          <a:r>
            <a:rPr lang="en-US" sz="1050" b="0" kern="1200" dirty="0">
              <a:latin typeface="Century Gothic" panose="020B0502020202020204" pitchFamily="34" charset="0"/>
            </a:rPr>
            <a:t> Workshop</a:t>
          </a:r>
        </a:p>
      </dsp:txBody>
      <dsp:txXfrm>
        <a:off x="7135246" y="475222"/>
        <a:ext cx="847561" cy="732218"/>
      </dsp:txXfrm>
    </dsp:sp>
    <dsp:sp modelId="{B89D9441-D729-4974-AF57-050C5F435DF2}">
      <dsp:nvSpPr>
        <dsp:cNvPr id="0" name=""/>
        <dsp:cNvSpPr/>
      </dsp:nvSpPr>
      <dsp:spPr>
        <a:xfrm>
          <a:off x="8212910" y="475222"/>
          <a:ext cx="1389873" cy="732218"/>
        </a:xfrm>
        <a:prstGeom prst="chevron">
          <a:avLst/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>
              <a:latin typeface="Century Gothic" panose="020B0502020202020204" pitchFamily="34" charset="0"/>
            </a:rPr>
            <a:t>Survey Harga ke Toko Material</a:t>
          </a:r>
          <a:endParaRPr lang="en-US" sz="1050" b="0" kern="1200" dirty="0">
            <a:latin typeface="Century Gothic" panose="020B0502020202020204" pitchFamily="34" charset="0"/>
          </a:endParaRPr>
        </a:p>
      </dsp:txBody>
      <dsp:txXfrm>
        <a:off x="8579019" y="475222"/>
        <a:ext cx="657655" cy="732218"/>
      </dsp:txXfrm>
    </dsp:sp>
    <dsp:sp modelId="{CE992AD3-F8B7-4A77-9042-E84F1D8C4C51}">
      <dsp:nvSpPr>
        <dsp:cNvPr id="0" name=""/>
        <dsp:cNvSpPr/>
      </dsp:nvSpPr>
      <dsp:spPr>
        <a:xfrm>
          <a:off x="9466777" y="475222"/>
          <a:ext cx="1537617" cy="732218"/>
        </a:xfrm>
        <a:prstGeom prst="chevron">
          <a:avLst/>
        </a:prstGeom>
        <a:gradFill rotWithShape="0">
          <a:gsLst>
            <a:gs pos="0">
              <a:schemeClr val="accent3">
                <a:hueOff val="2371774"/>
                <a:satOff val="87500"/>
                <a:lumOff val="-128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371774"/>
                <a:satOff val="87500"/>
                <a:lumOff val="-128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371774"/>
                <a:satOff val="87500"/>
                <a:lumOff val="-128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 err="1">
              <a:latin typeface="Century Gothic" panose="020B0502020202020204" pitchFamily="34" charset="0"/>
            </a:rPr>
            <a:t>Pengadaan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barang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ruspin</a:t>
          </a:r>
          <a:r>
            <a:rPr lang="en-US" sz="1050" b="0" kern="1200" dirty="0">
              <a:latin typeface="Century Gothic" panose="020B0502020202020204" pitchFamily="34" charset="0"/>
            </a:rPr>
            <a:t> &amp; </a:t>
          </a:r>
          <a:r>
            <a:rPr lang="en-US" sz="1050" b="0" kern="1200" dirty="0" err="1">
              <a:latin typeface="Century Gothic" panose="020B0502020202020204" pitchFamily="34" charset="0"/>
            </a:rPr>
            <a:t>toko</a:t>
          </a:r>
          <a:r>
            <a:rPr lang="en-US" sz="1050" b="0" kern="1200" dirty="0">
              <a:latin typeface="Century Gothic" panose="020B0502020202020204" pitchFamily="34" charset="0"/>
            </a:rPr>
            <a:t> material</a:t>
          </a:r>
        </a:p>
      </dsp:txBody>
      <dsp:txXfrm>
        <a:off x="9832886" y="475222"/>
        <a:ext cx="805399" cy="732218"/>
      </dsp:txXfrm>
    </dsp:sp>
    <dsp:sp modelId="{BF3D8DDF-CCFE-4414-87BE-4571244A78B6}">
      <dsp:nvSpPr>
        <dsp:cNvPr id="0" name=""/>
        <dsp:cNvSpPr/>
      </dsp:nvSpPr>
      <dsp:spPr>
        <a:xfrm>
          <a:off x="10868388" y="475793"/>
          <a:ext cx="1360061" cy="731076"/>
        </a:xfrm>
        <a:prstGeom prst="chevr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 err="1">
              <a:latin typeface="Century Gothic" panose="020B0502020202020204" pitchFamily="34" charset="0"/>
            </a:rPr>
            <a:t>Kontrak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penerima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dgn</a:t>
          </a:r>
          <a:r>
            <a:rPr lang="en-US" sz="1050" b="0" kern="1200" dirty="0">
              <a:latin typeface="Century Gothic" panose="020B0502020202020204" pitchFamily="34" charset="0"/>
            </a:rPr>
            <a:t> </a:t>
          </a:r>
          <a:r>
            <a:rPr lang="en-US" sz="1050" b="0" kern="1200" dirty="0" err="1">
              <a:latin typeface="Century Gothic" panose="020B0502020202020204" pitchFamily="34" charset="0"/>
            </a:rPr>
            <a:t>penyedia</a:t>
          </a:r>
          <a:endParaRPr lang="en-US" sz="1050" b="0" kern="1200" dirty="0">
            <a:latin typeface="Century Gothic" panose="020B0502020202020204" pitchFamily="34" charset="0"/>
          </a:endParaRPr>
        </a:p>
      </dsp:txBody>
      <dsp:txXfrm>
        <a:off x="11233926" y="475793"/>
        <a:ext cx="628985" cy="7310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963A9-115C-4466-85DB-E54B01B78CA1}">
      <dsp:nvSpPr>
        <dsp:cNvPr id="0" name=""/>
        <dsp:cNvSpPr/>
      </dsp:nvSpPr>
      <dsp:spPr>
        <a:xfrm>
          <a:off x="5953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 err="1">
              <a:latin typeface="Century Gothic" panose="020B0502020202020204" pitchFamily="34" charset="0"/>
              <a:cs typeface="Arial" pitchFamily="34" charset="0"/>
            </a:rPr>
            <a:t>Penyusunan</a:t>
          </a:r>
          <a:r>
            <a:rPr lang="en-US" altLang="ko-KR" sz="1200" b="1" kern="1200" dirty="0">
              <a:latin typeface="Century Gothic" panose="020B0502020202020204" pitchFamily="34" charset="0"/>
              <a:cs typeface="Arial" pitchFamily="34" charset="0"/>
            </a:rPr>
            <a:t> </a:t>
          </a:r>
          <a:r>
            <a:rPr lang="en-US" altLang="ko-KR" sz="1200" b="1" kern="1200" dirty="0" err="1">
              <a:latin typeface="Century Gothic" panose="020B0502020202020204" pitchFamily="34" charset="0"/>
              <a:cs typeface="Arial" pitchFamily="34" charset="0"/>
            </a:rPr>
            <a:t>Siteplan</a:t>
          </a:r>
          <a:endParaRPr lang="en-US" sz="1200" kern="1200" dirty="0">
            <a:latin typeface="Century Gothic" panose="020B0502020202020204" pitchFamily="34" charset="0"/>
          </a:endParaRPr>
        </a:p>
      </dsp:txBody>
      <dsp:txXfrm>
        <a:off x="336579" y="0"/>
        <a:ext cx="1553311" cy="661251"/>
      </dsp:txXfrm>
    </dsp:sp>
    <dsp:sp modelId="{E65B5428-4F1B-460A-93D9-1A2CAD8E5C18}">
      <dsp:nvSpPr>
        <dsp:cNvPr id="0" name=""/>
        <dsp:cNvSpPr/>
      </dsp:nvSpPr>
      <dsp:spPr>
        <a:xfrm>
          <a:off x="1999059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Century Gothic" panose="020B0502020202020204" pitchFamily="34" charset="0"/>
            </a:rPr>
            <a:t>Pematangan</a:t>
          </a:r>
          <a:r>
            <a:rPr lang="en-US" sz="1200" kern="1200" dirty="0">
              <a:latin typeface="Century Gothic" panose="020B0502020202020204" pitchFamily="34" charset="0"/>
            </a:rPr>
            <a:t> </a:t>
          </a:r>
          <a:r>
            <a:rPr lang="en-US" sz="1200" kern="1200" dirty="0" err="1">
              <a:latin typeface="Century Gothic" panose="020B0502020202020204" pitchFamily="34" charset="0"/>
            </a:rPr>
            <a:t>Lahan</a:t>
          </a:r>
          <a:endParaRPr lang="en-US" sz="1200" kern="1200" dirty="0">
            <a:latin typeface="Century Gothic" panose="020B0502020202020204" pitchFamily="34" charset="0"/>
          </a:endParaRPr>
        </a:p>
      </dsp:txBody>
      <dsp:txXfrm>
        <a:off x="2329685" y="0"/>
        <a:ext cx="1553311" cy="661251"/>
      </dsp:txXfrm>
    </dsp:sp>
    <dsp:sp modelId="{228F2A26-CA3C-4E20-804A-F2FD46E1F12C}">
      <dsp:nvSpPr>
        <dsp:cNvPr id="0" name=""/>
        <dsp:cNvSpPr/>
      </dsp:nvSpPr>
      <dsp:spPr>
        <a:xfrm>
          <a:off x="3992165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Century Gothic" panose="020B0502020202020204" pitchFamily="34" charset="0"/>
            </a:rPr>
            <a:t>Swadaya</a:t>
          </a:r>
          <a:r>
            <a:rPr lang="en-US" sz="1200" kern="1200" dirty="0">
              <a:latin typeface="Century Gothic" panose="020B0502020202020204" pitchFamily="34" charset="0"/>
            </a:rPr>
            <a:t> Pembangunan </a:t>
          </a:r>
          <a:r>
            <a:rPr lang="en-US" sz="1200" kern="1200" dirty="0" err="1">
              <a:latin typeface="Century Gothic" panose="020B0502020202020204" pitchFamily="34" charset="0"/>
            </a:rPr>
            <a:t>Pondasi</a:t>
          </a:r>
          <a:endParaRPr lang="en-US" sz="1200" kern="1200" dirty="0">
            <a:latin typeface="Century Gothic" panose="020B0502020202020204" pitchFamily="34" charset="0"/>
          </a:endParaRPr>
        </a:p>
      </dsp:txBody>
      <dsp:txXfrm>
        <a:off x="4322791" y="0"/>
        <a:ext cx="1553311" cy="661251"/>
      </dsp:txXfrm>
    </dsp:sp>
    <dsp:sp modelId="{BBBABBF7-6C14-4C43-97E3-C4BA2954F2E6}">
      <dsp:nvSpPr>
        <dsp:cNvPr id="0" name=""/>
        <dsp:cNvSpPr/>
      </dsp:nvSpPr>
      <dsp:spPr>
        <a:xfrm>
          <a:off x="5985271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Century Gothic" panose="020B0502020202020204" pitchFamily="34" charset="0"/>
            </a:rPr>
            <a:t>Pelatihan</a:t>
          </a:r>
          <a:r>
            <a:rPr lang="en-US" sz="1200" kern="1200" dirty="0">
              <a:latin typeface="Century Gothic" panose="020B0502020202020204" pitchFamily="34" charset="0"/>
            </a:rPr>
            <a:t> RUSPIN</a:t>
          </a:r>
        </a:p>
      </dsp:txBody>
      <dsp:txXfrm>
        <a:off x="6315897" y="0"/>
        <a:ext cx="1553311" cy="661251"/>
      </dsp:txXfrm>
    </dsp:sp>
    <dsp:sp modelId="{F8375982-A10D-4D78-B76C-BB757FEE92FC}">
      <dsp:nvSpPr>
        <dsp:cNvPr id="0" name=""/>
        <dsp:cNvSpPr/>
      </dsp:nvSpPr>
      <dsp:spPr>
        <a:xfrm>
          <a:off x="7978378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Century Gothic" panose="020B0502020202020204" pitchFamily="34" charset="0"/>
            </a:rPr>
            <a:t>Perakitan</a:t>
          </a:r>
          <a:r>
            <a:rPr lang="en-US" sz="1200" kern="1200" dirty="0">
              <a:latin typeface="Century Gothic" panose="020B0502020202020204" pitchFamily="34" charset="0"/>
            </a:rPr>
            <a:t> RUSPIN </a:t>
          </a:r>
          <a:r>
            <a:rPr lang="en-US" sz="1200" kern="1200" dirty="0" err="1">
              <a:latin typeface="Century Gothic" panose="020B0502020202020204" pitchFamily="34" charset="0"/>
            </a:rPr>
            <a:t>oleh</a:t>
          </a:r>
          <a:r>
            <a:rPr lang="en-US" sz="1200" kern="1200" dirty="0">
              <a:latin typeface="Century Gothic" panose="020B0502020202020204" pitchFamily="34" charset="0"/>
            </a:rPr>
            <a:t> </a:t>
          </a:r>
          <a:r>
            <a:rPr lang="en-US" sz="1200" kern="1200" dirty="0" err="1">
              <a:latin typeface="Century Gothic" panose="020B0502020202020204" pitchFamily="34" charset="0"/>
            </a:rPr>
            <a:t>Pokmas</a:t>
          </a:r>
          <a:endParaRPr lang="en-US" sz="1200" kern="1200" dirty="0">
            <a:latin typeface="Century Gothic" panose="020B0502020202020204" pitchFamily="34" charset="0"/>
          </a:endParaRPr>
        </a:p>
      </dsp:txBody>
      <dsp:txXfrm>
        <a:off x="8309004" y="0"/>
        <a:ext cx="1553311" cy="661251"/>
      </dsp:txXfrm>
    </dsp:sp>
    <dsp:sp modelId="{1CFEEF07-CA65-43A3-BC5D-368CC8C2A36D}">
      <dsp:nvSpPr>
        <dsp:cNvPr id="0" name=""/>
        <dsp:cNvSpPr/>
      </dsp:nvSpPr>
      <dsp:spPr>
        <a:xfrm>
          <a:off x="9971484" y="0"/>
          <a:ext cx="2214562" cy="661251"/>
        </a:xfrm>
        <a:prstGeom prst="chevr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Pembangunan Non RUSPIN</a:t>
          </a:r>
        </a:p>
      </dsp:txBody>
      <dsp:txXfrm>
        <a:off x="10302110" y="0"/>
        <a:ext cx="1553311" cy="661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2FC57-E1F8-4F59-A87C-2833007EAF5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A06BE-7519-4B21-9E1D-AE6D6E69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ACAC0-59EA-4916-9995-398D6BEB88C3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B2C62-FE30-453D-946B-754E9E42C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 spacing + Page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 spacing + Page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7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DC36-8EFA-4378-9855-E019C55AC47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21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DC36-8EFA-4378-9855-E019C55AC47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3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DC36-8EFA-4378-9855-E019C55AC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607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DC36-8EFA-4378-9855-E019C55AC47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46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DC36-8EFA-4378-9855-E019C55AC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30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DC36-8EFA-4378-9855-E019C55AC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1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700" y="5078187"/>
            <a:ext cx="3222058" cy="9646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D1A0-04AB-4DD4-B9DB-BDEC5E64C94C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3EA80-260A-4EE9-83BB-E6DD04DEA906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6"/>
            <a:ext cx="3924300" cy="28495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9813" y="5067300"/>
            <a:ext cx="3913187" cy="1319213"/>
          </a:xfrm>
        </p:spPr>
        <p:txBody>
          <a:bodyPr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0274-DEF2-4F5D-8F74-69D0554CED55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07FBE-061D-452C-A8A6-213063CF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A3535-1708-499D-B5D2-7D8F9FD18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06063-A112-49AB-80C8-504D99EC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4C8D5-F898-4318-A76D-1FBD8732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6EC76-E8E8-4FFA-B671-7FA2F3EF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11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599B4-6AB2-4190-82B5-7667EE1E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FBFB3-AD86-4E39-B8AE-B4EC1452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4AF55-C114-4B60-9A20-56B00A11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19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927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53563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670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2720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532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8050" y="2000250"/>
            <a:ext cx="4667250" cy="33988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D4DA8-2D4A-4F06-BECA-044AF4113FB4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550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739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18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001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460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864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688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249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8E4CD2F-19FD-4D06-B1F3-52C4E8F04EF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96182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9752D35-94A9-482B-B5CB-634979BBD92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090284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9302DB8-5453-4391-88B9-E8AC1DFF4BD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084387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1549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139F7A-DB49-4747-BE08-2A8FB28A42D4}"/>
              </a:ext>
            </a:extLst>
          </p:cNvPr>
          <p:cNvGrpSpPr/>
          <p:nvPr userDrawn="1"/>
        </p:nvGrpSpPr>
        <p:grpSpPr>
          <a:xfrm>
            <a:off x="7407953" y="971475"/>
            <a:ext cx="4036500" cy="2217783"/>
            <a:chOff x="-548507" y="477868"/>
            <a:chExt cx="11570449" cy="635717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B696E14-E4FC-4CAD-B619-D5D6531CDBAC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C7A3BAB-C316-4570-8C02-FA57705CEA19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3B5317-9A0B-4143-B85C-C6333005AA83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5C3FC81-1AF3-4E17-B97B-AE88B8681995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33F2209-582D-4124-A8AA-0D03E8CB0BD8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291033-212C-4813-B044-97CA11AA96C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A495EE9-E152-4FF0-9201-54652D96C9BF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986D480-D6AF-445E-B186-E7DADA254298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4320F5-7635-4ABC-8E7E-37CE4D7E3783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A24AE20-9881-4F48-B624-6F384E4D805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3A01168-DF4A-49DF-9EB2-F8083891FDF3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B6DEAE7-705F-43A1-B2A9-88B7876C008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03F237-F11B-47DE-A8FC-A59A36AB846E}"/>
              </a:ext>
            </a:extLst>
          </p:cNvPr>
          <p:cNvGrpSpPr/>
          <p:nvPr userDrawn="1"/>
        </p:nvGrpSpPr>
        <p:grpSpPr>
          <a:xfrm>
            <a:off x="7407953" y="3842291"/>
            <a:ext cx="4036500" cy="2217783"/>
            <a:chOff x="-548507" y="477868"/>
            <a:chExt cx="11570449" cy="635717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E13D25-B44B-45EE-AD49-945CED521D9E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A27622-138F-42A4-B619-E1EDEBE65B61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228C124-8565-4874-988E-BD6CF00778B3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D24E54F-694E-4CFC-8FD6-7C7EF289E445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9545CB5-C583-4ACC-BDCA-981B72D1FB0E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D2342B7-5FBD-443E-9EF8-8EC1EF4976B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0A7BCF3-E9A3-43E2-A838-B49E56800AC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870E4160-EB42-4706-876E-7A6CB3AFB2FB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F18B2B1-2502-4DDA-8AC8-94AC43C59053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5D08569-B08C-4E8A-A321-5A99E049284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8B869B9-AA3C-4354-99B8-56B1FB119A8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D59C257-136E-45D5-9223-3ADC5C6B8D8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E51ADC-8BC1-455E-BA55-8AA7DC898FC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956092" y="1111547"/>
            <a:ext cx="2927081" cy="1749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CD9D3DB-2220-4596-A5BF-72EE7B9609A5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956092" y="3984257"/>
            <a:ext cx="2927081" cy="1749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347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43910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873-7D47-483D-BCB4-50DD9806C720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8904"/>
            <a:ext cx="3119669" cy="6490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18453" y="178904"/>
            <a:ext cx="3119669" cy="6490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1489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id="{EE289FF9-BA24-4B74-91D0-A352EED5CA14}"/>
              </a:ext>
            </a:extLst>
          </p:cNvPr>
          <p:cNvSpPr/>
          <p:nvPr userDrawn="1"/>
        </p:nvSpPr>
        <p:spPr>
          <a:xfrm>
            <a:off x="3597965" y="1301929"/>
            <a:ext cx="8289234" cy="5029200"/>
          </a:xfrm>
          <a:prstGeom prst="frame">
            <a:avLst>
              <a:gd name="adj1" fmla="val 9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0881F345-7416-4CA4-813E-57AAA18D7E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6370" y="709751"/>
            <a:ext cx="4296728" cy="4968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0E28CAD-AAB2-4FAD-8B07-DA86876356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16183" y="2023797"/>
            <a:ext cx="4200933" cy="26247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1182167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4807046C-F888-4A36-A40A-256FAD5D0C4E}"/>
              </a:ext>
            </a:extLst>
          </p:cNvPr>
          <p:cNvSpPr/>
          <p:nvPr userDrawn="1"/>
        </p:nvSpPr>
        <p:spPr>
          <a:xfrm>
            <a:off x="356152" y="473558"/>
            <a:ext cx="11479696" cy="5910884"/>
          </a:xfrm>
          <a:prstGeom prst="frame">
            <a:avLst>
              <a:gd name="adj1" fmla="val 58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6396103F-7E16-4445-B7A5-DADC79F7C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28" y="258417"/>
            <a:ext cx="10895743" cy="368741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514756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6F4EEB4-6583-4B5F-914D-B48FDE24D3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04079" y="3577044"/>
            <a:ext cx="3100540" cy="3100540"/>
          </a:xfrm>
          <a:custGeom>
            <a:avLst/>
            <a:gdLst>
              <a:gd name="connsiteX0" fmla="*/ 1550271 w 3100540"/>
              <a:gd name="connsiteY0" fmla="*/ 0 h 3100540"/>
              <a:gd name="connsiteX1" fmla="*/ 1677817 w 3100540"/>
              <a:gd name="connsiteY1" fmla="*/ 52831 h 3100540"/>
              <a:gd name="connsiteX2" fmla="*/ 3047710 w 3100540"/>
              <a:gd name="connsiteY2" fmla="*/ 1422724 h 3100540"/>
              <a:gd name="connsiteX3" fmla="*/ 3047710 w 3100540"/>
              <a:gd name="connsiteY3" fmla="*/ 1677815 h 3100540"/>
              <a:gd name="connsiteX4" fmla="*/ 1677815 w 3100540"/>
              <a:gd name="connsiteY4" fmla="*/ 3047710 h 3100540"/>
              <a:gd name="connsiteX5" fmla="*/ 1422725 w 3100540"/>
              <a:gd name="connsiteY5" fmla="*/ 3047710 h 3100540"/>
              <a:gd name="connsiteX6" fmla="*/ 52832 w 3100540"/>
              <a:gd name="connsiteY6" fmla="*/ 1677816 h 3100540"/>
              <a:gd name="connsiteX7" fmla="*/ 52832 w 3100540"/>
              <a:gd name="connsiteY7" fmla="*/ 1422726 h 3100540"/>
              <a:gd name="connsiteX8" fmla="*/ 1422726 w 3100540"/>
              <a:gd name="connsiteY8" fmla="*/ 52831 h 3100540"/>
              <a:gd name="connsiteX9" fmla="*/ 1550271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1" y="0"/>
                </a:moveTo>
                <a:cubicBezTo>
                  <a:pt x="1596434" y="0"/>
                  <a:pt x="1642596" y="17610"/>
                  <a:pt x="1677817" y="52831"/>
                </a:cubicBezTo>
                <a:lnTo>
                  <a:pt x="3047710" y="1422724"/>
                </a:lnTo>
                <a:cubicBezTo>
                  <a:pt x="3118151" y="1493166"/>
                  <a:pt x="3118151" y="1607373"/>
                  <a:pt x="3047710" y="1677815"/>
                </a:cubicBezTo>
                <a:lnTo>
                  <a:pt x="1677815" y="3047710"/>
                </a:lnTo>
                <a:cubicBezTo>
                  <a:pt x="1607374" y="3118151"/>
                  <a:pt x="1493166" y="3118151"/>
                  <a:pt x="1422725" y="3047710"/>
                </a:cubicBezTo>
                <a:lnTo>
                  <a:pt x="52832" y="1677816"/>
                </a:lnTo>
                <a:cubicBezTo>
                  <a:pt x="-17610" y="1607375"/>
                  <a:pt x="-17610" y="1493167"/>
                  <a:pt x="52832" y="1422726"/>
                </a:cubicBezTo>
                <a:lnTo>
                  <a:pt x="1422726" y="52831"/>
                </a:lnTo>
                <a:cubicBezTo>
                  <a:pt x="1457947" y="17610"/>
                  <a:pt x="1504109" y="0"/>
                  <a:pt x="15502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318C2DA-4692-4840-BBAF-64272F41D6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711" y="1890533"/>
            <a:ext cx="3100541" cy="3100540"/>
          </a:xfrm>
          <a:custGeom>
            <a:avLst/>
            <a:gdLst>
              <a:gd name="connsiteX0" fmla="*/ 1550272 w 3100541"/>
              <a:gd name="connsiteY0" fmla="*/ 0 h 3100540"/>
              <a:gd name="connsiteX1" fmla="*/ 1677817 w 3100541"/>
              <a:gd name="connsiteY1" fmla="*/ 52831 h 3100540"/>
              <a:gd name="connsiteX2" fmla="*/ 3047710 w 3100541"/>
              <a:gd name="connsiteY2" fmla="*/ 1422724 h 3100540"/>
              <a:gd name="connsiteX3" fmla="*/ 3047710 w 3100541"/>
              <a:gd name="connsiteY3" fmla="*/ 1677815 h 3100540"/>
              <a:gd name="connsiteX4" fmla="*/ 1677815 w 3100541"/>
              <a:gd name="connsiteY4" fmla="*/ 3047710 h 3100540"/>
              <a:gd name="connsiteX5" fmla="*/ 1422725 w 3100541"/>
              <a:gd name="connsiteY5" fmla="*/ 3047710 h 3100540"/>
              <a:gd name="connsiteX6" fmla="*/ 52832 w 3100541"/>
              <a:gd name="connsiteY6" fmla="*/ 1677816 h 3100540"/>
              <a:gd name="connsiteX7" fmla="*/ 52832 w 3100541"/>
              <a:gd name="connsiteY7" fmla="*/ 1422726 h 3100540"/>
              <a:gd name="connsiteX8" fmla="*/ 1422727 w 3100541"/>
              <a:gd name="connsiteY8" fmla="*/ 52831 h 3100540"/>
              <a:gd name="connsiteX9" fmla="*/ 1550272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2" y="0"/>
                </a:moveTo>
                <a:cubicBezTo>
                  <a:pt x="1596434" y="0"/>
                  <a:pt x="1642596" y="17610"/>
                  <a:pt x="1677817" y="52831"/>
                </a:cubicBezTo>
                <a:lnTo>
                  <a:pt x="3047710" y="1422724"/>
                </a:lnTo>
                <a:cubicBezTo>
                  <a:pt x="3118152" y="1493166"/>
                  <a:pt x="3118152" y="1607373"/>
                  <a:pt x="3047710" y="1677815"/>
                </a:cubicBezTo>
                <a:lnTo>
                  <a:pt x="1677815" y="3047710"/>
                </a:lnTo>
                <a:cubicBezTo>
                  <a:pt x="1607374" y="3118151"/>
                  <a:pt x="1493166" y="3118151"/>
                  <a:pt x="1422725" y="3047710"/>
                </a:cubicBezTo>
                <a:lnTo>
                  <a:pt x="52832" y="1677816"/>
                </a:lnTo>
                <a:cubicBezTo>
                  <a:pt x="-17610" y="1607375"/>
                  <a:pt x="-17610" y="1493167"/>
                  <a:pt x="52832" y="1422726"/>
                </a:cubicBezTo>
                <a:lnTo>
                  <a:pt x="1422727" y="52831"/>
                </a:lnTo>
                <a:cubicBezTo>
                  <a:pt x="1457948" y="17610"/>
                  <a:pt x="1504110" y="0"/>
                  <a:pt x="15502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61E1271-8E26-4A56-89E0-8D56BC4E57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04079" y="204021"/>
            <a:ext cx="3100540" cy="3100540"/>
          </a:xfrm>
          <a:custGeom>
            <a:avLst/>
            <a:gdLst>
              <a:gd name="connsiteX0" fmla="*/ 1550272 w 3100540"/>
              <a:gd name="connsiteY0" fmla="*/ 0 h 3100540"/>
              <a:gd name="connsiteX1" fmla="*/ 1677817 w 3100540"/>
              <a:gd name="connsiteY1" fmla="*/ 52831 h 3100540"/>
              <a:gd name="connsiteX2" fmla="*/ 3047710 w 3100540"/>
              <a:gd name="connsiteY2" fmla="*/ 1422724 h 3100540"/>
              <a:gd name="connsiteX3" fmla="*/ 3047710 w 3100540"/>
              <a:gd name="connsiteY3" fmla="*/ 1677814 h 3100540"/>
              <a:gd name="connsiteX4" fmla="*/ 1677815 w 3100540"/>
              <a:gd name="connsiteY4" fmla="*/ 3047709 h 3100540"/>
              <a:gd name="connsiteX5" fmla="*/ 1422725 w 3100540"/>
              <a:gd name="connsiteY5" fmla="*/ 3047709 h 3100540"/>
              <a:gd name="connsiteX6" fmla="*/ 52832 w 3100540"/>
              <a:gd name="connsiteY6" fmla="*/ 1677816 h 3100540"/>
              <a:gd name="connsiteX7" fmla="*/ 52832 w 3100540"/>
              <a:gd name="connsiteY7" fmla="*/ 1422726 h 3100540"/>
              <a:gd name="connsiteX8" fmla="*/ 1422726 w 3100540"/>
              <a:gd name="connsiteY8" fmla="*/ 52831 h 3100540"/>
              <a:gd name="connsiteX9" fmla="*/ 1550272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2" y="0"/>
                </a:moveTo>
                <a:cubicBezTo>
                  <a:pt x="1596434" y="0"/>
                  <a:pt x="1642596" y="17610"/>
                  <a:pt x="1677817" y="52831"/>
                </a:cubicBezTo>
                <a:lnTo>
                  <a:pt x="3047710" y="1422724"/>
                </a:lnTo>
                <a:cubicBezTo>
                  <a:pt x="3118151" y="1493166"/>
                  <a:pt x="3118151" y="1607373"/>
                  <a:pt x="3047710" y="1677814"/>
                </a:cubicBezTo>
                <a:lnTo>
                  <a:pt x="1677815" y="3047709"/>
                </a:lnTo>
                <a:cubicBezTo>
                  <a:pt x="1607374" y="3118151"/>
                  <a:pt x="1493166" y="3118151"/>
                  <a:pt x="1422725" y="3047709"/>
                </a:cubicBezTo>
                <a:lnTo>
                  <a:pt x="52832" y="1677816"/>
                </a:lnTo>
                <a:cubicBezTo>
                  <a:pt x="-17610" y="1607375"/>
                  <a:pt x="-17610" y="1493167"/>
                  <a:pt x="52832" y="1422726"/>
                </a:cubicBezTo>
                <a:lnTo>
                  <a:pt x="1422726" y="52831"/>
                </a:lnTo>
                <a:cubicBezTo>
                  <a:pt x="1457947" y="17610"/>
                  <a:pt x="1504109" y="0"/>
                  <a:pt x="15502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74FD296-6253-4D1F-B77E-613D6A9042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26385" y="0"/>
            <a:ext cx="7865615" cy="6858000"/>
          </a:xfrm>
          <a:custGeom>
            <a:avLst/>
            <a:gdLst>
              <a:gd name="connsiteX0" fmla="*/ 3354914 w 7865615"/>
              <a:gd name="connsiteY0" fmla="*/ 0 h 6858000"/>
              <a:gd name="connsiteX1" fmla="*/ 4457065 w 7865615"/>
              <a:gd name="connsiteY1" fmla="*/ 0 h 6858000"/>
              <a:gd name="connsiteX2" fmla="*/ 5619038 w 7865615"/>
              <a:gd name="connsiteY2" fmla="*/ 0 h 6858000"/>
              <a:gd name="connsiteX3" fmla="*/ 7865615 w 7865615"/>
              <a:gd name="connsiteY3" fmla="*/ 0 h 6858000"/>
              <a:gd name="connsiteX4" fmla="*/ 7865615 w 7865615"/>
              <a:gd name="connsiteY4" fmla="*/ 6858000 h 6858000"/>
              <a:gd name="connsiteX5" fmla="*/ 7212263 w 7865615"/>
              <a:gd name="connsiteY5" fmla="*/ 6858000 h 6858000"/>
              <a:gd name="connsiteX6" fmla="*/ 4480673 w 7865615"/>
              <a:gd name="connsiteY6" fmla="*/ 6858000 h 6858000"/>
              <a:gd name="connsiteX7" fmla="*/ 3331306 w 7865615"/>
              <a:gd name="connsiteY7" fmla="*/ 6858000 h 6858000"/>
              <a:gd name="connsiteX8" fmla="*/ 60732 w 7865615"/>
              <a:gd name="connsiteY8" fmla="*/ 3587426 h 6858000"/>
              <a:gd name="connsiteX9" fmla="*/ 60732 w 7865615"/>
              <a:gd name="connsiteY9" fmla="*/ 3294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615" h="6858000">
                <a:moveTo>
                  <a:pt x="3354914" y="0"/>
                </a:moveTo>
                <a:lnTo>
                  <a:pt x="4457065" y="0"/>
                </a:lnTo>
                <a:lnTo>
                  <a:pt x="5619038" y="0"/>
                </a:lnTo>
                <a:lnTo>
                  <a:pt x="7865615" y="0"/>
                </a:lnTo>
                <a:lnTo>
                  <a:pt x="7865615" y="6858000"/>
                </a:lnTo>
                <a:lnTo>
                  <a:pt x="7212263" y="6858000"/>
                </a:lnTo>
                <a:lnTo>
                  <a:pt x="4480673" y="6858000"/>
                </a:lnTo>
                <a:lnTo>
                  <a:pt x="3331306" y="6858000"/>
                </a:lnTo>
                <a:lnTo>
                  <a:pt x="60732" y="3587426"/>
                </a:lnTo>
                <a:cubicBezTo>
                  <a:pt x="-20244" y="3506449"/>
                  <a:pt x="-20244" y="3375159"/>
                  <a:pt x="60732" y="32941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4720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CFB63C-8719-4A56-9AE9-2AE7BBFD27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3"/>
            <a:ext cx="7219949" cy="6791323"/>
          </a:xfrm>
          <a:custGeom>
            <a:avLst/>
            <a:gdLst>
              <a:gd name="connsiteX0" fmla="*/ 6373343 w 7219949"/>
              <a:gd name="connsiteY0" fmla="*/ 5762674 h 6791323"/>
              <a:gd name="connsiteX1" fmla="*/ 6413754 w 7219949"/>
              <a:gd name="connsiteY1" fmla="*/ 5791064 h 6791323"/>
              <a:gd name="connsiteX2" fmla="*/ 6422746 w 7219949"/>
              <a:gd name="connsiteY2" fmla="*/ 5798985 h 6791323"/>
              <a:gd name="connsiteX3" fmla="*/ 6422797 w 7219949"/>
              <a:gd name="connsiteY3" fmla="*/ 5799972 h 6791323"/>
              <a:gd name="connsiteX4" fmla="*/ 6417097 w 7219949"/>
              <a:gd name="connsiteY4" fmla="*/ 5796731 h 6791323"/>
              <a:gd name="connsiteX5" fmla="*/ 6421197 w 7219949"/>
              <a:gd name="connsiteY5" fmla="*/ 5803224 h 6791323"/>
              <a:gd name="connsiteX6" fmla="*/ 6423069 w 7219949"/>
              <a:gd name="connsiteY6" fmla="*/ 5805289 h 6791323"/>
              <a:gd name="connsiteX7" fmla="*/ 6423280 w 7219949"/>
              <a:gd name="connsiteY7" fmla="*/ 5809382 h 6791323"/>
              <a:gd name="connsiteX8" fmla="*/ 6409944 w 7219949"/>
              <a:gd name="connsiteY8" fmla="*/ 5797636 h 6791323"/>
              <a:gd name="connsiteX9" fmla="*/ 1540022 w 7219949"/>
              <a:gd name="connsiteY9" fmla="*/ 5527312 h 6791323"/>
              <a:gd name="connsiteX10" fmla="*/ 1522578 w 7219949"/>
              <a:gd name="connsiteY10" fmla="*/ 5529871 h 6791323"/>
              <a:gd name="connsiteX11" fmla="*/ 1509084 w 7219949"/>
              <a:gd name="connsiteY11" fmla="*/ 5542239 h 6791323"/>
              <a:gd name="connsiteX12" fmla="*/ 1523166 w 7219949"/>
              <a:gd name="connsiteY12" fmla="*/ 5546372 h 6791323"/>
              <a:gd name="connsiteX13" fmla="*/ 1550935 w 7219949"/>
              <a:gd name="connsiteY13" fmla="*/ 5543314 h 6791323"/>
              <a:gd name="connsiteX14" fmla="*/ 1571395 w 7219949"/>
              <a:gd name="connsiteY14" fmla="*/ 5533722 h 6791323"/>
              <a:gd name="connsiteX15" fmla="*/ 1559206 w 7219949"/>
              <a:gd name="connsiteY15" fmla="*/ 5531447 h 6791323"/>
              <a:gd name="connsiteX16" fmla="*/ 1444220 w 7219949"/>
              <a:gd name="connsiteY16" fmla="*/ 5502038 h 6791323"/>
              <a:gd name="connsiteX17" fmla="*/ 1442366 w 7219949"/>
              <a:gd name="connsiteY17" fmla="*/ 5504927 h 6791323"/>
              <a:gd name="connsiteX18" fmla="*/ 1445716 w 7219949"/>
              <a:gd name="connsiteY18" fmla="*/ 5504667 h 6791323"/>
              <a:gd name="connsiteX19" fmla="*/ 1109001 w 7219949"/>
              <a:gd name="connsiteY19" fmla="*/ 5399894 h 6791323"/>
              <a:gd name="connsiteX20" fmla="*/ 1088139 w 7219949"/>
              <a:gd name="connsiteY20" fmla="*/ 5430615 h 6791323"/>
              <a:gd name="connsiteX21" fmla="*/ 1154903 w 7219949"/>
              <a:gd name="connsiteY21" fmla="*/ 5493637 h 6791323"/>
              <a:gd name="connsiteX22" fmla="*/ 1199413 w 7219949"/>
              <a:gd name="connsiteY22" fmla="*/ 5502038 h 6791323"/>
              <a:gd name="connsiteX23" fmla="*/ 1203154 w 7219949"/>
              <a:gd name="connsiteY23" fmla="*/ 5506753 h 6791323"/>
              <a:gd name="connsiteX24" fmla="*/ 1221483 w 7219949"/>
              <a:gd name="connsiteY24" fmla="*/ 5500369 h 6791323"/>
              <a:gd name="connsiteX25" fmla="*/ 1254063 w 7219949"/>
              <a:gd name="connsiteY25" fmla="*/ 5500404 h 6791323"/>
              <a:gd name="connsiteX26" fmla="*/ 1257548 w 7219949"/>
              <a:gd name="connsiteY26" fmla="*/ 5502518 h 6791323"/>
              <a:gd name="connsiteX27" fmla="*/ 1259224 w 7219949"/>
              <a:gd name="connsiteY27" fmla="*/ 5501513 h 6791323"/>
              <a:gd name="connsiteX28" fmla="*/ 1269888 w 7219949"/>
              <a:gd name="connsiteY28" fmla="*/ 5506239 h 6791323"/>
              <a:gd name="connsiteX29" fmla="*/ 1271060 w 7219949"/>
              <a:gd name="connsiteY29" fmla="*/ 5511704 h 6791323"/>
              <a:gd name="connsiteX30" fmla="*/ 1284187 w 7219949"/>
              <a:gd name="connsiteY30" fmla="*/ 5528103 h 6791323"/>
              <a:gd name="connsiteX31" fmla="*/ 1295893 w 7219949"/>
              <a:gd name="connsiteY31" fmla="*/ 5528899 h 6791323"/>
              <a:gd name="connsiteX32" fmla="*/ 1329134 w 7219949"/>
              <a:gd name="connsiteY32" fmla="*/ 5523362 h 6791323"/>
              <a:gd name="connsiteX33" fmla="*/ 1345023 w 7219949"/>
              <a:gd name="connsiteY33" fmla="*/ 5522735 h 6791323"/>
              <a:gd name="connsiteX34" fmla="*/ 1332945 w 7219949"/>
              <a:gd name="connsiteY34" fmla="*/ 5502038 h 6791323"/>
              <a:gd name="connsiteX35" fmla="*/ 1306980 w 7219949"/>
              <a:gd name="connsiteY35" fmla="*/ 5439018 h 6791323"/>
              <a:gd name="connsiteX36" fmla="*/ 1173450 w 7219949"/>
              <a:gd name="connsiteY36" fmla="*/ 5413812 h 6791323"/>
              <a:gd name="connsiteX37" fmla="*/ 1125229 w 7219949"/>
              <a:gd name="connsiteY37" fmla="*/ 5409611 h 6791323"/>
              <a:gd name="connsiteX38" fmla="*/ 1109001 w 7219949"/>
              <a:gd name="connsiteY38" fmla="*/ 5399894 h 6791323"/>
              <a:gd name="connsiteX39" fmla="*/ 1 w 7219949"/>
              <a:gd name="connsiteY39" fmla="*/ 5033886 h 6791323"/>
              <a:gd name="connsiteX40" fmla="*/ 20697 w 7219949"/>
              <a:gd name="connsiteY40" fmla="*/ 5050987 h 6791323"/>
              <a:gd name="connsiteX41" fmla="*/ 27306 w 7219949"/>
              <a:gd name="connsiteY41" fmla="*/ 5098712 h 6791323"/>
              <a:gd name="connsiteX42" fmla="*/ 75524 w 7219949"/>
              <a:gd name="connsiteY42" fmla="*/ 5149127 h 6791323"/>
              <a:gd name="connsiteX43" fmla="*/ 309203 w 7219949"/>
              <a:gd name="connsiteY43" fmla="*/ 5291971 h 6791323"/>
              <a:gd name="connsiteX44" fmla="*/ 353715 w 7219949"/>
              <a:gd name="connsiteY44" fmla="*/ 5350789 h 6791323"/>
              <a:gd name="connsiteX45" fmla="*/ 223891 w 7219949"/>
              <a:gd name="connsiteY45" fmla="*/ 5333986 h 6791323"/>
              <a:gd name="connsiteX46" fmla="*/ 45852 w 7219949"/>
              <a:gd name="connsiteY46" fmla="*/ 5266763 h 6791323"/>
              <a:gd name="connsiteX47" fmla="*/ 1 w 7219949"/>
              <a:gd name="connsiteY47" fmla="*/ 5245499 h 6791323"/>
              <a:gd name="connsiteX48" fmla="*/ 6018519 w 7219949"/>
              <a:gd name="connsiteY48" fmla="*/ 3828679 h 6791323"/>
              <a:gd name="connsiteX49" fmla="*/ 6061272 w 7219949"/>
              <a:gd name="connsiteY49" fmla="*/ 3852562 h 6791323"/>
              <a:gd name="connsiteX50" fmla="*/ 6123598 w 7219949"/>
              <a:gd name="connsiteY50" fmla="*/ 3899316 h 6791323"/>
              <a:gd name="connsiteX51" fmla="*/ 6135571 w 7219949"/>
              <a:gd name="connsiteY51" fmla="*/ 3918704 h 6791323"/>
              <a:gd name="connsiteX52" fmla="*/ 6095110 w 7219949"/>
              <a:gd name="connsiteY52" fmla="*/ 3884769 h 6791323"/>
              <a:gd name="connsiteX53" fmla="*/ 6067502 w 7219949"/>
              <a:gd name="connsiteY53" fmla="*/ 3862695 h 6791323"/>
              <a:gd name="connsiteX54" fmla="*/ 6058500 w 7219949"/>
              <a:gd name="connsiteY54" fmla="*/ 3857305 h 6791323"/>
              <a:gd name="connsiteX55" fmla="*/ 6028122 w 7219949"/>
              <a:gd name="connsiteY55" fmla="*/ 3839975 h 6791323"/>
              <a:gd name="connsiteX56" fmla="*/ 6018519 w 7219949"/>
              <a:gd name="connsiteY56" fmla="*/ 3828679 h 6791323"/>
              <a:gd name="connsiteX57" fmla="*/ 5917528 w 7219949"/>
              <a:gd name="connsiteY57" fmla="*/ 3369309 h 6791323"/>
              <a:gd name="connsiteX58" fmla="*/ 5932912 w 7219949"/>
              <a:gd name="connsiteY58" fmla="*/ 3381207 h 6791323"/>
              <a:gd name="connsiteX59" fmla="*/ 5934660 w 7219949"/>
              <a:gd name="connsiteY59" fmla="*/ 3383263 h 6791323"/>
              <a:gd name="connsiteX60" fmla="*/ 5930917 w 7219949"/>
              <a:gd name="connsiteY60" fmla="*/ 3380432 h 6791323"/>
              <a:gd name="connsiteX61" fmla="*/ 6015135 w 7219949"/>
              <a:gd name="connsiteY61" fmla="*/ 2860684 h 6791323"/>
              <a:gd name="connsiteX62" fmla="*/ 6020320 w 7219949"/>
              <a:gd name="connsiteY62" fmla="*/ 2864266 h 6791323"/>
              <a:gd name="connsiteX63" fmla="*/ 6021276 w 7219949"/>
              <a:gd name="connsiteY63" fmla="*/ 2864967 h 6791323"/>
              <a:gd name="connsiteX64" fmla="*/ 6021151 w 7219949"/>
              <a:gd name="connsiteY64" fmla="*/ 2865757 h 6791323"/>
              <a:gd name="connsiteX65" fmla="*/ 6017986 w 7219949"/>
              <a:gd name="connsiteY65" fmla="*/ 2863246 h 6791323"/>
              <a:gd name="connsiteX66" fmla="*/ 5801996 w 7219949"/>
              <a:gd name="connsiteY66" fmla="*/ 2690461 h 6791323"/>
              <a:gd name="connsiteX67" fmla="*/ 5803170 w 7219949"/>
              <a:gd name="connsiteY67" fmla="*/ 2691043 h 6791323"/>
              <a:gd name="connsiteX68" fmla="*/ 5805707 w 7219949"/>
              <a:gd name="connsiteY68" fmla="*/ 2693665 h 6791323"/>
              <a:gd name="connsiteX69" fmla="*/ 5803117 w 7219949"/>
              <a:gd name="connsiteY69" fmla="*/ 2692169 h 6791323"/>
              <a:gd name="connsiteX70" fmla="*/ 5802846 w 7219949"/>
              <a:gd name="connsiteY70" fmla="*/ 2691627 h 6791323"/>
              <a:gd name="connsiteX71" fmla="*/ 5801996 w 7219949"/>
              <a:gd name="connsiteY71" fmla="*/ 2690461 h 6791323"/>
              <a:gd name="connsiteX72" fmla="*/ 5712609 w 7219949"/>
              <a:gd name="connsiteY72" fmla="*/ 2643924 h 6791323"/>
              <a:gd name="connsiteX73" fmla="*/ 5716036 w 7219949"/>
              <a:gd name="connsiteY73" fmla="*/ 2646416 h 6791323"/>
              <a:gd name="connsiteX74" fmla="*/ 5712958 w 7219949"/>
              <a:gd name="connsiteY74" fmla="*/ 2644329 h 6791323"/>
              <a:gd name="connsiteX75" fmla="*/ 6874443 w 7219949"/>
              <a:gd name="connsiteY75" fmla="*/ 1314142 h 6791323"/>
              <a:gd name="connsiteX76" fmla="*/ 6887098 w 7219949"/>
              <a:gd name="connsiteY76" fmla="*/ 1320495 h 6791323"/>
              <a:gd name="connsiteX77" fmla="*/ 6911869 w 7219949"/>
              <a:gd name="connsiteY77" fmla="*/ 1346903 h 6791323"/>
              <a:gd name="connsiteX78" fmla="*/ 6919419 w 7219949"/>
              <a:gd name="connsiteY78" fmla="*/ 1354642 h 6791323"/>
              <a:gd name="connsiteX79" fmla="*/ 6947175 w 7219949"/>
              <a:gd name="connsiteY79" fmla="*/ 1376475 h 6791323"/>
              <a:gd name="connsiteX80" fmla="*/ 6995137 w 7219949"/>
              <a:gd name="connsiteY80" fmla="*/ 1412403 h 6791323"/>
              <a:gd name="connsiteX81" fmla="*/ 7014744 w 7219949"/>
              <a:gd name="connsiteY81" fmla="*/ 1427412 h 6791323"/>
              <a:gd name="connsiteX82" fmla="*/ 7045544 w 7219949"/>
              <a:gd name="connsiteY82" fmla="*/ 1457454 h 6791323"/>
              <a:gd name="connsiteX83" fmla="*/ 7061838 w 7219949"/>
              <a:gd name="connsiteY83" fmla="*/ 1471102 h 6791323"/>
              <a:gd name="connsiteX84" fmla="*/ 7091714 w 7219949"/>
              <a:gd name="connsiteY84" fmla="*/ 1496126 h 6791323"/>
              <a:gd name="connsiteX85" fmla="*/ 7114038 w 7219949"/>
              <a:gd name="connsiteY85" fmla="*/ 1513409 h 6791323"/>
              <a:gd name="connsiteX86" fmla="*/ 7140637 w 7219949"/>
              <a:gd name="connsiteY86" fmla="*/ 1528968 h 6791323"/>
              <a:gd name="connsiteX87" fmla="*/ 7141158 w 7219949"/>
              <a:gd name="connsiteY87" fmla="*/ 1529398 h 6791323"/>
              <a:gd name="connsiteX88" fmla="*/ 7138593 w 7219949"/>
              <a:gd name="connsiteY88" fmla="*/ 1533830 h 6791323"/>
              <a:gd name="connsiteX89" fmla="*/ 7124726 w 7219949"/>
              <a:gd name="connsiteY89" fmla="*/ 1544846 h 6791323"/>
              <a:gd name="connsiteX90" fmla="*/ 7099056 w 7219949"/>
              <a:gd name="connsiteY90" fmla="*/ 1523496 h 6791323"/>
              <a:gd name="connsiteX91" fmla="*/ 7096937 w 7219949"/>
              <a:gd name="connsiteY91" fmla="*/ 1520307 h 6791323"/>
              <a:gd name="connsiteX92" fmla="*/ 7108397 w 7219949"/>
              <a:gd name="connsiteY92" fmla="*/ 1528492 h 6791323"/>
              <a:gd name="connsiteX93" fmla="*/ 7111710 w 7219949"/>
              <a:gd name="connsiteY93" fmla="*/ 1529851 h 6791323"/>
              <a:gd name="connsiteX94" fmla="*/ 7110188 w 7219949"/>
              <a:gd name="connsiteY94" fmla="*/ 1525747 h 6791323"/>
              <a:gd name="connsiteX95" fmla="*/ 7103234 w 7219949"/>
              <a:gd name="connsiteY95" fmla="*/ 1517093 h 6791323"/>
              <a:gd name="connsiteX96" fmla="*/ 7058257 w 7219949"/>
              <a:gd name="connsiteY96" fmla="*/ 1476591 h 6791323"/>
              <a:gd name="connsiteX97" fmla="*/ 6908883 w 7219949"/>
              <a:gd name="connsiteY97" fmla="*/ 1351478 h 6791323"/>
              <a:gd name="connsiteX98" fmla="*/ 6874443 w 7219949"/>
              <a:gd name="connsiteY98" fmla="*/ 1314142 h 6791323"/>
              <a:gd name="connsiteX99" fmla="*/ 6661736 w 7219949"/>
              <a:gd name="connsiteY99" fmla="*/ 1273216 h 6791323"/>
              <a:gd name="connsiteX100" fmla="*/ 6671078 w 7219949"/>
              <a:gd name="connsiteY100" fmla="*/ 1278211 h 6791323"/>
              <a:gd name="connsiteX101" fmla="*/ 6695521 w 7219949"/>
              <a:gd name="connsiteY101" fmla="*/ 1298683 h 6791323"/>
              <a:gd name="connsiteX102" fmla="*/ 6734408 w 7219949"/>
              <a:gd name="connsiteY102" fmla="*/ 1322768 h 6791323"/>
              <a:gd name="connsiteX103" fmla="*/ 6750704 w 7219949"/>
              <a:gd name="connsiteY103" fmla="*/ 1336417 h 6791323"/>
              <a:gd name="connsiteX104" fmla="*/ 6833971 w 7219949"/>
              <a:gd name="connsiteY104" fmla="*/ 1401916 h 6791323"/>
              <a:gd name="connsiteX105" fmla="*/ 6846625 w 7219949"/>
              <a:gd name="connsiteY105" fmla="*/ 1408272 h 6791323"/>
              <a:gd name="connsiteX106" fmla="*/ 6801052 w 7219949"/>
              <a:gd name="connsiteY106" fmla="*/ 1368685 h 6791323"/>
              <a:gd name="connsiteX107" fmla="*/ 6801649 w 7219949"/>
              <a:gd name="connsiteY107" fmla="*/ 1367769 h 6791323"/>
              <a:gd name="connsiteX108" fmla="*/ 6847820 w 7219949"/>
              <a:gd name="connsiteY108" fmla="*/ 1406440 h 6791323"/>
              <a:gd name="connsiteX109" fmla="*/ 6874094 w 7219949"/>
              <a:gd name="connsiteY109" fmla="*/ 1428448 h 6791323"/>
              <a:gd name="connsiteX110" fmla="*/ 6875058 w 7219949"/>
              <a:gd name="connsiteY110" fmla="*/ 1439534 h 6791323"/>
              <a:gd name="connsiteX111" fmla="*/ 6875306 w 7219949"/>
              <a:gd name="connsiteY111" fmla="*/ 1440882 h 6791323"/>
              <a:gd name="connsiteX112" fmla="*/ 6872919 w 7219949"/>
              <a:gd name="connsiteY112" fmla="*/ 1438783 h 6791323"/>
              <a:gd name="connsiteX113" fmla="*/ 6867815 w 7219949"/>
              <a:gd name="connsiteY113" fmla="*/ 1440167 h 6791323"/>
              <a:gd name="connsiteX114" fmla="*/ 6863577 w 7219949"/>
              <a:gd name="connsiteY114" fmla="*/ 1433787 h 6791323"/>
              <a:gd name="connsiteX115" fmla="*/ 6847282 w 7219949"/>
              <a:gd name="connsiteY115" fmla="*/ 1420139 h 6791323"/>
              <a:gd name="connsiteX116" fmla="*/ 6842178 w 7219949"/>
              <a:gd name="connsiteY116" fmla="*/ 1421523 h 6791323"/>
              <a:gd name="connsiteX117" fmla="*/ 6837941 w 7219949"/>
              <a:gd name="connsiteY117" fmla="*/ 1415144 h 6791323"/>
              <a:gd name="connsiteX118" fmla="*/ 6824360 w 7219949"/>
              <a:gd name="connsiteY118" fmla="*/ 1403770 h 6791323"/>
              <a:gd name="connsiteX119" fmla="*/ 6817137 w 7219949"/>
              <a:gd name="connsiteY119" fmla="*/ 1401965 h 6791323"/>
              <a:gd name="connsiteX120" fmla="*/ 6806872 w 7219949"/>
              <a:gd name="connsiteY120" fmla="*/ 1391951 h 6791323"/>
              <a:gd name="connsiteX121" fmla="*/ 6787263 w 7219949"/>
              <a:gd name="connsiteY121" fmla="*/ 1376942 h 6791323"/>
              <a:gd name="connsiteX122" fmla="*/ 6768849 w 7219949"/>
              <a:gd name="connsiteY122" fmla="*/ 1360104 h 6791323"/>
              <a:gd name="connsiteX123" fmla="*/ 6755270 w 7219949"/>
              <a:gd name="connsiteY123" fmla="*/ 1348729 h 6791323"/>
              <a:gd name="connsiteX124" fmla="*/ 6722679 w 7219949"/>
              <a:gd name="connsiteY124" fmla="*/ 1321431 h 6791323"/>
              <a:gd name="connsiteX125" fmla="*/ 6694923 w 7219949"/>
              <a:gd name="connsiteY125" fmla="*/ 1299599 h 6791323"/>
              <a:gd name="connsiteX126" fmla="*/ 6681074 w 7219949"/>
              <a:gd name="connsiteY126" fmla="*/ 1295074 h 6791323"/>
              <a:gd name="connsiteX127" fmla="*/ 6662660 w 7219949"/>
              <a:gd name="connsiteY127" fmla="*/ 1278235 h 6791323"/>
              <a:gd name="connsiteX128" fmla="*/ 6661736 w 7219949"/>
              <a:gd name="connsiteY128" fmla="*/ 1273216 h 6791323"/>
              <a:gd name="connsiteX129" fmla="*/ 0 w 7219949"/>
              <a:gd name="connsiteY129" fmla="*/ 0 h 6791323"/>
              <a:gd name="connsiteX130" fmla="*/ 6972406 w 7219949"/>
              <a:gd name="connsiteY130" fmla="*/ 0 h 6791323"/>
              <a:gd name="connsiteX131" fmla="*/ 6976138 w 7219949"/>
              <a:gd name="connsiteY131" fmla="*/ 3025 h 6791323"/>
              <a:gd name="connsiteX132" fmla="*/ 7039194 w 7219949"/>
              <a:gd name="connsiteY132" fmla="*/ 150070 h 6791323"/>
              <a:gd name="connsiteX133" fmla="*/ 6968720 w 7219949"/>
              <a:gd name="connsiteY133" fmla="*/ 225694 h 6791323"/>
              <a:gd name="connsiteX134" fmla="*/ 6927918 w 7219949"/>
              <a:gd name="connsiteY134" fmla="*/ 271907 h 6791323"/>
              <a:gd name="connsiteX135" fmla="*/ 6898245 w 7219949"/>
              <a:gd name="connsiteY135" fmla="*/ 246701 h 6791323"/>
              <a:gd name="connsiteX136" fmla="*/ 6879700 w 7219949"/>
              <a:gd name="connsiteY136" fmla="*/ 234099 h 6791323"/>
              <a:gd name="connsiteX137" fmla="*/ 6819888 w 7219949"/>
              <a:gd name="connsiteY137" fmla="*/ 250377 h 6791323"/>
              <a:gd name="connsiteX138" fmla="*/ 6809591 w 7219949"/>
              <a:gd name="connsiteY138" fmla="*/ 247177 h 6791323"/>
              <a:gd name="connsiteX139" fmla="*/ 6854840 w 7219949"/>
              <a:gd name="connsiteY139" fmla="*/ 305140 h 6791323"/>
              <a:gd name="connsiteX140" fmla="*/ 6996193 w 7219949"/>
              <a:gd name="connsiteY140" fmla="*/ 495970 h 6791323"/>
              <a:gd name="connsiteX141" fmla="*/ 7022160 w 7219949"/>
              <a:gd name="connsiteY141" fmla="*/ 542186 h 6791323"/>
              <a:gd name="connsiteX142" fmla="*/ 6973940 w 7219949"/>
              <a:gd name="connsiteY142" fmla="*/ 579998 h 6791323"/>
              <a:gd name="connsiteX143" fmla="*/ 6858954 w 7219949"/>
              <a:gd name="connsiteY143" fmla="*/ 596802 h 6791323"/>
              <a:gd name="connsiteX144" fmla="*/ 6773643 w 7219949"/>
              <a:gd name="connsiteY144" fmla="*/ 533782 h 6791323"/>
              <a:gd name="connsiteX145" fmla="*/ 6755096 w 7219949"/>
              <a:gd name="connsiteY145" fmla="*/ 500173 h 6791323"/>
              <a:gd name="connsiteX146" fmla="*/ 6706878 w 7219949"/>
              <a:gd name="connsiteY146" fmla="*/ 411945 h 6791323"/>
              <a:gd name="connsiteX147" fmla="*/ 6658658 w 7219949"/>
              <a:gd name="connsiteY147" fmla="*/ 407744 h 6791323"/>
              <a:gd name="connsiteX148" fmla="*/ 6632692 w 7219949"/>
              <a:gd name="connsiteY148" fmla="*/ 411945 h 6791323"/>
              <a:gd name="connsiteX149" fmla="*/ 6636401 w 7219949"/>
              <a:gd name="connsiteY149" fmla="*/ 378334 h 6791323"/>
              <a:gd name="connsiteX150" fmla="*/ 6645211 w 7219949"/>
              <a:gd name="connsiteY150" fmla="*/ 338946 h 6791323"/>
              <a:gd name="connsiteX151" fmla="*/ 6638682 w 7219949"/>
              <a:gd name="connsiteY151" fmla="*/ 330642 h 6791323"/>
              <a:gd name="connsiteX152" fmla="*/ 6629003 w 7219949"/>
              <a:gd name="connsiteY152" fmla="*/ 328429 h 6791323"/>
              <a:gd name="connsiteX153" fmla="*/ 6612637 w 7219949"/>
              <a:gd name="connsiteY153" fmla="*/ 318125 h 6791323"/>
              <a:gd name="connsiteX154" fmla="*/ 6566929 w 7219949"/>
              <a:gd name="connsiteY154" fmla="*/ 282867 h 6791323"/>
              <a:gd name="connsiteX155" fmla="*/ 6521417 w 7219949"/>
              <a:gd name="connsiteY155" fmla="*/ 253869 h 6791323"/>
              <a:gd name="connsiteX156" fmla="*/ 6516468 w 7219949"/>
              <a:gd name="connsiteY156" fmla="*/ 249391 h 6791323"/>
              <a:gd name="connsiteX157" fmla="*/ 6453141 w 7219949"/>
              <a:gd name="connsiteY157" fmla="*/ 217291 h 6791323"/>
              <a:gd name="connsiteX158" fmla="*/ 6412340 w 7219949"/>
              <a:gd name="connsiteY158" fmla="*/ 213092 h 6791323"/>
              <a:gd name="connsiteX159" fmla="*/ 6404667 w 7219949"/>
              <a:gd name="connsiteY159" fmla="*/ 240606 h 6791323"/>
              <a:gd name="connsiteX160" fmla="*/ 6453468 w 7219949"/>
              <a:gd name="connsiteY160" fmla="*/ 321004 h 6791323"/>
              <a:gd name="connsiteX161" fmla="*/ 6475397 w 7219949"/>
              <a:gd name="connsiteY161" fmla="*/ 339129 h 6791323"/>
              <a:gd name="connsiteX162" fmla="*/ 6608927 w 7219949"/>
              <a:gd name="connsiteY162" fmla="*/ 465170 h 6791323"/>
              <a:gd name="connsiteX163" fmla="*/ 6620054 w 7219949"/>
              <a:gd name="connsiteY163" fmla="*/ 477775 h 6791323"/>
              <a:gd name="connsiteX164" fmla="*/ 6694237 w 7219949"/>
              <a:gd name="connsiteY164" fmla="*/ 578607 h 6791323"/>
              <a:gd name="connsiteX165" fmla="*/ 7113377 w 7219949"/>
              <a:gd name="connsiteY165" fmla="*/ 948322 h 6791323"/>
              <a:gd name="connsiteX166" fmla="*/ 7128214 w 7219949"/>
              <a:gd name="connsiteY166" fmla="*/ 994538 h 6791323"/>
              <a:gd name="connsiteX167" fmla="*/ 7091123 w 7219949"/>
              <a:gd name="connsiteY167" fmla="*/ 1007141 h 6791323"/>
              <a:gd name="connsiteX168" fmla="*/ 6987266 w 7219949"/>
              <a:gd name="connsiteY168" fmla="*/ 986133 h 6791323"/>
              <a:gd name="connsiteX169" fmla="*/ 6879700 w 7219949"/>
              <a:gd name="connsiteY169" fmla="*/ 939920 h 6791323"/>
              <a:gd name="connsiteX170" fmla="*/ 6779551 w 7219949"/>
              <a:gd name="connsiteY170" fmla="*/ 881101 h 6791323"/>
              <a:gd name="connsiteX171" fmla="*/ 6730404 w 7219949"/>
              <a:gd name="connsiteY171" fmla="*/ 882676 h 6791323"/>
              <a:gd name="connsiteX172" fmla="*/ 6729427 w 7219949"/>
              <a:gd name="connsiteY172" fmla="*/ 884274 h 6791323"/>
              <a:gd name="connsiteX173" fmla="*/ 6739797 w 7219949"/>
              <a:gd name="connsiteY173" fmla="*/ 897722 h 6791323"/>
              <a:gd name="connsiteX174" fmla="*/ 6844118 w 7219949"/>
              <a:gd name="connsiteY174" fmla="*/ 1012735 h 6791323"/>
              <a:gd name="connsiteX175" fmla="*/ 6973940 w 7219949"/>
              <a:gd name="connsiteY175" fmla="*/ 1189190 h 6791323"/>
              <a:gd name="connsiteX176" fmla="*/ 7018451 w 7219949"/>
              <a:gd name="connsiteY176" fmla="*/ 1222802 h 6791323"/>
              <a:gd name="connsiteX177" fmla="*/ 7055542 w 7219949"/>
              <a:gd name="connsiteY177" fmla="*/ 1285821 h 6791323"/>
              <a:gd name="connsiteX178" fmla="*/ 7070379 w 7219949"/>
              <a:gd name="connsiteY178" fmla="*/ 1311029 h 6791323"/>
              <a:gd name="connsiteX179" fmla="*/ 7159402 w 7219949"/>
              <a:gd name="connsiteY179" fmla="*/ 1365647 h 6791323"/>
              <a:gd name="connsiteX180" fmla="*/ 7207620 w 7219949"/>
              <a:gd name="connsiteY180" fmla="*/ 1428667 h 6791323"/>
              <a:gd name="connsiteX181" fmla="*/ 7181656 w 7219949"/>
              <a:gd name="connsiteY181" fmla="*/ 1491685 h 6791323"/>
              <a:gd name="connsiteX182" fmla="*/ 7155691 w 7219949"/>
              <a:gd name="connsiteY182" fmla="*/ 1504289 h 6791323"/>
              <a:gd name="connsiteX183" fmla="*/ 7146061 w 7219949"/>
              <a:gd name="connsiteY183" fmla="*/ 1520928 h 6791323"/>
              <a:gd name="connsiteX184" fmla="*/ 7139336 w 7219949"/>
              <a:gd name="connsiteY184" fmla="*/ 1515675 h 6791323"/>
              <a:gd name="connsiteX185" fmla="*/ 7121201 w 7219949"/>
              <a:gd name="connsiteY185" fmla="*/ 1502431 h 6791323"/>
              <a:gd name="connsiteX186" fmla="*/ 7091326 w 7219949"/>
              <a:gd name="connsiteY186" fmla="*/ 1477408 h 6791323"/>
              <a:gd name="connsiteX187" fmla="*/ 7085894 w 7219949"/>
              <a:gd name="connsiteY187" fmla="*/ 1472858 h 6791323"/>
              <a:gd name="connsiteX188" fmla="*/ 7046678 w 7219949"/>
              <a:gd name="connsiteY188" fmla="*/ 1442841 h 6791323"/>
              <a:gd name="connsiteX189" fmla="*/ 7016475 w 7219949"/>
              <a:gd name="connsiteY189" fmla="*/ 1411883 h 6791323"/>
              <a:gd name="connsiteX190" fmla="*/ 7010448 w 7219949"/>
              <a:gd name="connsiteY190" fmla="*/ 1408249 h 6791323"/>
              <a:gd name="connsiteX191" fmla="*/ 7001703 w 7219949"/>
              <a:gd name="connsiteY191" fmla="*/ 1402339 h 6791323"/>
              <a:gd name="connsiteX192" fmla="*/ 6919629 w 7219949"/>
              <a:gd name="connsiteY192" fmla="*/ 1335011 h 6791323"/>
              <a:gd name="connsiteX193" fmla="*/ 6893991 w 7219949"/>
              <a:gd name="connsiteY193" fmla="*/ 1316366 h 6791323"/>
              <a:gd name="connsiteX194" fmla="*/ 6866833 w 7219949"/>
              <a:gd name="connsiteY194" fmla="*/ 1293618 h 6791323"/>
              <a:gd name="connsiteX195" fmla="*/ 6823976 w 7219949"/>
              <a:gd name="connsiteY195" fmla="*/ 1256308 h 6791323"/>
              <a:gd name="connsiteX196" fmla="*/ 6813113 w 7219949"/>
              <a:gd name="connsiteY196" fmla="*/ 1247208 h 6791323"/>
              <a:gd name="connsiteX197" fmla="*/ 6804368 w 7219949"/>
              <a:gd name="connsiteY197" fmla="*/ 1241298 h 6791323"/>
              <a:gd name="connsiteX198" fmla="*/ 6808008 w 7219949"/>
              <a:gd name="connsiteY198" fmla="*/ 1248592 h 6791323"/>
              <a:gd name="connsiteX199" fmla="*/ 6832780 w 7219949"/>
              <a:gd name="connsiteY199" fmla="*/ 1275000 h 6791323"/>
              <a:gd name="connsiteX200" fmla="*/ 6841853 w 7219949"/>
              <a:gd name="connsiteY200" fmla="*/ 1286843 h 6791323"/>
              <a:gd name="connsiteX201" fmla="*/ 6798727 w 7219949"/>
              <a:gd name="connsiteY201" fmla="*/ 1256381 h 6791323"/>
              <a:gd name="connsiteX202" fmla="*/ 6766464 w 7219949"/>
              <a:gd name="connsiteY202" fmla="*/ 1235017 h 6791323"/>
              <a:gd name="connsiteX203" fmla="*/ 6758645 w 7219949"/>
              <a:gd name="connsiteY203" fmla="*/ 1234127 h 6791323"/>
              <a:gd name="connsiteX204" fmla="*/ 6768911 w 7219949"/>
              <a:gd name="connsiteY204" fmla="*/ 1244142 h 6791323"/>
              <a:gd name="connsiteX205" fmla="*/ 6823228 w 7219949"/>
              <a:gd name="connsiteY205" fmla="*/ 1289638 h 6791323"/>
              <a:gd name="connsiteX206" fmla="*/ 6912914 w 7219949"/>
              <a:gd name="connsiteY206" fmla="*/ 1377488 h 6791323"/>
              <a:gd name="connsiteX207" fmla="*/ 6946428 w 7219949"/>
              <a:gd name="connsiteY207" fmla="*/ 1409806 h 6791323"/>
              <a:gd name="connsiteX208" fmla="*/ 6985048 w 7219949"/>
              <a:gd name="connsiteY208" fmla="*/ 1440738 h 6791323"/>
              <a:gd name="connsiteX209" fmla="*/ 7027577 w 7219949"/>
              <a:gd name="connsiteY209" fmla="*/ 1472115 h 6791323"/>
              <a:gd name="connsiteX210" fmla="*/ 7091564 w 7219949"/>
              <a:gd name="connsiteY210" fmla="*/ 1528541 h 6791323"/>
              <a:gd name="connsiteX211" fmla="*/ 7099712 w 7219949"/>
              <a:gd name="connsiteY211" fmla="*/ 1535365 h 6791323"/>
              <a:gd name="connsiteX212" fmla="*/ 7117937 w 7219949"/>
              <a:gd name="connsiteY212" fmla="*/ 1550238 h 6791323"/>
              <a:gd name="connsiteX213" fmla="*/ 7116280 w 7219949"/>
              <a:gd name="connsiteY213" fmla="*/ 1551555 h 6791323"/>
              <a:gd name="connsiteX214" fmla="*/ 7062962 w 7219949"/>
              <a:gd name="connsiteY214" fmla="*/ 1542099 h 6791323"/>
              <a:gd name="connsiteX215" fmla="*/ 7015166 w 7219949"/>
              <a:gd name="connsiteY215" fmla="*/ 1506268 h 6791323"/>
              <a:gd name="connsiteX216" fmla="*/ 7004833 w 7219949"/>
              <a:gd name="connsiteY216" fmla="*/ 1494095 h 6791323"/>
              <a:gd name="connsiteX217" fmla="*/ 6995492 w 7219949"/>
              <a:gd name="connsiteY217" fmla="*/ 1489101 h 6791323"/>
              <a:gd name="connsiteX218" fmla="*/ 6993256 w 7219949"/>
              <a:gd name="connsiteY218" fmla="*/ 1489842 h 6791323"/>
              <a:gd name="connsiteX219" fmla="*/ 6965594 w 7219949"/>
              <a:gd name="connsiteY219" fmla="*/ 1469104 h 6791323"/>
              <a:gd name="connsiteX220" fmla="*/ 6884918 w 7219949"/>
              <a:gd name="connsiteY220" fmla="*/ 1374048 h 6791323"/>
              <a:gd name="connsiteX221" fmla="*/ 6879747 w 7219949"/>
              <a:gd name="connsiteY221" fmla="*/ 1365262 h 6791323"/>
              <a:gd name="connsiteX222" fmla="*/ 6876447 w 7219949"/>
              <a:gd name="connsiteY222" fmla="*/ 1375638 h 6791323"/>
              <a:gd name="connsiteX223" fmla="*/ 6874201 w 7219949"/>
              <a:gd name="connsiteY223" fmla="*/ 1388700 h 6791323"/>
              <a:gd name="connsiteX224" fmla="*/ 6860295 w 7219949"/>
              <a:gd name="connsiteY224" fmla="*/ 1374446 h 6791323"/>
              <a:gd name="connsiteX225" fmla="*/ 6836180 w 7219949"/>
              <a:gd name="connsiteY225" fmla="*/ 1359907 h 6791323"/>
              <a:gd name="connsiteX226" fmla="*/ 6793383 w 7219949"/>
              <a:gd name="connsiteY226" fmla="*/ 1335379 h 6791323"/>
              <a:gd name="connsiteX227" fmla="*/ 6775566 w 7219949"/>
              <a:gd name="connsiteY227" fmla="*/ 1317625 h 6791323"/>
              <a:gd name="connsiteX228" fmla="*/ 6756226 w 7219949"/>
              <a:gd name="connsiteY228" fmla="*/ 1295768 h 6791323"/>
              <a:gd name="connsiteX229" fmla="*/ 6725755 w 7219949"/>
              <a:gd name="connsiteY229" fmla="*/ 1271659 h 6791323"/>
              <a:gd name="connsiteX230" fmla="*/ 6718532 w 7219949"/>
              <a:gd name="connsiteY230" fmla="*/ 1269854 h 6791323"/>
              <a:gd name="connsiteX231" fmla="*/ 6675346 w 7219949"/>
              <a:gd name="connsiteY231" fmla="*/ 1226609 h 6791323"/>
              <a:gd name="connsiteX232" fmla="*/ 6645471 w 7219949"/>
              <a:gd name="connsiteY232" fmla="*/ 1201587 h 6791323"/>
              <a:gd name="connsiteX233" fmla="*/ 6578171 w 7219949"/>
              <a:gd name="connsiteY233" fmla="*/ 1143800 h 6791323"/>
              <a:gd name="connsiteX234" fmla="*/ 6559757 w 7219949"/>
              <a:gd name="connsiteY234" fmla="*/ 1126962 h 6791323"/>
              <a:gd name="connsiteX235" fmla="*/ 6537434 w 7219949"/>
              <a:gd name="connsiteY235" fmla="*/ 1109679 h 6791323"/>
              <a:gd name="connsiteX236" fmla="*/ 6512989 w 7219949"/>
              <a:gd name="connsiteY236" fmla="*/ 1089206 h 6791323"/>
              <a:gd name="connsiteX237" fmla="*/ 6506693 w 7219949"/>
              <a:gd name="connsiteY237" fmla="*/ 1092419 h 6791323"/>
              <a:gd name="connsiteX238" fmla="*/ 6472311 w 7219949"/>
              <a:gd name="connsiteY238" fmla="*/ 1067867 h 6791323"/>
              <a:gd name="connsiteX239" fmla="*/ 6464761 w 7219949"/>
              <a:gd name="connsiteY239" fmla="*/ 1060129 h 6791323"/>
              <a:gd name="connsiteX240" fmla="*/ 6457538 w 7219949"/>
              <a:gd name="connsiteY240" fmla="*/ 1058323 h 6791323"/>
              <a:gd name="connsiteX241" fmla="*/ 6461179 w 7219949"/>
              <a:gd name="connsiteY241" fmla="*/ 1065617 h 6791323"/>
              <a:gd name="connsiteX242" fmla="*/ 6483502 w 7219949"/>
              <a:gd name="connsiteY242" fmla="*/ 1082900 h 6791323"/>
              <a:gd name="connsiteX243" fmla="*/ 6506752 w 7219949"/>
              <a:gd name="connsiteY243" fmla="*/ 1105203 h 6791323"/>
              <a:gd name="connsiteX244" fmla="*/ 6511318 w 7219949"/>
              <a:gd name="connsiteY244" fmla="*/ 1117518 h 6791323"/>
              <a:gd name="connsiteX245" fmla="*/ 6523704 w 7219949"/>
              <a:gd name="connsiteY245" fmla="*/ 1130721 h 6791323"/>
              <a:gd name="connsiteX246" fmla="*/ 6558682 w 7219949"/>
              <a:gd name="connsiteY246" fmla="*/ 1154359 h 6791323"/>
              <a:gd name="connsiteX247" fmla="*/ 6572261 w 7219949"/>
              <a:gd name="connsiteY247" fmla="*/ 1165732 h 6791323"/>
              <a:gd name="connsiteX248" fmla="*/ 6575902 w 7219949"/>
              <a:gd name="connsiteY248" fmla="*/ 1173027 h 6791323"/>
              <a:gd name="connsiteX249" fmla="*/ 6570203 w 7219949"/>
              <a:gd name="connsiteY249" fmla="*/ 1175327 h 6791323"/>
              <a:gd name="connsiteX250" fmla="*/ 6551519 w 7219949"/>
              <a:gd name="connsiteY250" fmla="*/ 1165337 h 6791323"/>
              <a:gd name="connsiteX251" fmla="*/ 6547610 w 7219949"/>
              <a:gd name="connsiteY251" fmla="*/ 1164892 h 6791323"/>
              <a:gd name="connsiteX252" fmla="*/ 6552444 w 7219949"/>
              <a:gd name="connsiteY252" fmla="*/ 1170356 h 6791323"/>
              <a:gd name="connsiteX253" fmla="*/ 6580200 w 7219949"/>
              <a:gd name="connsiteY253" fmla="*/ 1192188 h 6791323"/>
              <a:gd name="connsiteX254" fmla="*/ 6582916 w 7219949"/>
              <a:gd name="connsiteY254" fmla="*/ 1194463 h 6791323"/>
              <a:gd name="connsiteX255" fmla="*/ 6581723 w 7219949"/>
              <a:gd name="connsiteY255" fmla="*/ 1196294 h 6791323"/>
              <a:gd name="connsiteX256" fmla="*/ 6582648 w 7219949"/>
              <a:gd name="connsiteY256" fmla="*/ 1201313 h 6791323"/>
              <a:gd name="connsiteX257" fmla="*/ 6601658 w 7219949"/>
              <a:gd name="connsiteY257" fmla="*/ 1217237 h 6791323"/>
              <a:gd name="connsiteX258" fmla="*/ 6575424 w 7219949"/>
              <a:gd name="connsiteY258" fmla="*/ 1199508 h 6791323"/>
              <a:gd name="connsiteX259" fmla="*/ 6570918 w 7219949"/>
              <a:gd name="connsiteY259" fmla="*/ 1199978 h 6791323"/>
              <a:gd name="connsiteX260" fmla="*/ 6559189 w 7219949"/>
              <a:gd name="connsiteY260" fmla="*/ 1198642 h 6791323"/>
              <a:gd name="connsiteX261" fmla="*/ 6548325 w 7219949"/>
              <a:gd name="connsiteY261" fmla="*/ 1189542 h 6791323"/>
              <a:gd name="connsiteX262" fmla="*/ 6547131 w 7219949"/>
              <a:gd name="connsiteY262" fmla="*/ 1191371 h 6791323"/>
              <a:gd name="connsiteX263" fmla="*/ 6546534 w 7219949"/>
              <a:gd name="connsiteY263" fmla="*/ 1192286 h 6791323"/>
              <a:gd name="connsiteX264" fmla="*/ 6595747 w 7219949"/>
              <a:gd name="connsiteY264" fmla="*/ 1239167 h 6791323"/>
              <a:gd name="connsiteX265" fmla="*/ 6625354 w 7219949"/>
              <a:gd name="connsiteY265" fmla="*/ 1271040 h 6791323"/>
              <a:gd name="connsiteX266" fmla="*/ 6629592 w 7219949"/>
              <a:gd name="connsiteY266" fmla="*/ 1277419 h 6791323"/>
              <a:gd name="connsiteX267" fmla="*/ 6620251 w 7219949"/>
              <a:gd name="connsiteY267" fmla="*/ 1272423 h 6791323"/>
              <a:gd name="connsiteX268" fmla="*/ 6595808 w 7219949"/>
              <a:gd name="connsiteY268" fmla="*/ 1251951 h 6791323"/>
              <a:gd name="connsiteX269" fmla="*/ 6589778 w 7219949"/>
              <a:gd name="connsiteY269" fmla="*/ 1248316 h 6791323"/>
              <a:gd name="connsiteX270" fmla="*/ 6591301 w 7219949"/>
              <a:gd name="connsiteY270" fmla="*/ 1252420 h 6791323"/>
              <a:gd name="connsiteX271" fmla="*/ 6606402 w 7219949"/>
              <a:gd name="connsiteY271" fmla="*/ 1267898 h 6791323"/>
              <a:gd name="connsiteX272" fmla="*/ 6630846 w 7219949"/>
              <a:gd name="connsiteY272" fmla="*/ 1288373 h 6791323"/>
              <a:gd name="connsiteX273" fmla="*/ 6631174 w 7219949"/>
              <a:gd name="connsiteY273" fmla="*/ 1294307 h 6791323"/>
              <a:gd name="connsiteX274" fmla="*/ 6629981 w 7219949"/>
              <a:gd name="connsiteY274" fmla="*/ 1296136 h 6791323"/>
              <a:gd name="connsiteX275" fmla="*/ 6585661 w 7219949"/>
              <a:gd name="connsiteY275" fmla="*/ 1267503 h 6791323"/>
              <a:gd name="connsiteX276" fmla="*/ 6491798 w 7219949"/>
              <a:gd name="connsiteY276" fmla="*/ 1186055 h 6791323"/>
              <a:gd name="connsiteX277" fmla="*/ 6477025 w 7219949"/>
              <a:gd name="connsiteY277" fmla="*/ 1176511 h 6791323"/>
              <a:gd name="connsiteX278" fmla="*/ 6489409 w 7219949"/>
              <a:gd name="connsiteY278" fmla="*/ 1189714 h 6791323"/>
              <a:gd name="connsiteX279" fmla="*/ 6520807 w 7219949"/>
              <a:gd name="connsiteY279" fmla="*/ 1218841 h 6791323"/>
              <a:gd name="connsiteX280" fmla="*/ 6556113 w 7219949"/>
              <a:gd name="connsiteY280" fmla="*/ 1248413 h 6791323"/>
              <a:gd name="connsiteX281" fmla="*/ 6609834 w 7219949"/>
              <a:gd name="connsiteY281" fmla="*/ 1294825 h 6791323"/>
              <a:gd name="connsiteX282" fmla="*/ 6694415 w 7219949"/>
              <a:gd name="connsiteY282" fmla="*/ 1384061 h 6791323"/>
              <a:gd name="connsiteX283" fmla="*/ 6725214 w 7219949"/>
              <a:gd name="connsiteY283" fmla="*/ 1414103 h 6791323"/>
              <a:gd name="connsiteX284" fmla="*/ 6735481 w 7219949"/>
              <a:gd name="connsiteY284" fmla="*/ 1424117 h 6791323"/>
              <a:gd name="connsiteX285" fmla="*/ 6723424 w 7219949"/>
              <a:gd name="connsiteY285" fmla="*/ 1416848 h 6791323"/>
              <a:gd name="connsiteX286" fmla="*/ 6582197 w 7219949"/>
              <a:gd name="connsiteY286" fmla="*/ 1298558 h 6791323"/>
              <a:gd name="connsiteX287" fmla="*/ 6535490 w 7219949"/>
              <a:gd name="connsiteY287" fmla="*/ 1273584 h 6791323"/>
              <a:gd name="connsiteX288" fmla="*/ 6534296 w 7219949"/>
              <a:gd name="connsiteY288" fmla="*/ 1275413 h 6791323"/>
              <a:gd name="connsiteX289" fmla="*/ 6540385 w 7219949"/>
              <a:gd name="connsiteY289" fmla="*/ 1291832 h 6791323"/>
              <a:gd name="connsiteX290" fmla="*/ 6553098 w 7219949"/>
              <a:gd name="connsiteY290" fmla="*/ 1310968 h 6791323"/>
              <a:gd name="connsiteX291" fmla="*/ 6570377 w 7219949"/>
              <a:gd name="connsiteY291" fmla="*/ 1342420 h 6791323"/>
              <a:gd name="connsiteX292" fmla="*/ 6590104 w 7219949"/>
              <a:gd name="connsiteY292" fmla="*/ 1382995 h 6791323"/>
              <a:gd name="connsiteX293" fmla="*/ 6600371 w 7219949"/>
              <a:gd name="connsiteY293" fmla="*/ 1393009 h 6791323"/>
              <a:gd name="connsiteX294" fmla="*/ 6629051 w 7219949"/>
              <a:gd name="connsiteY294" fmla="*/ 1419862 h 6791323"/>
              <a:gd name="connsiteX295" fmla="*/ 6639319 w 7219949"/>
              <a:gd name="connsiteY295" fmla="*/ 1429876 h 6791323"/>
              <a:gd name="connsiteX296" fmla="*/ 6661046 w 7219949"/>
              <a:gd name="connsiteY296" fmla="*/ 1448075 h 6791323"/>
              <a:gd name="connsiteX297" fmla="*/ 6700859 w 7219949"/>
              <a:gd name="connsiteY297" fmla="*/ 1477177 h 6791323"/>
              <a:gd name="connsiteX298" fmla="*/ 6727421 w 7219949"/>
              <a:gd name="connsiteY298" fmla="*/ 1500840 h 6791323"/>
              <a:gd name="connsiteX299" fmla="*/ 6769413 w 7219949"/>
              <a:gd name="connsiteY299" fmla="*/ 1545916 h 6791323"/>
              <a:gd name="connsiteX300" fmla="*/ 6821880 w 7219949"/>
              <a:gd name="connsiteY300" fmla="*/ 1581372 h 6791323"/>
              <a:gd name="connsiteX301" fmla="*/ 6849308 w 7219949"/>
              <a:gd name="connsiteY301" fmla="*/ 1597272 h 6791323"/>
              <a:gd name="connsiteX302" fmla="*/ 6871363 w 7219949"/>
              <a:gd name="connsiteY302" fmla="*/ 1621404 h 6791323"/>
              <a:gd name="connsiteX303" fmla="*/ 6872885 w 7219949"/>
              <a:gd name="connsiteY303" fmla="*/ 1625510 h 6791323"/>
              <a:gd name="connsiteX304" fmla="*/ 6910638 w 7219949"/>
              <a:gd name="connsiteY304" fmla="*/ 1664205 h 6791323"/>
              <a:gd name="connsiteX305" fmla="*/ 6930247 w 7219949"/>
              <a:gd name="connsiteY305" fmla="*/ 1679213 h 6791323"/>
              <a:gd name="connsiteX306" fmla="*/ 6961585 w 7219949"/>
              <a:gd name="connsiteY306" fmla="*/ 1695558 h 6791323"/>
              <a:gd name="connsiteX307" fmla="*/ 6971523 w 7219949"/>
              <a:gd name="connsiteY307" fmla="*/ 1699638 h 6791323"/>
              <a:gd name="connsiteX308" fmla="*/ 7006232 w 7219949"/>
              <a:gd name="connsiteY308" fmla="*/ 1730125 h 6791323"/>
              <a:gd name="connsiteX309" fmla="*/ 7015306 w 7219949"/>
              <a:gd name="connsiteY309" fmla="*/ 1741969 h 6791323"/>
              <a:gd name="connsiteX310" fmla="*/ 7016827 w 7219949"/>
              <a:gd name="connsiteY310" fmla="*/ 1746073 h 6791323"/>
              <a:gd name="connsiteX311" fmla="*/ 7032390 w 7219949"/>
              <a:gd name="connsiteY311" fmla="*/ 1760399 h 6791323"/>
              <a:gd name="connsiteX312" fmla="*/ 7035277 w 7219949"/>
              <a:gd name="connsiteY312" fmla="*/ 1765182 h 6791323"/>
              <a:gd name="connsiteX313" fmla="*/ 7050073 w 7219949"/>
              <a:gd name="connsiteY313" fmla="*/ 1794756 h 6791323"/>
              <a:gd name="connsiteX314" fmla="*/ 7047835 w 7219949"/>
              <a:gd name="connsiteY314" fmla="*/ 1793110 h 6791323"/>
              <a:gd name="connsiteX315" fmla="*/ 7026706 w 7219949"/>
              <a:gd name="connsiteY315" fmla="*/ 1773998 h 6791323"/>
              <a:gd name="connsiteX316" fmla="*/ 7019483 w 7219949"/>
              <a:gd name="connsiteY316" fmla="*/ 1772192 h 6791323"/>
              <a:gd name="connsiteX317" fmla="*/ 7023124 w 7219949"/>
              <a:gd name="connsiteY317" fmla="*/ 1779486 h 6791323"/>
              <a:gd name="connsiteX318" fmla="*/ 7031869 w 7219949"/>
              <a:gd name="connsiteY318" fmla="*/ 1785396 h 6791323"/>
              <a:gd name="connsiteX319" fmla="*/ 7058277 w 7219949"/>
              <a:gd name="connsiteY319" fmla="*/ 1811154 h 6791323"/>
              <a:gd name="connsiteX320" fmla="*/ 7061568 w 7219949"/>
              <a:gd name="connsiteY320" fmla="*/ 1817734 h 6791323"/>
              <a:gd name="connsiteX321" fmla="*/ 7061218 w 7219949"/>
              <a:gd name="connsiteY321" fmla="*/ 1818466 h 6791323"/>
              <a:gd name="connsiteX322" fmla="*/ 7061802 w 7219949"/>
              <a:gd name="connsiteY322" fmla="*/ 1823201 h 6791323"/>
              <a:gd name="connsiteX323" fmla="*/ 7066109 w 7219949"/>
              <a:gd name="connsiteY323" fmla="*/ 1826809 h 6791323"/>
              <a:gd name="connsiteX324" fmla="*/ 7073322 w 7219949"/>
              <a:gd name="connsiteY324" fmla="*/ 1841225 h 6791323"/>
              <a:gd name="connsiteX325" fmla="*/ 7096921 w 7219949"/>
              <a:gd name="connsiteY325" fmla="*/ 1928636 h 6791323"/>
              <a:gd name="connsiteX326" fmla="*/ 7113862 w 7219949"/>
              <a:gd name="connsiteY326" fmla="*/ 1949286 h 6791323"/>
              <a:gd name="connsiteX327" fmla="*/ 7118229 w 7219949"/>
              <a:gd name="connsiteY327" fmla="*/ 1996010 h 6791323"/>
              <a:gd name="connsiteX328" fmla="*/ 7087870 w 7219949"/>
              <a:gd name="connsiteY328" fmla="*/ 2027996 h 6791323"/>
              <a:gd name="connsiteX329" fmla="*/ 7110261 w 7219949"/>
              <a:gd name="connsiteY329" fmla="*/ 2024934 h 6791323"/>
              <a:gd name="connsiteX330" fmla="*/ 7167387 w 7219949"/>
              <a:gd name="connsiteY330" fmla="*/ 2036603 h 6791323"/>
              <a:gd name="connsiteX331" fmla="*/ 7116294 w 7219949"/>
              <a:gd name="connsiteY331" fmla="*/ 2093003 h 6791323"/>
              <a:gd name="connsiteX332" fmla="*/ 7066712 w 7219949"/>
              <a:gd name="connsiteY332" fmla="*/ 2065688 h 6791323"/>
              <a:gd name="connsiteX333" fmla="*/ 7030938 w 7219949"/>
              <a:gd name="connsiteY333" fmla="*/ 2046918 h 6791323"/>
              <a:gd name="connsiteX334" fmla="*/ 7018986 w 7219949"/>
              <a:gd name="connsiteY334" fmla="*/ 2090309 h 6791323"/>
              <a:gd name="connsiteX335" fmla="*/ 7023780 w 7219949"/>
              <a:gd name="connsiteY335" fmla="*/ 2123752 h 6791323"/>
              <a:gd name="connsiteX336" fmla="*/ 6987582 w 7219949"/>
              <a:gd name="connsiteY336" fmla="*/ 2118267 h 6791323"/>
              <a:gd name="connsiteX337" fmla="*/ 6794240 w 7219949"/>
              <a:gd name="connsiteY337" fmla="*/ 2073038 h 6791323"/>
              <a:gd name="connsiteX338" fmla="*/ 6936872 w 7219949"/>
              <a:gd name="connsiteY338" fmla="*/ 2235850 h 6791323"/>
              <a:gd name="connsiteX339" fmla="*/ 6934744 w 7219949"/>
              <a:gd name="connsiteY339" fmla="*/ 2302252 h 6791323"/>
              <a:gd name="connsiteX340" fmla="*/ 6870078 w 7219949"/>
              <a:gd name="connsiteY340" fmla="*/ 2306227 h 6791323"/>
              <a:gd name="connsiteX341" fmla="*/ 6737845 w 7219949"/>
              <a:gd name="connsiteY341" fmla="*/ 2258204 h 6791323"/>
              <a:gd name="connsiteX342" fmla="*/ 6545783 w 7219949"/>
              <a:gd name="connsiteY342" fmla="*/ 2173137 h 6791323"/>
              <a:gd name="connsiteX343" fmla="*/ 6500378 w 7219949"/>
              <a:gd name="connsiteY343" fmla="*/ 2161952 h 6791323"/>
              <a:gd name="connsiteX344" fmla="*/ 6307038 w 7219949"/>
              <a:gd name="connsiteY344" fmla="*/ 2116725 h 6791323"/>
              <a:gd name="connsiteX345" fmla="*/ 6210152 w 7219949"/>
              <a:gd name="connsiteY345" fmla="*/ 2057365 h 6791323"/>
              <a:gd name="connsiteX346" fmla="*/ 6189201 w 7219949"/>
              <a:gd name="connsiteY346" fmla="*/ 2046385 h 6791323"/>
              <a:gd name="connsiteX347" fmla="*/ 6175933 w 7219949"/>
              <a:gd name="connsiteY347" fmla="*/ 2043345 h 6791323"/>
              <a:gd name="connsiteX348" fmla="*/ 6194768 w 7219949"/>
              <a:gd name="connsiteY348" fmla="*/ 2080447 h 6791323"/>
              <a:gd name="connsiteX349" fmla="*/ 6228556 w 7219949"/>
              <a:gd name="connsiteY349" fmla="*/ 2123970 h 6791323"/>
              <a:gd name="connsiteX350" fmla="*/ 6213719 w 7219949"/>
              <a:gd name="connsiteY350" fmla="*/ 2186990 h 6791323"/>
              <a:gd name="connsiteX351" fmla="*/ 6072772 w 7219949"/>
              <a:gd name="connsiteY351" fmla="*/ 2233206 h 6791323"/>
              <a:gd name="connsiteX352" fmla="*/ 6056137 w 7219949"/>
              <a:gd name="connsiteY352" fmla="*/ 2234978 h 6791323"/>
              <a:gd name="connsiteX353" fmla="*/ 6045824 w 7219949"/>
              <a:gd name="connsiteY353" fmla="*/ 2240840 h 6791323"/>
              <a:gd name="connsiteX354" fmla="*/ 6048755 w 7219949"/>
              <a:gd name="connsiteY354" fmla="*/ 2243015 h 6791323"/>
              <a:gd name="connsiteX355" fmla="*/ 6095165 w 7219949"/>
              <a:gd name="connsiteY355" fmla="*/ 2283496 h 6791323"/>
              <a:gd name="connsiteX356" fmla="*/ 6276319 w 7219949"/>
              <a:gd name="connsiteY356" fmla="*/ 2415986 h 6791323"/>
              <a:gd name="connsiteX357" fmla="*/ 6418952 w 7219949"/>
              <a:gd name="connsiteY357" fmla="*/ 2578798 h 6791323"/>
              <a:gd name="connsiteX358" fmla="*/ 6413071 w 7219949"/>
              <a:gd name="connsiteY358" fmla="*/ 2615789 h 6791323"/>
              <a:gd name="connsiteX359" fmla="*/ 6416163 w 7219949"/>
              <a:gd name="connsiteY359" fmla="*/ 2702355 h 6791323"/>
              <a:gd name="connsiteX360" fmla="*/ 6441691 w 7219949"/>
              <a:gd name="connsiteY360" fmla="*/ 2711389 h 6791323"/>
              <a:gd name="connsiteX361" fmla="*/ 6474950 w 7219949"/>
              <a:gd name="connsiteY361" fmla="*/ 2735369 h 6791323"/>
              <a:gd name="connsiteX362" fmla="*/ 6432252 w 7219949"/>
              <a:gd name="connsiteY362" fmla="*/ 2749562 h 6791323"/>
              <a:gd name="connsiteX363" fmla="*/ 6336647 w 7219949"/>
              <a:gd name="connsiteY363" fmla="*/ 2693748 h 6791323"/>
              <a:gd name="connsiteX364" fmla="*/ 6294373 w 7219949"/>
              <a:gd name="connsiteY364" fmla="*/ 2694659 h 6791323"/>
              <a:gd name="connsiteX365" fmla="*/ 6297273 w 7219949"/>
              <a:gd name="connsiteY365" fmla="*/ 2750630 h 6791323"/>
              <a:gd name="connsiteX366" fmla="*/ 6490957 w 7219949"/>
              <a:gd name="connsiteY366" fmla="*/ 2931513 h 6791323"/>
              <a:gd name="connsiteX367" fmla="*/ 6529012 w 7219949"/>
              <a:gd name="connsiteY367" fmla="*/ 2988936 h 6791323"/>
              <a:gd name="connsiteX368" fmla="*/ 6463069 w 7219949"/>
              <a:gd name="connsiteY368" fmla="*/ 3032751 h 6791323"/>
              <a:gd name="connsiteX369" fmla="*/ 6445705 w 7219949"/>
              <a:gd name="connsiteY369" fmla="*/ 3025385 h 6791323"/>
              <a:gd name="connsiteX370" fmla="*/ 6399445 w 7219949"/>
              <a:gd name="connsiteY370" fmla="*/ 3040759 h 6791323"/>
              <a:gd name="connsiteX371" fmla="*/ 6348945 w 7219949"/>
              <a:gd name="connsiteY371" fmla="*/ 3069589 h 6791323"/>
              <a:gd name="connsiteX372" fmla="*/ 6336775 w 7219949"/>
              <a:gd name="connsiteY372" fmla="*/ 3067384 h 6791323"/>
              <a:gd name="connsiteX373" fmla="*/ 6328075 w 7219949"/>
              <a:gd name="connsiteY373" fmla="*/ 3061187 h 6791323"/>
              <a:gd name="connsiteX374" fmla="*/ 6318845 w 7219949"/>
              <a:gd name="connsiteY374" fmla="*/ 3056244 h 6791323"/>
              <a:gd name="connsiteX375" fmla="*/ 6318683 w 7219949"/>
              <a:gd name="connsiteY375" fmla="*/ 3056536 h 6791323"/>
              <a:gd name="connsiteX376" fmla="*/ 6301198 w 7219949"/>
              <a:gd name="connsiteY376" fmla="*/ 3044898 h 6791323"/>
              <a:gd name="connsiteX377" fmla="*/ 6293103 w 7219949"/>
              <a:gd name="connsiteY377" fmla="*/ 3037911 h 6791323"/>
              <a:gd name="connsiteX378" fmla="*/ 6276749 w 7219949"/>
              <a:gd name="connsiteY378" fmla="*/ 3024230 h 6791323"/>
              <a:gd name="connsiteX379" fmla="*/ 6271354 w 7219949"/>
              <a:gd name="connsiteY379" fmla="*/ 3019571 h 6791323"/>
              <a:gd name="connsiteX380" fmla="*/ 6272163 w 7219949"/>
              <a:gd name="connsiteY380" fmla="*/ 3018113 h 6791323"/>
              <a:gd name="connsiteX381" fmla="*/ 6240213 w 7219949"/>
              <a:gd name="connsiteY381" fmla="*/ 2996581 h 6791323"/>
              <a:gd name="connsiteX382" fmla="*/ 6228772 w 7219949"/>
              <a:gd name="connsiteY382" fmla="*/ 2988433 h 6791323"/>
              <a:gd name="connsiteX383" fmla="*/ 6194285 w 7219949"/>
              <a:gd name="connsiteY383" fmla="*/ 2964280 h 6791323"/>
              <a:gd name="connsiteX384" fmla="*/ 6173939 w 7219949"/>
              <a:gd name="connsiteY384" fmla="*/ 2950606 h 6791323"/>
              <a:gd name="connsiteX385" fmla="*/ 6157263 w 7219949"/>
              <a:gd name="connsiteY385" fmla="*/ 2937507 h 6791323"/>
              <a:gd name="connsiteX386" fmla="*/ 6132329 w 7219949"/>
              <a:gd name="connsiteY386" fmla="*/ 2917716 h 6791323"/>
              <a:gd name="connsiteX387" fmla="*/ 6126770 w 7219949"/>
              <a:gd name="connsiteY387" fmla="*/ 2913349 h 6791323"/>
              <a:gd name="connsiteX388" fmla="*/ 6112468 w 7219949"/>
              <a:gd name="connsiteY388" fmla="*/ 2903164 h 6791323"/>
              <a:gd name="connsiteX389" fmla="*/ 6098490 w 7219949"/>
              <a:gd name="connsiteY389" fmla="*/ 2892396 h 6791323"/>
              <a:gd name="connsiteX390" fmla="*/ 6107557 w 7219949"/>
              <a:gd name="connsiteY390" fmla="*/ 2897631 h 6791323"/>
              <a:gd name="connsiteX391" fmla="*/ 6113278 w 7219949"/>
              <a:gd name="connsiteY391" fmla="*/ 2901706 h 6791323"/>
              <a:gd name="connsiteX392" fmla="*/ 6116462 w 7219949"/>
              <a:gd name="connsiteY392" fmla="*/ 2903158 h 6791323"/>
              <a:gd name="connsiteX393" fmla="*/ 6110903 w 7219949"/>
              <a:gd name="connsiteY393" fmla="*/ 2898792 h 6791323"/>
              <a:gd name="connsiteX394" fmla="*/ 6088020 w 7219949"/>
              <a:gd name="connsiteY394" fmla="*/ 2882496 h 6791323"/>
              <a:gd name="connsiteX395" fmla="*/ 6073233 w 7219949"/>
              <a:gd name="connsiteY395" fmla="*/ 2873187 h 6791323"/>
              <a:gd name="connsiteX396" fmla="*/ 6067512 w 7219949"/>
              <a:gd name="connsiteY396" fmla="*/ 2869112 h 6791323"/>
              <a:gd name="connsiteX397" fmla="*/ 6050512 w 7219949"/>
              <a:gd name="connsiteY397" fmla="*/ 2856599 h 6791323"/>
              <a:gd name="connsiteX398" fmla="*/ 6047489 w 7219949"/>
              <a:gd name="connsiteY398" fmla="*/ 2854854 h 6791323"/>
              <a:gd name="connsiteX399" fmla="*/ 6032216 w 7219949"/>
              <a:gd name="connsiteY399" fmla="*/ 2846421 h 6791323"/>
              <a:gd name="connsiteX400" fmla="*/ 6017428 w 7219949"/>
              <a:gd name="connsiteY400" fmla="*/ 2837110 h 6791323"/>
              <a:gd name="connsiteX401" fmla="*/ 6022825 w 7219949"/>
              <a:gd name="connsiteY401" fmla="*/ 2841768 h 6791323"/>
              <a:gd name="connsiteX402" fmla="*/ 6036318 w 7219949"/>
              <a:gd name="connsiteY402" fmla="*/ 2853413 h 6791323"/>
              <a:gd name="connsiteX403" fmla="*/ 6040857 w 7219949"/>
              <a:gd name="connsiteY403" fmla="*/ 2857818 h 6791323"/>
              <a:gd name="connsiteX404" fmla="*/ 6042491 w 7219949"/>
              <a:gd name="connsiteY404" fmla="*/ 2859139 h 6791323"/>
              <a:gd name="connsiteX405" fmla="*/ 6040075 w 7219949"/>
              <a:gd name="connsiteY405" fmla="*/ 2858016 h 6791323"/>
              <a:gd name="connsiteX406" fmla="*/ 6037715 w 7219949"/>
              <a:gd name="connsiteY406" fmla="*/ 2858075 h 6791323"/>
              <a:gd name="connsiteX407" fmla="*/ 6031028 w 7219949"/>
              <a:gd name="connsiteY407" fmla="*/ 2853058 h 6791323"/>
              <a:gd name="connsiteX408" fmla="*/ 6026117 w 7219949"/>
              <a:gd name="connsiteY408" fmla="*/ 2850221 h 6791323"/>
              <a:gd name="connsiteX409" fmla="*/ 6014189 w 7219949"/>
              <a:gd name="connsiteY409" fmla="*/ 2842949 h 6791323"/>
              <a:gd name="connsiteX410" fmla="*/ 6000536 w 7219949"/>
              <a:gd name="connsiteY410" fmla="*/ 2831597 h 6791323"/>
              <a:gd name="connsiteX411" fmla="*/ 5983049 w 7219949"/>
              <a:gd name="connsiteY411" fmla="*/ 2819958 h 6791323"/>
              <a:gd name="connsiteX412" fmla="*/ 5977167 w 7219949"/>
              <a:gd name="connsiteY412" fmla="*/ 2816177 h 6791323"/>
              <a:gd name="connsiteX413" fmla="*/ 5963026 w 7219949"/>
              <a:gd name="connsiteY413" fmla="*/ 2805700 h 6791323"/>
              <a:gd name="connsiteX414" fmla="*/ 5943328 w 7219949"/>
              <a:gd name="connsiteY414" fmla="*/ 2790858 h 6791323"/>
              <a:gd name="connsiteX415" fmla="*/ 5914563 w 7219949"/>
              <a:gd name="connsiteY415" fmla="*/ 2770779 h 6791323"/>
              <a:gd name="connsiteX416" fmla="*/ 5905495 w 7219949"/>
              <a:gd name="connsiteY416" fmla="*/ 2765543 h 6791323"/>
              <a:gd name="connsiteX417" fmla="*/ 5896914 w 7219949"/>
              <a:gd name="connsiteY417" fmla="*/ 2759433 h 6791323"/>
              <a:gd name="connsiteX418" fmla="*/ 5897400 w 7219949"/>
              <a:gd name="connsiteY418" fmla="*/ 2758557 h 6791323"/>
              <a:gd name="connsiteX419" fmla="*/ 5909814 w 7219949"/>
              <a:gd name="connsiteY419" fmla="*/ 2764954 h 6791323"/>
              <a:gd name="connsiteX420" fmla="*/ 5918557 w 7219949"/>
              <a:gd name="connsiteY420" fmla="*/ 2770773 h 6791323"/>
              <a:gd name="connsiteX421" fmla="*/ 5918394 w 7219949"/>
              <a:gd name="connsiteY421" fmla="*/ 2771065 h 6791323"/>
              <a:gd name="connsiteX422" fmla="*/ 5926652 w 7219949"/>
              <a:gd name="connsiteY422" fmla="*/ 2777759 h 6791323"/>
              <a:gd name="connsiteX423" fmla="*/ 5932858 w 7219949"/>
              <a:gd name="connsiteY423" fmla="*/ 2780957 h 6791323"/>
              <a:gd name="connsiteX424" fmla="*/ 5939226 w 7219949"/>
              <a:gd name="connsiteY424" fmla="*/ 2783865 h 6791323"/>
              <a:gd name="connsiteX425" fmla="*/ 5931455 w 7219949"/>
              <a:gd name="connsiteY425" fmla="*/ 2776293 h 6791323"/>
              <a:gd name="connsiteX426" fmla="*/ 5911433 w 7219949"/>
              <a:gd name="connsiteY426" fmla="*/ 2762034 h 6791323"/>
              <a:gd name="connsiteX427" fmla="*/ 5899991 w 7219949"/>
              <a:gd name="connsiteY427" fmla="*/ 2753886 h 6791323"/>
              <a:gd name="connsiteX428" fmla="*/ 5888550 w 7219949"/>
              <a:gd name="connsiteY428" fmla="*/ 2745738 h 6791323"/>
              <a:gd name="connsiteX429" fmla="*/ 5857086 w 7219949"/>
              <a:gd name="connsiteY429" fmla="*/ 2723331 h 6791323"/>
              <a:gd name="connsiteX430" fmla="*/ 5842946 w 7219949"/>
              <a:gd name="connsiteY430" fmla="*/ 2712854 h 6791323"/>
              <a:gd name="connsiteX431" fmla="*/ 5819739 w 7219949"/>
              <a:gd name="connsiteY431" fmla="*/ 2697142 h 6791323"/>
              <a:gd name="connsiteX432" fmla="*/ 5813694 w 7219949"/>
              <a:gd name="connsiteY432" fmla="*/ 2693652 h 6791323"/>
              <a:gd name="connsiteX433" fmla="*/ 5802090 w 7219949"/>
              <a:gd name="connsiteY433" fmla="*/ 2685796 h 6791323"/>
              <a:gd name="connsiteX434" fmla="*/ 5785576 w 7219949"/>
              <a:gd name="connsiteY434" fmla="*/ 2672406 h 6791323"/>
              <a:gd name="connsiteX435" fmla="*/ 5777157 w 7219949"/>
              <a:gd name="connsiteY435" fmla="*/ 2666003 h 6791323"/>
              <a:gd name="connsiteX436" fmla="*/ 5745208 w 7219949"/>
              <a:gd name="connsiteY436" fmla="*/ 2644471 h 6791323"/>
              <a:gd name="connsiteX437" fmla="*/ 5736140 w 7219949"/>
              <a:gd name="connsiteY437" fmla="*/ 2639236 h 6791323"/>
              <a:gd name="connsiteX438" fmla="*/ 5718654 w 7219949"/>
              <a:gd name="connsiteY438" fmla="*/ 2627598 h 6791323"/>
              <a:gd name="connsiteX439" fmla="*/ 5735006 w 7219949"/>
              <a:gd name="connsiteY439" fmla="*/ 2641280 h 6791323"/>
              <a:gd name="connsiteX440" fmla="*/ 5748823 w 7219949"/>
              <a:gd name="connsiteY440" fmla="*/ 2652340 h 6791323"/>
              <a:gd name="connsiteX441" fmla="*/ 5754382 w 7219949"/>
              <a:gd name="connsiteY441" fmla="*/ 2656706 h 6791323"/>
              <a:gd name="connsiteX442" fmla="*/ 5769008 w 7219949"/>
              <a:gd name="connsiteY442" fmla="*/ 2666307 h 6791323"/>
              <a:gd name="connsiteX443" fmla="*/ 5772516 w 7219949"/>
              <a:gd name="connsiteY443" fmla="*/ 2667177 h 6791323"/>
              <a:gd name="connsiteX444" fmla="*/ 5775537 w 7219949"/>
              <a:gd name="connsiteY444" fmla="*/ 2668922 h 6791323"/>
              <a:gd name="connsiteX445" fmla="*/ 5774728 w 7219949"/>
              <a:gd name="connsiteY445" fmla="*/ 2670381 h 6791323"/>
              <a:gd name="connsiteX446" fmla="*/ 5780125 w 7219949"/>
              <a:gd name="connsiteY446" fmla="*/ 2675039 h 6791323"/>
              <a:gd name="connsiteX447" fmla="*/ 5802846 w 7219949"/>
              <a:gd name="connsiteY447" fmla="*/ 2691627 h 6791323"/>
              <a:gd name="connsiteX448" fmla="*/ 5801693 w 7219949"/>
              <a:gd name="connsiteY448" fmla="*/ 2691010 h 6791323"/>
              <a:gd name="connsiteX449" fmla="*/ 5802684 w 7219949"/>
              <a:gd name="connsiteY449" fmla="*/ 2691920 h 6791323"/>
              <a:gd name="connsiteX450" fmla="*/ 5803117 w 7219949"/>
              <a:gd name="connsiteY450" fmla="*/ 2692169 h 6791323"/>
              <a:gd name="connsiteX451" fmla="*/ 5804735 w 7219949"/>
              <a:gd name="connsiteY451" fmla="*/ 2695415 h 6791323"/>
              <a:gd name="connsiteX452" fmla="*/ 5815042 w 7219949"/>
              <a:gd name="connsiteY452" fmla="*/ 2705608 h 6791323"/>
              <a:gd name="connsiteX453" fmla="*/ 5789137 w 7219949"/>
              <a:gd name="connsiteY453" fmla="*/ 2687566 h 6791323"/>
              <a:gd name="connsiteX454" fmla="*/ 5763232 w 7219949"/>
              <a:gd name="connsiteY454" fmla="*/ 2669525 h 6791323"/>
              <a:gd name="connsiteX455" fmla="*/ 5731767 w 7219949"/>
              <a:gd name="connsiteY455" fmla="*/ 2647118 h 6791323"/>
              <a:gd name="connsiteX456" fmla="*/ 5723350 w 7219949"/>
              <a:gd name="connsiteY456" fmla="*/ 2640716 h 6791323"/>
              <a:gd name="connsiteX457" fmla="*/ 5689024 w 7219949"/>
              <a:gd name="connsiteY457" fmla="*/ 2616272 h 6791323"/>
              <a:gd name="connsiteX458" fmla="*/ 5683142 w 7219949"/>
              <a:gd name="connsiteY458" fmla="*/ 2612488 h 6791323"/>
              <a:gd name="connsiteX459" fmla="*/ 5657722 w 7219949"/>
              <a:gd name="connsiteY459" fmla="*/ 2593572 h 6791323"/>
              <a:gd name="connsiteX460" fmla="*/ 5606235 w 7219949"/>
              <a:gd name="connsiteY460" fmla="*/ 2556906 h 6791323"/>
              <a:gd name="connsiteX461" fmla="*/ 5591934 w 7219949"/>
              <a:gd name="connsiteY461" fmla="*/ 2546721 h 6791323"/>
              <a:gd name="connsiteX462" fmla="*/ 5574771 w 7219949"/>
              <a:gd name="connsiteY462" fmla="*/ 2534499 h 6791323"/>
              <a:gd name="connsiteX463" fmla="*/ 5543469 w 7219949"/>
              <a:gd name="connsiteY463" fmla="*/ 2511800 h 6791323"/>
              <a:gd name="connsiteX464" fmla="*/ 5517726 w 7219949"/>
              <a:gd name="connsiteY464" fmla="*/ 2493467 h 6791323"/>
              <a:gd name="connsiteX465" fmla="*/ 5491983 w 7219949"/>
              <a:gd name="connsiteY465" fmla="*/ 2475134 h 6791323"/>
              <a:gd name="connsiteX466" fmla="*/ 5483403 w 7219949"/>
              <a:gd name="connsiteY466" fmla="*/ 2469023 h 6791323"/>
              <a:gd name="connsiteX467" fmla="*/ 5440334 w 7219949"/>
              <a:gd name="connsiteY467" fmla="*/ 2438760 h 6791323"/>
              <a:gd name="connsiteX468" fmla="*/ 5431268 w 7219949"/>
              <a:gd name="connsiteY468" fmla="*/ 2433525 h 6791323"/>
              <a:gd name="connsiteX469" fmla="*/ 5427922 w 7219949"/>
              <a:gd name="connsiteY469" fmla="*/ 2432364 h 6791323"/>
              <a:gd name="connsiteX470" fmla="*/ 5395809 w 7219949"/>
              <a:gd name="connsiteY470" fmla="*/ 2411125 h 6791323"/>
              <a:gd name="connsiteX471" fmla="*/ 5373250 w 7219949"/>
              <a:gd name="connsiteY471" fmla="*/ 2394245 h 6791323"/>
              <a:gd name="connsiteX472" fmla="*/ 5370390 w 7219949"/>
              <a:gd name="connsiteY472" fmla="*/ 2392207 h 6791323"/>
              <a:gd name="connsiteX473" fmla="*/ 5350045 w 7219949"/>
              <a:gd name="connsiteY473" fmla="*/ 2378533 h 6791323"/>
              <a:gd name="connsiteX474" fmla="*/ 5318903 w 7219949"/>
              <a:gd name="connsiteY474" fmla="*/ 2355541 h 6791323"/>
              <a:gd name="connsiteX475" fmla="*/ 5313182 w 7219949"/>
              <a:gd name="connsiteY475" fmla="*/ 2351467 h 6791323"/>
              <a:gd name="connsiteX476" fmla="*/ 5292836 w 7219949"/>
              <a:gd name="connsiteY476" fmla="*/ 2337793 h 6791323"/>
              <a:gd name="connsiteX477" fmla="*/ 5284578 w 7219949"/>
              <a:gd name="connsiteY477" fmla="*/ 2331098 h 6791323"/>
              <a:gd name="connsiteX478" fmla="*/ 5293484 w 7219949"/>
              <a:gd name="connsiteY478" fmla="*/ 2336625 h 6791323"/>
              <a:gd name="connsiteX479" fmla="*/ 5313993 w 7219949"/>
              <a:gd name="connsiteY479" fmla="*/ 2350007 h 6791323"/>
              <a:gd name="connsiteX480" fmla="*/ 5305573 w 7219949"/>
              <a:gd name="connsiteY480" fmla="*/ 2343605 h 6791323"/>
              <a:gd name="connsiteX481" fmla="*/ 5311618 w 7219949"/>
              <a:gd name="connsiteY481" fmla="*/ 2347096 h 6791323"/>
              <a:gd name="connsiteX482" fmla="*/ 5320522 w 7219949"/>
              <a:gd name="connsiteY482" fmla="*/ 2352622 h 6791323"/>
              <a:gd name="connsiteX483" fmla="*/ 5320685 w 7219949"/>
              <a:gd name="connsiteY483" fmla="*/ 2352331 h 6791323"/>
              <a:gd name="connsiteX484" fmla="*/ 5317825 w 7219949"/>
              <a:gd name="connsiteY484" fmla="*/ 2350294 h 6791323"/>
              <a:gd name="connsiteX485" fmla="*/ 5283500 w 7219949"/>
              <a:gd name="connsiteY485" fmla="*/ 2325849 h 6791323"/>
              <a:gd name="connsiteX486" fmla="*/ 5255058 w 7219949"/>
              <a:gd name="connsiteY486" fmla="*/ 2305187 h 6791323"/>
              <a:gd name="connsiteX487" fmla="*/ 5226132 w 7219949"/>
              <a:gd name="connsiteY487" fmla="*/ 2285401 h 6791323"/>
              <a:gd name="connsiteX488" fmla="*/ 5200711 w 7219949"/>
              <a:gd name="connsiteY488" fmla="*/ 2266485 h 6791323"/>
              <a:gd name="connsiteX489" fmla="*/ 5197852 w 7219949"/>
              <a:gd name="connsiteY489" fmla="*/ 2264448 h 6791323"/>
              <a:gd name="connsiteX490" fmla="*/ 5194505 w 7219949"/>
              <a:gd name="connsiteY490" fmla="*/ 2263287 h 6791323"/>
              <a:gd name="connsiteX491" fmla="*/ 5189108 w 7219949"/>
              <a:gd name="connsiteY491" fmla="*/ 2258629 h 6791323"/>
              <a:gd name="connsiteX492" fmla="*/ 5177666 w 7219949"/>
              <a:gd name="connsiteY492" fmla="*/ 2250480 h 6791323"/>
              <a:gd name="connsiteX493" fmla="*/ 5172107 w 7219949"/>
              <a:gd name="connsiteY493" fmla="*/ 2246114 h 6791323"/>
              <a:gd name="connsiteX494" fmla="*/ 5148739 w 7219949"/>
              <a:gd name="connsiteY494" fmla="*/ 2230694 h 6791323"/>
              <a:gd name="connsiteX495" fmla="*/ 5145393 w 7219949"/>
              <a:gd name="connsiteY495" fmla="*/ 2229533 h 6791323"/>
              <a:gd name="connsiteX496" fmla="*/ 5133950 w 7219949"/>
              <a:gd name="connsiteY496" fmla="*/ 2221385 h 6791323"/>
              <a:gd name="connsiteX497" fmla="*/ 5132062 w 7219949"/>
              <a:gd name="connsiteY497" fmla="*/ 2217596 h 6791323"/>
              <a:gd name="connsiteX498" fmla="*/ 5126666 w 7219949"/>
              <a:gd name="connsiteY498" fmla="*/ 2212939 h 6791323"/>
              <a:gd name="connsiteX499" fmla="*/ 5115224 w 7219949"/>
              <a:gd name="connsiteY499" fmla="*/ 2204790 h 6791323"/>
              <a:gd name="connsiteX500" fmla="*/ 5103782 w 7219949"/>
              <a:gd name="connsiteY500" fmla="*/ 2196642 h 6791323"/>
              <a:gd name="connsiteX501" fmla="*/ 5098224 w 7219949"/>
              <a:gd name="connsiteY501" fmla="*/ 2192277 h 6791323"/>
              <a:gd name="connsiteX502" fmla="*/ 5081710 w 7219949"/>
              <a:gd name="connsiteY502" fmla="*/ 2178887 h 6791323"/>
              <a:gd name="connsiteX503" fmla="*/ 5076636 w 7219949"/>
              <a:gd name="connsiteY503" fmla="*/ 2173645 h 6791323"/>
              <a:gd name="connsiteX504" fmla="*/ 5056614 w 7219949"/>
              <a:gd name="connsiteY504" fmla="*/ 2159386 h 6791323"/>
              <a:gd name="connsiteX505" fmla="*/ 5049436 w 7219949"/>
              <a:gd name="connsiteY505" fmla="*/ 2157938 h 6791323"/>
              <a:gd name="connsiteX506" fmla="*/ 5046252 w 7219949"/>
              <a:gd name="connsiteY506" fmla="*/ 2156487 h 6791323"/>
              <a:gd name="connsiteX507" fmla="*/ 5006692 w 7219949"/>
              <a:gd name="connsiteY507" fmla="*/ 2127093 h 6791323"/>
              <a:gd name="connsiteX508" fmla="*/ 4986670 w 7219949"/>
              <a:gd name="connsiteY508" fmla="*/ 2112835 h 6791323"/>
              <a:gd name="connsiteX509" fmla="*/ 4983648 w 7219949"/>
              <a:gd name="connsiteY509" fmla="*/ 2111089 h 6791323"/>
              <a:gd name="connsiteX510" fmla="*/ 4964110 w 7219949"/>
              <a:gd name="connsiteY510" fmla="*/ 2095952 h 6791323"/>
              <a:gd name="connsiteX511" fmla="*/ 4937557 w 7219949"/>
              <a:gd name="connsiteY511" fmla="*/ 2079080 h 6791323"/>
              <a:gd name="connsiteX512" fmla="*/ 4931513 w 7219949"/>
              <a:gd name="connsiteY512" fmla="*/ 2075590 h 6791323"/>
              <a:gd name="connsiteX513" fmla="*/ 4925953 w 7219949"/>
              <a:gd name="connsiteY513" fmla="*/ 2071224 h 6791323"/>
              <a:gd name="connsiteX514" fmla="*/ 4899563 w 7219949"/>
              <a:gd name="connsiteY514" fmla="*/ 2054059 h 6791323"/>
              <a:gd name="connsiteX515" fmla="*/ 4890658 w 7219949"/>
              <a:gd name="connsiteY515" fmla="*/ 2048531 h 6791323"/>
              <a:gd name="connsiteX516" fmla="*/ 4856010 w 7219949"/>
              <a:gd name="connsiteY516" fmla="*/ 2024671 h 6791323"/>
              <a:gd name="connsiteX517" fmla="*/ 4852826 w 7219949"/>
              <a:gd name="connsiteY517" fmla="*/ 2023218 h 6791323"/>
              <a:gd name="connsiteX518" fmla="*/ 4855523 w 7219949"/>
              <a:gd name="connsiteY518" fmla="*/ 2025548 h 6791323"/>
              <a:gd name="connsiteX519" fmla="*/ 4866965 w 7219949"/>
              <a:gd name="connsiteY519" fmla="*/ 2033696 h 6791323"/>
              <a:gd name="connsiteX520" fmla="*/ 4875384 w 7219949"/>
              <a:gd name="connsiteY520" fmla="*/ 2040098 h 6791323"/>
              <a:gd name="connsiteX521" fmla="*/ 4894760 w 7219949"/>
              <a:gd name="connsiteY521" fmla="*/ 2055525 h 6791323"/>
              <a:gd name="connsiteX522" fmla="*/ 4914782 w 7219949"/>
              <a:gd name="connsiteY522" fmla="*/ 2069784 h 6791323"/>
              <a:gd name="connsiteX523" fmla="*/ 4926547 w 7219949"/>
              <a:gd name="connsiteY523" fmla="*/ 2077348 h 6791323"/>
              <a:gd name="connsiteX524" fmla="*/ 4980895 w 7219949"/>
              <a:gd name="connsiteY524" fmla="*/ 2116051 h 6791323"/>
              <a:gd name="connsiteX525" fmla="*/ 4986777 w 7219949"/>
              <a:gd name="connsiteY525" fmla="*/ 2119834 h 6791323"/>
              <a:gd name="connsiteX526" fmla="*/ 4989475 w 7219949"/>
              <a:gd name="connsiteY526" fmla="*/ 2122162 h 6791323"/>
              <a:gd name="connsiteX527" fmla="*/ 4988989 w 7219949"/>
              <a:gd name="connsiteY527" fmla="*/ 2123037 h 6791323"/>
              <a:gd name="connsiteX528" fmla="*/ 5054454 w 7219949"/>
              <a:gd name="connsiteY528" fmla="*/ 2170474 h 6791323"/>
              <a:gd name="connsiteX529" fmla="*/ 5071616 w 7219949"/>
              <a:gd name="connsiteY529" fmla="*/ 2182696 h 6791323"/>
              <a:gd name="connsiteX530" fmla="*/ 5143126 w 7219949"/>
              <a:gd name="connsiteY530" fmla="*/ 2233620 h 6791323"/>
              <a:gd name="connsiteX531" fmla="*/ 5143449 w 7219949"/>
              <a:gd name="connsiteY531" fmla="*/ 2233036 h 6791323"/>
              <a:gd name="connsiteX532" fmla="*/ 5180634 w 7219949"/>
              <a:gd name="connsiteY532" fmla="*/ 2259517 h 6791323"/>
              <a:gd name="connsiteX533" fmla="*/ 5183171 w 7219949"/>
              <a:gd name="connsiteY533" fmla="*/ 2262138 h 6791323"/>
              <a:gd name="connsiteX534" fmla="*/ 5194612 w 7219949"/>
              <a:gd name="connsiteY534" fmla="*/ 2270285 h 6791323"/>
              <a:gd name="connsiteX535" fmla="*/ 5205568 w 7219949"/>
              <a:gd name="connsiteY535" fmla="*/ 2279310 h 6791323"/>
              <a:gd name="connsiteX536" fmla="*/ 5237194 w 7219949"/>
              <a:gd name="connsiteY536" fmla="*/ 2301424 h 6791323"/>
              <a:gd name="connsiteX537" fmla="*/ 5248635 w 7219949"/>
              <a:gd name="connsiteY537" fmla="*/ 2309572 h 6791323"/>
              <a:gd name="connsiteX538" fmla="*/ 5274378 w 7219949"/>
              <a:gd name="connsiteY538" fmla="*/ 2327906 h 6791323"/>
              <a:gd name="connsiteX539" fmla="*/ 5291217 w 7219949"/>
              <a:gd name="connsiteY539" fmla="*/ 2340711 h 6791323"/>
              <a:gd name="connsiteX540" fmla="*/ 5328400 w 7219949"/>
              <a:gd name="connsiteY540" fmla="*/ 2367192 h 6791323"/>
              <a:gd name="connsiteX541" fmla="*/ 5365586 w 7219949"/>
              <a:gd name="connsiteY541" fmla="*/ 2393674 h 6791323"/>
              <a:gd name="connsiteX542" fmla="*/ 5399912 w 7219949"/>
              <a:gd name="connsiteY542" fmla="*/ 2418118 h 6791323"/>
              <a:gd name="connsiteX543" fmla="*/ 5408329 w 7219949"/>
              <a:gd name="connsiteY543" fmla="*/ 2424520 h 6791323"/>
              <a:gd name="connsiteX544" fmla="*/ 5431051 w 7219949"/>
              <a:gd name="connsiteY544" fmla="*/ 2441108 h 6791323"/>
              <a:gd name="connsiteX545" fmla="*/ 5468237 w 7219949"/>
              <a:gd name="connsiteY545" fmla="*/ 2467590 h 6791323"/>
              <a:gd name="connsiteX546" fmla="*/ 5496677 w 7219949"/>
              <a:gd name="connsiteY546" fmla="*/ 2488251 h 6791323"/>
              <a:gd name="connsiteX547" fmla="*/ 5522097 w 7219949"/>
              <a:gd name="connsiteY547" fmla="*/ 2507167 h 6791323"/>
              <a:gd name="connsiteX548" fmla="*/ 5587886 w 7219949"/>
              <a:gd name="connsiteY548" fmla="*/ 2554020 h 6791323"/>
              <a:gd name="connsiteX549" fmla="*/ 5613085 w 7219949"/>
              <a:gd name="connsiteY549" fmla="*/ 2572042 h 6791323"/>
              <a:gd name="connsiteX550" fmla="*/ 5605175 w 7219949"/>
              <a:gd name="connsiteY550" fmla="*/ 2567978 h 6791323"/>
              <a:gd name="connsiteX551" fmla="*/ 5596378 w 7219949"/>
              <a:gd name="connsiteY551" fmla="*/ 2562255 h 6791323"/>
              <a:gd name="connsiteX552" fmla="*/ 5584937 w 7219949"/>
              <a:gd name="connsiteY552" fmla="*/ 2554107 h 6791323"/>
              <a:gd name="connsiteX553" fmla="*/ 5581861 w 7219949"/>
              <a:gd name="connsiteY553" fmla="*/ 2552458 h 6791323"/>
              <a:gd name="connsiteX554" fmla="*/ 5584291 w 7219949"/>
              <a:gd name="connsiteY554" fmla="*/ 2555272 h 6791323"/>
              <a:gd name="connsiteX555" fmla="*/ 5618185 w 7219949"/>
              <a:gd name="connsiteY555" fmla="*/ 2580492 h 6791323"/>
              <a:gd name="connsiteX556" fmla="*/ 5626334 w 7219949"/>
              <a:gd name="connsiteY556" fmla="*/ 2587379 h 6791323"/>
              <a:gd name="connsiteX557" fmla="*/ 5651216 w 7219949"/>
              <a:gd name="connsiteY557" fmla="*/ 2607265 h 6791323"/>
              <a:gd name="connsiteX558" fmla="*/ 5657153 w 7219949"/>
              <a:gd name="connsiteY558" fmla="*/ 2610950 h 6791323"/>
              <a:gd name="connsiteX559" fmla="*/ 5662443 w 7219949"/>
              <a:gd name="connsiteY559" fmla="*/ 2615801 h 6791323"/>
              <a:gd name="connsiteX560" fmla="*/ 5687108 w 7219949"/>
              <a:gd name="connsiteY560" fmla="*/ 2636075 h 6791323"/>
              <a:gd name="connsiteX561" fmla="*/ 5707778 w 7219949"/>
              <a:gd name="connsiteY561" fmla="*/ 2649170 h 6791323"/>
              <a:gd name="connsiteX562" fmla="*/ 5710424 w 7219949"/>
              <a:gd name="connsiteY562" fmla="*/ 2651595 h 6791323"/>
              <a:gd name="connsiteX563" fmla="*/ 5730444 w 7219949"/>
              <a:gd name="connsiteY563" fmla="*/ 2665853 h 6791323"/>
              <a:gd name="connsiteX564" fmla="*/ 5771136 w 7219949"/>
              <a:gd name="connsiteY564" fmla="*/ 2693206 h 6791323"/>
              <a:gd name="connsiteX565" fmla="*/ 5773566 w 7219949"/>
              <a:gd name="connsiteY565" fmla="*/ 2696020 h 6791323"/>
              <a:gd name="connsiteX566" fmla="*/ 5777349 w 7219949"/>
              <a:gd name="connsiteY566" fmla="*/ 2703587 h 6791323"/>
              <a:gd name="connsiteX567" fmla="*/ 5797372 w 7219949"/>
              <a:gd name="connsiteY567" fmla="*/ 2717847 h 6791323"/>
              <a:gd name="connsiteX568" fmla="*/ 5803953 w 7219949"/>
              <a:gd name="connsiteY568" fmla="*/ 2720368 h 6791323"/>
              <a:gd name="connsiteX569" fmla="*/ 5821978 w 7219949"/>
              <a:gd name="connsiteY569" fmla="*/ 2731037 h 6791323"/>
              <a:gd name="connsiteX570" fmla="*/ 5827914 w 7219949"/>
              <a:gd name="connsiteY570" fmla="*/ 2734723 h 6791323"/>
              <a:gd name="connsiteX571" fmla="*/ 5839355 w 7219949"/>
              <a:gd name="connsiteY571" fmla="*/ 2742871 h 6791323"/>
              <a:gd name="connsiteX572" fmla="*/ 5850796 w 7219949"/>
              <a:gd name="connsiteY572" fmla="*/ 2751019 h 6791323"/>
              <a:gd name="connsiteX573" fmla="*/ 5856948 w 7219949"/>
              <a:gd name="connsiteY573" fmla="*/ 2754316 h 6791323"/>
              <a:gd name="connsiteX574" fmla="*/ 5861100 w 7219949"/>
              <a:gd name="connsiteY574" fmla="*/ 2754025 h 6791323"/>
              <a:gd name="connsiteX575" fmla="*/ 5872542 w 7219949"/>
              <a:gd name="connsiteY575" fmla="*/ 2762173 h 6791323"/>
              <a:gd name="connsiteX576" fmla="*/ 5874758 w 7219949"/>
              <a:gd name="connsiteY576" fmla="*/ 2765375 h 6791323"/>
              <a:gd name="connsiteX577" fmla="*/ 5896993 w 7219949"/>
              <a:gd name="connsiteY577" fmla="*/ 2782835 h 6791323"/>
              <a:gd name="connsiteX578" fmla="*/ 5902930 w 7219949"/>
              <a:gd name="connsiteY578" fmla="*/ 2786520 h 6791323"/>
              <a:gd name="connsiteX579" fmla="*/ 5914372 w 7219949"/>
              <a:gd name="connsiteY579" fmla="*/ 2794669 h 6791323"/>
              <a:gd name="connsiteX580" fmla="*/ 5920522 w 7219949"/>
              <a:gd name="connsiteY580" fmla="*/ 2797967 h 6791323"/>
              <a:gd name="connsiteX581" fmla="*/ 5922736 w 7219949"/>
              <a:gd name="connsiteY581" fmla="*/ 2801169 h 6791323"/>
              <a:gd name="connsiteX582" fmla="*/ 5925597 w 7219949"/>
              <a:gd name="connsiteY582" fmla="*/ 2803205 h 6791323"/>
              <a:gd name="connsiteX583" fmla="*/ 5951771 w 7219949"/>
              <a:gd name="connsiteY583" fmla="*/ 2820762 h 6791323"/>
              <a:gd name="connsiteX584" fmla="*/ 5979943 w 7219949"/>
              <a:gd name="connsiteY584" fmla="*/ 2841908 h 6791323"/>
              <a:gd name="connsiteX585" fmla="*/ 6008762 w 7219949"/>
              <a:gd name="connsiteY585" fmla="*/ 2861889 h 6791323"/>
              <a:gd name="connsiteX586" fmla="*/ 6020443 w 7219949"/>
              <a:gd name="connsiteY586" fmla="*/ 2870208 h 6791323"/>
              <a:gd name="connsiteX587" fmla="*/ 6019005 w 7219949"/>
              <a:gd name="connsiteY587" fmla="*/ 2879251 h 6791323"/>
              <a:gd name="connsiteX588" fmla="*/ 6026189 w 7219949"/>
              <a:gd name="connsiteY588" fmla="*/ 2897667 h 6791323"/>
              <a:gd name="connsiteX589" fmla="*/ 6068612 w 7219949"/>
              <a:gd name="connsiteY589" fmla="*/ 3001816 h 6791323"/>
              <a:gd name="connsiteX590" fmla="*/ 6090539 w 7219949"/>
              <a:gd name="connsiteY590" fmla="*/ 3086498 h 6791323"/>
              <a:gd name="connsiteX591" fmla="*/ 6087007 w 7219949"/>
              <a:gd name="connsiteY591" fmla="*/ 3106902 h 6791323"/>
              <a:gd name="connsiteX592" fmla="*/ 6083251 w 7219949"/>
              <a:gd name="connsiteY592" fmla="*/ 3113849 h 6791323"/>
              <a:gd name="connsiteX593" fmla="*/ 6085287 w 7219949"/>
              <a:gd name="connsiteY593" fmla="*/ 3116009 h 6791323"/>
              <a:gd name="connsiteX594" fmla="*/ 6172917 w 7219949"/>
              <a:gd name="connsiteY594" fmla="*/ 3249925 h 6791323"/>
              <a:gd name="connsiteX595" fmla="*/ 6198885 w 7219949"/>
              <a:gd name="connsiteY595" fmla="*/ 3296139 h 6791323"/>
              <a:gd name="connsiteX596" fmla="*/ 6150663 w 7219949"/>
              <a:gd name="connsiteY596" fmla="*/ 3333952 h 6791323"/>
              <a:gd name="connsiteX597" fmla="*/ 6098735 w 7219949"/>
              <a:gd name="connsiteY597" fmla="*/ 3367563 h 6791323"/>
              <a:gd name="connsiteX598" fmla="*/ 6067910 w 7219949"/>
              <a:gd name="connsiteY598" fmla="*/ 3365946 h 6791323"/>
              <a:gd name="connsiteX599" fmla="*/ 6075856 w 7219949"/>
              <a:gd name="connsiteY599" fmla="*/ 3388917 h 6791323"/>
              <a:gd name="connsiteX600" fmla="*/ 6100393 w 7219949"/>
              <a:gd name="connsiteY600" fmla="*/ 3437970 h 6791323"/>
              <a:gd name="connsiteX601" fmla="*/ 6102056 w 7219949"/>
              <a:gd name="connsiteY601" fmla="*/ 3459314 h 6791323"/>
              <a:gd name="connsiteX602" fmla="*/ 6099386 w 7219949"/>
              <a:gd name="connsiteY602" fmla="*/ 3460846 h 6791323"/>
              <a:gd name="connsiteX603" fmla="*/ 6079334 w 7219949"/>
              <a:gd name="connsiteY603" fmla="*/ 3445164 h 6791323"/>
              <a:gd name="connsiteX604" fmla="*/ 6050878 w 7219949"/>
              <a:gd name="connsiteY604" fmla="*/ 3421944 h 6791323"/>
              <a:gd name="connsiteX605" fmla="*/ 6026132 w 7219949"/>
              <a:gd name="connsiteY605" fmla="*/ 3408838 h 6791323"/>
              <a:gd name="connsiteX606" fmla="*/ 6024470 w 7219949"/>
              <a:gd name="connsiteY606" fmla="*/ 3411684 h 6791323"/>
              <a:gd name="connsiteX607" fmla="*/ 6031255 w 7219949"/>
              <a:gd name="connsiteY607" fmla="*/ 3420867 h 6791323"/>
              <a:gd name="connsiteX608" fmla="*/ 6022252 w 7219949"/>
              <a:gd name="connsiteY608" fmla="*/ 3415479 h 6791323"/>
              <a:gd name="connsiteX609" fmla="*/ 6010988 w 7219949"/>
              <a:gd name="connsiteY609" fmla="*/ 3407028 h 6791323"/>
              <a:gd name="connsiteX610" fmla="*/ 5996906 w 7219949"/>
              <a:gd name="connsiteY610" fmla="*/ 3396466 h 6791323"/>
              <a:gd name="connsiteX611" fmla="*/ 5995243 w 7219949"/>
              <a:gd name="connsiteY611" fmla="*/ 3399311 h 6791323"/>
              <a:gd name="connsiteX612" fmla="*/ 6006508 w 7219949"/>
              <a:gd name="connsiteY612" fmla="*/ 3407760 h 6791323"/>
              <a:gd name="connsiteX613" fmla="*/ 6012738 w 7219949"/>
              <a:gd name="connsiteY613" fmla="*/ 3417894 h 6791323"/>
              <a:gd name="connsiteX614" fmla="*/ 6031898 w 7219949"/>
              <a:gd name="connsiteY614" fmla="*/ 3433630 h 6791323"/>
              <a:gd name="connsiteX615" fmla="*/ 6049666 w 7219949"/>
              <a:gd name="connsiteY615" fmla="*/ 3448224 h 6791323"/>
              <a:gd name="connsiteX616" fmla="*/ 6037110 w 7219949"/>
              <a:gd name="connsiteY616" fmla="*/ 3442297 h 6791323"/>
              <a:gd name="connsiteX617" fmla="*/ 6032496 w 7219949"/>
              <a:gd name="connsiteY617" fmla="*/ 3439537 h 6791323"/>
              <a:gd name="connsiteX618" fmla="*/ 5978990 w 7219949"/>
              <a:gd name="connsiteY618" fmla="*/ 3399398 h 6791323"/>
              <a:gd name="connsiteX619" fmla="*/ 5946903 w 7219949"/>
              <a:gd name="connsiteY619" fmla="*/ 3378057 h 6791323"/>
              <a:gd name="connsiteX620" fmla="*/ 5941270 w 7219949"/>
              <a:gd name="connsiteY620" fmla="*/ 3373834 h 6791323"/>
              <a:gd name="connsiteX621" fmla="*/ 5899029 w 7219949"/>
              <a:gd name="connsiteY621" fmla="*/ 3342146 h 6791323"/>
              <a:gd name="connsiteX622" fmla="*/ 5856786 w 7219949"/>
              <a:gd name="connsiteY622" fmla="*/ 3310457 h 6791323"/>
              <a:gd name="connsiteX623" fmla="*/ 5731767 w 7219949"/>
              <a:gd name="connsiteY623" fmla="*/ 3219404 h 6791323"/>
              <a:gd name="connsiteX624" fmla="*/ 5729504 w 7219949"/>
              <a:gd name="connsiteY624" fmla="*/ 3216343 h 6791323"/>
              <a:gd name="connsiteX625" fmla="*/ 5741323 w 7219949"/>
              <a:gd name="connsiteY625" fmla="*/ 3223845 h 6791323"/>
              <a:gd name="connsiteX626" fmla="*/ 5744695 w 7219949"/>
              <a:gd name="connsiteY626" fmla="*/ 3225009 h 6791323"/>
              <a:gd name="connsiteX627" fmla="*/ 5742987 w 7219949"/>
              <a:gd name="connsiteY627" fmla="*/ 3220999 h 6791323"/>
              <a:gd name="connsiteX628" fmla="*/ 5735647 w 7219949"/>
              <a:gd name="connsiteY628" fmla="*/ 3212765 h 6791323"/>
              <a:gd name="connsiteX629" fmla="*/ 5688881 w 7219949"/>
              <a:gd name="connsiteY629" fmla="*/ 3174955 h 6791323"/>
              <a:gd name="connsiteX630" fmla="*/ 5533993 w 7219949"/>
              <a:gd name="connsiteY630" fmla="*/ 3058766 h 6791323"/>
              <a:gd name="connsiteX631" fmla="*/ 5497893 w 7219949"/>
              <a:gd name="connsiteY631" fmla="*/ 3023499 h 6791323"/>
              <a:gd name="connsiteX632" fmla="*/ 5510821 w 7219949"/>
              <a:gd name="connsiteY632" fmla="*/ 3029104 h 6791323"/>
              <a:gd name="connsiteX633" fmla="*/ 5536765 w 7219949"/>
              <a:gd name="connsiteY633" fmla="*/ 3054024 h 6791323"/>
              <a:gd name="connsiteX634" fmla="*/ 5544659 w 7219949"/>
              <a:gd name="connsiteY634" fmla="*/ 3061310 h 6791323"/>
              <a:gd name="connsiteX635" fmla="*/ 5573375 w 7219949"/>
              <a:gd name="connsiteY635" fmla="*/ 3081485 h 6791323"/>
              <a:gd name="connsiteX636" fmla="*/ 5622913 w 7219949"/>
              <a:gd name="connsiteY636" fmla="*/ 3114552 h 6791323"/>
              <a:gd name="connsiteX637" fmla="*/ 5643179 w 7219949"/>
              <a:gd name="connsiteY637" fmla="*/ 3128391 h 6791323"/>
              <a:gd name="connsiteX638" fmla="*/ 5675310 w 7219949"/>
              <a:gd name="connsiteY638" fmla="*/ 3156588 h 6791323"/>
              <a:gd name="connsiteX639" fmla="*/ 5692206 w 7219949"/>
              <a:gd name="connsiteY639" fmla="*/ 3169262 h 6791323"/>
              <a:gd name="connsiteX640" fmla="*/ 5723186 w 7219949"/>
              <a:gd name="connsiteY640" fmla="*/ 3192501 h 6791323"/>
              <a:gd name="connsiteX641" fmla="*/ 5746270 w 7219949"/>
              <a:gd name="connsiteY641" fmla="*/ 3208453 h 6791323"/>
              <a:gd name="connsiteX642" fmla="*/ 5802547 w 7219949"/>
              <a:gd name="connsiteY642" fmla="*/ 3243846 h 6791323"/>
              <a:gd name="connsiteX643" fmla="*/ 5815519 w 7219949"/>
              <a:gd name="connsiteY643" fmla="*/ 3256307 h 6791323"/>
              <a:gd name="connsiteX644" fmla="*/ 5854990 w 7219949"/>
              <a:gd name="connsiteY644" fmla="*/ 3292737 h 6791323"/>
              <a:gd name="connsiteX645" fmla="*/ 5900049 w 7219949"/>
              <a:gd name="connsiteY645" fmla="*/ 3326536 h 6791323"/>
              <a:gd name="connsiteX646" fmla="*/ 5955773 w 7219949"/>
              <a:gd name="connsiteY646" fmla="*/ 3362880 h 6791323"/>
              <a:gd name="connsiteX647" fmla="*/ 5969853 w 7219949"/>
              <a:gd name="connsiteY647" fmla="*/ 3373444 h 6791323"/>
              <a:gd name="connsiteX648" fmla="*/ 5985597 w 7219949"/>
              <a:gd name="connsiteY648" fmla="*/ 3381160 h 6791323"/>
              <a:gd name="connsiteX649" fmla="*/ 5936015 w 7219949"/>
              <a:gd name="connsiteY649" fmla="*/ 3341237 h 6791323"/>
              <a:gd name="connsiteX650" fmla="*/ 5873461 w 7219949"/>
              <a:gd name="connsiteY650" fmla="*/ 3288855 h 6791323"/>
              <a:gd name="connsiteX651" fmla="*/ 5832882 w 7219949"/>
              <a:gd name="connsiteY651" fmla="*/ 3254321 h 6791323"/>
              <a:gd name="connsiteX652" fmla="*/ 5787823 w 7219949"/>
              <a:gd name="connsiteY652" fmla="*/ 3220521 h 6791323"/>
              <a:gd name="connsiteX653" fmla="*/ 5752921 w 7219949"/>
              <a:gd name="connsiteY653" fmla="*/ 3197069 h 6791323"/>
              <a:gd name="connsiteX654" fmla="*/ 5721943 w 7219949"/>
              <a:gd name="connsiteY654" fmla="*/ 3173830 h 6791323"/>
              <a:gd name="connsiteX655" fmla="*/ 5716311 w 7219949"/>
              <a:gd name="connsiteY655" fmla="*/ 3169605 h 6791323"/>
              <a:gd name="connsiteX656" fmla="*/ 5675776 w 7219949"/>
              <a:gd name="connsiteY656" fmla="*/ 3141928 h 6791323"/>
              <a:gd name="connsiteX657" fmla="*/ 5644201 w 7219949"/>
              <a:gd name="connsiteY657" fmla="*/ 3112783 h 6791323"/>
              <a:gd name="connsiteX658" fmla="*/ 5638012 w 7219949"/>
              <a:gd name="connsiteY658" fmla="*/ 3109507 h 6791323"/>
              <a:gd name="connsiteX659" fmla="*/ 5629010 w 7219949"/>
              <a:gd name="connsiteY659" fmla="*/ 3104118 h 6791323"/>
              <a:gd name="connsiteX660" fmla="*/ 5543971 w 7219949"/>
              <a:gd name="connsiteY660" fmla="*/ 3041691 h 6791323"/>
              <a:gd name="connsiteX661" fmla="*/ 5517516 w 7219949"/>
              <a:gd name="connsiteY661" fmla="*/ 3024577 h 6791323"/>
              <a:gd name="connsiteX662" fmla="*/ 5489355 w 7219949"/>
              <a:gd name="connsiteY662" fmla="*/ 3003450 h 6791323"/>
              <a:gd name="connsiteX663" fmla="*/ 5444852 w 7219949"/>
              <a:gd name="connsiteY663" fmla="*/ 2968702 h 6791323"/>
              <a:gd name="connsiteX664" fmla="*/ 5433587 w 7219949"/>
              <a:gd name="connsiteY664" fmla="*/ 2960253 h 6791323"/>
              <a:gd name="connsiteX665" fmla="*/ 5424585 w 7219949"/>
              <a:gd name="connsiteY665" fmla="*/ 2954863 h 6791323"/>
              <a:gd name="connsiteX666" fmla="*/ 5428553 w 7219949"/>
              <a:gd name="connsiteY666" fmla="*/ 2961934 h 6791323"/>
              <a:gd name="connsiteX667" fmla="*/ 5454497 w 7219949"/>
              <a:gd name="connsiteY667" fmla="*/ 2986853 h 6791323"/>
              <a:gd name="connsiteX668" fmla="*/ 5464099 w 7219949"/>
              <a:gd name="connsiteY668" fmla="*/ 2998150 h 6791323"/>
              <a:gd name="connsiteX669" fmla="*/ 5419639 w 7219949"/>
              <a:gd name="connsiteY669" fmla="*/ 2970256 h 6791323"/>
              <a:gd name="connsiteX670" fmla="*/ 5386444 w 7219949"/>
              <a:gd name="connsiteY670" fmla="*/ 2950812 h 6791323"/>
              <a:gd name="connsiteX671" fmla="*/ 5378596 w 7219949"/>
              <a:gd name="connsiteY671" fmla="*/ 2950381 h 6791323"/>
              <a:gd name="connsiteX672" fmla="*/ 5389305 w 7219949"/>
              <a:gd name="connsiteY672" fmla="*/ 2959781 h 6791323"/>
              <a:gd name="connsiteX673" fmla="*/ 5445628 w 7219949"/>
              <a:gd name="connsiteY673" fmla="*/ 3002031 h 6791323"/>
              <a:gd name="connsiteX674" fmla="*/ 5539205 w 7219949"/>
              <a:gd name="connsiteY674" fmla="*/ 3084505 h 6791323"/>
              <a:gd name="connsiteX675" fmla="*/ 5574152 w 7219949"/>
              <a:gd name="connsiteY675" fmla="*/ 3114814 h 6791323"/>
              <a:gd name="connsiteX676" fmla="*/ 5614131 w 7219949"/>
              <a:gd name="connsiteY676" fmla="*/ 3143441 h 6791323"/>
              <a:gd name="connsiteX677" fmla="*/ 5658037 w 7219949"/>
              <a:gd name="connsiteY677" fmla="*/ 3172283 h 6791323"/>
              <a:gd name="connsiteX678" fmla="*/ 5724516 w 7219949"/>
              <a:gd name="connsiteY678" fmla="*/ 3224881 h 6791323"/>
              <a:gd name="connsiteX679" fmla="*/ 5732965 w 7219949"/>
              <a:gd name="connsiteY679" fmla="*/ 3231219 h 6791323"/>
              <a:gd name="connsiteX680" fmla="*/ 5801106 w 7219949"/>
              <a:gd name="connsiteY680" fmla="*/ 3280969 h 6791323"/>
              <a:gd name="connsiteX681" fmla="*/ 5874327 w 7219949"/>
              <a:gd name="connsiteY681" fmla="*/ 3335895 h 6791323"/>
              <a:gd name="connsiteX682" fmla="*/ 5896602 w 7219949"/>
              <a:gd name="connsiteY682" fmla="*/ 3353123 h 6791323"/>
              <a:gd name="connsiteX683" fmla="*/ 5869190 w 7219949"/>
              <a:gd name="connsiteY683" fmla="*/ 3338282 h 6791323"/>
              <a:gd name="connsiteX684" fmla="*/ 5802463 w 7219949"/>
              <a:gd name="connsiteY684" fmla="*/ 3320889 h 6791323"/>
              <a:gd name="connsiteX685" fmla="*/ 5797202 w 7219949"/>
              <a:gd name="connsiteY685" fmla="*/ 3320339 h 6791323"/>
              <a:gd name="connsiteX686" fmla="*/ 5761392 w 7219949"/>
              <a:gd name="connsiteY686" fmla="*/ 3293477 h 6791323"/>
              <a:gd name="connsiteX687" fmla="*/ 5773810 w 7219949"/>
              <a:gd name="connsiteY687" fmla="*/ 3306886 h 6791323"/>
              <a:gd name="connsiteX688" fmla="*/ 5790861 w 7219949"/>
              <a:gd name="connsiteY688" fmla="*/ 3319676 h 6791323"/>
              <a:gd name="connsiteX689" fmla="*/ 5758188 w 7219949"/>
              <a:gd name="connsiteY689" fmla="*/ 3316259 h 6791323"/>
              <a:gd name="connsiteX690" fmla="*/ 5759849 w 7219949"/>
              <a:gd name="connsiteY690" fmla="*/ 3321706 h 6791323"/>
              <a:gd name="connsiteX691" fmla="*/ 5749198 w 7219949"/>
              <a:gd name="connsiteY691" fmla="*/ 3314346 h 6791323"/>
              <a:gd name="connsiteX692" fmla="*/ 5735116 w 7219949"/>
              <a:gd name="connsiteY692" fmla="*/ 3303783 h 6791323"/>
              <a:gd name="connsiteX693" fmla="*/ 5724406 w 7219949"/>
              <a:gd name="connsiteY693" fmla="*/ 3294384 h 6791323"/>
              <a:gd name="connsiteX694" fmla="*/ 5715403 w 7219949"/>
              <a:gd name="connsiteY694" fmla="*/ 3288996 h 6791323"/>
              <a:gd name="connsiteX695" fmla="*/ 5722743 w 7219949"/>
              <a:gd name="connsiteY695" fmla="*/ 3297231 h 6791323"/>
              <a:gd name="connsiteX696" fmla="*/ 5745272 w 7219949"/>
              <a:gd name="connsiteY696" fmla="*/ 3314130 h 6791323"/>
              <a:gd name="connsiteX697" fmla="*/ 5750396 w 7219949"/>
              <a:gd name="connsiteY697" fmla="*/ 3326160 h 6791323"/>
              <a:gd name="connsiteX698" fmla="*/ 5749287 w 7219949"/>
              <a:gd name="connsiteY698" fmla="*/ 3328057 h 6791323"/>
              <a:gd name="connsiteX699" fmla="*/ 5714982 w 7219949"/>
              <a:gd name="connsiteY699" fmla="*/ 3310510 h 6791323"/>
              <a:gd name="connsiteX700" fmla="*/ 5712166 w 7219949"/>
              <a:gd name="connsiteY700" fmla="*/ 3308398 h 6791323"/>
              <a:gd name="connsiteX701" fmla="*/ 5686821 w 7219949"/>
              <a:gd name="connsiteY701" fmla="*/ 3289386 h 6791323"/>
              <a:gd name="connsiteX702" fmla="*/ 5672741 w 7219949"/>
              <a:gd name="connsiteY702" fmla="*/ 3278823 h 6791323"/>
              <a:gd name="connsiteX703" fmla="*/ 5662584 w 7219949"/>
              <a:gd name="connsiteY703" fmla="*/ 3268477 h 6791323"/>
              <a:gd name="connsiteX704" fmla="*/ 5642870 w 7219949"/>
              <a:gd name="connsiteY704" fmla="*/ 3253688 h 6791323"/>
              <a:gd name="connsiteX705" fmla="*/ 5616417 w 7219949"/>
              <a:gd name="connsiteY705" fmla="*/ 3236573 h 6791323"/>
              <a:gd name="connsiteX706" fmla="*/ 5591071 w 7219949"/>
              <a:gd name="connsiteY706" fmla="*/ 3217560 h 6791323"/>
              <a:gd name="connsiteX707" fmla="*/ 5566834 w 7219949"/>
              <a:gd name="connsiteY707" fmla="*/ 3196651 h 6791323"/>
              <a:gd name="connsiteX708" fmla="*/ 5556124 w 7219949"/>
              <a:gd name="connsiteY708" fmla="*/ 3187251 h 6791323"/>
              <a:gd name="connsiteX709" fmla="*/ 5547676 w 7219949"/>
              <a:gd name="connsiteY709" fmla="*/ 3180914 h 6791323"/>
              <a:gd name="connsiteX710" fmla="*/ 5502064 w 7219949"/>
              <a:gd name="connsiteY710" fmla="*/ 3148064 h 6791323"/>
              <a:gd name="connsiteX711" fmla="*/ 5497030 w 7219949"/>
              <a:gd name="connsiteY711" fmla="*/ 3149745 h 6791323"/>
              <a:gd name="connsiteX712" fmla="*/ 5492507 w 7219949"/>
              <a:gd name="connsiteY712" fmla="*/ 3143623 h 6791323"/>
              <a:gd name="connsiteX713" fmla="*/ 5475610 w 7219949"/>
              <a:gd name="connsiteY713" fmla="*/ 3130947 h 6791323"/>
              <a:gd name="connsiteX714" fmla="*/ 5470576 w 7219949"/>
              <a:gd name="connsiteY714" fmla="*/ 3132629 h 6791323"/>
              <a:gd name="connsiteX715" fmla="*/ 5466052 w 7219949"/>
              <a:gd name="connsiteY715" fmla="*/ 3126507 h 6791323"/>
              <a:gd name="connsiteX716" fmla="*/ 5451972 w 7219949"/>
              <a:gd name="connsiteY716" fmla="*/ 3115945 h 6791323"/>
              <a:gd name="connsiteX717" fmla="*/ 5444676 w 7219949"/>
              <a:gd name="connsiteY717" fmla="*/ 3114566 h 6791323"/>
              <a:gd name="connsiteX718" fmla="*/ 5433967 w 7219949"/>
              <a:gd name="connsiteY718" fmla="*/ 3105166 h 6791323"/>
              <a:gd name="connsiteX719" fmla="*/ 5413699 w 7219949"/>
              <a:gd name="connsiteY719" fmla="*/ 3091328 h 6791323"/>
              <a:gd name="connsiteX720" fmla="*/ 5394540 w 7219949"/>
              <a:gd name="connsiteY720" fmla="*/ 3075591 h 6791323"/>
              <a:gd name="connsiteX721" fmla="*/ 5380459 w 7219949"/>
              <a:gd name="connsiteY721" fmla="*/ 3065028 h 6791323"/>
              <a:gd name="connsiteX722" fmla="*/ 5346665 w 7219949"/>
              <a:gd name="connsiteY722" fmla="*/ 3039678 h 6791323"/>
              <a:gd name="connsiteX723" fmla="*/ 5317950 w 7219949"/>
              <a:gd name="connsiteY723" fmla="*/ 3019502 h 6791323"/>
              <a:gd name="connsiteX724" fmla="*/ 5303914 w 7219949"/>
              <a:gd name="connsiteY724" fmla="*/ 3015794 h 6791323"/>
              <a:gd name="connsiteX725" fmla="*/ 5284754 w 7219949"/>
              <a:gd name="connsiteY725" fmla="*/ 3000060 h 6791323"/>
              <a:gd name="connsiteX726" fmla="*/ 5283601 w 7219949"/>
              <a:gd name="connsiteY726" fmla="*/ 2995101 h 6791323"/>
              <a:gd name="connsiteX727" fmla="*/ 5293159 w 7219949"/>
              <a:gd name="connsiteY727" fmla="*/ 2999541 h 6791323"/>
              <a:gd name="connsiteX728" fmla="*/ 5318504 w 7219949"/>
              <a:gd name="connsiteY728" fmla="*/ 3018553 h 6791323"/>
              <a:gd name="connsiteX729" fmla="*/ 5358440 w 7219949"/>
              <a:gd name="connsiteY729" fmla="*/ 3040325 h 6791323"/>
              <a:gd name="connsiteX730" fmla="*/ 5375336 w 7219949"/>
              <a:gd name="connsiteY730" fmla="*/ 3052999 h 6791323"/>
              <a:gd name="connsiteX731" fmla="*/ 5461484 w 7219949"/>
              <a:gd name="connsiteY731" fmla="*/ 3113530 h 6791323"/>
              <a:gd name="connsiteX732" fmla="*/ 5474412 w 7219949"/>
              <a:gd name="connsiteY732" fmla="*/ 3119133 h 6791323"/>
              <a:gd name="connsiteX733" fmla="*/ 5427091 w 7219949"/>
              <a:gd name="connsiteY733" fmla="*/ 3082272 h 6791323"/>
              <a:gd name="connsiteX734" fmla="*/ 5427647 w 7219949"/>
              <a:gd name="connsiteY734" fmla="*/ 3081323 h 6791323"/>
              <a:gd name="connsiteX735" fmla="*/ 5475521 w 7219949"/>
              <a:gd name="connsiteY735" fmla="*/ 3117237 h 6791323"/>
              <a:gd name="connsiteX736" fmla="*/ 5520579 w 7219949"/>
              <a:gd name="connsiteY736" fmla="*/ 3151036 h 6791323"/>
              <a:gd name="connsiteX737" fmla="*/ 5532398 w 7219949"/>
              <a:gd name="connsiteY737" fmla="*/ 3158538 h 6791323"/>
              <a:gd name="connsiteX738" fmla="*/ 5549250 w 7219949"/>
              <a:gd name="connsiteY738" fmla="*/ 3164357 h 6791323"/>
              <a:gd name="connsiteX739" fmla="*/ 5572333 w 7219949"/>
              <a:gd name="connsiteY739" fmla="*/ 3180308 h 6791323"/>
              <a:gd name="connsiteX740" fmla="*/ 5591493 w 7219949"/>
              <a:gd name="connsiteY740" fmla="*/ 3196045 h 6791323"/>
              <a:gd name="connsiteX741" fmla="*/ 5602757 w 7219949"/>
              <a:gd name="connsiteY741" fmla="*/ 3204495 h 6791323"/>
              <a:gd name="connsiteX742" fmla="*/ 5596527 w 7219949"/>
              <a:gd name="connsiteY742" fmla="*/ 3194363 h 6791323"/>
              <a:gd name="connsiteX743" fmla="*/ 5604376 w 7219949"/>
              <a:gd name="connsiteY743" fmla="*/ 3194794 h 6791323"/>
              <a:gd name="connsiteX744" fmla="*/ 5620120 w 7219949"/>
              <a:gd name="connsiteY744" fmla="*/ 3202510 h 6791323"/>
              <a:gd name="connsiteX745" fmla="*/ 5629122 w 7219949"/>
              <a:gd name="connsiteY745" fmla="*/ 3207899 h 6791323"/>
              <a:gd name="connsiteX746" fmla="*/ 5669103 w 7219949"/>
              <a:gd name="connsiteY746" fmla="*/ 3236526 h 6791323"/>
              <a:gd name="connsiteX747" fmla="*/ 5675844 w 7219949"/>
              <a:gd name="connsiteY747" fmla="*/ 3238855 h 6791323"/>
              <a:gd name="connsiteX748" fmla="*/ 5671320 w 7219949"/>
              <a:gd name="connsiteY748" fmla="*/ 3232732 h 6791323"/>
              <a:gd name="connsiteX749" fmla="*/ 5636328 w 7219949"/>
              <a:gd name="connsiteY749" fmla="*/ 3195568 h 6791323"/>
              <a:gd name="connsiteX750" fmla="*/ 5626771 w 7219949"/>
              <a:gd name="connsiteY750" fmla="*/ 3191126 h 6791323"/>
              <a:gd name="connsiteX751" fmla="*/ 5611627 w 7219949"/>
              <a:gd name="connsiteY751" fmla="*/ 3189317 h 6791323"/>
              <a:gd name="connsiteX752" fmla="*/ 5602623 w 7219949"/>
              <a:gd name="connsiteY752" fmla="*/ 3183929 h 6791323"/>
              <a:gd name="connsiteX753" fmla="*/ 5573310 w 7219949"/>
              <a:gd name="connsiteY753" fmla="*/ 3157845 h 6791323"/>
              <a:gd name="connsiteX754" fmla="*/ 5554150 w 7219949"/>
              <a:gd name="connsiteY754" fmla="*/ 3142110 h 6791323"/>
              <a:gd name="connsiteX755" fmla="*/ 5540114 w 7219949"/>
              <a:gd name="connsiteY755" fmla="*/ 3138401 h 6791323"/>
              <a:gd name="connsiteX756" fmla="*/ 5517586 w 7219949"/>
              <a:gd name="connsiteY756" fmla="*/ 3121503 h 6791323"/>
              <a:gd name="connsiteX757" fmla="*/ 5514724 w 7219949"/>
              <a:gd name="connsiteY757" fmla="*/ 3112534 h 6791323"/>
              <a:gd name="connsiteX758" fmla="*/ 5502305 w 7219949"/>
              <a:gd name="connsiteY758" fmla="*/ 3099125 h 6791323"/>
              <a:gd name="connsiteX759" fmla="*/ 5486519 w 7219949"/>
              <a:gd name="connsiteY759" fmla="*/ 3084552 h 6791323"/>
              <a:gd name="connsiteX760" fmla="*/ 5461772 w 7219949"/>
              <a:gd name="connsiteY760" fmla="*/ 3071447 h 6791323"/>
              <a:gd name="connsiteX761" fmla="*/ 5417911 w 7219949"/>
              <a:gd name="connsiteY761" fmla="*/ 3049460 h 6791323"/>
              <a:gd name="connsiteX762" fmla="*/ 5399307 w 7219949"/>
              <a:gd name="connsiteY762" fmla="*/ 3032777 h 6791323"/>
              <a:gd name="connsiteX763" fmla="*/ 5378995 w 7219949"/>
              <a:gd name="connsiteY763" fmla="*/ 3012082 h 6791323"/>
              <a:gd name="connsiteX764" fmla="*/ 5347463 w 7219949"/>
              <a:gd name="connsiteY764" fmla="*/ 2989793 h 6791323"/>
              <a:gd name="connsiteX765" fmla="*/ 5340167 w 7219949"/>
              <a:gd name="connsiteY765" fmla="*/ 2988412 h 6791323"/>
              <a:gd name="connsiteX766" fmla="*/ 5295065 w 7219949"/>
              <a:gd name="connsiteY766" fmla="*/ 2947758 h 6791323"/>
              <a:gd name="connsiteX767" fmla="*/ 5264087 w 7219949"/>
              <a:gd name="connsiteY767" fmla="*/ 2924520 h 6791323"/>
              <a:gd name="connsiteX768" fmla="*/ 5194237 w 7219949"/>
              <a:gd name="connsiteY768" fmla="*/ 2870757 h 6791323"/>
              <a:gd name="connsiteX769" fmla="*/ 5175078 w 7219949"/>
              <a:gd name="connsiteY769" fmla="*/ 2855022 h 6791323"/>
              <a:gd name="connsiteX770" fmla="*/ 5151996 w 7219949"/>
              <a:gd name="connsiteY770" fmla="*/ 2839072 h 6791323"/>
              <a:gd name="connsiteX771" fmla="*/ 5126650 w 7219949"/>
              <a:gd name="connsiteY771" fmla="*/ 2820059 h 6791323"/>
              <a:gd name="connsiteX772" fmla="*/ 5120508 w 7219949"/>
              <a:gd name="connsiteY772" fmla="*/ 2823637 h 6791323"/>
              <a:gd name="connsiteX773" fmla="*/ 5085050 w 7219949"/>
              <a:gd name="connsiteY773" fmla="*/ 2801133 h 6791323"/>
              <a:gd name="connsiteX774" fmla="*/ 5077157 w 7219949"/>
              <a:gd name="connsiteY774" fmla="*/ 2793847 h 6791323"/>
              <a:gd name="connsiteX775" fmla="*/ 5069861 w 7219949"/>
              <a:gd name="connsiteY775" fmla="*/ 2792467 h 6791323"/>
              <a:gd name="connsiteX776" fmla="*/ 5073831 w 7219949"/>
              <a:gd name="connsiteY776" fmla="*/ 2799540 h 6791323"/>
              <a:gd name="connsiteX777" fmla="*/ 5096914 w 7219949"/>
              <a:gd name="connsiteY777" fmla="*/ 2815491 h 6791323"/>
              <a:gd name="connsiteX778" fmla="*/ 5121151 w 7219949"/>
              <a:gd name="connsiteY778" fmla="*/ 2836401 h 6791323"/>
              <a:gd name="connsiteX779" fmla="*/ 5126272 w 7219949"/>
              <a:gd name="connsiteY779" fmla="*/ 2848430 h 6791323"/>
              <a:gd name="connsiteX780" fmla="*/ 5139247 w 7219949"/>
              <a:gd name="connsiteY780" fmla="*/ 2860889 h 6791323"/>
              <a:gd name="connsiteX781" fmla="*/ 5175257 w 7219949"/>
              <a:gd name="connsiteY781" fmla="*/ 2882445 h 6791323"/>
              <a:gd name="connsiteX782" fmla="*/ 5189337 w 7219949"/>
              <a:gd name="connsiteY782" fmla="*/ 2893007 h 6791323"/>
              <a:gd name="connsiteX783" fmla="*/ 5193305 w 7219949"/>
              <a:gd name="connsiteY783" fmla="*/ 2900078 h 6791323"/>
              <a:gd name="connsiteX784" fmla="*/ 5187719 w 7219949"/>
              <a:gd name="connsiteY784" fmla="*/ 2902710 h 6791323"/>
              <a:gd name="connsiteX785" fmla="*/ 5168604 w 7219949"/>
              <a:gd name="connsiteY785" fmla="*/ 2893829 h 6791323"/>
              <a:gd name="connsiteX786" fmla="*/ 5164680 w 7219949"/>
              <a:gd name="connsiteY786" fmla="*/ 2893613 h 6791323"/>
              <a:gd name="connsiteX787" fmla="*/ 5169757 w 7219949"/>
              <a:gd name="connsiteY787" fmla="*/ 2898786 h 6791323"/>
              <a:gd name="connsiteX788" fmla="*/ 5198473 w 7219949"/>
              <a:gd name="connsiteY788" fmla="*/ 2918962 h 6791323"/>
              <a:gd name="connsiteX789" fmla="*/ 5201290 w 7219949"/>
              <a:gd name="connsiteY789" fmla="*/ 2921075 h 6791323"/>
              <a:gd name="connsiteX790" fmla="*/ 5200181 w 7219949"/>
              <a:gd name="connsiteY790" fmla="*/ 2922972 h 6791323"/>
              <a:gd name="connsiteX791" fmla="*/ 5201335 w 7219949"/>
              <a:gd name="connsiteY791" fmla="*/ 2927931 h 6791323"/>
              <a:gd name="connsiteX792" fmla="*/ 5221047 w 7219949"/>
              <a:gd name="connsiteY792" fmla="*/ 2942718 h 6791323"/>
              <a:gd name="connsiteX793" fmla="*/ 5194039 w 7219949"/>
              <a:gd name="connsiteY793" fmla="*/ 2926551 h 6791323"/>
              <a:gd name="connsiteX794" fmla="*/ 5189560 w 7219949"/>
              <a:gd name="connsiteY794" fmla="*/ 2927285 h 6791323"/>
              <a:gd name="connsiteX795" fmla="*/ 5177785 w 7219949"/>
              <a:gd name="connsiteY795" fmla="*/ 2926638 h 6791323"/>
              <a:gd name="connsiteX796" fmla="*/ 5166520 w 7219949"/>
              <a:gd name="connsiteY796" fmla="*/ 2918187 h 6791323"/>
              <a:gd name="connsiteX797" fmla="*/ 5165411 w 7219949"/>
              <a:gd name="connsiteY797" fmla="*/ 2920086 h 6791323"/>
              <a:gd name="connsiteX798" fmla="*/ 5164857 w 7219949"/>
              <a:gd name="connsiteY798" fmla="*/ 2921035 h 6791323"/>
              <a:gd name="connsiteX799" fmla="*/ 5216146 w 7219949"/>
              <a:gd name="connsiteY799" fmla="*/ 2964968 h 6791323"/>
              <a:gd name="connsiteX800" fmla="*/ 5247169 w 7219949"/>
              <a:gd name="connsiteY800" fmla="*/ 2995061 h 6791323"/>
              <a:gd name="connsiteX801" fmla="*/ 5251692 w 7219949"/>
              <a:gd name="connsiteY801" fmla="*/ 3001183 h 6791323"/>
              <a:gd name="connsiteX802" fmla="*/ 5242136 w 7219949"/>
              <a:gd name="connsiteY802" fmla="*/ 2996742 h 6791323"/>
              <a:gd name="connsiteX803" fmla="*/ 5216791 w 7219949"/>
              <a:gd name="connsiteY803" fmla="*/ 2977729 h 6791323"/>
              <a:gd name="connsiteX804" fmla="*/ 5210602 w 7219949"/>
              <a:gd name="connsiteY804" fmla="*/ 2974454 h 6791323"/>
              <a:gd name="connsiteX805" fmla="*/ 5212311 w 7219949"/>
              <a:gd name="connsiteY805" fmla="*/ 2978463 h 6791323"/>
              <a:gd name="connsiteX806" fmla="*/ 5228099 w 7219949"/>
              <a:gd name="connsiteY806" fmla="*/ 2993035 h 6791323"/>
              <a:gd name="connsiteX807" fmla="*/ 5253444 w 7219949"/>
              <a:gd name="connsiteY807" fmla="*/ 3012048 h 6791323"/>
              <a:gd name="connsiteX808" fmla="*/ 5254043 w 7219949"/>
              <a:gd name="connsiteY808" fmla="*/ 3017955 h 6791323"/>
              <a:gd name="connsiteX809" fmla="*/ 5252936 w 7219949"/>
              <a:gd name="connsiteY809" fmla="*/ 3019852 h 6791323"/>
              <a:gd name="connsiteX810" fmla="*/ 5207367 w 7219949"/>
              <a:gd name="connsiteY810" fmla="*/ 2993856 h 6791323"/>
              <a:gd name="connsiteX811" fmla="*/ 5109910 w 7219949"/>
              <a:gd name="connsiteY811" fmla="*/ 2918020 h 6791323"/>
              <a:gd name="connsiteX812" fmla="*/ 5094720 w 7219949"/>
              <a:gd name="connsiteY812" fmla="*/ 2909355 h 6791323"/>
              <a:gd name="connsiteX813" fmla="*/ 5107692 w 7219949"/>
              <a:gd name="connsiteY813" fmla="*/ 2921814 h 6791323"/>
              <a:gd name="connsiteX814" fmla="*/ 5140377 w 7219949"/>
              <a:gd name="connsiteY814" fmla="*/ 2949062 h 6791323"/>
              <a:gd name="connsiteX815" fmla="*/ 5176988 w 7219949"/>
              <a:gd name="connsiteY815" fmla="*/ 2976524 h 6791323"/>
              <a:gd name="connsiteX816" fmla="*/ 5232757 w 7219949"/>
              <a:gd name="connsiteY816" fmla="*/ 3019723 h 6791323"/>
              <a:gd name="connsiteX817" fmla="*/ 5321300 w 7219949"/>
              <a:gd name="connsiteY817" fmla="*/ 3103882 h 6791323"/>
              <a:gd name="connsiteX818" fmla="*/ 5353430 w 7219949"/>
              <a:gd name="connsiteY818" fmla="*/ 3132076 h 6791323"/>
              <a:gd name="connsiteX819" fmla="*/ 5364140 w 7219949"/>
              <a:gd name="connsiteY819" fmla="*/ 3141476 h 6791323"/>
              <a:gd name="connsiteX820" fmla="*/ 5351766 w 7219949"/>
              <a:gd name="connsiteY820" fmla="*/ 3134922 h 6791323"/>
              <a:gd name="connsiteX821" fmla="*/ 5205328 w 7219949"/>
              <a:gd name="connsiteY821" fmla="*/ 3025071 h 6791323"/>
              <a:gd name="connsiteX822" fmla="*/ 5157542 w 7219949"/>
              <a:gd name="connsiteY822" fmla="*/ 3002871 h 6791323"/>
              <a:gd name="connsiteX823" fmla="*/ 5156432 w 7219949"/>
              <a:gd name="connsiteY823" fmla="*/ 3004768 h 6791323"/>
              <a:gd name="connsiteX824" fmla="*/ 5163262 w 7219949"/>
              <a:gd name="connsiteY824" fmla="*/ 3020807 h 6791323"/>
              <a:gd name="connsiteX825" fmla="*/ 5176833 w 7219949"/>
              <a:gd name="connsiteY825" fmla="*/ 3039174 h 6791323"/>
              <a:gd name="connsiteX826" fmla="*/ 5195525 w 7219949"/>
              <a:gd name="connsiteY826" fmla="*/ 3069569 h 6791323"/>
              <a:gd name="connsiteX827" fmla="*/ 5217079 w 7219949"/>
              <a:gd name="connsiteY827" fmla="*/ 3108932 h 6791323"/>
              <a:gd name="connsiteX828" fmla="*/ 5227790 w 7219949"/>
              <a:gd name="connsiteY828" fmla="*/ 3118331 h 6791323"/>
              <a:gd name="connsiteX829" fmla="*/ 5257659 w 7219949"/>
              <a:gd name="connsiteY829" fmla="*/ 3143466 h 6791323"/>
              <a:gd name="connsiteX830" fmla="*/ 5268370 w 7219949"/>
              <a:gd name="connsiteY830" fmla="*/ 3152865 h 6791323"/>
              <a:gd name="connsiteX831" fmla="*/ 5290899 w 7219949"/>
              <a:gd name="connsiteY831" fmla="*/ 3169765 h 6791323"/>
              <a:gd name="connsiteX832" fmla="*/ 5331989 w 7219949"/>
              <a:gd name="connsiteY832" fmla="*/ 3196495 h 6791323"/>
              <a:gd name="connsiteX833" fmla="*/ 5359596 w 7219949"/>
              <a:gd name="connsiteY833" fmla="*/ 3218567 h 6791323"/>
              <a:gd name="connsiteX834" fmla="*/ 5403590 w 7219949"/>
              <a:gd name="connsiteY834" fmla="*/ 3261121 h 6791323"/>
              <a:gd name="connsiteX835" fmla="*/ 5457606 w 7219949"/>
              <a:gd name="connsiteY835" fmla="*/ 3293455 h 6791323"/>
              <a:gd name="connsiteX836" fmla="*/ 5485723 w 7219949"/>
              <a:gd name="connsiteY836" fmla="*/ 3307724 h 6791323"/>
              <a:gd name="connsiteX837" fmla="*/ 5508852 w 7219949"/>
              <a:gd name="connsiteY837" fmla="*/ 3330531 h 6791323"/>
              <a:gd name="connsiteX838" fmla="*/ 5510559 w 7219949"/>
              <a:gd name="connsiteY838" fmla="*/ 3334542 h 6791323"/>
              <a:gd name="connsiteX839" fmla="*/ 5550029 w 7219949"/>
              <a:gd name="connsiteY839" fmla="*/ 3370972 h 6791323"/>
              <a:gd name="connsiteX840" fmla="*/ 5570297 w 7219949"/>
              <a:gd name="connsiteY840" fmla="*/ 3384810 h 6791323"/>
              <a:gd name="connsiteX841" fmla="*/ 5602339 w 7219949"/>
              <a:gd name="connsiteY841" fmla="*/ 3399295 h 6791323"/>
              <a:gd name="connsiteX842" fmla="*/ 5612450 w 7219949"/>
              <a:gd name="connsiteY842" fmla="*/ 3402787 h 6791323"/>
              <a:gd name="connsiteX843" fmla="*/ 5648506 w 7219949"/>
              <a:gd name="connsiteY843" fmla="*/ 3431199 h 6791323"/>
              <a:gd name="connsiteX844" fmla="*/ 5658107 w 7219949"/>
              <a:gd name="connsiteY844" fmla="*/ 3442494 h 6791323"/>
              <a:gd name="connsiteX845" fmla="*/ 5659815 w 7219949"/>
              <a:gd name="connsiteY845" fmla="*/ 3446504 h 6791323"/>
              <a:gd name="connsiteX846" fmla="*/ 5695317 w 7219949"/>
              <a:gd name="connsiteY846" fmla="*/ 3475864 h 6791323"/>
              <a:gd name="connsiteX847" fmla="*/ 5728512 w 7219949"/>
              <a:gd name="connsiteY847" fmla="*/ 3495306 h 6791323"/>
              <a:gd name="connsiteX848" fmla="*/ 5767938 w 7219949"/>
              <a:gd name="connsiteY848" fmla="*/ 3524883 h 6791323"/>
              <a:gd name="connsiteX849" fmla="*/ 5786542 w 7219949"/>
              <a:gd name="connsiteY849" fmla="*/ 3541568 h 6791323"/>
              <a:gd name="connsiteX850" fmla="*/ 5795997 w 7219949"/>
              <a:gd name="connsiteY850" fmla="*/ 3548660 h 6791323"/>
              <a:gd name="connsiteX851" fmla="*/ 5799257 w 7219949"/>
              <a:gd name="connsiteY851" fmla="*/ 3552318 h 6791323"/>
              <a:gd name="connsiteX852" fmla="*/ 5799301 w 7219949"/>
              <a:gd name="connsiteY852" fmla="*/ 3559174 h 6791323"/>
              <a:gd name="connsiteX853" fmla="*/ 5792007 w 7219949"/>
              <a:gd name="connsiteY853" fmla="*/ 3557794 h 6791323"/>
              <a:gd name="connsiteX854" fmla="*/ 5777927 w 7219949"/>
              <a:gd name="connsiteY854" fmla="*/ 3547231 h 6791323"/>
              <a:gd name="connsiteX855" fmla="*/ 5746350 w 7219949"/>
              <a:gd name="connsiteY855" fmla="*/ 3518088 h 6791323"/>
              <a:gd name="connsiteX856" fmla="*/ 5731159 w 7219949"/>
              <a:gd name="connsiteY856" fmla="*/ 3509421 h 6791323"/>
              <a:gd name="connsiteX857" fmla="*/ 5719386 w 7219949"/>
              <a:gd name="connsiteY857" fmla="*/ 3508775 h 6791323"/>
              <a:gd name="connsiteX858" fmla="*/ 5692931 w 7219949"/>
              <a:gd name="connsiteY858" fmla="*/ 3491660 h 6791323"/>
              <a:gd name="connsiteX859" fmla="*/ 5670956 w 7219949"/>
              <a:gd name="connsiteY859" fmla="*/ 3473812 h 6791323"/>
              <a:gd name="connsiteX860" fmla="*/ 5663661 w 7219949"/>
              <a:gd name="connsiteY860" fmla="*/ 3472432 h 6791323"/>
              <a:gd name="connsiteX861" fmla="*/ 5667631 w 7219949"/>
              <a:gd name="connsiteY861" fmla="*/ 3479503 h 6791323"/>
              <a:gd name="connsiteX862" fmla="*/ 5676633 w 7219949"/>
              <a:gd name="connsiteY862" fmla="*/ 3484891 h 6791323"/>
              <a:gd name="connsiteX863" fmla="*/ 5708764 w 7219949"/>
              <a:gd name="connsiteY863" fmla="*/ 3513088 h 6791323"/>
              <a:gd name="connsiteX864" fmla="*/ 5708253 w 7219949"/>
              <a:gd name="connsiteY864" fmla="*/ 3520892 h 6791323"/>
              <a:gd name="connsiteX865" fmla="*/ 5733600 w 7219949"/>
              <a:gd name="connsiteY865" fmla="*/ 3539904 h 6791323"/>
              <a:gd name="connsiteX866" fmla="*/ 5755573 w 7219949"/>
              <a:gd name="connsiteY866" fmla="*/ 3557753 h 6791323"/>
              <a:gd name="connsiteX867" fmla="*/ 5775841 w 7219949"/>
              <a:gd name="connsiteY867" fmla="*/ 3571593 h 6791323"/>
              <a:gd name="connsiteX868" fmla="*/ 5846800 w 7219949"/>
              <a:gd name="connsiteY868" fmla="*/ 3623456 h 6791323"/>
              <a:gd name="connsiteX869" fmla="*/ 5877777 w 7219949"/>
              <a:gd name="connsiteY869" fmla="*/ 3646694 h 6791323"/>
              <a:gd name="connsiteX870" fmla="*/ 5928423 w 7219949"/>
              <a:gd name="connsiteY870" fmla="*/ 3677864 h 6791323"/>
              <a:gd name="connsiteX871" fmla="*/ 5932392 w 7219949"/>
              <a:gd name="connsiteY871" fmla="*/ 3684935 h 6791323"/>
              <a:gd name="connsiteX872" fmla="*/ 5962816 w 7219949"/>
              <a:gd name="connsiteY872" fmla="*/ 3709120 h 6791323"/>
              <a:gd name="connsiteX873" fmla="*/ 5968331 w 7219949"/>
              <a:gd name="connsiteY873" fmla="*/ 3712041 h 6791323"/>
              <a:gd name="connsiteX874" fmla="*/ 5970061 w 7219949"/>
              <a:gd name="connsiteY874" fmla="*/ 3714396 h 6791323"/>
              <a:gd name="connsiteX875" fmla="*/ 6020839 w 7219949"/>
              <a:gd name="connsiteY875" fmla="*/ 3766688 h 6791323"/>
              <a:gd name="connsiteX876" fmla="*/ 6091315 w 7219949"/>
              <a:gd name="connsiteY876" fmla="*/ 3847039 h 6791323"/>
              <a:gd name="connsiteX877" fmla="*/ 6096922 w 7219949"/>
              <a:gd name="connsiteY877" fmla="*/ 3856116 h 6791323"/>
              <a:gd name="connsiteX878" fmla="*/ 6084222 w 7219949"/>
              <a:gd name="connsiteY878" fmla="*/ 3847949 h 6791323"/>
              <a:gd name="connsiteX879" fmla="*/ 5980667 w 7219949"/>
              <a:gd name="connsiteY879" fmla="*/ 3782546 h 6791323"/>
              <a:gd name="connsiteX880" fmla="*/ 5924345 w 7219949"/>
              <a:gd name="connsiteY880" fmla="*/ 3740297 h 6791323"/>
              <a:gd name="connsiteX881" fmla="*/ 5912525 w 7219949"/>
              <a:gd name="connsiteY881" fmla="*/ 3732796 h 6791323"/>
              <a:gd name="connsiteX882" fmla="*/ 5915940 w 7219949"/>
              <a:gd name="connsiteY882" fmla="*/ 3740815 h 6791323"/>
              <a:gd name="connsiteX883" fmla="*/ 5944701 w 7219949"/>
              <a:gd name="connsiteY883" fmla="*/ 3767846 h 6791323"/>
              <a:gd name="connsiteX884" fmla="*/ 5984725 w 7219949"/>
              <a:gd name="connsiteY884" fmla="*/ 3803329 h 6791323"/>
              <a:gd name="connsiteX885" fmla="*/ 5971798 w 7219949"/>
              <a:gd name="connsiteY885" fmla="*/ 3797724 h 6791323"/>
              <a:gd name="connsiteX886" fmla="*/ 5941419 w 7219949"/>
              <a:gd name="connsiteY886" fmla="*/ 3780393 h 6791323"/>
              <a:gd name="connsiteX887" fmla="*/ 5934123 w 7219949"/>
              <a:gd name="connsiteY887" fmla="*/ 3779014 h 6791323"/>
              <a:gd name="connsiteX888" fmla="*/ 5942019 w 7219949"/>
              <a:gd name="connsiteY888" fmla="*/ 3786300 h 6791323"/>
              <a:gd name="connsiteX889" fmla="*/ 5953283 w 7219949"/>
              <a:gd name="connsiteY889" fmla="*/ 3794750 h 6791323"/>
              <a:gd name="connsiteX890" fmla="*/ 5998895 w 7219949"/>
              <a:gd name="connsiteY890" fmla="*/ 3827602 h 6791323"/>
              <a:gd name="connsiteX891" fmla="*/ 6027057 w 7219949"/>
              <a:gd name="connsiteY891" fmla="*/ 3848727 h 6791323"/>
              <a:gd name="connsiteX892" fmla="*/ 6051294 w 7219949"/>
              <a:gd name="connsiteY892" fmla="*/ 3869637 h 6791323"/>
              <a:gd name="connsiteX893" fmla="*/ 6135224 w 7219949"/>
              <a:gd name="connsiteY893" fmla="*/ 3933962 h 6791323"/>
              <a:gd name="connsiteX894" fmla="*/ 6143118 w 7219949"/>
              <a:gd name="connsiteY894" fmla="*/ 3941248 h 6791323"/>
              <a:gd name="connsiteX895" fmla="*/ 6148196 w 7219949"/>
              <a:gd name="connsiteY895" fmla="*/ 3946422 h 6791323"/>
              <a:gd name="connsiteX896" fmla="*/ 6158748 w 7219949"/>
              <a:gd name="connsiteY896" fmla="*/ 3952738 h 6791323"/>
              <a:gd name="connsiteX897" fmla="*/ 6170136 w 7219949"/>
              <a:gd name="connsiteY897" fmla="*/ 3966251 h 6791323"/>
              <a:gd name="connsiteX898" fmla="*/ 6195174 w 7219949"/>
              <a:gd name="connsiteY898" fmla="*/ 3976755 h 6791323"/>
              <a:gd name="connsiteX899" fmla="*/ 6199917 w 7219949"/>
              <a:gd name="connsiteY899" fmla="*/ 3978154 h 6791323"/>
              <a:gd name="connsiteX900" fmla="*/ 6205877 w 7219949"/>
              <a:gd name="connsiteY900" fmla="*/ 3982016 h 6791323"/>
              <a:gd name="connsiteX901" fmla="*/ 6222524 w 7219949"/>
              <a:gd name="connsiteY901" fmla="*/ 3999449 h 6791323"/>
              <a:gd name="connsiteX902" fmla="*/ 6228157 w 7219949"/>
              <a:gd name="connsiteY902" fmla="*/ 4003675 h 6791323"/>
              <a:gd name="connsiteX903" fmla="*/ 6240586 w 7219949"/>
              <a:gd name="connsiteY903" fmla="*/ 4012998 h 6791323"/>
              <a:gd name="connsiteX904" fmla="*/ 6232264 w 7219949"/>
              <a:gd name="connsiteY904" fmla="*/ 4039775 h 6791323"/>
              <a:gd name="connsiteX905" fmla="*/ 6247101 w 7219949"/>
              <a:gd name="connsiteY905" fmla="*/ 4064982 h 6791323"/>
              <a:gd name="connsiteX906" fmla="*/ 6336124 w 7219949"/>
              <a:gd name="connsiteY906" fmla="*/ 4119601 h 6791323"/>
              <a:gd name="connsiteX907" fmla="*/ 6384342 w 7219949"/>
              <a:gd name="connsiteY907" fmla="*/ 4182620 h 6791323"/>
              <a:gd name="connsiteX908" fmla="*/ 6358378 w 7219949"/>
              <a:gd name="connsiteY908" fmla="*/ 4245639 h 6791323"/>
              <a:gd name="connsiteX909" fmla="*/ 6332414 w 7219949"/>
              <a:gd name="connsiteY909" fmla="*/ 4258243 h 6791323"/>
              <a:gd name="connsiteX910" fmla="*/ 6239685 w 7219949"/>
              <a:gd name="connsiteY910" fmla="*/ 4296054 h 6791323"/>
              <a:gd name="connsiteX911" fmla="*/ 6061642 w 7219949"/>
              <a:gd name="connsiteY911" fmla="*/ 4128002 h 6791323"/>
              <a:gd name="connsiteX912" fmla="*/ 6020839 w 7219949"/>
              <a:gd name="connsiteY912" fmla="*/ 4077587 h 6791323"/>
              <a:gd name="connsiteX913" fmla="*/ 5798288 w 7219949"/>
              <a:gd name="connsiteY913" fmla="*/ 3896929 h 6791323"/>
              <a:gd name="connsiteX914" fmla="*/ 5786158 w 7219949"/>
              <a:gd name="connsiteY914" fmla="*/ 3884415 h 6791323"/>
              <a:gd name="connsiteX915" fmla="*/ 5776155 w 7219949"/>
              <a:gd name="connsiteY915" fmla="*/ 3893232 h 6791323"/>
              <a:gd name="connsiteX916" fmla="*/ 5743556 w 7219949"/>
              <a:gd name="connsiteY916" fmla="*/ 3880664 h 6791323"/>
              <a:gd name="connsiteX917" fmla="*/ 5701894 w 7219949"/>
              <a:gd name="connsiteY917" fmla="*/ 3841647 h 6791323"/>
              <a:gd name="connsiteX918" fmla="*/ 5672176 w 7219949"/>
              <a:gd name="connsiteY918" fmla="*/ 3846514 h 6791323"/>
              <a:gd name="connsiteX919" fmla="*/ 5620246 w 7219949"/>
              <a:gd name="connsiteY919" fmla="*/ 3821306 h 6791323"/>
              <a:gd name="connsiteX920" fmla="*/ 5601699 w 7219949"/>
              <a:gd name="connsiteY920" fmla="*/ 3817105 h 6791323"/>
              <a:gd name="connsiteX921" fmla="*/ 5601701 w 7219949"/>
              <a:gd name="connsiteY921" fmla="*/ 3822079 h 6791323"/>
              <a:gd name="connsiteX922" fmla="*/ 5633563 w 7219949"/>
              <a:gd name="connsiteY922" fmla="*/ 3855295 h 6791323"/>
              <a:gd name="connsiteX923" fmla="*/ 5654461 w 7219949"/>
              <a:gd name="connsiteY923" fmla="*/ 3885319 h 6791323"/>
              <a:gd name="connsiteX924" fmla="*/ 5658178 w 7219949"/>
              <a:gd name="connsiteY924" fmla="*/ 3898424 h 6791323"/>
              <a:gd name="connsiteX925" fmla="*/ 5666613 w 7219949"/>
              <a:gd name="connsiteY925" fmla="*/ 3907431 h 6791323"/>
              <a:gd name="connsiteX926" fmla="*/ 5720396 w 7219949"/>
              <a:gd name="connsiteY926" fmla="*/ 3989359 h 6791323"/>
              <a:gd name="connsiteX927" fmla="*/ 5931822 w 7219949"/>
              <a:gd name="connsiteY927" fmla="*/ 4170016 h 6791323"/>
              <a:gd name="connsiteX928" fmla="*/ 5942949 w 7219949"/>
              <a:gd name="connsiteY928" fmla="*/ 4178417 h 6791323"/>
              <a:gd name="connsiteX929" fmla="*/ 5968912 w 7219949"/>
              <a:gd name="connsiteY929" fmla="*/ 4245640 h 6791323"/>
              <a:gd name="connsiteX930" fmla="*/ 5902147 w 7219949"/>
              <a:gd name="connsiteY930" fmla="*/ 4249842 h 6791323"/>
              <a:gd name="connsiteX931" fmla="*/ 5816835 w 7219949"/>
              <a:gd name="connsiteY931" fmla="*/ 4191022 h 6791323"/>
              <a:gd name="connsiteX932" fmla="*/ 5670785 w 7219949"/>
              <a:gd name="connsiteY932" fmla="*/ 4081720 h 6791323"/>
              <a:gd name="connsiteX933" fmla="*/ 5633513 w 7219949"/>
              <a:gd name="connsiteY933" fmla="*/ 4051679 h 6791323"/>
              <a:gd name="connsiteX934" fmla="*/ 5632591 w 7219949"/>
              <a:gd name="connsiteY934" fmla="*/ 4064493 h 6791323"/>
              <a:gd name="connsiteX935" fmla="*/ 5627135 w 7219949"/>
              <a:gd name="connsiteY935" fmla="*/ 4087834 h 6791323"/>
              <a:gd name="connsiteX936" fmla="*/ 5673069 w 7219949"/>
              <a:gd name="connsiteY936" fmla="*/ 4152202 h 6791323"/>
              <a:gd name="connsiteX937" fmla="*/ 5695077 w 7219949"/>
              <a:gd name="connsiteY937" fmla="*/ 4180327 h 6791323"/>
              <a:gd name="connsiteX938" fmla="*/ 5794556 w 7219949"/>
              <a:gd name="connsiteY938" fmla="*/ 4276301 h 6791323"/>
              <a:gd name="connsiteX939" fmla="*/ 5829227 w 7219949"/>
              <a:gd name="connsiteY939" fmla="*/ 4309281 h 6791323"/>
              <a:gd name="connsiteX940" fmla="*/ 5956729 w 7219949"/>
              <a:gd name="connsiteY940" fmla="*/ 4475058 h 6791323"/>
              <a:gd name="connsiteX941" fmla="*/ 5964150 w 7219949"/>
              <a:gd name="connsiteY941" fmla="*/ 4490207 h 6791323"/>
              <a:gd name="connsiteX942" fmla="*/ 6005102 w 7219949"/>
              <a:gd name="connsiteY942" fmla="*/ 4582192 h 6791323"/>
              <a:gd name="connsiteX943" fmla="*/ 6013742 w 7219949"/>
              <a:gd name="connsiteY943" fmla="*/ 4618728 h 6791323"/>
              <a:gd name="connsiteX944" fmla="*/ 5942362 w 7219949"/>
              <a:gd name="connsiteY944" fmla="*/ 4657800 h 6791323"/>
              <a:gd name="connsiteX945" fmla="*/ 5937562 w 7219949"/>
              <a:gd name="connsiteY945" fmla="*/ 4637503 h 6791323"/>
              <a:gd name="connsiteX946" fmla="*/ 5920542 w 7219949"/>
              <a:gd name="connsiteY946" fmla="*/ 4581760 h 6791323"/>
              <a:gd name="connsiteX947" fmla="*/ 5901858 w 7219949"/>
              <a:gd name="connsiteY947" fmla="*/ 4535223 h 6791323"/>
              <a:gd name="connsiteX948" fmla="*/ 5830850 w 7219949"/>
              <a:gd name="connsiteY948" fmla="*/ 4478468 h 6791323"/>
              <a:gd name="connsiteX949" fmla="*/ 5822540 w 7219949"/>
              <a:gd name="connsiteY949" fmla="*/ 4524497 h 6791323"/>
              <a:gd name="connsiteX950" fmla="*/ 5838604 w 7219949"/>
              <a:gd name="connsiteY950" fmla="*/ 4576179 h 6791323"/>
              <a:gd name="connsiteX951" fmla="*/ 5894654 w 7219949"/>
              <a:gd name="connsiteY951" fmla="*/ 4715791 h 6791323"/>
              <a:gd name="connsiteX952" fmla="*/ 5955102 w 7219949"/>
              <a:gd name="connsiteY952" fmla="*/ 4727894 h 6791323"/>
              <a:gd name="connsiteX953" fmla="*/ 5989146 w 7219949"/>
              <a:gd name="connsiteY953" fmla="*/ 4839380 h 6791323"/>
              <a:gd name="connsiteX954" fmla="*/ 5983902 w 7219949"/>
              <a:gd name="connsiteY954" fmla="*/ 4849672 h 6791323"/>
              <a:gd name="connsiteX955" fmla="*/ 6015178 w 7219949"/>
              <a:gd name="connsiteY955" fmla="*/ 4835827 h 6791323"/>
              <a:gd name="connsiteX956" fmla="*/ 6050296 w 7219949"/>
              <a:gd name="connsiteY956" fmla="*/ 4838217 h 6791323"/>
              <a:gd name="connsiteX957" fmla="*/ 6055611 w 7219949"/>
              <a:gd name="connsiteY957" fmla="*/ 4893165 h 6791323"/>
              <a:gd name="connsiteX958" fmla="*/ 6038735 w 7219949"/>
              <a:gd name="connsiteY958" fmla="*/ 4967899 h 6791323"/>
              <a:gd name="connsiteX959" fmla="*/ 6060557 w 7219949"/>
              <a:gd name="connsiteY959" fmla="*/ 5043940 h 6791323"/>
              <a:gd name="connsiteX960" fmla="*/ 6235843 w 7219949"/>
              <a:gd name="connsiteY960" fmla="*/ 5216963 h 6791323"/>
              <a:gd name="connsiteX961" fmla="*/ 6308069 w 7219949"/>
              <a:gd name="connsiteY961" fmla="*/ 5295104 h 6791323"/>
              <a:gd name="connsiteX962" fmla="*/ 6321766 w 7219949"/>
              <a:gd name="connsiteY962" fmla="*/ 5369257 h 6791323"/>
              <a:gd name="connsiteX963" fmla="*/ 6288602 w 7219949"/>
              <a:gd name="connsiteY963" fmla="*/ 5377151 h 6791323"/>
              <a:gd name="connsiteX964" fmla="*/ 6280447 w 7219949"/>
              <a:gd name="connsiteY964" fmla="*/ 5371730 h 6791323"/>
              <a:gd name="connsiteX965" fmla="*/ 6265258 w 7219949"/>
              <a:gd name="connsiteY965" fmla="*/ 5359081 h 6791323"/>
              <a:gd name="connsiteX966" fmla="*/ 6206596 w 7219949"/>
              <a:gd name="connsiteY966" fmla="*/ 5307410 h 6791323"/>
              <a:gd name="connsiteX967" fmla="*/ 6195315 w 7219949"/>
              <a:gd name="connsiteY967" fmla="*/ 5298914 h 6791323"/>
              <a:gd name="connsiteX968" fmla="*/ 6185467 w 7219949"/>
              <a:gd name="connsiteY968" fmla="*/ 5294561 h 6791323"/>
              <a:gd name="connsiteX969" fmla="*/ 6186881 w 7219949"/>
              <a:gd name="connsiteY969" fmla="*/ 5297109 h 6791323"/>
              <a:gd name="connsiteX970" fmla="*/ 6136704 w 7219949"/>
              <a:gd name="connsiteY970" fmla="*/ 5264462 h 6791323"/>
              <a:gd name="connsiteX971" fmla="*/ 6107651 w 7219949"/>
              <a:gd name="connsiteY971" fmla="*/ 5242155 h 6791323"/>
              <a:gd name="connsiteX972" fmla="*/ 6088928 w 7219949"/>
              <a:gd name="connsiteY972" fmla="*/ 5222495 h 6791323"/>
              <a:gd name="connsiteX973" fmla="*/ 6066568 w 7219949"/>
              <a:gd name="connsiteY973" fmla="*/ 5201412 h 6791323"/>
              <a:gd name="connsiteX974" fmla="*/ 6038954 w 7219949"/>
              <a:gd name="connsiteY974" fmla="*/ 5163615 h 6791323"/>
              <a:gd name="connsiteX975" fmla="*/ 6011992 w 7219949"/>
              <a:gd name="connsiteY975" fmla="*/ 5153847 h 6791323"/>
              <a:gd name="connsiteX976" fmla="*/ 5976655 w 7219949"/>
              <a:gd name="connsiteY976" fmla="*/ 5125041 h 6791323"/>
              <a:gd name="connsiteX977" fmla="*/ 5967008 w 7219949"/>
              <a:gd name="connsiteY977" fmla="*/ 5126630 h 6791323"/>
              <a:gd name="connsiteX978" fmla="*/ 5968441 w 7219949"/>
              <a:gd name="connsiteY978" fmla="*/ 5130775 h 6791323"/>
              <a:gd name="connsiteX979" fmla="*/ 5926597 w 7219949"/>
              <a:gd name="connsiteY979" fmla="*/ 5098239 h 6791323"/>
              <a:gd name="connsiteX980" fmla="*/ 5943791 w 7219949"/>
              <a:gd name="connsiteY980" fmla="*/ 5117987 h 6791323"/>
              <a:gd name="connsiteX981" fmla="*/ 5879288 w 7219949"/>
              <a:gd name="connsiteY981" fmla="*/ 5072864 h 6791323"/>
              <a:gd name="connsiteX982" fmla="*/ 5861378 w 7219949"/>
              <a:gd name="connsiteY982" fmla="*/ 5078301 h 6791323"/>
              <a:gd name="connsiteX983" fmla="*/ 5860591 w 7219949"/>
              <a:gd name="connsiteY983" fmla="*/ 5090523 h 6791323"/>
              <a:gd name="connsiteX984" fmla="*/ 5845132 w 7219949"/>
              <a:gd name="connsiteY984" fmla="*/ 5079798 h 6791323"/>
              <a:gd name="connsiteX985" fmla="*/ 5831799 w 7219949"/>
              <a:gd name="connsiteY985" fmla="*/ 5068055 h 6791323"/>
              <a:gd name="connsiteX986" fmla="*/ 5811700 w 7219949"/>
              <a:gd name="connsiteY986" fmla="*/ 5047469 h 6791323"/>
              <a:gd name="connsiteX987" fmla="*/ 5796520 w 7219949"/>
              <a:gd name="connsiteY987" fmla="*/ 5038421 h 6791323"/>
              <a:gd name="connsiteX988" fmla="*/ 5802054 w 7219949"/>
              <a:gd name="connsiteY988" fmla="*/ 5049059 h 6791323"/>
              <a:gd name="connsiteX989" fmla="*/ 5830152 w 7219949"/>
              <a:gd name="connsiteY989" fmla="*/ 5076691 h 6791323"/>
              <a:gd name="connsiteX990" fmla="*/ 5878148 w 7219949"/>
              <a:gd name="connsiteY990" fmla="*/ 5118968 h 6791323"/>
              <a:gd name="connsiteX991" fmla="*/ 5854967 w 7219949"/>
              <a:gd name="connsiteY991" fmla="*/ 5102873 h 6791323"/>
              <a:gd name="connsiteX992" fmla="*/ 5848401 w 7219949"/>
              <a:gd name="connsiteY992" fmla="*/ 5099973 h 6791323"/>
              <a:gd name="connsiteX993" fmla="*/ 5855168 w 7219949"/>
              <a:gd name="connsiteY993" fmla="*/ 5108815 h 6791323"/>
              <a:gd name="connsiteX994" fmla="*/ 5888397 w 7219949"/>
              <a:gd name="connsiteY994" fmla="*/ 5135202 h 6791323"/>
              <a:gd name="connsiteX995" fmla="*/ 5904893 w 7219949"/>
              <a:gd name="connsiteY995" fmla="*/ 5149733 h 6791323"/>
              <a:gd name="connsiteX996" fmla="*/ 5905833 w 7219949"/>
              <a:gd name="connsiteY996" fmla="*/ 5158694 h 6791323"/>
              <a:gd name="connsiteX997" fmla="*/ 5876083 w 7219949"/>
              <a:gd name="connsiteY997" fmla="*/ 5134443 h 6791323"/>
              <a:gd name="connsiteX998" fmla="*/ 5868085 w 7219949"/>
              <a:gd name="connsiteY998" fmla="*/ 5127398 h 6791323"/>
              <a:gd name="connsiteX999" fmla="*/ 5855155 w 7219949"/>
              <a:gd name="connsiteY999" fmla="*/ 5127536 h 6791323"/>
              <a:gd name="connsiteX1000" fmla="*/ 5853923 w 7219949"/>
              <a:gd name="connsiteY1000" fmla="*/ 5129334 h 6791323"/>
              <a:gd name="connsiteX1001" fmla="*/ 5861305 w 7219949"/>
              <a:gd name="connsiteY1001" fmla="*/ 5137277 h 6791323"/>
              <a:gd name="connsiteX1002" fmla="*/ 5887969 w 7219949"/>
              <a:gd name="connsiteY1002" fmla="*/ 5160764 h 6791323"/>
              <a:gd name="connsiteX1003" fmla="*/ 5889404 w 7219949"/>
              <a:gd name="connsiteY1003" fmla="*/ 5164910 h 6791323"/>
              <a:gd name="connsiteX1004" fmla="*/ 5886120 w 7219949"/>
              <a:gd name="connsiteY1004" fmla="*/ 5163459 h 6791323"/>
              <a:gd name="connsiteX1005" fmla="*/ 5859456 w 7219949"/>
              <a:gd name="connsiteY1005" fmla="*/ 5139972 h 6791323"/>
              <a:gd name="connsiteX1006" fmla="*/ 5832792 w 7219949"/>
              <a:gd name="connsiteY1006" fmla="*/ 5116485 h 6791323"/>
              <a:gd name="connsiteX1007" fmla="*/ 5819459 w 7219949"/>
              <a:gd name="connsiteY1007" fmla="*/ 5104740 h 6791323"/>
              <a:gd name="connsiteX1008" fmla="*/ 5795046 w 7219949"/>
              <a:gd name="connsiteY1008" fmla="*/ 5090442 h 6791323"/>
              <a:gd name="connsiteX1009" fmla="*/ 5760585 w 7219949"/>
              <a:gd name="connsiteY1009" fmla="*/ 5065850 h 6791323"/>
              <a:gd name="connsiteX1010" fmla="*/ 5750737 w 7219949"/>
              <a:gd name="connsiteY1010" fmla="*/ 5061500 h 6791323"/>
              <a:gd name="connsiteX1011" fmla="*/ 5757503 w 7219949"/>
              <a:gd name="connsiteY1011" fmla="*/ 5070341 h 6791323"/>
              <a:gd name="connsiteX1012" fmla="*/ 5758320 w 7219949"/>
              <a:gd name="connsiteY1012" fmla="*/ 5075383 h 6791323"/>
              <a:gd name="connsiteX1013" fmla="*/ 5758521 w 7219949"/>
              <a:gd name="connsiteY1013" fmla="*/ 5081325 h 6791323"/>
              <a:gd name="connsiteX1014" fmla="*/ 5756673 w 7219949"/>
              <a:gd name="connsiteY1014" fmla="*/ 5084021 h 6791323"/>
              <a:gd name="connsiteX1015" fmla="*/ 5754006 w 7219949"/>
              <a:gd name="connsiteY1015" fmla="*/ 5081671 h 6791323"/>
              <a:gd name="connsiteX1016" fmla="*/ 5749691 w 7219949"/>
              <a:gd name="connsiteY1016" fmla="*/ 5087958 h 6791323"/>
              <a:gd name="connsiteX1017" fmla="*/ 5766709 w 7219949"/>
              <a:gd name="connsiteY1017" fmla="*/ 5113036 h 6791323"/>
              <a:gd name="connsiteX1018" fmla="*/ 5738195 w 7219949"/>
              <a:gd name="connsiteY1018" fmla="*/ 5092242 h 6791323"/>
              <a:gd name="connsiteX1019" fmla="*/ 5740246 w 7219949"/>
              <a:gd name="connsiteY1019" fmla="*/ 5095490 h 6791323"/>
              <a:gd name="connsiteX1020" fmla="*/ 5846903 w 7219949"/>
              <a:gd name="connsiteY1020" fmla="*/ 5189439 h 6791323"/>
              <a:gd name="connsiteX1021" fmla="*/ 5848952 w 7219949"/>
              <a:gd name="connsiteY1021" fmla="*/ 5192686 h 6791323"/>
              <a:gd name="connsiteX1022" fmla="*/ 5835005 w 7219949"/>
              <a:gd name="connsiteY1022" fmla="*/ 5181840 h 6791323"/>
              <a:gd name="connsiteX1023" fmla="*/ 5810591 w 7219949"/>
              <a:gd name="connsiteY1023" fmla="*/ 5167541 h 6791323"/>
              <a:gd name="connsiteX1024" fmla="*/ 5798076 w 7219949"/>
              <a:gd name="connsiteY1024" fmla="*/ 5160841 h 6791323"/>
              <a:gd name="connsiteX1025" fmla="*/ 5767514 w 7219949"/>
              <a:gd name="connsiteY1025" fmla="*/ 5136802 h 6791323"/>
              <a:gd name="connsiteX1026" fmla="*/ 5760948 w 7219949"/>
              <a:gd name="connsiteY1026" fmla="*/ 5133901 h 6791323"/>
              <a:gd name="connsiteX1027" fmla="*/ 5765664 w 7219949"/>
              <a:gd name="connsiteY1027" fmla="*/ 5139495 h 6791323"/>
              <a:gd name="connsiteX1028" fmla="*/ 5829658 w 7219949"/>
              <a:gd name="connsiteY1028" fmla="*/ 5195864 h 6791323"/>
              <a:gd name="connsiteX1029" fmla="*/ 5837042 w 7219949"/>
              <a:gd name="connsiteY1029" fmla="*/ 5203809 h 6791323"/>
              <a:gd name="connsiteX1030" fmla="*/ 5839909 w 7219949"/>
              <a:gd name="connsiteY1030" fmla="*/ 5212099 h 6791323"/>
              <a:gd name="connsiteX1031" fmla="*/ 5825344 w 7219949"/>
              <a:gd name="connsiteY1031" fmla="*/ 5202151 h 6791323"/>
              <a:gd name="connsiteX1032" fmla="*/ 5794781 w 7219949"/>
              <a:gd name="connsiteY1032" fmla="*/ 5178113 h 6791323"/>
              <a:gd name="connsiteX1033" fmla="*/ 5762985 w 7219949"/>
              <a:gd name="connsiteY1033" fmla="*/ 5155870 h 6791323"/>
              <a:gd name="connsiteX1034" fmla="*/ 5730989 w 7219949"/>
              <a:gd name="connsiteY1034" fmla="*/ 5127684 h 6791323"/>
              <a:gd name="connsiteX1035" fmla="*/ 5707606 w 7219949"/>
              <a:gd name="connsiteY1035" fmla="*/ 5105648 h 6791323"/>
              <a:gd name="connsiteX1036" fmla="*/ 5695092 w 7219949"/>
              <a:gd name="connsiteY1036" fmla="*/ 5098947 h 6791323"/>
              <a:gd name="connsiteX1037" fmla="*/ 5695910 w 7219949"/>
              <a:gd name="connsiteY1037" fmla="*/ 5103992 h 6791323"/>
              <a:gd name="connsiteX1038" fmla="*/ 5709242 w 7219949"/>
              <a:gd name="connsiteY1038" fmla="*/ 5115735 h 6791323"/>
              <a:gd name="connsiteX1039" fmla="*/ 5744521 w 7219949"/>
              <a:gd name="connsiteY1039" fmla="*/ 5145369 h 6791323"/>
              <a:gd name="connsiteX1040" fmla="*/ 5778569 w 7219949"/>
              <a:gd name="connsiteY1040" fmla="*/ 5176802 h 6791323"/>
              <a:gd name="connsiteX1041" fmla="*/ 5788617 w 7219949"/>
              <a:gd name="connsiteY1041" fmla="*/ 5187095 h 6791323"/>
              <a:gd name="connsiteX1042" fmla="*/ 5718059 w 7219949"/>
              <a:gd name="connsiteY1042" fmla="*/ 5127825 h 6791323"/>
              <a:gd name="connsiteX1043" fmla="*/ 5707393 w 7219949"/>
              <a:gd name="connsiteY1043" fmla="*/ 5118428 h 6791323"/>
              <a:gd name="connsiteX1044" fmla="*/ 5692828 w 7219949"/>
              <a:gd name="connsiteY1044" fmla="*/ 5108481 h 6791323"/>
              <a:gd name="connsiteX1045" fmla="*/ 5688312 w 7219949"/>
              <a:gd name="connsiteY1045" fmla="*/ 5108827 h 6791323"/>
              <a:gd name="connsiteX1046" fmla="*/ 5692412 w 7219949"/>
              <a:gd name="connsiteY1046" fmla="*/ 5115322 h 6791323"/>
              <a:gd name="connsiteX1047" fmla="*/ 5732408 w 7219949"/>
              <a:gd name="connsiteY1047" fmla="*/ 5150553 h 6791323"/>
              <a:gd name="connsiteX1048" fmla="*/ 5687281 w 7219949"/>
              <a:gd name="connsiteY1048" fmla="*/ 5116564 h 6791323"/>
              <a:gd name="connsiteX1049" fmla="*/ 5678049 w 7219949"/>
              <a:gd name="connsiteY1049" fmla="*/ 5111316 h 6791323"/>
              <a:gd name="connsiteX1050" fmla="*/ 5688098 w 7219949"/>
              <a:gd name="connsiteY1050" fmla="*/ 5121609 h 6791323"/>
              <a:gd name="connsiteX1051" fmla="*/ 5754758 w 7219949"/>
              <a:gd name="connsiteY1051" fmla="*/ 5180326 h 6791323"/>
              <a:gd name="connsiteX1052" fmla="*/ 5764192 w 7219949"/>
              <a:gd name="connsiteY1052" fmla="*/ 5191518 h 6791323"/>
              <a:gd name="connsiteX1053" fmla="*/ 5745528 w 7219949"/>
              <a:gd name="connsiteY1053" fmla="*/ 5175076 h 6791323"/>
              <a:gd name="connsiteX1054" fmla="*/ 5719681 w 7219949"/>
              <a:gd name="connsiteY1054" fmla="*/ 5156632 h 6791323"/>
              <a:gd name="connsiteX1055" fmla="*/ 5695682 w 7219949"/>
              <a:gd name="connsiteY1055" fmla="*/ 5135494 h 6791323"/>
              <a:gd name="connsiteX1056" fmla="*/ 5685834 w 7219949"/>
              <a:gd name="connsiteY1056" fmla="*/ 5131143 h 6791323"/>
              <a:gd name="connsiteX1057" fmla="*/ 5691984 w 7219949"/>
              <a:gd name="connsiteY1057" fmla="*/ 5140884 h 6791323"/>
              <a:gd name="connsiteX1058" fmla="*/ 5747979 w 7219949"/>
              <a:gd name="connsiteY1058" fmla="*/ 5190206 h 6791323"/>
              <a:gd name="connsiteX1059" fmla="*/ 5771361 w 7219949"/>
              <a:gd name="connsiteY1059" fmla="*/ 5212243 h 6791323"/>
              <a:gd name="connsiteX1060" fmla="*/ 5742031 w 7219949"/>
              <a:gd name="connsiteY1060" fmla="*/ 5186408 h 6791323"/>
              <a:gd name="connsiteX1061" fmla="*/ 5720899 w 7219949"/>
              <a:gd name="connsiteY1061" fmla="*/ 5173558 h 6791323"/>
              <a:gd name="connsiteX1062" fmla="*/ 5719051 w 7219949"/>
              <a:gd name="connsiteY1062" fmla="*/ 5176252 h 6791323"/>
              <a:gd name="connsiteX1063" fmla="*/ 5728483 w 7219949"/>
              <a:gd name="connsiteY1063" fmla="*/ 5187444 h 6791323"/>
              <a:gd name="connsiteX1064" fmla="*/ 5761915 w 7219949"/>
              <a:gd name="connsiteY1064" fmla="*/ 5219775 h 6791323"/>
              <a:gd name="connsiteX1065" fmla="*/ 5806628 w 7219949"/>
              <a:gd name="connsiteY1065" fmla="*/ 5260601 h 6791323"/>
              <a:gd name="connsiteX1066" fmla="*/ 5881287 w 7219949"/>
              <a:gd name="connsiteY1066" fmla="*/ 5326364 h 6791323"/>
              <a:gd name="connsiteX1067" fmla="*/ 5894003 w 7219949"/>
              <a:gd name="connsiteY1067" fmla="*/ 5339006 h 6791323"/>
              <a:gd name="connsiteX1068" fmla="*/ 5883539 w 7219949"/>
              <a:gd name="connsiteY1068" fmla="*/ 5335552 h 6791323"/>
              <a:gd name="connsiteX1069" fmla="*/ 5859742 w 7219949"/>
              <a:gd name="connsiteY1069" fmla="*/ 5320355 h 6791323"/>
              <a:gd name="connsiteX1070" fmla="*/ 5837178 w 7219949"/>
              <a:gd name="connsiteY1070" fmla="*/ 5303362 h 6791323"/>
              <a:gd name="connsiteX1071" fmla="*/ 5795131 w 7219949"/>
              <a:gd name="connsiteY1071" fmla="*/ 5264885 h 6791323"/>
              <a:gd name="connsiteX1072" fmla="*/ 5771750 w 7219949"/>
              <a:gd name="connsiteY1072" fmla="*/ 5242847 h 6791323"/>
              <a:gd name="connsiteX1073" fmla="*/ 5761286 w 7219949"/>
              <a:gd name="connsiteY1073" fmla="*/ 5239394 h 6791323"/>
              <a:gd name="connsiteX1074" fmla="*/ 5771335 w 7219949"/>
              <a:gd name="connsiteY1074" fmla="*/ 5249687 h 6791323"/>
              <a:gd name="connsiteX1075" fmla="*/ 5866093 w 7219949"/>
              <a:gd name="connsiteY1075" fmla="*/ 5336038 h 6791323"/>
              <a:gd name="connsiteX1076" fmla="*/ 5956753 w 7219949"/>
              <a:gd name="connsiteY1076" fmla="*/ 5415895 h 6791323"/>
              <a:gd name="connsiteX1077" fmla="*/ 5965367 w 7219949"/>
              <a:gd name="connsiteY1077" fmla="*/ 5422042 h 6791323"/>
              <a:gd name="connsiteX1078" fmla="*/ 5961267 w 7219949"/>
              <a:gd name="connsiteY1078" fmla="*/ 5415549 h 6791323"/>
              <a:gd name="connsiteX1079" fmla="*/ 5949784 w 7219949"/>
              <a:gd name="connsiteY1079" fmla="*/ 5401111 h 6791323"/>
              <a:gd name="connsiteX1080" fmla="*/ 5951017 w 7219949"/>
              <a:gd name="connsiteY1080" fmla="*/ 5399314 h 6791323"/>
              <a:gd name="connsiteX1081" fmla="*/ 5968248 w 7219949"/>
              <a:gd name="connsiteY1081" fmla="*/ 5411610 h 6791323"/>
              <a:gd name="connsiteX1082" fmla="*/ 5983832 w 7219949"/>
              <a:gd name="connsiteY1082" fmla="*/ 5432542 h 6791323"/>
              <a:gd name="connsiteX1083" fmla="*/ 6003314 w 7219949"/>
              <a:gd name="connsiteY1083" fmla="*/ 5454026 h 6791323"/>
              <a:gd name="connsiteX1084" fmla="*/ 6032443 w 7219949"/>
              <a:gd name="connsiteY1084" fmla="*/ 5473920 h 6791323"/>
              <a:gd name="connsiteX1085" fmla="*/ 6074704 w 7219949"/>
              <a:gd name="connsiteY1085" fmla="*/ 5499617 h 6791323"/>
              <a:gd name="connsiteX1086" fmla="*/ 6082087 w 7219949"/>
              <a:gd name="connsiteY1086" fmla="*/ 5507561 h 6791323"/>
              <a:gd name="connsiteX1087" fmla="*/ 6077570 w 7219949"/>
              <a:gd name="connsiteY1087" fmla="*/ 5507908 h 6791323"/>
              <a:gd name="connsiteX1088" fmla="*/ 6068340 w 7219949"/>
              <a:gd name="connsiteY1088" fmla="*/ 5502657 h 6791323"/>
              <a:gd name="connsiteX1089" fmla="*/ 6078590 w 7219949"/>
              <a:gd name="connsiteY1089" fmla="*/ 5518892 h 6791323"/>
              <a:gd name="connsiteX1090" fmla="*/ 6095205 w 7219949"/>
              <a:gd name="connsiteY1090" fmla="*/ 5532085 h 6791323"/>
              <a:gd name="connsiteX1091" fmla="*/ 6181561 w 7219949"/>
              <a:gd name="connsiteY1091" fmla="*/ 5599508 h 6791323"/>
              <a:gd name="connsiteX1092" fmla="*/ 6247606 w 7219949"/>
              <a:gd name="connsiteY1092" fmla="*/ 5659123 h 6791323"/>
              <a:gd name="connsiteX1093" fmla="*/ 6251706 w 7219949"/>
              <a:gd name="connsiteY1093" fmla="*/ 5665616 h 6791323"/>
              <a:gd name="connsiteX1094" fmla="*/ 6269554 w 7219949"/>
              <a:gd name="connsiteY1094" fmla="*/ 5677015 h 6791323"/>
              <a:gd name="connsiteX1095" fmla="*/ 6303199 w 7219949"/>
              <a:gd name="connsiteY1095" fmla="*/ 5696565 h 6791323"/>
              <a:gd name="connsiteX1096" fmla="*/ 6336014 w 7219949"/>
              <a:gd name="connsiteY1096" fmla="*/ 5729791 h 6791323"/>
              <a:gd name="connsiteX1097" fmla="*/ 6342780 w 7219949"/>
              <a:gd name="connsiteY1097" fmla="*/ 5738633 h 6791323"/>
              <a:gd name="connsiteX1098" fmla="*/ 6361825 w 7219949"/>
              <a:gd name="connsiteY1098" fmla="*/ 5758293 h 6791323"/>
              <a:gd name="connsiteX1099" fmla="*/ 6351655 w 7219949"/>
              <a:gd name="connsiteY1099" fmla="*/ 5754938 h 6791323"/>
              <a:gd name="connsiteX1100" fmla="*/ 6363139 w 7219949"/>
              <a:gd name="connsiteY1100" fmla="*/ 5769376 h 6791323"/>
              <a:gd name="connsiteX1101" fmla="*/ 6385703 w 7219949"/>
              <a:gd name="connsiteY1101" fmla="*/ 5786369 h 6791323"/>
              <a:gd name="connsiteX1102" fmla="*/ 6399036 w 7219949"/>
              <a:gd name="connsiteY1102" fmla="*/ 5798113 h 6791323"/>
              <a:gd name="connsiteX1103" fmla="*/ 6423997 w 7219949"/>
              <a:gd name="connsiteY1103" fmla="*/ 5823336 h 6791323"/>
              <a:gd name="connsiteX1104" fmla="*/ 6424013 w 7219949"/>
              <a:gd name="connsiteY1104" fmla="*/ 5823664 h 6791323"/>
              <a:gd name="connsiteX1105" fmla="*/ 6419785 w 7219949"/>
              <a:gd name="connsiteY1105" fmla="*/ 5833946 h 6791323"/>
              <a:gd name="connsiteX1106" fmla="*/ 6411738 w 7219949"/>
              <a:gd name="connsiteY1106" fmla="*/ 5829477 h 6791323"/>
              <a:gd name="connsiteX1107" fmla="*/ 6414606 w 7219949"/>
              <a:gd name="connsiteY1107" fmla="*/ 5837768 h 6791323"/>
              <a:gd name="connsiteX1108" fmla="*/ 6416470 w 7219949"/>
              <a:gd name="connsiteY1108" fmla="*/ 5840323 h 6791323"/>
              <a:gd name="connsiteX1109" fmla="*/ 6414349 w 7219949"/>
              <a:gd name="connsiteY1109" fmla="*/ 5841030 h 6791323"/>
              <a:gd name="connsiteX1110" fmla="*/ 6412756 w 7219949"/>
              <a:gd name="connsiteY1110" fmla="*/ 5840462 h 6791323"/>
              <a:gd name="connsiteX1111" fmla="*/ 6405602 w 7219949"/>
              <a:gd name="connsiteY1111" fmla="*/ 5836862 h 6791323"/>
              <a:gd name="connsiteX1112" fmla="*/ 6410263 w 7219949"/>
              <a:gd name="connsiteY1112" fmla="*/ 5842393 h 6791323"/>
              <a:gd name="connsiteX1113" fmla="*/ 6401428 w 7219949"/>
              <a:gd name="connsiteY1113" fmla="*/ 5845340 h 6791323"/>
              <a:gd name="connsiteX1114" fmla="*/ 6375562 w 7219949"/>
              <a:gd name="connsiteY1114" fmla="*/ 5840208 h 6791323"/>
              <a:gd name="connsiteX1115" fmla="*/ 6309353 w 7219949"/>
              <a:gd name="connsiteY1115" fmla="*/ 5803749 h 6791323"/>
              <a:gd name="connsiteX1116" fmla="*/ 6239747 w 7219949"/>
              <a:gd name="connsiteY1116" fmla="*/ 5720462 h 6791323"/>
              <a:gd name="connsiteX1117" fmla="*/ 6214418 w 7219949"/>
              <a:gd name="connsiteY1117" fmla="*/ 5710748 h 6791323"/>
              <a:gd name="connsiteX1118" fmla="*/ 6151089 w 7219949"/>
              <a:gd name="connsiteY1118" fmla="*/ 5686468 h 6791323"/>
              <a:gd name="connsiteX1119" fmla="*/ 6110915 w 7219949"/>
              <a:gd name="connsiteY1119" fmla="*/ 5646455 h 6791323"/>
              <a:gd name="connsiteX1120" fmla="*/ 5926878 w 7219949"/>
              <a:gd name="connsiteY1120" fmla="*/ 5550049 h 6791323"/>
              <a:gd name="connsiteX1121" fmla="*/ 5670873 w 7219949"/>
              <a:gd name="connsiteY1121" fmla="*/ 5392829 h 6791323"/>
              <a:gd name="connsiteX1122" fmla="*/ 5543001 w 7219949"/>
              <a:gd name="connsiteY1122" fmla="*/ 5322880 h 6791323"/>
              <a:gd name="connsiteX1123" fmla="*/ 5517927 w 7219949"/>
              <a:gd name="connsiteY1123" fmla="*/ 5330492 h 6791323"/>
              <a:gd name="connsiteX1124" fmla="*/ 5436506 w 7219949"/>
              <a:gd name="connsiteY1124" fmla="*/ 5359561 h 6791323"/>
              <a:gd name="connsiteX1125" fmla="*/ 5366272 w 7219949"/>
              <a:gd name="connsiteY1125" fmla="*/ 5354779 h 6791323"/>
              <a:gd name="connsiteX1126" fmla="*/ 5324953 w 7219949"/>
              <a:gd name="connsiteY1126" fmla="*/ 5358621 h 6791323"/>
              <a:gd name="connsiteX1127" fmla="*/ 5145457 w 7219949"/>
              <a:gd name="connsiteY1127" fmla="*/ 5265188 h 6791323"/>
              <a:gd name="connsiteX1128" fmla="*/ 5111487 w 7219949"/>
              <a:gd name="connsiteY1128" fmla="*/ 5218942 h 6791323"/>
              <a:gd name="connsiteX1129" fmla="*/ 5086856 w 7219949"/>
              <a:gd name="connsiteY1129" fmla="*/ 5195962 h 6791323"/>
              <a:gd name="connsiteX1130" fmla="*/ 5045793 w 7219949"/>
              <a:gd name="connsiteY1130" fmla="*/ 5217131 h 6791323"/>
              <a:gd name="connsiteX1131" fmla="*/ 5043431 w 7219949"/>
              <a:gd name="connsiteY1131" fmla="*/ 5239603 h 6791323"/>
              <a:gd name="connsiteX1132" fmla="*/ 5108494 w 7219949"/>
              <a:gd name="connsiteY1132" fmla="*/ 5319918 h 6791323"/>
              <a:gd name="connsiteX1133" fmla="*/ 5273733 w 7219949"/>
              <a:gd name="connsiteY1133" fmla="*/ 5482936 h 6791323"/>
              <a:gd name="connsiteX1134" fmla="*/ 5332260 w 7219949"/>
              <a:gd name="connsiteY1134" fmla="*/ 5486923 h 6791323"/>
              <a:gd name="connsiteX1135" fmla="*/ 5359956 w 7219949"/>
              <a:gd name="connsiteY1135" fmla="*/ 5474165 h 6791323"/>
              <a:gd name="connsiteX1136" fmla="*/ 5363094 w 7219949"/>
              <a:gd name="connsiteY1136" fmla="*/ 5503669 h 6791323"/>
              <a:gd name="connsiteX1137" fmla="*/ 5379157 w 7219949"/>
              <a:gd name="connsiteY1137" fmla="*/ 5555351 h 6791323"/>
              <a:gd name="connsiteX1138" fmla="*/ 5466854 w 7219949"/>
              <a:gd name="connsiteY1138" fmla="*/ 5585289 h 6791323"/>
              <a:gd name="connsiteX1139" fmla="*/ 5500308 w 7219949"/>
              <a:gd name="connsiteY1139" fmla="*/ 5596885 h 6791323"/>
              <a:gd name="connsiteX1140" fmla="*/ 5576116 w 7219949"/>
              <a:gd name="connsiteY1140" fmla="*/ 5673937 h 6791323"/>
              <a:gd name="connsiteX1141" fmla="*/ 5591550 w 7219949"/>
              <a:gd name="connsiteY1141" fmla="*/ 5804125 h 6791323"/>
              <a:gd name="connsiteX1142" fmla="*/ 5571793 w 7219949"/>
              <a:gd name="connsiteY1142" fmla="*/ 5866683 h 6791323"/>
              <a:gd name="connsiteX1143" fmla="*/ 5525673 w 7219949"/>
              <a:gd name="connsiteY1143" fmla="*/ 5850229 h 6791323"/>
              <a:gd name="connsiteX1144" fmla="*/ 5261803 w 7219949"/>
              <a:gd name="connsiteY1144" fmla="*/ 5708448 h 6791323"/>
              <a:gd name="connsiteX1145" fmla="*/ 5075144 w 7219949"/>
              <a:gd name="connsiteY1145" fmla="*/ 5617189 h 6791323"/>
              <a:gd name="connsiteX1146" fmla="*/ 5055058 w 7219949"/>
              <a:gd name="connsiteY1146" fmla="*/ 5597184 h 6791323"/>
              <a:gd name="connsiteX1147" fmla="*/ 5017763 w 7219949"/>
              <a:gd name="connsiteY1147" fmla="*/ 5569349 h 6791323"/>
              <a:gd name="connsiteX1148" fmla="*/ 4983606 w 7219949"/>
              <a:gd name="connsiteY1148" fmla="*/ 5571014 h 6791323"/>
              <a:gd name="connsiteX1149" fmla="*/ 4802189 w 7219949"/>
              <a:gd name="connsiteY1149" fmla="*/ 5469465 h 6791323"/>
              <a:gd name="connsiteX1150" fmla="*/ 4677926 w 7219949"/>
              <a:gd name="connsiteY1150" fmla="*/ 5396518 h 6791323"/>
              <a:gd name="connsiteX1151" fmla="*/ 4673381 w 7219949"/>
              <a:gd name="connsiteY1151" fmla="*/ 5393975 h 6791323"/>
              <a:gd name="connsiteX1152" fmla="*/ 4588341 w 7219949"/>
              <a:gd name="connsiteY1152" fmla="*/ 5331789 h 6791323"/>
              <a:gd name="connsiteX1153" fmla="*/ 4489614 w 7219949"/>
              <a:gd name="connsiteY1153" fmla="*/ 5258055 h 6791323"/>
              <a:gd name="connsiteX1154" fmla="*/ 4471467 w 7219949"/>
              <a:gd name="connsiteY1154" fmla="*/ 5247516 h 6791323"/>
              <a:gd name="connsiteX1155" fmla="*/ 4461406 w 7219949"/>
              <a:gd name="connsiteY1155" fmla="*/ 5236989 h 6791323"/>
              <a:gd name="connsiteX1156" fmla="*/ 4411620 w 7219949"/>
              <a:gd name="connsiteY1156" fmla="*/ 5204324 h 6791323"/>
              <a:gd name="connsiteX1157" fmla="*/ 4391875 w 7219949"/>
              <a:gd name="connsiteY1157" fmla="*/ 5189578 h 6791323"/>
              <a:gd name="connsiteX1158" fmla="*/ 4364278 w 7219949"/>
              <a:gd name="connsiteY1158" fmla="*/ 5167461 h 6791323"/>
              <a:gd name="connsiteX1159" fmla="*/ 4335460 w 7219949"/>
              <a:gd name="connsiteY1159" fmla="*/ 5147443 h 6791323"/>
              <a:gd name="connsiteX1160" fmla="*/ 4321967 w 7219949"/>
              <a:gd name="connsiteY1160" fmla="*/ 5135861 h 6791323"/>
              <a:gd name="connsiteX1161" fmla="*/ 4214777 w 7219949"/>
              <a:gd name="connsiteY1161" fmla="*/ 5055807 h 6791323"/>
              <a:gd name="connsiteX1162" fmla="*/ 4146468 w 7219949"/>
              <a:gd name="connsiteY1162" fmla="*/ 5006296 h 6791323"/>
              <a:gd name="connsiteX1163" fmla="*/ 4130532 w 7219949"/>
              <a:gd name="connsiteY1163" fmla="*/ 4998913 h 6791323"/>
              <a:gd name="connsiteX1164" fmla="*/ 4154697 w 7219949"/>
              <a:gd name="connsiteY1164" fmla="*/ 5019973 h 6791323"/>
              <a:gd name="connsiteX1165" fmla="*/ 4188546 w 7219949"/>
              <a:gd name="connsiteY1165" fmla="*/ 5045252 h 6791323"/>
              <a:gd name="connsiteX1166" fmla="*/ 4200205 w 7219949"/>
              <a:gd name="connsiteY1166" fmla="*/ 5059987 h 6791323"/>
              <a:gd name="connsiteX1167" fmla="*/ 4207446 w 7219949"/>
              <a:gd name="connsiteY1167" fmla="*/ 5068406 h 6791323"/>
              <a:gd name="connsiteX1168" fmla="*/ 4258220 w 7219949"/>
              <a:gd name="connsiteY1168" fmla="*/ 5106328 h 6791323"/>
              <a:gd name="connsiteX1169" fmla="*/ 4266682 w 7219949"/>
              <a:gd name="connsiteY1169" fmla="*/ 5112648 h 6791323"/>
              <a:gd name="connsiteX1170" fmla="*/ 4268281 w 7219949"/>
              <a:gd name="connsiteY1170" fmla="*/ 5116854 h 6791323"/>
              <a:gd name="connsiteX1171" fmla="*/ 4267670 w 7219949"/>
              <a:gd name="connsiteY1171" fmla="*/ 5117904 h 6791323"/>
              <a:gd name="connsiteX1172" fmla="*/ 4264849 w 7219949"/>
              <a:gd name="connsiteY1172" fmla="*/ 5115798 h 6791323"/>
              <a:gd name="connsiteX1173" fmla="*/ 4204392 w 7219949"/>
              <a:gd name="connsiteY1173" fmla="*/ 5073657 h 6791323"/>
              <a:gd name="connsiteX1174" fmla="*/ 4163679 w 7219949"/>
              <a:gd name="connsiteY1174" fmla="*/ 5046263 h 6791323"/>
              <a:gd name="connsiteX1175" fmla="*/ 4157427 w 7219949"/>
              <a:gd name="connsiteY1175" fmla="*/ 5043100 h 6791323"/>
              <a:gd name="connsiteX1176" fmla="*/ 4110696 w 7219949"/>
              <a:gd name="connsiteY1176" fmla="*/ 5005186 h 6791323"/>
              <a:gd name="connsiteX1177" fmla="*/ 4088740 w 7219949"/>
              <a:gd name="connsiteY1177" fmla="*/ 4987282 h 6791323"/>
              <a:gd name="connsiteX1178" fmla="*/ 4072803 w 7219949"/>
              <a:gd name="connsiteY1178" fmla="*/ 4979898 h 6791323"/>
              <a:gd name="connsiteX1179" fmla="*/ 4074779 w 7219949"/>
              <a:gd name="connsiteY1179" fmla="*/ 4990414 h 6791323"/>
              <a:gd name="connsiteX1180" fmla="*/ 4098333 w 7219949"/>
              <a:gd name="connsiteY1180" fmla="*/ 5012522 h 6791323"/>
              <a:gd name="connsiteX1181" fmla="*/ 4123721 w 7219949"/>
              <a:gd name="connsiteY1181" fmla="*/ 5031484 h 6791323"/>
              <a:gd name="connsiteX1182" fmla="*/ 4134393 w 7219949"/>
              <a:gd name="connsiteY1182" fmla="*/ 5040961 h 6791323"/>
              <a:gd name="connsiteX1183" fmla="*/ 4105574 w 7219949"/>
              <a:gd name="connsiteY1183" fmla="*/ 5020944 h 6791323"/>
              <a:gd name="connsiteX1184" fmla="*/ 4106939 w 7219949"/>
              <a:gd name="connsiteY1184" fmla="*/ 5032507 h 6791323"/>
              <a:gd name="connsiteX1185" fmla="*/ 4122642 w 7219949"/>
              <a:gd name="connsiteY1185" fmla="*/ 5047248 h 6791323"/>
              <a:gd name="connsiteX1186" fmla="*/ 4123630 w 7219949"/>
              <a:gd name="connsiteY1186" fmla="*/ 5052504 h 6791323"/>
              <a:gd name="connsiteX1187" fmla="*/ 4117378 w 7219949"/>
              <a:gd name="connsiteY1187" fmla="*/ 5049340 h 6791323"/>
              <a:gd name="connsiteX1188" fmla="*/ 4078498 w 7219949"/>
              <a:gd name="connsiteY1188" fmla="*/ 5018798 h 6791323"/>
              <a:gd name="connsiteX1189" fmla="*/ 4053111 w 7219949"/>
              <a:gd name="connsiteY1189" fmla="*/ 4999837 h 6791323"/>
              <a:gd name="connsiteX1190" fmla="*/ 4025891 w 7219949"/>
              <a:gd name="connsiteY1190" fmla="*/ 4984027 h 6791323"/>
              <a:gd name="connsiteX1191" fmla="*/ 4005912 w 7219949"/>
              <a:gd name="connsiteY1191" fmla="*/ 4976637 h 6791323"/>
              <a:gd name="connsiteX1192" fmla="*/ 3989975 w 7219949"/>
              <a:gd name="connsiteY1192" fmla="*/ 4969253 h 6791323"/>
              <a:gd name="connsiteX1193" fmla="*/ 3975871 w 7219949"/>
              <a:gd name="connsiteY1193" fmla="*/ 4958720 h 6791323"/>
              <a:gd name="connsiteX1194" fmla="*/ 3964806 w 7219949"/>
              <a:gd name="connsiteY1194" fmla="*/ 4952527 h 6791323"/>
              <a:gd name="connsiteX1195" fmla="*/ 3967175 w 7219949"/>
              <a:gd name="connsiteY1195" fmla="*/ 4959757 h 6791323"/>
              <a:gd name="connsiteX1196" fmla="*/ 3978836 w 7219949"/>
              <a:gd name="connsiteY1196" fmla="*/ 4974491 h 6791323"/>
              <a:gd name="connsiteX1197" fmla="*/ 4012684 w 7219949"/>
              <a:gd name="connsiteY1197" fmla="*/ 4999771 h 6791323"/>
              <a:gd name="connsiteX1198" fmla="*/ 4049354 w 7219949"/>
              <a:gd name="connsiteY1198" fmla="*/ 5027157 h 6791323"/>
              <a:gd name="connsiteX1199" fmla="*/ 4079162 w 7219949"/>
              <a:gd name="connsiteY1199" fmla="*/ 5052431 h 6791323"/>
              <a:gd name="connsiteX1200" fmla="*/ 4085557 w 7219949"/>
              <a:gd name="connsiteY1200" fmla="*/ 5069258 h 6791323"/>
              <a:gd name="connsiteX1201" fmla="*/ 4096606 w 7219949"/>
              <a:gd name="connsiteY1201" fmla="*/ 5085042 h 6791323"/>
              <a:gd name="connsiteX1202" fmla="*/ 4128245 w 7219949"/>
              <a:gd name="connsiteY1202" fmla="*/ 5107165 h 6791323"/>
              <a:gd name="connsiteX1203" fmla="*/ 4141127 w 7219949"/>
              <a:gd name="connsiteY1203" fmla="*/ 5119799 h 6791323"/>
              <a:gd name="connsiteX1204" fmla="*/ 4151190 w 7219949"/>
              <a:gd name="connsiteY1204" fmla="*/ 5130326 h 6791323"/>
              <a:gd name="connsiteX1205" fmla="*/ 4185039 w 7219949"/>
              <a:gd name="connsiteY1205" fmla="*/ 5155606 h 6791323"/>
              <a:gd name="connsiteX1206" fmla="*/ 4217665 w 7219949"/>
              <a:gd name="connsiteY1206" fmla="*/ 5182985 h 6791323"/>
              <a:gd name="connsiteX1207" fmla="*/ 4261576 w 7219949"/>
              <a:gd name="connsiteY1207" fmla="*/ 5218793 h 6791323"/>
              <a:gd name="connsiteX1208" fmla="*/ 4267217 w 7219949"/>
              <a:gd name="connsiteY1208" fmla="*/ 5223006 h 6791323"/>
              <a:gd name="connsiteX1209" fmla="*/ 4271026 w 7219949"/>
              <a:gd name="connsiteY1209" fmla="*/ 5230370 h 6791323"/>
              <a:gd name="connsiteX1210" fmla="*/ 4283531 w 7219949"/>
              <a:gd name="connsiteY1210" fmla="*/ 5236698 h 6791323"/>
              <a:gd name="connsiteX1211" fmla="*/ 4302055 w 7219949"/>
              <a:gd name="connsiteY1211" fmla="*/ 5253545 h 6791323"/>
              <a:gd name="connsiteX1212" fmla="*/ 4321800 w 7219949"/>
              <a:gd name="connsiteY1212" fmla="*/ 5268290 h 6791323"/>
              <a:gd name="connsiteX1213" fmla="*/ 4335293 w 7219949"/>
              <a:gd name="connsiteY1213" fmla="*/ 5279875 h 6791323"/>
              <a:gd name="connsiteX1214" fmla="*/ 4367920 w 7219949"/>
              <a:gd name="connsiteY1214" fmla="*/ 5307254 h 6791323"/>
              <a:gd name="connsiteX1215" fmla="*/ 4384234 w 7219949"/>
              <a:gd name="connsiteY1215" fmla="*/ 5320945 h 6791323"/>
              <a:gd name="connsiteX1216" fmla="*/ 4389876 w 7219949"/>
              <a:gd name="connsiteY1216" fmla="*/ 5325158 h 6791323"/>
              <a:gd name="connsiteX1217" fmla="*/ 4448501 w 7219949"/>
              <a:gd name="connsiteY1217" fmla="*/ 5370449 h 6791323"/>
              <a:gd name="connsiteX1218" fmla="*/ 4504305 w 7219949"/>
              <a:gd name="connsiteY1218" fmla="*/ 5413632 h 6791323"/>
              <a:gd name="connsiteX1219" fmla="*/ 4519074 w 7219949"/>
              <a:gd name="connsiteY1219" fmla="*/ 5424662 h 6791323"/>
              <a:gd name="connsiteX1220" fmla="*/ 4519080 w 7219949"/>
              <a:gd name="connsiteY1220" fmla="*/ 5424891 h 6791323"/>
              <a:gd name="connsiteX1221" fmla="*/ 4552464 w 7219949"/>
              <a:gd name="connsiteY1221" fmla="*/ 5454456 h 6791323"/>
              <a:gd name="connsiteX1222" fmla="*/ 4568754 w 7219949"/>
              <a:gd name="connsiteY1222" fmla="*/ 5461914 h 6791323"/>
              <a:gd name="connsiteX1223" fmla="*/ 4588335 w 7219949"/>
              <a:gd name="connsiteY1223" fmla="*/ 5476902 h 6791323"/>
              <a:gd name="connsiteX1224" fmla="*/ 4583821 w 7219949"/>
              <a:gd name="connsiteY1224" fmla="*/ 5482802 h 6791323"/>
              <a:gd name="connsiteX1225" fmla="*/ 4593226 w 7219949"/>
              <a:gd name="connsiteY1225" fmla="*/ 5511148 h 6791323"/>
              <a:gd name="connsiteX1226" fmla="*/ 4605448 w 7219949"/>
              <a:gd name="connsiteY1226" fmla="*/ 5546596 h 6791323"/>
              <a:gd name="connsiteX1227" fmla="*/ 4608586 w 7219949"/>
              <a:gd name="connsiteY1227" fmla="*/ 5576098 h 6791323"/>
              <a:gd name="connsiteX1228" fmla="*/ 4637241 w 7219949"/>
              <a:gd name="connsiteY1228" fmla="*/ 5567399 h 6791323"/>
              <a:gd name="connsiteX1229" fmla="*/ 4704851 w 7219949"/>
              <a:gd name="connsiteY1229" fmla="*/ 5577328 h 6791323"/>
              <a:gd name="connsiteX1230" fmla="*/ 4734984 w 7219949"/>
              <a:gd name="connsiteY1230" fmla="*/ 5607338 h 6791323"/>
              <a:gd name="connsiteX1231" fmla="*/ 4763677 w 7219949"/>
              <a:gd name="connsiteY1231" fmla="*/ 5611862 h 6791323"/>
              <a:gd name="connsiteX1232" fmla="*/ 4793012 w 7219949"/>
              <a:gd name="connsiteY1232" fmla="*/ 5633772 h 6791323"/>
              <a:gd name="connsiteX1233" fmla="*/ 4834101 w 7219949"/>
              <a:gd name="connsiteY1233" fmla="*/ 5667471 h 6791323"/>
              <a:gd name="connsiteX1234" fmla="*/ 4954060 w 7219949"/>
              <a:gd name="connsiteY1234" fmla="*/ 5757062 h 6791323"/>
              <a:gd name="connsiteX1235" fmla="*/ 4937260 w 7219949"/>
              <a:gd name="connsiteY1235" fmla="*/ 5780871 h 6791323"/>
              <a:gd name="connsiteX1236" fmla="*/ 4928693 w 7219949"/>
              <a:gd name="connsiteY1236" fmla="*/ 5809574 h 6791323"/>
              <a:gd name="connsiteX1237" fmla="*/ 4889551 w 7219949"/>
              <a:gd name="connsiteY1237" fmla="*/ 5838860 h 6791323"/>
              <a:gd name="connsiteX1238" fmla="*/ 4687606 w 7219949"/>
              <a:gd name="connsiteY1238" fmla="*/ 5747891 h 6791323"/>
              <a:gd name="connsiteX1239" fmla="*/ 4607587 w 7219949"/>
              <a:gd name="connsiteY1239" fmla="*/ 5750432 h 6791323"/>
              <a:gd name="connsiteX1240" fmla="*/ 4632991 w 7219949"/>
              <a:gd name="connsiteY1240" fmla="*/ 5825381 h 6791323"/>
              <a:gd name="connsiteX1241" fmla="*/ 4648866 w 7219949"/>
              <a:gd name="connsiteY1241" fmla="*/ 5924978 h 6791323"/>
              <a:gd name="connsiteX1242" fmla="*/ 4632953 w 7219949"/>
              <a:gd name="connsiteY1242" fmla="*/ 6003775 h 6791323"/>
              <a:gd name="connsiteX1243" fmla="*/ 4630031 w 7219949"/>
              <a:gd name="connsiteY1243" fmla="*/ 6169988 h 6791323"/>
              <a:gd name="connsiteX1244" fmla="*/ 4580143 w 7219949"/>
              <a:gd name="connsiteY1244" fmla="*/ 6202536 h 6791323"/>
              <a:gd name="connsiteX1245" fmla="*/ 4397068 w 7219949"/>
              <a:gd name="connsiteY1245" fmla="*/ 6110189 h 6791323"/>
              <a:gd name="connsiteX1246" fmla="*/ 4332707 w 7219949"/>
              <a:gd name="connsiteY1246" fmla="*/ 6016610 h 6791323"/>
              <a:gd name="connsiteX1247" fmla="*/ 4319782 w 7219949"/>
              <a:gd name="connsiteY1247" fmla="*/ 5994429 h 6791323"/>
              <a:gd name="connsiteX1248" fmla="*/ 4205536 w 7219949"/>
              <a:gd name="connsiteY1248" fmla="*/ 5933398 h 6791323"/>
              <a:gd name="connsiteX1249" fmla="*/ 4256344 w 7219949"/>
              <a:gd name="connsiteY1249" fmla="*/ 6083300 h 6791323"/>
              <a:gd name="connsiteX1250" fmla="*/ 4246816 w 7219949"/>
              <a:gd name="connsiteY1250" fmla="*/ 6107945 h 6791323"/>
              <a:gd name="connsiteX1251" fmla="*/ 4223148 w 7219949"/>
              <a:gd name="connsiteY1251" fmla="*/ 6089028 h 6791323"/>
              <a:gd name="connsiteX1252" fmla="*/ 4209003 w 7219949"/>
              <a:gd name="connsiteY1252" fmla="*/ 6045463 h 6791323"/>
              <a:gd name="connsiteX1253" fmla="*/ 4202802 w 7219949"/>
              <a:gd name="connsiteY1253" fmla="*/ 6051698 h 6791323"/>
              <a:gd name="connsiteX1254" fmla="*/ 4186441 w 7219949"/>
              <a:gd name="connsiteY1254" fmla="*/ 6161081 h 6791323"/>
              <a:gd name="connsiteX1255" fmla="*/ 4209150 w 7219949"/>
              <a:gd name="connsiteY1255" fmla="*/ 6175940 h 6791323"/>
              <a:gd name="connsiteX1256" fmla="*/ 4241644 w 7219949"/>
              <a:gd name="connsiteY1256" fmla="*/ 6183480 h 6791323"/>
              <a:gd name="connsiteX1257" fmla="*/ 4260143 w 7219949"/>
              <a:gd name="connsiteY1257" fmla="*/ 6277932 h 6791323"/>
              <a:gd name="connsiteX1258" fmla="*/ 4283111 w 7219949"/>
              <a:gd name="connsiteY1258" fmla="*/ 6310113 h 6791323"/>
              <a:gd name="connsiteX1259" fmla="*/ 4305821 w 7219949"/>
              <a:gd name="connsiteY1259" fmla="*/ 6324974 h 6791323"/>
              <a:gd name="connsiteX1260" fmla="*/ 4283886 w 7219949"/>
              <a:gd name="connsiteY1260" fmla="*/ 6362087 h 6791323"/>
              <a:gd name="connsiteX1261" fmla="*/ 4254972 w 7219949"/>
              <a:gd name="connsiteY1261" fmla="*/ 6353462 h 6791323"/>
              <a:gd name="connsiteX1262" fmla="*/ 4187547 w 7219949"/>
              <a:gd name="connsiteY1262" fmla="*/ 6295619 h 6791323"/>
              <a:gd name="connsiteX1263" fmla="*/ 4334178 w 7219949"/>
              <a:gd name="connsiteY1263" fmla="*/ 6477341 h 6791323"/>
              <a:gd name="connsiteX1264" fmla="*/ 4313571 w 7219949"/>
              <a:gd name="connsiteY1264" fmla="*/ 6422687 h 6791323"/>
              <a:gd name="connsiteX1265" fmla="*/ 4311838 w 7219949"/>
              <a:gd name="connsiteY1265" fmla="*/ 6366653 h 6791323"/>
              <a:gd name="connsiteX1266" fmla="*/ 4362500 w 7219949"/>
              <a:gd name="connsiteY1266" fmla="*/ 6386080 h 6791323"/>
              <a:gd name="connsiteX1267" fmla="*/ 4496093 w 7219949"/>
              <a:gd name="connsiteY1267" fmla="*/ 6658775 h 6791323"/>
              <a:gd name="connsiteX1268" fmla="*/ 4453960 w 7219949"/>
              <a:gd name="connsiteY1268" fmla="*/ 6789036 h 6791323"/>
              <a:gd name="connsiteX1269" fmla="*/ 4374384 w 7219949"/>
              <a:gd name="connsiteY1269" fmla="*/ 6760985 h 6791323"/>
              <a:gd name="connsiteX1270" fmla="*/ 4344510 w 7219949"/>
              <a:gd name="connsiteY1270" fmla="*/ 6748299 h 6791323"/>
              <a:gd name="connsiteX1271" fmla="*/ 4239089 w 7219949"/>
              <a:gd name="connsiteY1271" fmla="*/ 6675887 h 6791323"/>
              <a:gd name="connsiteX1272" fmla="*/ 4185918 w 7219949"/>
              <a:gd name="connsiteY1272" fmla="*/ 6548453 h 6791323"/>
              <a:gd name="connsiteX1273" fmla="*/ 4157706 w 7219949"/>
              <a:gd name="connsiteY1273" fmla="*/ 6526563 h 6791323"/>
              <a:gd name="connsiteX1274" fmla="*/ 4167307 w 7219949"/>
              <a:gd name="connsiteY1274" fmla="*/ 6567157 h 6791323"/>
              <a:gd name="connsiteX1275" fmla="*/ 4169485 w 7219949"/>
              <a:gd name="connsiteY1275" fmla="*/ 6592600 h 6791323"/>
              <a:gd name="connsiteX1276" fmla="*/ 4147737 w 7219949"/>
              <a:gd name="connsiteY1276" fmla="*/ 6581799 h 6791323"/>
              <a:gd name="connsiteX1277" fmla="*/ 4152133 w 7219949"/>
              <a:gd name="connsiteY1277" fmla="*/ 6454293 h 6791323"/>
              <a:gd name="connsiteX1278" fmla="*/ 4066797 w 7219949"/>
              <a:gd name="connsiteY1278" fmla="*/ 6401889 h 6791323"/>
              <a:gd name="connsiteX1279" fmla="*/ 3948711 w 7219949"/>
              <a:gd name="connsiteY1279" fmla="*/ 6324618 h 6791323"/>
              <a:gd name="connsiteX1280" fmla="*/ 3940586 w 7219949"/>
              <a:gd name="connsiteY1280" fmla="*/ 6322732 h 6791323"/>
              <a:gd name="connsiteX1281" fmla="*/ 3911562 w 7219949"/>
              <a:gd name="connsiteY1281" fmla="*/ 6427260 h 6791323"/>
              <a:gd name="connsiteX1282" fmla="*/ 3928065 w 7219949"/>
              <a:gd name="connsiteY1282" fmla="*/ 6448354 h 6791323"/>
              <a:gd name="connsiteX1283" fmla="*/ 3938257 w 7219949"/>
              <a:gd name="connsiteY1283" fmla="*/ 6588835 h 6791323"/>
              <a:gd name="connsiteX1284" fmla="*/ 3933972 w 7219949"/>
              <a:gd name="connsiteY1284" fmla="*/ 6603188 h 6791323"/>
              <a:gd name="connsiteX1285" fmla="*/ 3867395 w 7219949"/>
              <a:gd name="connsiteY1285" fmla="*/ 6662557 h 6791323"/>
              <a:gd name="connsiteX1286" fmla="*/ 3842321 w 7219949"/>
              <a:gd name="connsiteY1286" fmla="*/ 6670170 h 6791323"/>
              <a:gd name="connsiteX1287" fmla="*/ 3802921 w 7219949"/>
              <a:gd name="connsiteY1287" fmla="*/ 6682131 h 6791323"/>
              <a:gd name="connsiteX1288" fmla="*/ 3801960 w 7219949"/>
              <a:gd name="connsiteY1288" fmla="*/ 6681709 h 6791323"/>
              <a:gd name="connsiteX1289" fmla="*/ 3792202 w 7219949"/>
              <a:gd name="connsiteY1289" fmla="*/ 6673520 h 6791323"/>
              <a:gd name="connsiteX1290" fmla="*/ 3787307 w 7219949"/>
              <a:gd name="connsiteY1290" fmla="*/ 6668247 h 6791323"/>
              <a:gd name="connsiteX1291" fmla="*/ 3750591 w 7219949"/>
              <a:gd name="connsiteY1291" fmla="*/ 6628695 h 6791323"/>
              <a:gd name="connsiteX1292" fmla="*/ 3713876 w 7219949"/>
              <a:gd name="connsiteY1292" fmla="*/ 6589144 h 6791323"/>
              <a:gd name="connsiteX1293" fmla="*/ 3604795 w 7219949"/>
              <a:gd name="connsiteY1293" fmla="*/ 6474775 h 6791323"/>
              <a:gd name="connsiteX1294" fmla="*/ 3603038 w 7219949"/>
              <a:gd name="connsiteY1294" fmla="*/ 6471314 h 6791323"/>
              <a:gd name="connsiteX1295" fmla="*/ 3613521 w 7219949"/>
              <a:gd name="connsiteY1295" fmla="*/ 6481037 h 6791323"/>
              <a:gd name="connsiteX1296" fmla="*/ 3616661 w 7219949"/>
              <a:gd name="connsiteY1296" fmla="*/ 6482849 h 6791323"/>
              <a:gd name="connsiteX1297" fmla="*/ 3615597 w 7219949"/>
              <a:gd name="connsiteY1297" fmla="*/ 6478563 h 6791323"/>
              <a:gd name="connsiteX1298" fmla="*/ 3609638 w 7219949"/>
              <a:gd name="connsiteY1298" fmla="*/ 6469005 h 6791323"/>
              <a:gd name="connsiteX1299" fmla="*/ 3569410 w 7219949"/>
              <a:gd name="connsiteY1299" fmla="*/ 6422531 h 6791323"/>
              <a:gd name="connsiteX1300" fmla="*/ 3434788 w 7219949"/>
              <a:gd name="connsiteY1300" fmla="*/ 6277510 h 6791323"/>
              <a:gd name="connsiteX1301" fmla="*/ 3404671 w 7219949"/>
              <a:gd name="connsiteY1301" fmla="*/ 6235649 h 6791323"/>
              <a:gd name="connsiteX1302" fmla="*/ 3416538 w 7219949"/>
              <a:gd name="connsiteY1302" fmla="*/ 6243722 h 6791323"/>
              <a:gd name="connsiteX1303" fmla="*/ 3438248 w 7219949"/>
              <a:gd name="connsiteY1303" fmla="*/ 6273387 h 6791323"/>
              <a:gd name="connsiteX1304" fmla="*/ 3444899 w 7219949"/>
              <a:gd name="connsiteY1304" fmla="*/ 6282122 h 6791323"/>
              <a:gd name="connsiteX1305" fmla="*/ 3470068 w 7219949"/>
              <a:gd name="connsiteY1305" fmla="*/ 6307664 h 6791323"/>
              <a:gd name="connsiteX1306" fmla="*/ 3513755 w 7219949"/>
              <a:gd name="connsiteY1306" fmla="*/ 6350016 h 6791323"/>
              <a:gd name="connsiteX1307" fmla="*/ 3531579 w 7219949"/>
              <a:gd name="connsiteY1307" fmla="*/ 6367648 h 6791323"/>
              <a:gd name="connsiteX1308" fmla="*/ 3558876 w 7219949"/>
              <a:gd name="connsiteY1308" fmla="*/ 6401763 h 6791323"/>
              <a:gd name="connsiteX1309" fmla="*/ 3573561 w 7219949"/>
              <a:gd name="connsiteY1309" fmla="*/ 6417584 h 6791323"/>
              <a:gd name="connsiteX1310" fmla="*/ 3600487 w 7219949"/>
              <a:gd name="connsiteY1310" fmla="*/ 6446589 h 6791323"/>
              <a:gd name="connsiteX1311" fmla="*/ 3620760 w 7219949"/>
              <a:gd name="connsiteY1311" fmla="*/ 6466859 h 6791323"/>
              <a:gd name="connsiteX1312" fmla="*/ 3670725 w 7219949"/>
              <a:gd name="connsiteY1312" fmla="*/ 6512833 h 6791323"/>
              <a:gd name="connsiteX1313" fmla="*/ 3681580 w 7219949"/>
              <a:gd name="connsiteY1313" fmla="*/ 6527666 h 6791323"/>
              <a:gd name="connsiteX1314" fmla="*/ 3714836 w 7219949"/>
              <a:gd name="connsiteY1314" fmla="*/ 6571340 h 6791323"/>
              <a:gd name="connsiteX1315" fmla="*/ 3753999 w 7219949"/>
              <a:gd name="connsiteY1315" fmla="*/ 6613527 h 6791323"/>
              <a:gd name="connsiteX1316" fmla="*/ 3803273 w 7219949"/>
              <a:gd name="connsiteY1316" fmla="*/ 6660328 h 6791323"/>
              <a:gd name="connsiteX1317" fmla="*/ 3815512 w 7219949"/>
              <a:gd name="connsiteY1317" fmla="*/ 6673513 h 6791323"/>
              <a:gd name="connsiteX1318" fmla="*/ 3829825 w 7219949"/>
              <a:gd name="connsiteY1318" fmla="*/ 6684222 h 6791323"/>
              <a:gd name="connsiteX1319" fmla="*/ 3787150 w 7219949"/>
              <a:gd name="connsiteY1319" fmla="*/ 6635111 h 6791323"/>
              <a:gd name="connsiteX1320" fmla="*/ 3733622 w 7219949"/>
              <a:gd name="connsiteY1320" fmla="*/ 6571169 h 6791323"/>
              <a:gd name="connsiteX1321" fmla="*/ 3698982 w 7219949"/>
              <a:gd name="connsiteY1321" fmla="*/ 6529144 h 6791323"/>
              <a:gd name="connsiteX1322" fmla="*/ 3659819 w 7219949"/>
              <a:gd name="connsiteY1322" fmla="*/ 6486955 h 6791323"/>
              <a:gd name="connsiteX1323" fmla="*/ 3629063 w 7219949"/>
              <a:gd name="connsiteY1323" fmla="*/ 6456965 h 6791323"/>
              <a:gd name="connsiteX1324" fmla="*/ 3602138 w 7219949"/>
              <a:gd name="connsiteY1324" fmla="*/ 6427960 h 6791323"/>
              <a:gd name="connsiteX1325" fmla="*/ 3597243 w 7219949"/>
              <a:gd name="connsiteY1325" fmla="*/ 6422687 h 6791323"/>
              <a:gd name="connsiteX1326" fmla="*/ 3561591 w 7219949"/>
              <a:gd name="connsiteY1326" fmla="*/ 6387421 h 6791323"/>
              <a:gd name="connsiteX1327" fmla="*/ 3534987 w 7219949"/>
              <a:gd name="connsiteY1327" fmla="*/ 6352481 h 6791323"/>
              <a:gd name="connsiteX1328" fmla="*/ 3529400 w 7219949"/>
              <a:gd name="connsiteY1328" fmla="*/ 6348033 h 6791323"/>
              <a:gd name="connsiteX1329" fmla="*/ 3521365 w 7219949"/>
              <a:gd name="connsiteY1329" fmla="*/ 6340948 h 6791323"/>
              <a:gd name="connsiteX1330" fmla="*/ 3447243 w 7219949"/>
              <a:gd name="connsiteY1330" fmla="*/ 6262669 h 6791323"/>
              <a:gd name="connsiteX1331" fmla="*/ 3423829 w 7219949"/>
              <a:gd name="connsiteY1331" fmla="*/ 6240587 h 6791323"/>
              <a:gd name="connsiteX1332" fmla="*/ 3399352 w 7219949"/>
              <a:gd name="connsiteY1332" fmla="*/ 6214219 h 6791323"/>
              <a:gd name="connsiteX1333" fmla="*/ 3360881 w 7219949"/>
              <a:gd name="connsiteY1333" fmla="*/ 6171208 h 6791323"/>
              <a:gd name="connsiteX1334" fmla="*/ 3351091 w 7219949"/>
              <a:gd name="connsiteY1334" fmla="*/ 6160661 h 6791323"/>
              <a:gd name="connsiteX1335" fmla="*/ 3343057 w 7219949"/>
              <a:gd name="connsiteY1335" fmla="*/ 6153575 h 6791323"/>
              <a:gd name="connsiteX1336" fmla="*/ 3345876 w 7219949"/>
              <a:gd name="connsiteY1336" fmla="*/ 6161321 h 6791323"/>
              <a:gd name="connsiteX1337" fmla="*/ 3367584 w 7219949"/>
              <a:gd name="connsiteY1337" fmla="*/ 6190988 h 6791323"/>
              <a:gd name="connsiteX1338" fmla="*/ 3375300 w 7219949"/>
              <a:gd name="connsiteY1338" fmla="*/ 6204007 h 6791323"/>
              <a:gd name="connsiteX1339" fmla="*/ 3335817 w 7219949"/>
              <a:gd name="connsiteY1339" fmla="*/ 6167754 h 6791323"/>
              <a:gd name="connsiteX1340" fmla="*/ 3306125 w 7219949"/>
              <a:gd name="connsiteY1340" fmla="*/ 6142047 h 6791323"/>
              <a:gd name="connsiteX1341" fmla="*/ 3298462 w 7219949"/>
              <a:gd name="connsiteY1341" fmla="*/ 6140072 h 6791323"/>
              <a:gd name="connsiteX1342" fmla="*/ 3307560 w 7219949"/>
              <a:gd name="connsiteY1342" fmla="*/ 6151444 h 6791323"/>
              <a:gd name="connsiteX1343" fmla="*/ 3356513 w 7219949"/>
              <a:gd name="connsiteY1343" fmla="*/ 6204180 h 6791323"/>
              <a:gd name="connsiteX1344" fmla="*/ 3435957 w 7219949"/>
              <a:gd name="connsiteY1344" fmla="*/ 6303886 h 6791323"/>
              <a:gd name="connsiteX1345" fmla="*/ 3465700 w 7219949"/>
              <a:gd name="connsiteY1345" fmla="*/ 6340636 h 6791323"/>
              <a:gd name="connsiteX1346" fmla="*/ 3500659 w 7219949"/>
              <a:gd name="connsiteY1346" fmla="*/ 6376726 h 6791323"/>
              <a:gd name="connsiteX1347" fmla="*/ 3539450 w 7219949"/>
              <a:gd name="connsiteY1347" fmla="*/ 6413805 h 6791323"/>
              <a:gd name="connsiteX1348" fmla="*/ 3596811 w 7219949"/>
              <a:gd name="connsiteY1348" fmla="*/ 6478735 h 6791323"/>
              <a:gd name="connsiteX1349" fmla="*/ 3604154 w 7219949"/>
              <a:gd name="connsiteY1349" fmla="*/ 6486646 h 6791323"/>
              <a:gd name="connsiteX1350" fmla="*/ 3663591 w 7219949"/>
              <a:gd name="connsiteY1350" fmla="*/ 6549103 h 6791323"/>
              <a:gd name="connsiteX1351" fmla="*/ 3727231 w 7219949"/>
              <a:gd name="connsiteY1351" fmla="*/ 6617658 h 6791323"/>
              <a:gd name="connsiteX1352" fmla="*/ 3773911 w 7219949"/>
              <a:gd name="connsiteY1352" fmla="*/ 6669390 h 6791323"/>
              <a:gd name="connsiteX1353" fmla="*/ 3767043 w 7219949"/>
              <a:gd name="connsiteY1353" fmla="*/ 6666373 h 6791323"/>
              <a:gd name="connsiteX1354" fmla="*/ 3733131 w 7219949"/>
              <a:gd name="connsiteY1354" fmla="*/ 6646757 h 6791323"/>
              <a:gd name="connsiteX1355" fmla="*/ 3643074 w 7219949"/>
              <a:gd name="connsiteY1355" fmla="*/ 6575667 h 6791323"/>
              <a:gd name="connsiteX1356" fmla="*/ 3622560 w 7219949"/>
              <a:gd name="connsiteY1356" fmla="*/ 6553568 h 6791323"/>
              <a:gd name="connsiteX1357" fmla="*/ 3630978 w 7219949"/>
              <a:gd name="connsiteY1357" fmla="*/ 6566537 h 6791323"/>
              <a:gd name="connsiteX1358" fmla="*/ 3543875 w 7219949"/>
              <a:gd name="connsiteY1358" fmla="*/ 6501902 h 6791323"/>
              <a:gd name="connsiteX1359" fmla="*/ 3454607 w 7219949"/>
              <a:gd name="connsiteY1359" fmla="*/ 6429900 h 6791323"/>
              <a:gd name="connsiteX1360" fmla="*/ 3445894 w 7219949"/>
              <a:gd name="connsiteY1360" fmla="*/ 6419772 h 6791323"/>
              <a:gd name="connsiteX1361" fmla="*/ 3436796 w 7219949"/>
              <a:gd name="connsiteY1361" fmla="*/ 6408399 h 6791323"/>
              <a:gd name="connsiteX1362" fmla="*/ 3429453 w 7219949"/>
              <a:gd name="connsiteY1362" fmla="*/ 6400489 h 6791323"/>
              <a:gd name="connsiteX1363" fmla="*/ 3389599 w 7219949"/>
              <a:gd name="connsiteY1363" fmla="*/ 6359126 h 6791323"/>
              <a:gd name="connsiteX1364" fmla="*/ 3384383 w 7219949"/>
              <a:gd name="connsiteY1364" fmla="*/ 6359788 h 6791323"/>
              <a:gd name="connsiteX1365" fmla="*/ 3380872 w 7219949"/>
              <a:gd name="connsiteY1365" fmla="*/ 6352865 h 6791323"/>
              <a:gd name="connsiteX1366" fmla="*/ 3366186 w 7219949"/>
              <a:gd name="connsiteY1366" fmla="*/ 6337044 h 6791323"/>
              <a:gd name="connsiteX1367" fmla="*/ 3365413 w 7219949"/>
              <a:gd name="connsiteY1367" fmla="*/ 6339353 h 6791323"/>
              <a:gd name="connsiteX1368" fmla="*/ 3362538 w 7219949"/>
              <a:gd name="connsiteY1368" fmla="*/ 6338286 h 6791323"/>
              <a:gd name="connsiteX1369" fmla="*/ 3360079 w 7219949"/>
              <a:gd name="connsiteY1369" fmla="*/ 6335948 h 6791323"/>
              <a:gd name="connsiteX1370" fmla="*/ 3357459 w 7219949"/>
              <a:gd name="connsiteY1370" fmla="*/ 6330784 h 6791323"/>
              <a:gd name="connsiteX1371" fmla="*/ 3345220 w 7219949"/>
              <a:gd name="connsiteY1371" fmla="*/ 6317600 h 6791323"/>
              <a:gd name="connsiteX1372" fmla="*/ 3338250 w 7219949"/>
              <a:gd name="connsiteY1372" fmla="*/ 6314799 h 6791323"/>
              <a:gd name="connsiteX1373" fmla="*/ 3329151 w 7219949"/>
              <a:gd name="connsiteY1373" fmla="*/ 6303428 h 6791323"/>
              <a:gd name="connsiteX1374" fmla="*/ 3311325 w 7219949"/>
              <a:gd name="connsiteY1374" fmla="*/ 6285795 h 6791323"/>
              <a:gd name="connsiteX1375" fmla="*/ 3294883 w 7219949"/>
              <a:gd name="connsiteY1375" fmla="*/ 6266513 h 6791323"/>
              <a:gd name="connsiteX1376" fmla="*/ 3282645 w 7219949"/>
              <a:gd name="connsiteY1376" fmla="*/ 6253329 h 6791323"/>
              <a:gd name="connsiteX1377" fmla="*/ 3253272 w 7219949"/>
              <a:gd name="connsiteY1377" fmla="*/ 6221688 h 6791323"/>
              <a:gd name="connsiteX1378" fmla="*/ 3228103 w 7219949"/>
              <a:gd name="connsiteY1378" fmla="*/ 6196146 h 6791323"/>
              <a:gd name="connsiteX1379" fmla="*/ 3214853 w 7219949"/>
              <a:gd name="connsiteY1379" fmla="*/ 6189721 h 6791323"/>
              <a:gd name="connsiteX1380" fmla="*/ 3198411 w 7219949"/>
              <a:gd name="connsiteY1380" fmla="*/ 6170439 h 6791323"/>
              <a:gd name="connsiteX1381" fmla="*/ 3198039 w 7219949"/>
              <a:gd name="connsiteY1381" fmla="*/ 6165329 h 6791323"/>
              <a:gd name="connsiteX1382" fmla="*/ 3206767 w 7219949"/>
              <a:gd name="connsiteY1382" fmla="*/ 6171590 h 6791323"/>
              <a:gd name="connsiteX1383" fmla="*/ 3228795 w 7219949"/>
              <a:gd name="connsiteY1383" fmla="*/ 6195320 h 6791323"/>
              <a:gd name="connsiteX1384" fmla="*/ 3264767 w 7219949"/>
              <a:gd name="connsiteY1384" fmla="*/ 6224652 h 6791323"/>
              <a:gd name="connsiteX1385" fmla="*/ 3279452 w 7219949"/>
              <a:gd name="connsiteY1385" fmla="*/ 6240473 h 6791323"/>
              <a:gd name="connsiteX1386" fmla="*/ 3354959 w 7219949"/>
              <a:gd name="connsiteY1386" fmla="*/ 6317103 h 6791323"/>
              <a:gd name="connsiteX1387" fmla="*/ 3366826 w 7219949"/>
              <a:gd name="connsiteY1387" fmla="*/ 6325175 h 6791323"/>
              <a:gd name="connsiteX1388" fmla="*/ 3325906 w 7219949"/>
              <a:gd name="connsiteY1388" fmla="*/ 6279525 h 6791323"/>
              <a:gd name="connsiteX1389" fmla="*/ 3326599 w 7219949"/>
              <a:gd name="connsiteY1389" fmla="*/ 6278701 h 6791323"/>
              <a:gd name="connsiteX1390" fmla="*/ 3368210 w 7219949"/>
              <a:gd name="connsiteY1390" fmla="*/ 6323526 h 6791323"/>
              <a:gd name="connsiteX1391" fmla="*/ 3407373 w 7219949"/>
              <a:gd name="connsiteY1391" fmla="*/ 6365714 h 6791323"/>
              <a:gd name="connsiteX1392" fmla="*/ 3417854 w 7219949"/>
              <a:gd name="connsiteY1392" fmla="*/ 6375437 h 6791323"/>
              <a:gd name="connsiteX1393" fmla="*/ 3433552 w 7219949"/>
              <a:gd name="connsiteY1393" fmla="*/ 6384497 h 6791323"/>
              <a:gd name="connsiteX1394" fmla="*/ 3453826 w 7219949"/>
              <a:gd name="connsiteY1394" fmla="*/ 6404767 h 6791323"/>
              <a:gd name="connsiteX1395" fmla="*/ 3470268 w 7219949"/>
              <a:gd name="connsiteY1395" fmla="*/ 6424049 h 6791323"/>
              <a:gd name="connsiteX1396" fmla="*/ 3480059 w 7219949"/>
              <a:gd name="connsiteY1396" fmla="*/ 6434595 h 6791323"/>
              <a:gd name="connsiteX1397" fmla="*/ 3475484 w 7219949"/>
              <a:gd name="connsiteY1397" fmla="*/ 6423388 h 6791323"/>
              <a:gd name="connsiteX1398" fmla="*/ 3483146 w 7219949"/>
              <a:gd name="connsiteY1398" fmla="*/ 6425363 h 6791323"/>
              <a:gd name="connsiteX1399" fmla="*/ 3497460 w 7219949"/>
              <a:gd name="connsiteY1399" fmla="*/ 6436073 h 6791323"/>
              <a:gd name="connsiteX1400" fmla="*/ 3505495 w 7219949"/>
              <a:gd name="connsiteY1400" fmla="*/ 6443159 h 6791323"/>
              <a:gd name="connsiteX1401" fmla="*/ 3540455 w 7219949"/>
              <a:gd name="connsiteY1401" fmla="*/ 6479249 h 6791323"/>
              <a:gd name="connsiteX1402" fmla="*/ 3546734 w 7219949"/>
              <a:gd name="connsiteY1402" fmla="*/ 6482873 h 6791323"/>
              <a:gd name="connsiteX1403" fmla="*/ 3543223 w 7219949"/>
              <a:gd name="connsiteY1403" fmla="*/ 6475951 h 6791323"/>
              <a:gd name="connsiteX1404" fmla="*/ 3514490 w 7219949"/>
              <a:gd name="connsiteY1404" fmla="*/ 6432441 h 6791323"/>
              <a:gd name="connsiteX1405" fmla="*/ 3505763 w 7219949"/>
              <a:gd name="connsiteY1405" fmla="*/ 6426179 h 6791323"/>
              <a:gd name="connsiteX1406" fmla="*/ 3491129 w 7219949"/>
              <a:gd name="connsiteY1406" fmla="*/ 6421403 h 6791323"/>
              <a:gd name="connsiteX1407" fmla="*/ 3483093 w 7219949"/>
              <a:gd name="connsiteY1407" fmla="*/ 6414318 h 6791323"/>
              <a:gd name="connsiteX1408" fmla="*/ 3458245 w 7219949"/>
              <a:gd name="connsiteY1408" fmla="*/ 6382841 h 6791323"/>
              <a:gd name="connsiteX1409" fmla="*/ 3441804 w 7219949"/>
              <a:gd name="connsiteY1409" fmla="*/ 6363558 h 6791323"/>
              <a:gd name="connsiteX1410" fmla="*/ 3428553 w 7219949"/>
              <a:gd name="connsiteY1410" fmla="*/ 6357135 h 6791323"/>
              <a:gd name="connsiteX1411" fmla="*/ 3408973 w 7219949"/>
              <a:gd name="connsiteY1411" fmla="*/ 6336040 h 6791323"/>
              <a:gd name="connsiteX1412" fmla="*/ 3407536 w 7219949"/>
              <a:gd name="connsiteY1412" fmla="*/ 6326645 h 6791323"/>
              <a:gd name="connsiteX1413" fmla="*/ 3397373 w 7219949"/>
              <a:gd name="connsiteY1413" fmla="*/ 6310987 h 6791323"/>
              <a:gd name="connsiteX1414" fmla="*/ 3384071 w 7219949"/>
              <a:gd name="connsiteY1414" fmla="*/ 6293517 h 6791323"/>
              <a:gd name="connsiteX1415" fmla="*/ 3361721 w 7219949"/>
              <a:gd name="connsiteY1415" fmla="*/ 6275721 h 6791323"/>
              <a:gd name="connsiteX1416" fmla="*/ 3321919 w 7219949"/>
              <a:gd name="connsiteY1416" fmla="*/ 6245403 h 6791323"/>
              <a:gd name="connsiteX1417" fmla="*/ 3306169 w 7219949"/>
              <a:gd name="connsiteY1417" fmla="*/ 6225297 h 6791323"/>
              <a:gd name="connsiteX1418" fmla="*/ 3289355 w 7219949"/>
              <a:gd name="connsiteY1418" fmla="*/ 6200905 h 6791323"/>
              <a:gd name="connsiteX1419" fmla="*/ 3261738 w 7219949"/>
              <a:gd name="connsiteY1419" fmla="*/ 6172726 h 6791323"/>
              <a:gd name="connsiteX1420" fmla="*/ 3254768 w 7219949"/>
              <a:gd name="connsiteY1420" fmla="*/ 6169925 h 6791323"/>
              <a:gd name="connsiteX1421" fmla="*/ 3216617 w 7219949"/>
              <a:gd name="connsiteY1421" fmla="*/ 6120978 h 6791323"/>
              <a:gd name="connsiteX1422" fmla="*/ 3189692 w 7219949"/>
              <a:gd name="connsiteY1422" fmla="*/ 6091974 h 6791323"/>
              <a:gd name="connsiteX1423" fmla="*/ 3129192 w 7219949"/>
              <a:gd name="connsiteY1423" fmla="*/ 6025230 h 6791323"/>
              <a:gd name="connsiteX1424" fmla="*/ 3112750 w 7219949"/>
              <a:gd name="connsiteY1424" fmla="*/ 6005949 h 6791323"/>
              <a:gd name="connsiteX1425" fmla="*/ 3092477 w 7219949"/>
              <a:gd name="connsiteY1425" fmla="*/ 5985679 h 6791323"/>
              <a:gd name="connsiteX1426" fmla="*/ 3070448 w 7219949"/>
              <a:gd name="connsiteY1426" fmla="*/ 5961948 h 6791323"/>
              <a:gd name="connsiteX1427" fmla="*/ 3063848 w 7219949"/>
              <a:gd name="connsiteY1427" fmla="*/ 5964259 h 6791323"/>
              <a:gd name="connsiteX1428" fmla="*/ 3032401 w 7219949"/>
              <a:gd name="connsiteY1428" fmla="*/ 5935092 h 6791323"/>
              <a:gd name="connsiteX1429" fmla="*/ 3025750 w 7219949"/>
              <a:gd name="connsiteY1429" fmla="*/ 5926357 h 6791323"/>
              <a:gd name="connsiteX1430" fmla="*/ 3018778 w 7219949"/>
              <a:gd name="connsiteY1430" fmla="*/ 5923557 h 6791323"/>
              <a:gd name="connsiteX1431" fmla="*/ 3021598 w 7219949"/>
              <a:gd name="connsiteY1431" fmla="*/ 5931304 h 6791323"/>
              <a:gd name="connsiteX1432" fmla="*/ 3041871 w 7219949"/>
              <a:gd name="connsiteY1432" fmla="*/ 5951573 h 6791323"/>
              <a:gd name="connsiteX1433" fmla="*/ 3062517 w 7219949"/>
              <a:gd name="connsiteY1433" fmla="*/ 5976953 h 6791323"/>
              <a:gd name="connsiteX1434" fmla="*/ 3065708 w 7219949"/>
              <a:gd name="connsiteY1434" fmla="*/ 5989810 h 6791323"/>
              <a:gd name="connsiteX1435" fmla="*/ 3076564 w 7219949"/>
              <a:gd name="connsiteY1435" fmla="*/ 6004642 h 6791323"/>
              <a:gd name="connsiteX1436" fmla="*/ 3108703 w 7219949"/>
              <a:gd name="connsiteY1436" fmla="*/ 6032985 h 6791323"/>
              <a:gd name="connsiteX1437" fmla="*/ 3120941 w 7219949"/>
              <a:gd name="connsiteY1437" fmla="*/ 6046170 h 6791323"/>
              <a:gd name="connsiteX1438" fmla="*/ 3123761 w 7219949"/>
              <a:gd name="connsiteY1438" fmla="*/ 6053916 h 6791323"/>
              <a:gd name="connsiteX1439" fmla="*/ 3117853 w 7219949"/>
              <a:gd name="connsiteY1439" fmla="*/ 6055402 h 6791323"/>
              <a:gd name="connsiteX1440" fmla="*/ 3100399 w 7219949"/>
              <a:gd name="connsiteY1440" fmla="*/ 6042880 h 6791323"/>
              <a:gd name="connsiteX1441" fmla="*/ 3096569 w 7219949"/>
              <a:gd name="connsiteY1441" fmla="*/ 6041891 h 6791323"/>
              <a:gd name="connsiteX1442" fmla="*/ 3100772 w 7219949"/>
              <a:gd name="connsiteY1442" fmla="*/ 6047990 h 6791323"/>
              <a:gd name="connsiteX1443" fmla="*/ 3125940 w 7219949"/>
              <a:gd name="connsiteY1443" fmla="*/ 6073532 h 6791323"/>
              <a:gd name="connsiteX1444" fmla="*/ 3128388 w 7219949"/>
              <a:gd name="connsiteY1444" fmla="*/ 6076169 h 6791323"/>
              <a:gd name="connsiteX1445" fmla="*/ 3127004 w 7219949"/>
              <a:gd name="connsiteY1445" fmla="*/ 6077818 h 6791323"/>
              <a:gd name="connsiteX1446" fmla="*/ 3127376 w 7219949"/>
              <a:gd name="connsiteY1446" fmla="*/ 6082928 h 6791323"/>
              <a:gd name="connsiteX1447" fmla="*/ 3144510 w 7219949"/>
              <a:gd name="connsiteY1447" fmla="*/ 6101386 h 6791323"/>
              <a:gd name="connsiteX1448" fmla="*/ 3120405 w 7219949"/>
              <a:gd name="connsiteY1448" fmla="*/ 6080129 h 6791323"/>
              <a:gd name="connsiteX1449" fmla="*/ 3115882 w 7219949"/>
              <a:gd name="connsiteY1449" fmla="*/ 6079966 h 6791323"/>
              <a:gd name="connsiteX1450" fmla="*/ 3104388 w 7219949"/>
              <a:gd name="connsiteY1450" fmla="*/ 6077001 h 6791323"/>
              <a:gd name="connsiteX1451" fmla="*/ 3094597 w 7219949"/>
              <a:gd name="connsiteY1451" fmla="*/ 6066455 h 6791323"/>
              <a:gd name="connsiteX1452" fmla="*/ 3093213 w 7219949"/>
              <a:gd name="connsiteY1452" fmla="*/ 6068104 h 6791323"/>
              <a:gd name="connsiteX1453" fmla="*/ 3092521 w 7219949"/>
              <a:gd name="connsiteY1453" fmla="*/ 6068928 h 6791323"/>
              <a:gd name="connsiteX1454" fmla="*/ 3136259 w 7219949"/>
              <a:gd name="connsiteY1454" fmla="*/ 6122325 h 6791323"/>
              <a:gd name="connsiteX1455" fmla="*/ 3162172 w 7219949"/>
              <a:gd name="connsiteY1455" fmla="*/ 6158088 h 6791323"/>
              <a:gd name="connsiteX1456" fmla="*/ 3165683 w 7219949"/>
              <a:gd name="connsiteY1456" fmla="*/ 6165011 h 6791323"/>
              <a:gd name="connsiteX1457" fmla="*/ 3156957 w 7219949"/>
              <a:gd name="connsiteY1457" fmla="*/ 6158749 h 6791323"/>
              <a:gd name="connsiteX1458" fmla="*/ 3134927 w 7219949"/>
              <a:gd name="connsiteY1458" fmla="*/ 6135019 h 6791323"/>
              <a:gd name="connsiteX1459" fmla="*/ 3129339 w 7219949"/>
              <a:gd name="connsiteY1459" fmla="*/ 6130570 h 6791323"/>
              <a:gd name="connsiteX1460" fmla="*/ 3130405 w 7219949"/>
              <a:gd name="connsiteY1460" fmla="*/ 6134855 h 6791323"/>
              <a:gd name="connsiteX1461" fmla="*/ 3143706 w 7219949"/>
              <a:gd name="connsiteY1461" fmla="*/ 6152325 h 6791323"/>
              <a:gd name="connsiteX1462" fmla="*/ 3165735 w 7219949"/>
              <a:gd name="connsiteY1462" fmla="*/ 6176055 h 6791323"/>
              <a:gd name="connsiteX1463" fmla="*/ 3165416 w 7219949"/>
              <a:gd name="connsiteY1463" fmla="*/ 6181991 h 6791323"/>
              <a:gd name="connsiteX1464" fmla="*/ 3164032 w 7219949"/>
              <a:gd name="connsiteY1464" fmla="*/ 6183639 h 6791323"/>
              <a:gd name="connsiteX1465" fmla="*/ 3123165 w 7219949"/>
              <a:gd name="connsiteY1465" fmla="*/ 6149035 h 6791323"/>
              <a:gd name="connsiteX1466" fmla="*/ 3038880 w 7219949"/>
              <a:gd name="connsiteY1466" fmla="*/ 6055101 h 6791323"/>
              <a:gd name="connsiteX1467" fmla="*/ 3025258 w 7219949"/>
              <a:gd name="connsiteY1467" fmla="*/ 6043565 h 6791323"/>
              <a:gd name="connsiteX1468" fmla="*/ 3036112 w 7219949"/>
              <a:gd name="connsiteY1468" fmla="*/ 6058397 h 6791323"/>
              <a:gd name="connsiteX1469" fmla="*/ 3064101 w 7219949"/>
              <a:gd name="connsiteY1469" fmla="*/ 6091687 h 6791323"/>
              <a:gd name="connsiteX1470" fmla="*/ 3095921 w 7219949"/>
              <a:gd name="connsiteY1470" fmla="*/ 6125964 h 6791323"/>
              <a:gd name="connsiteX1471" fmla="*/ 3144182 w 7219949"/>
              <a:gd name="connsiteY1471" fmla="*/ 6179525 h 6791323"/>
              <a:gd name="connsiteX1472" fmla="*/ 3218409 w 7219949"/>
              <a:gd name="connsiteY1472" fmla="*/ 6279893 h 6791323"/>
              <a:gd name="connsiteX1473" fmla="*/ 3245704 w 7219949"/>
              <a:gd name="connsiteY1473" fmla="*/ 6314007 h 6791323"/>
              <a:gd name="connsiteX1474" fmla="*/ 3251691 w 7219949"/>
              <a:gd name="connsiteY1474" fmla="*/ 6320063 h 6791323"/>
              <a:gd name="connsiteX1475" fmla="*/ 3253815 w 7219949"/>
              <a:gd name="connsiteY1475" fmla="*/ 6323689 h 6791323"/>
              <a:gd name="connsiteX1476" fmla="*/ 3254672 w 7219949"/>
              <a:gd name="connsiteY1476" fmla="*/ 6325327 h 6791323"/>
              <a:gd name="connsiteX1477" fmla="*/ 3249098 w 7219949"/>
              <a:gd name="connsiteY1477" fmla="*/ 6323154 h 6791323"/>
              <a:gd name="connsiteX1478" fmla="*/ 3243630 w 7219949"/>
              <a:gd name="connsiteY1478" fmla="*/ 6316480 h 6791323"/>
              <a:gd name="connsiteX1479" fmla="*/ 3116351 w 7219949"/>
              <a:gd name="connsiteY1479" fmla="*/ 6179370 h 6791323"/>
              <a:gd name="connsiteX1480" fmla="*/ 3072716 w 7219949"/>
              <a:gd name="connsiteY1480" fmla="*/ 6148063 h 6791323"/>
              <a:gd name="connsiteX1481" fmla="*/ 3071332 w 7219949"/>
              <a:gd name="connsiteY1481" fmla="*/ 6149712 h 6791323"/>
              <a:gd name="connsiteX1482" fmla="*/ 3075589 w 7219949"/>
              <a:gd name="connsiteY1482" fmla="*/ 6166854 h 6791323"/>
              <a:gd name="connsiteX1483" fmla="*/ 3086123 w 7219949"/>
              <a:gd name="connsiteY1483" fmla="*/ 6187622 h 6791323"/>
              <a:gd name="connsiteX1484" fmla="*/ 3099848 w 7219949"/>
              <a:gd name="connsiteY1484" fmla="*/ 6221246 h 6791323"/>
              <a:gd name="connsiteX1485" fmla="*/ 3115011 w 7219949"/>
              <a:gd name="connsiteY1485" fmla="*/ 6264268 h 6791323"/>
              <a:gd name="connsiteX1486" fmla="*/ 3124110 w 7219949"/>
              <a:gd name="connsiteY1486" fmla="*/ 6275638 h 6791323"/>
              <a:gd name="connsiteX1487" fmla="*/ 3149650 w 7219949"/>
              <a:gd name="connsiteY1487" fmla="*/ 6306291 h 6791323"/>
              <a:gd name="connsiteX1488" fmla="*/ 3158750 w 7219949"/>
              <a:gd name="connsiteY1488" fmla="*/ 6317663 h 6791323"/>
              <a:gd name="connsiteX1489" fmla="*/ 3178330 w 7219949"/>
              <a:gd name="connsiteY1489" fmla="*/ 6338757 h 6791323"/>
              <a:gd name="connsiteX1490" fmla="*/ 3214674 w 7219949"/>
              <a:gd name="connsiteY1490" fmla="*/ 6373199 h 6791323"/>
              <a:gd name="connsiteX1491" fmla="*/ 3238459 w 7219949"/>
              <a:gd name="connsiteY1491" fmla="*/ 6400390 h 6791323"/>
              <a:gd name="connsiteX1492" fmla="*/ 3275226 w 7219949"/>
              <a:gd name="connsiteY1492" fmla="*/ 6450987 h 6791323"/>
              <a:gd name="connsiteX1493" fmla="*/ 3323436 w 7219949"/>
              <a:gd name="connsiteY1493" fmla="*/ 6493501 h 6791323"/>
              <a:gd name="connsiteX1494" fmla="*/ 3327061 w 7219949"/>
              <a:gd name="connsiteY1494" fmla="*/ 6495637 h 6791323"/>
              <a:gd name="connsiteX1495" fmla="*/ 3332637 w 7219949"/>
              <a:gd name="connsiteY1495" fmla="*/ 6511649 h 6791323"/>
              <a:gd name="connsiteX1496" fmla="*/ 3305974 w 7219949"/>
              <a:gd name="connsiteY1496" fmla="*/ 6593704 h 6791323"/>
              <a:gd name="connsiteX1497" fmla="*/ 3148561 w 7219949"/>
              <a:gd name="connsiteY1497" fmla="*/ 6593635 h 6791323"/>
              <a:gd name="connsiteX1498" fmla="*/ 3036158 w 7219949"/>
              <a:gd name="connsiteY1498" fmla="*/ 6475482 h 6791323"/>
              <a:gd name="connsiteX1499" fmla="*/ 3006988 w 7219949"/>
              <a:gd name="connsiteY1499" fmla="*/ 6449530 h 6791323"/>
              <a:gd name="connsiteX1500" fmla="*/ 2881035 w 7219949"/>
              <a:gd name="connsiteY1500" fmla="*/ 6387703 h 6791323"/>
              <a:gd name="connsiteX1501" fmla="*/ 2601545 w 7219949"/>
              <a:gd name="connsiteY1501" fmla="*/ 6163648 h 6791323"/>
              <a:gd name="connsiteX1502" fmla="*/ 2600585 w 7219949"/>
              <a:gd name="connsiteY1502" fmla="*/ 6159591 h 6791323"/>
              <a:gd name="connsiteX1503" fmla="*/ 2522487 w 7219949"/>
              <a:gd name="connsiteY1503" fmla="*/ 6170247 h 6791323"/>
              <a:gd name="connsiteX1504" fmla="*/ 2448931 w 7219949"/>
              <a:gd name="connsiteY1504" fmla="*/ 6183875 h 6791323"/>
              <a:gd name="connsiteX1505" fmla="*/ 2419759 w 7219949"/>
              <a:gd name="connsiteY1505" fmla="*/ 6157925 h 6791323"/>
              <a:gd name="connsiteX1506" fmla="*/ 2396091 w 7219949"/>
              <a:gd name="connsiteY1506" fmla="*/ 6139007 h 6791323"/>
              <a:gd name="connsiteX1507" fmla="*/ 2382022 w 7219949"/>
              <a:gd name="connsiteY1507" fmla="*/ 6160681 h 6791323"/>
              <a:gd name="connsiteX1508" fmla="*/ 2406651 w 7219949"/>
              <a:gd name="connsiteY1508" fmla="*/ 6183659 h 6791323"/>
              <a:gd name="connsiteX1509" fmla="*/ 2430579 w 7219949"/>
              <a:gd name="connsiteY1509" fmla="*/ 6219902 h 6791323"/>
              <a:gd name="connsiteX1510" fmla="*/ 2395978 w 7219949"/>
              <a:gd name="connsiteY1510" fmla="*/ 6252159 h 6791323"/>
              <a:gd name="connsiteX1511" fmla="*/ 2358240 w 7219949"/>
              <a:gd name="connsiteY1511" fmla="*/ 6254914 h 6791323"/>
              <a:gd name="connsiteX1512" fmla="*/ 2305988 w 7219949"/>
              <a:gd name="connsiteY1512" fmla="*/ 6309935 h 6791323"/>
              <a:gd name="connsiteX1513" fmla="*/ 2255398 w 7219949"/>
              <a:gd name="connsiteY1513" fmla="*/ 6355747 h 6791323"/>
              <a:gd name="connsiteX1514" fmla="*/ 2032996 w 7219949"/>
              <a:gd name="connsiteY1514" fmla="*/ 6340601 h 6791323"/>
              <a:gd name="connsiteX1515" fmla="*/ 2012908 w 7219949"/>
              <a:gd name="connsiteY1515" fmla="*/ 6320596 h 6791323"/>
              <a:gd name="connsiteX1516" fmla="*/ 2127785 w 7219949"/>
              <a:gd name="connsiteY1516" fmla="*/ 6303125 h 6791323"/>
              <a:gd name="connsiteX1517" fmla="*/ 2231843 w 7219949"/>
              <a:gd name="connsiteY1517" fmla="*/ 6223676 h 6791323"/>
              <a:gd name="connsiteX1518" fmla="*/ 2279365 w 7219949"/>
              <a:gd name="connsiteY1518" fmla="*/ 6213598 h 6791323"/>
              <a:gd name="connsiteX1519" fmla="*/ 2314152 w 7219949"/>
              <a:gd name="connsiteY1519" fmla="*/ 6133427 h 6791323"/>
              <a:gd name="connsiteX1520" fmla="*/ 2277818 w 7219949"/>
              <a:gd name="connsiteY1520" fmla="*/ 6109652 h 6791323"/>
              <a:gd name="connsiteX1521" fmla="*/ 2157180 w 7219949"/>
              <a:gd name="connsiteY1521" fmla="*/ 6102766 h 6791323"/>
              <a:gd name="connsiteX1522" fmla="*/ 2033218 w 7219949"/>
              <a:gd name="connsiteY1522" fmla="*/ 6114297 h 6791323"/>
              <a:gd name="connsiteX1523" fmla="*/ 1852209 w 7219949"/>
              <a:gd name="connsiteY1523" fmla="*/ 6160547 h 6791323"/>
              <a:gd name="connsiteX1524" fmla="*/ 1620979 w 7219949"/>
              <a:gd name="connsiteY1524" fmla="*/ 6156781 h 6791323"/>
              <a:gd name="connsiteX1525" fmla="*/ 1575819 w 7219949"/>
              <a:gd name="connsiteY1525" fmla="*/ 6144386 h 6791323"/>
              <a:gd name="connsiteX1526" fmla="*/ 1606836 w 7219949"/>
              <a:gd name="connsiteY1526" fmla="*/ 6113217 h 6791323"/>
              <a:gd name="connsiteX1527" fmla="*/ 1084447 w 7219949"/>
              <a:gd name="connsiteY1527" fmla="*/ 6128232 h 6791323"/>
              <a:gd name="connsiteX1528" fmla="*/ 1292192 w 7219949"/>
              <a:gd name="connsiteY1528" fmla="*/ 6065165 h 6791323"/>
              <a:gd name="connsiteX1529" fmla="*/ 1482990 w 7219949"/>
              <a:gd name="connsiteY1529" fmla="*/ 6011592 h 6791323"/>
              <a:gd name="connsiteX1530" fmla="*/ 1464564 w 7219949"/>
              <a:gd name="connsiteY1530" fmla="*/ 5982380 h 6791323"/>
              <a:gd name="connsiteX1531" fmla="*/ 1495840 w 7219949"/>
              <a:gd name="connsiteY1531" fmla="*/ 5968533 h 6791323"/>
              <a:gd name="connsiteX1532" fmla="*/ 1543621 w 7219949"/>
              <a:gd name="connsiteY1532" fmla="*/ 5975782 h 6791323"/>
              <a:gd name="connsiteX1533" fmla="*/ 1605214 w 7219949"/>
              <a:gd name="connsiteY1533" fmla="*/ 5944029 h 6791323"/>
              <a:gd name="connsiteX1534" fmla="*/ 1439418 w 7219949"/>
              <a:gd name="connsiteY1534" fmla="*/ 5924753 h 6791323"/>
              <a:gd name="connsiteX1535" fmla="*/ 1476898 w 7219949"/>
              <a:gd name="connsiteY1535" fmla="*/ 5904672 h 6791323"/>
              <a:gd name="connsiteX1536" fmla="*/ 1642437 w 7219949"/>
              <a:gd name="connsiteY1536" fmla="*/ 5906626 h 6791323"/>
              <a:gd name="connsiteX1537" fmla="*/ 1804063 w 7219949"/>
              <a:gd name="connsiteY1537" fmla="*/ 5827103 h 6791323"/>
              <a:gd name="connsiteX1538" fmla="*/ 1510980 w 7219949"/>
              <a:gd name="connsiteY1538" fmla="*/ 5837767 h 6791323"/>
              <a:gd name="connsiteX1539" fmla="*/ 1343782 w 7219949"/>
              <a:gd name="connsiteY1539" fmla="*/ 5845016 h 6791323"/>
              <a:gd name="connsiteX1540" fmla="*/ 1279493 w 7219949"/>
              <a:gd name="connsiteY1540" fmla="*/ 5816674 h 6791323"/>
              <a:gd name="connsiteX1541" fmla="*/ 1212326 w 7219949"/>
              <a:gd name="connsiteY1541" fmla="*/ 5776157 h 6791323"/>
              <a:gd name="connsiteX1542" fmla="*/ 1119125 w 7219949"/>
              <a:gd name="connsiteY1542" fmla="*/ 5739191 h 6791323"/>
              <a:gd name="connsiteX1543" fmla="*/ 1112405 w 7219949"/>
              <a:gd name="connsiteY1543" fmla="*/ 5710776 h 6791323"/>
              <a:gd name="connsiteX1544" fmla="*/ 1132938 w 7219949"/>
              <a:gd name="connsiteY1544" fmla="*/ 5700191 h 6791323"/>
              <a:gd name="connsiteX1545" fmla="*/ 1404971 w 7219949"/>
              <a:gd name="connsiteY1545" fmla="*/ 5665463 h 6791323"/>
              <a:gd name="connsiteX1546" fmla="*/ 1419998 w 7219949"/>
              <a:gd name="connsiteY1546" fmla="*/ 5647849 h 6791323"/>
              <a:gd name="connsiteX1547" fmla="*/ 1404454 w 7219949"/>
              <a:gd name="connsiteY1547" fmla="*/ 5630814 h 6791323"/>
              <a:gd name="connsiteX1548" fmla="*/ 1370296 w 7219949"/>
              <a:gd name="connsiteY1548" fmla="*/ 5632483 h 6791323"/>
              <a:gd name="connsiteX1549" fmla="*/ 947239 w 7219949"/>
              <a:gd name="connsiteY1549" fmla="*/ 5612992 h 6791323"/>
              <a:gd name="connsiteX1550" fmla="*/ 649801 w 7219949"/>
              <a:gd name="connsiteY1550" fmla="*/ 5572766 h 6791323"/>
              <a:gd name="connsiteX1551" fmla="*/ 613465 w 7219949"/>
              <a:gd name="connsiteY1551" fmla="*/ 5548992 h 6791323"/>
              <a:gd name="connsiteX1552" fmla="*/ 652607 w 7219949"/>
              <a:gd name="connsiteY1552" fmla="*/ 5519706 h 6791323"/>
              <a:gd name="connsiteX1553" fmla="*/ 717339 w 7219949"/>
              <a:gd name="connsiteY1553" fmla="*/ 5517458 h 6791323"/>
              <a:gd name="connsiteX1554" fmla="*/ 1048459 w 7219949"/>
              <a:gd name="connsiteY1554" fmla="*/ 5518877 h 6791323"/>
              <a:gd name="connsiteX1555" fmla="*/ 1033426 w 7219949"/>
              <a:gd name="connsiteY1555" fmla="*/ 5513068 h 6791323"/>
              <a:gd name="connsiteX1556" fmla="*/ 943479 w 7219949"/>
              <a:gd name="connsiteY1556" fmla="*/ 5472628 h 6791323"/>
              <a:gd name="connsiteX1557" fmla="*/ 906387 w 7219949"/>
              <a:gd name="connsiteY1557" fmla="*/ 5443222 h 6791323"/>
              <a:gd name="connsiteX1558" fmla="*/ 798818 w 7219949"/>
              <a:gd name="connsiteY1558" fmla="*/ 5359191 h 6791323"/>
              <a:gd name="connsiteX1559" fmla="*/ 769144 w 7219949"/>
              <a:gd name="connsiteY1559" fmla="*/ 5342389 h 6791323"/>
              <a:gd name="connsiteX1560" fmla="*/ 702380 w 7219949"/>
              <a:gd name="connsiteY1560" fmla="*/ 5308776 h 6791323"/>
              <a:gd name="connsiteX1561" fmla="*/ 620777 w 7219949"/>
              <a:gd name="connsiteY1561" fmla="*/ 5359191 h 6791323"/>
              <a:gd name="connsiteX1562" fmla="*/ 505791 w 7219949"/>
              <a:gd name="connsiteY1562" fmla="*/ 5375996 h 6791323"/>
              <a:gd name="connsiteX1563" fmla="*/ 179385 w 7219949"/>
              <a:gd name="connsiteY1563" fmla="*/ 5119718 h 6791323"/>
              <a:gd name="connsiteX1564" fmla="*/ 75524 w 7219949"/>
              <a:gd name="connsiteY1564" fmla="*/ 5018886 h 6791323"/>
              <a:gd name="connsiteX1565" fmla="*/ 12469 w 7219949"/>
              <a:gd name="connsiteY1565" fmla="*/ 4918053 h 6791323"/>
              <a:gd name="connsiteX1566" fmla="*/ 1 w 7219949"/>
              <a:gd name="connsiteY1566" fmla="*/ 4899377 h 679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</a:cxnLst>
            <a:rect l="l" t="t" r="r" b="b"/>
            <a:pathLst>
              <a:path w="7219949" h="6791323">
                <a:moveTo>
                  <a:pt x="6373343" y="5762674"/>
                </a:moveTo>
                <a:cubicBezTo>
                  <a:pt x="6389141" y="5770824"/>
                  <a:pt x="6403089" y="5781671"/>
                  <a:pt x="6413754" y="5791064"/>
                </a:cubicBezTo>
                <a:lnTo>
                  <a:pt x="6422746" y="5798985"/>
                </a:lnTo>
                <a:lnTo>
                  <a:pt x="6422797" y="5799972"/>
                </a:lnTo>
                <a:lnTo>
                  <a:pt x="6417097" y="5796731"/>
                </a:lnTo>
                <a:cubicBezTo>
                  <a:pt x="6416481" y="5797629"/>
                  <a:pt x="6421813" y="5802326"/>
                  <a:pt x="6421197" y="5803224"/>
                </a:cubicBezTo>
                <a:lnTo>
                  <a:pt x="6423069" y="5805289"/>
                </a:lnTo>
                <a:lnTo>
                  <a:pt x="6423280" y="5809382"/>
                </a:lnTo>
                <a:lnTo>
                  <a:pt x="6409944" y="5797636"/>
                </a:lnTo>
                <a:close/>
                <a:moveTo>
                  <a:pt x="1540022" y="5527312"/>
                </a:moveTo>
                <a:cubicBezTo>
                  <a:pt x="1533822" y="5526853"/>
                  <a:pt x="1527910" y="5527508"/>
                  <a:pt x="1522578" y="5529871"/>
                </a:cubicBezTo>
                <a:lnTo>
                  <a:pt x="1509084" y="5542239"/>
                </a:lnTo>
                <a:lnTo>
                  <a:pt x="1523166" y="5546372"/>
                </a:lnTo>
                <a:cubicBezTo>
                  <a:pt x="1532229" y="5547156"/>
                  <a:pt x="1541462" y="5546122"/>
                  <a:pt x="1550935" y="5543314"/>
                </a:cubicBezTo>
                <a:lnTo>
                  <a:pt x="1571395" y="5533722"/>
                </a:lnTo>
                <a:lnTo>
                  <a:pt x="1559206" y="5531447"/>
                </a:lnTo>
                <a:close/>
                <a:moveTo>
                  <a:pt x="1444220" y="5502038"/>
                </a:moveTo>
                <a:lnTo>
                  <a:pt x="1442366" y="5504927"/>
                </a:lnTo>
                <a:lnTo>
                  <a:pt x="1445716" y="5504667"/>
                </a:lnTo>
                <a:close/>
                <a:moveTo>
                  <a:pt x="1109001" y="5399894"/>
                </a:moveTo>
                <a:cubicBezTo>
                  <a:pt x="1095787" y="5398318"/>
                  <a:pt x="1090919" y="5418013"/>
                  <a:pt x="1088139" y="5430615"/>
                </a:cubicBezTo>
                <a:cubicBezTo>
                  <a:pt x="1080719" y="5460025"/>
                  <a:pt x="1128939" y="5502038"/>
                  <a:pt x="1154903" y="5493637"/>
                </a:cubicBezTo>
                <a:cubicBezTo>
                  <a:pt x="1173449" y="5485233"/>
                  <a:pt x="1184577" y="5485233"/>
                  <a:pt x="1199413" y="5502038"/>
                </a:cubicBezTo>
                <a:lnTo>
                  <a:pt x="1203154" y="5506753"/>
                </a:lnTo>
                <a:lnTo>
                  <a:pt x="1221483" y="5500369"/>
                </a:lnTo>
                <a:cubicBezTo>
                  <a:pt x="1232573" y="5497546"/>
                  <a:pt x="1243522" y="5496670"/>
                  <a:pt x="1254063" y="5500404"/>
                </a:cubicBezTo>
                <a:lnTo>
                  <a:pt x="1257548" y="5502518"/>
                </a:lnTo>
                <a:lnTo>
                  <a:pt x="1259224" y="5501513"/>
                </a:lnTo>
                <a:cubicBezTo>
                  <a:pt x="1262470" y="5502038"/>
                  <a:pt x="1266180" y="5504139"/>
                  <a:pt x="1269888" y="5506239"/>
                </a:cubicBezTo>
                <a:lnTo>
                  <a:pt x="1271060" y="5511704"/>
                </a:lnTo>
                <a:lnTo>
                  <a:pt x="1284187" y="5528103"/>
                </a:lnTo>
                <a:cubicBezTo>
                  <a:pt x="1288728" y="5531073"/>
                  <a:pt x="1292311" y="5529986"/>
                  <a:pt x="1295893" y="5528899"/>
                </a:cubicBezTo>
                <a:cubicBezTo>
                  <a:pt x="1306638" y="5525637"/>
                  <a:pt x="1317803" y="5524150"/>
                  <a:pt x="1329134" y="5523362"/>
                </a:cubicBezTo>
                <a:lnTo>
                  <a:pt x="1345023" y="5522735"/>
                </a:lnTo>
                <a:lnTo>
                  <a:pt x="1332945" y="5502038"/>
                </a:lnTo>
                <a:cubicBezTo>
                  <a:pt x="1321818" y="5481032"/>
                  <a:pt x="1329234" y="5443220"/>
                  <a:pt x="1306980" y="5439018"/>
                </a:cubicBezTo>
                <a:cubicBezTo>
                  <a:pt x="1262471" y="5430615"/>
                  <a:pt x="1217960" y="5405407"/>
                  <a:pt x="1173450" y="5413812"/>
                </a:cubicBezTo>
                <a:cubicBezTo>
                  <a:pt x="1154903" y="5418012"/>
                  <a:pt x="1140066" y="5426415"/>
                  <a:pt x="1125229" y="5409611"/>
                </a:cubicBezTo>
                <a:cubicBezTo>
                  <a:pt x="1118737" y="5403308"/>
                  <a:pt x="1113406" y="5400419"/>
                  <a:pt x="1109001" y="5399894"/>
                </a:cubicBezTo>
                <a:close/>
                <a:moveTo>
                  <a:pt x="1" y="5033886"/>
                </a:moveTo>
                <a:lnTo>
                  <a:pt x="20697" y="5050987"/>
                </a:lnTo>
                <a:cubicBezTo>
                  <a:pt x="27074" y="5061686"/>
                  <a:pt x="30087" y="5076653"/>
                  <a:pt x="27306" y="5098712"/>
                </a:cubicBezTo>
                <a:cubicBezTo>
                  <a:pt x="23597" y="5123918"/>
                  <a:pt x="60687" y="5128120"/>
                  <a:pt x="75524" y="5149127"/>
                </a:cubicBezTo>
                <a:cubicBezTo>
                  <a:pt x="134871" y="5233153"/>
                  <a:pt x="216473" y="5275165"/>
                  <a:pt x="309203" y="5291971"/>
                </a:cubicBezTo>
                <a:cubicBezTo>
                  <a:pt x="338877" y="5300375"/>
                  <a:pt x="353715" y="5317180"/>
                  <a:pt x="353715" y="5350789"/>
                </a:cubicBezTo>
                <a:cubicBezTo>
                  <a:pt x="309203" y="5375997"/>
                  <a:pt x="268403" y="5363394"/>
                  <a:pt x="223891" y="5333986"/>
                </a:cubicBezTo>
                <a:cubicBezTo>
                  <a:pt x="171963" y="5296173"/>
                  <a:pt x="105199" y="5287770"/>
                  <a:pt x="45852" y="5266763"/>
                </a:cubicBezTo>
                <a:lnTo>
                  <a:pt x="1" y="5245499"/>
                </a:lnTo>
                <a:close/>
                <a:moveTo>
                  <a:pt x="6018519" y="3828679"/>
                </a:moveTo>
                <a:cubicBezTo>
                  <a:pt x="6029739" y="3830275"/>
                  <a:pt x="6044375" y="3839886"/>
                  <a:pt x="6061272" y="3852562"/>
                </a:cubicBezTo>
                <a:lnTo>
                  <a:pt x="6123598" y="3899316"/>
                </a:lnTo>
                <a:lnTo>
                  <a:pt x="6135571" y="3918704"/>
                </a:lnTo>
                <a:lnTo>
                  <a:pt x="6095110" y="3884769"/>
                </a:lnTo>
                <a:cubicBezTo>
                  <a:pt x="6086661" y="3878430"/>
                  <a:pt x="6074842" y="3870928"/>
                  <a:pt x="6067502" y="3862695"/>
                </a:cubicBezTo>
                <a:cubicBezTo>
                  <a:pt x="6065242" y="3859633"/>
                  <a:pt x="6062425" y="3857521"/>
                  <a:pt x="6058500" y="3857305"/>
                </a:cubicBezTo>
                <a:cubicBezTo>
                  <a:pt x="6049541" y="3858772"/>
                  <a:pt x="6043909" y="3854548"/>
                  <a:pt x="6028122" y="3839975"/>
                </a:cubicBezTo>
                <a:cubicBezTo>
                  <a:pt x="6025860" y="3836914"/>
                  <a:pt x="6020227" y="3832690"/>
                  <a:pt x="6018519" y="3828679"/>
                </a:cubicBezTo>
                <a:close/>
                <a:moveTo>
                  <a:pt x="5917528" y="3369309"/>
                </a:moveTo>
                <a:lnTo>
                  <a:pt x="5932912" y="3381207"/>
                </a:lnTo>
                <a:lnTo>
                  <a:pt x="5934660" y="3383263"/>
                </a:lnTo>
                <a:lnTo>
                  <a:pt x="5930917" y="3380432"/>
                </a:lnTo>
                <a:close/>
                <a:moveTo>
                  <a:pt x="6015135" y="2860684"/>
                </a:moveTo>
                <a:lnTo>
                  <a:pt x="6020320" y="2864266"/>
                </a:lnTo>
                <a:lnTo>
                  <a:pt x="6021276" y="2864967"/>
                </a:lnTo>
                <a:lnTo>
                  <a:pt x="6021151" y="2865757"/>
                </a:lnTo>
                <a:lnTo>
                  <a:pt x="6017986" y="2863246"/>
                </a:lnTo>
                <a:close/>
                <a:moveTo>
                  <a:pt x="5801996" y="2690461"/>
                </a:moveTo>
                <a:cubicBezTo>
                  <a:pt x="5802414" y="2690607"/>
                  <a:pt x="5803170" y="2691043"/>
                  <a:pt x="5803170" y="2691043"/>
                </a:cubicBezTo>
                <a:cubicBezTo>
                  <a:pt x="5805868" y="2693372"/>
                  <a:pt x="5805868" y="2693372"/>
                  <a:pt x="5805707" y="2693665"/>
                </a:cubicBezTo>
                <a:lnTo>
                  <a:pt x="5803117" y="2692169"/>
                </a:lnTo>
                <a:lnTo>
                  <a:pt x="5802846" y="2691627"/>
                </a:lnTo>
                <a:cubicBezTo>
                  <a:pt x="5801497" y="2690463"/>
                  <a:pt x="5801578" y="2690317"/>
                  <a:pt x="5801996" y="2690461"/>
                </a:cubicBezTo>
                <a:close/>
                <a:moveTo>
                  <a:pt x="5712609" y="2643924"/>
                </a:moveTo>
                <a:lnTo>
                  <a:pt x="5716036" y="2646416"/>
                </a:lnTo>
                <a:lnTo>
                  <a:pt x="5712958" y="2644329"/>
                </a:lnTo>
                <a:close/>
                <a:moveTo>
                  <a:pt x="6874443" y="1314142"/>
                </a:moveTo>
                <a:cubicBezTo>
                  <a:pt x="6878353" y="1314585"/>
                  <a:pt x="6883785" y="1319137"/>
                  <a:pt x="6887098" y="1320495"/>
                </a:cubicBezTo>
                <a:cubicBezTo>
                  <a:pt x="6904587" y="1332314"/>
                  <a:pt x="6910018" y="1336864"/>
                  <a:pt x="6911869" y="1346903"/>
                </a:cubicBezTo>
                <a:cubicBezTo>
                  <a:pt x="6913391" y="1351008"/>
                  <a:pt x="6916106" y="1353282"/>
                  <a:pt x="6919419" y="1354642"/>
                </a:cubicBezTo>
                <a:cubicBezTo>
                  <a:pt x="6928761" y="1359638"/>
                  <a:pt x="6939027" y="1369651"/>
                  <a:pt x="6947175" y="1376475"/>
                </a:cubicBezTo>
                <a:cubicBezTo>
                  <a:pt x="6963470" y="1390124"/>
                  <a:pt x="6977050" y="1401498"/>
                  <a:pt x="6995137" y="1412403"/>
                </a:cubicBezTo>
                <a:cubicBezTo>
                  <a:pt x="7001165" y="1416038"/>
                  <a:pt x="7012625" y="1424223"/>
                  <a:pt x="7014744" y="1427412"/>
                </a:cubicBezTo>
                <a:cubicBezTo>
                  <a:pt x="7023818" y="1439255"/>
                  <a:pt x="7038590" y="1448799"/>
                  <a:pt x="7045544" y="1457454"/>
                </a:cubicBezTo>
                <a:cubicBezTo>
                  <a:pt x="7050379" y="1462919"/>
                  <a:pt x="7055811" y="1467467"/>
                  <a:pt x="7061838" y="1471102"/>
                </a:cubicBezTo>
                <a:cubicBezTo>
                  <a:pt x="7073897" y="1478372"/>
                  <a:pt x="7082045" y="1485196"/>
                  <a:pt x="7091714" y="1496126"/>
                </a:cubicBezTo>
                <a:cubicBezTo>
                  <a:pt x="7099266" y="1503865"/>
                  <a:pt x="7104697" y="1508414"/>
                  <a:pt x="7114038" y="1513409"/>
                </a:cubicBezTo>
                <a:cubicBezTo>
                  <a:pt x="7122320" y="1516809"/>
                  <a:pt x="7131363" y="1522261"/>
                  <a:pt x="7140637" y="1528968"/>
                </a:cubicBezTo>
                <a:lnTo>
                  <a:pt x="7141158" y="1529398"/>
                </a:lnTo>
                <a:lnTo>
                  <a:pt x="7138593" y="1533830"/>
                </a:lnTo>
                <a:lnTo>
                  <a:pt x="7124726" y="1544846"/>
                </a:lnTo>
                <a:lnTo>
                  <a:pt x="7099056" y="1523496"/>
                </a:lnTo>
                <a:cubicBezTo>
                  <a:pt x="7099056" y="1523496"/>
                  <a:pt x="7099653" y="1522582"/>
                  <a:pt x="7096937" y="1520307"/>
                </a:cubicBezTo>
                <a:cubicBezTo>
                  <a:pt x="7100846" y="1520751"/>
                  <a:pt x="7102965" y="1523942"/>
                  <a:pt x="7108397" y="1528492"/>
                </a:cubicBezTo>
                <a:cubicBezTo>
                  <a:pt x="7111113" y="1530767"/>
                  <a:pt x="7111710" y="1529851"/>
                  <a:pt x="7111710" y="1529851"/>
                </a:cubicBezTo>
                <a:cubicBezTo>
                  <a:pt x="7112307" y="1528936"/>
                  <a:pt x="7113501" y="1527107"/>
                  <a:pt x="7110188" y="1525747"/>
                </a:cubicBezTo>
                <a:cubicBezTo>
                  <a:pt x="7107473" y="1523472"/>
                  <a:pt x="7105950" y="1519367"/>
                  <a:pt x="7103234" y="1517093"/>
                </a:cubicBezTo>
                <a:cubicBezTo>
                  <a:pt x="7086341" y="1504359"/>
                  <a:pt x="7074553" y="1490241"/>
                  <a:pt x="7058257" y="1476591"/>
                </a:cubicBezTo>
                <a:cubicBezTo>
                  <a:pt x="7009372" y="1435645"/>
                  <a:pt x="6957770" y="1392425"/>
                  <a:pt x="6908883" y="1351478"/>
                </a:cubicBezTo>
                <a:cubicBezTo>
                  <a:pt x="6892588" y="1337829"/>
                  <a:pt x="6879606" y="1325540"/>
                  <a:pt x="6874443" y="1314142"/>
                </a:cubicBezTo>
                <a:close/>
                <a:moveTo>
                  <a:pt x="6661736" y="1273216"/>
                </a:moveTo>
                <a:cubicBezTo>
                  <a:pt x="6665048" y="1274577"/>
                  <a:pt x="6665646" y="1273660"/>
                  <a:pt x="6671078" y="1278211"/>
                </a:cubicBezTo>
                <a:cubicBezTo>
                  <a:pt x="6679225" y="1285035"/>
                  <a:pt x="6687373" y="1291859"/>
                  <a:pt x="6695521" y="1298683"/>
                </a:cubicBezTo>
                <a:cubicBezTo>
                  <a:pt x="6706056" y="1301849"/>
                  <a:pt x="6718112" y="1309119"/>
                  <a:pt x="6734408" y="1322768"/>
                </a:cubicBezTo>
                <a:cubicBezTo>
                  <a:pt x="6739840" y="1327317"/>
                  <a:pt x="6745273" y="1331867"/>
                  <a:pt x="6750704" y="1336417"/>
                </a:cubicBezTo>
                <a:cubicBezTo>
                  <a:pt x="6777266" y="1360079"/>
                  <a:pt x="6806215" y="1380082"/>
                  <a:pt x="6833971" y="1401916"/>
                </a:cubicBezTo>
                <a:cubicBezTo>
                  <a:pt x="6836687" y="1404191"/>
                  <a:pt x="6840596" y="1404636"/>
                  <a:pt x="6846625" y="1408272"/>
                </a:cubicBezTo>
                <a:cubicBezTo>
                  <a:pt x="6830927" y="1393707"/>
                  <a:pt x="6814631" y="1380058"/>
                  <a:pt x="6801052" y="1368685"/>
                </a:cubicBezTo>
                <a:cubicBezTo>
                  <a:pt x="6801052" y="1368685"/>
                  <a:pt x="6801649" y="1367769"/>
                  <a:pt x="6801649" y="1367769"/>
                </a:cubicBezTo>
                <a:cubicBezTo>
                  <a:pt x="6817944" y="1381418"/>
                  <a:pt x="6834240" y="1395068"/>
                  <a:pt x="6847820" y="1406440"/>
                </a:cubicBezTo>
                <a:lnTo>
                  <a:pt x="6874094" y="1428448"/>
                </a:lnTo>
                <a:lnTo>
                  <a:pt x="6875058" y="1439534"/>
                </a:lnTo>
                <a:lnTo>
                  <a:pt x="6875306" y="1440882"/>
                </a:lnTo>
                <a:lnTo>
                  <a:pt x="6872919" y="1438783"/>
                </a:lnTo>
                <a:cubicBezTo>
                  <a:pt x="6871725" y="1440613"/>
                  <a:pt x="6873843" y="1443801"/>
                  <a:pt x="6867815" y="1440167"/>
                </a:cubicBezTo>
                <a:cubicBezTo>
                  <a:pt x="6865099" y="1437892"/>
                  <a:pt x="6859668" y="1433343"/>
                  <a:pt x="6863577" y="1433787"/>
                </a:cubicBezTo>
                <a:cubicBezTo>
                  <a:pt x="6858145" y="1429238"/>
                  <a:pt x="6852713" y="1424688"/>
                  <a:pt x="6847282" y="1420139"/>
                </a:cubicBezTo>
                <a:cubicBezTo>
                  <a:pt x="6846684" y="1421055"/>
                  <a:pt x="6848207" y="1425158"/>
                  <a:pt x="6842178" y="1421523"/>
                </a:cubicBezTo>
                <a:cubicBezTo>
                  <a:pt x="6839463" y="1419248"/>
                  <a:pt x="6837344" y="1416059"/>
                  <a:pt x="6837941" y="1415144"/>
                </a:cubicBezTo>
                <a:cubicBezTo>
                  <a:pt x="6832508" y="1410594"/>
                  <a:pt x="6827077" y="1406045"/>
                  <a:pt x="6824360" y="1403770"/>
                </a:cubicBezTo>
                <a:cubicBezTo>
                  <a:pt x="6821047" y="1402410"/>
                  <a:pt x="6822570" y="1406515"/>
                  <a:pt x="6817137" y="1401965"/>
                </a:cubicBezTo>
                <a:cubicBezTo>
                  <a:pt x="6814422" y="1399691"/>
                  <a:pt x="6808394" y="1396056"/>
                  <a:pt x="6806872" y="1391951"/>
                </a:cubicBezTo>
                <a:cubicBezTo>
                  <a:pt x="6802037" y="1386486"/>
                  <a:pt x="6792098" y="1382407"/>
                  <a:pt x="6787263" y="1376942"/>
                </a:cubicBezTo>
                <a:cubicBezTo>
                  <a:pt x="6780310" y="1368288"/>
                  <a:pt x="6774280" y="1364653"/>
                  <a:pt x="6768849" y="1360104"/>
                </a:cubicBezTo>
                <a:cubicBezTo>
                  <a:pt x="6764015" y="1354639"/>
                  <a:pt x="6760701" y="1353280"/>
                  <a:pt x="6755270" y="1348729"/>
                </a:cubicBezTo>
                <a:cubicBezTo>
                  <a:pt x="6745929" y="1343735"/>
                  <a:pt x="6732349" y="1332361"/>
                  <a:pt x="6722679" y="1321431"/>
                </a:cubicBezTo>
                <a:cubicBezTo>
                  <a:pt x="6714531" y="1314608"/>
                  <a:pt x="6704592" y="1310527"/>
                  <a:pt x="6694923" y="1299599"/>
                </a:cubicBezTo>
                <a:cubicBezTo>
                  <a:pt x="6694327" y="1300514"/>
                  <a:pt x="6684388" y="1296433"/>
                  <a:pt x="6681074" y="1295074"/>
                </a:cubicBezTo>
                <a:cubicBezTo>
                  <a:pt x="6668421" y="1288719"/>
                  <a:pt x="6668421" y="1288719"/>
                  <a:pt x="6662660" y="1278235"/>
                </a:cubicBezTo>
                <a:cubicBezTo>
                  <a:pt x="6660542" y="1275045"/>
                  <a:pt x="6658423" y="1271857"/>
                  <a:pt x="6661736" y="1273216"/>
                </a:cubicBezTo>
                <a:close/>
                <a:moveTo>
                  <a:pt x="0" y="0"/>
                </a:moveTo>
                <a:lnTo>
                  <a:pt x="6972406" y="0"/>
                </a:lnTo>
                <a:lnTo>
                  <a:pt x="6976138" y="3025"/>
                </a:lnTo>
                <a:cubicBezTo>
                  <a:pt x="7031776" y="36635"/>
                  <a:pt x="7039194" y="91252"/>
                  <a:pt x="7039194" y="150070"/>
                </a:cubicBezTo>
                <a:cubicBezTo>
                  <a:pt x="7039194" y="183680"/>
                  <a:pt x="6990976" y="229896"/>
                  <a:pt x="6968720" y="225694"/>
                </a:cubicBezTo>
                <a:cubicBezTo>
                  <a:pt x="6924210" y="221494"/>
                  <a:pt x="6924210" y="221494"/>
                  <a:pt x="6927918" y="271907"/>
                </a:cubicBezTo>
                <a:cubicBezTo>
                  <a:pt x="6909374" y="276108"/>
                  <a:pt x="6905662" y="259304"/>
                  <a:pt x="6898245" y="246701"/>
                </a:cubicBezTo>
                <a:cubicBezTo>
                  <a:pt x="6894538" y="242499"/>
                  <a:pt x="6887118" y="225694"/>
                  <a:pt x="6879700" y="234099"/>
                </a:cubicBezTo>
                <a:cubicBezTo>
                  <a:pt x="6861154" y="257204"/>
                  <a:pt x="6840752" y="256155"/>
                  <a:pt x="6819888" y="250377"/>
                </a:cubicBezTo>
                <a:lnTo>
                  <a:pt x="6809591" y="247177"/>
                </a:lnTo>
                <a:lnTo>
                  <a:pt x="6854840" y="305140"/>
                </a:lnTo>
                <a:cubicBezTo>
                  <a:pt x="6907174" y="362842"/>
                  <a:pt x="6968376" y="414047"/>
                  <a:pt x="6996193" y="495970"/>
                </a:cubicBezTo>
                <a:cubicBezTo>
                  <a:pt x="6999904" y="512775"/>
                  <a:pt x="7011030" y="525381"/>
                  <a:pt x="7022160" y="542186"/>
                </a:cubicBezTo>
                <a:cubicBezTo>
                  <a:pt x="7007324" y="558992"/>
                  <a:pt x="6988777" y="558992"/>
                  <a:pt x="6973940" y="579998"/>
                </a:cubicBezTo>
                <a:cubicBezTo>
                  <a:pt x="6951686" y="617810"/>
                  <a:pt x="6896048" y="626213"/>
                  <a:pt x="6858954" y="596802"/>
                </a:cubicBezTo>
                <a:cubicBezTo>
                  <a:pt x="6832989" y="571597"/>
                  <a:pt x="6814442" y="533782"/>
                  <a:pt x="6773643" y="533782"/>
                </a:cubicBezTo>
                <a:cubicBezTo>
                  <a:pt x="6758804" y="533782"/>
                  <a:pt x="6758805" y="512775"/>
                  <a:pt x="6755096" y="500173"/>
                </a:cubicBezTo>
                <a:cubicBezTo>
                  <a:pt x="6751387" y="462361"/>
                  <a:pt x="6729134" y="437154"/>
                  <a:pt x="6706878" y="411945"/>
                </a:cubicBezTo>
                <a:cubicBezTo>
                  <a:pt x="6688331" y="390939"/>
                  <a:pt x="6677203" y="382534"/>
                  <a:pt x="6658658" y="407744"/>
                </a:cubicBezTo>
                <a:cubicBezTo>
                  <a:pt x="6651238" y="416145"/>
                  <a:pt x="6640113" y="420347"/>
                  <a:pt x="6632692" y="411945"/>
                </a:cubicBezTo>
                <a:cubicBezTo>
                  <a:pt x="6617855" y="399340"/>
                  <a:pt x="6628985" y="386739"/>
                  <a:pt x="6636401" y="378334"/>
                </a:cubicBezTo>
                <a:cubicBezTo>
                  <a:pt x="6647530" y="361528"/>
                  <a:pt x="6649384" y="348925"/>
                  <a:pt x="6645211" y="338946"/>
                </a:cubicBezTo>
                <a:lnTo>
                  <a:pt x="6638682" y="330642"/>
                </a:lnTo>
                <a:lnTo>
                  <a:pt x="6629003" y="328429"/>
                </a:lnTo>
                <a:cubicBezTo>
                  <a:pt x="6623650" y="326197"/>
                  <a:pt x="6618201" y="322850"/>
                  <a:pt x="6612637" y="318125"/>
                </a:cubicBezTo>
                <a:lnTo>
                  <a:pt x="6566929" y="282867"/>
                </a:lnTo>
                <a:lnTo>
                  <a:pt x="6521417" y="253869"/>
                </a:lnTo>
                <a:lnTo>
                  <a:pt x="6516468" y="249391"/>
                </a:lnTo>
                <a:lnTo>
                  <a:pt x="6453141" y="217291"/>
                </a:lnTo>
                <a:cubicBezTo>
                  <a:pt x="6438304" y="213091"/>
                  <a:pt x="6427177" y="196286"/>
                  <a:pt x="6412340" y="213092"/>
                </a:cubicBezTo>
                <a:lnTo>
                  <a:pt x="6404667" y="240606"/>
                </a:lnTo>
                <a:lnTo>
                  <a:pt x="6453468" y="321004"/>
                </a:lnTo>
                <a:lnTo>
                  <a:pt x="6475397" y="339129"/>
                </a:lnTo>
                <a:cubicBezTo>
                  <a:pt x="6527325" y="368540"/>
                  <a:pt x="6568127" y="414754"/>
                  <a:pt x="6608927" y="465170"/>
                </a:cubicBezTo>
                <a:cubicBezTo>
                  <a:pt x="6612638" y="469371"/>
                  <a:pt x="6623764" y="473571"/>
                  <a:pt x="6620054" y="477775"/>
                </a:cubicBezTo>
                <a:cubicBezTo>
                  <a:pt x="6616346" y="540793"/>
                  <a:pt x="6664565" y="553396"/>
                  <a:pt x="6694237" y="578607"/>
                </a:cubicBezTo>
                <a:cubicBezTo>
                  <a:pt x="6838899" y="696243"/>
                  <a:pt x="6961302" y="847491"/>
                  <a:pt x="7113377" y="948322"/>
                </a:cubicBezTo>
                <a:cubicBezTo>
                  <a:pt x="7131925" y="960926"/>
                  <a:pt x="7139343" y="973530"/>
                  <a:pt x="7128214" y="994538"/>
                </a:cubicBezTo>
                <a:cubicBezTo>
                  <a:pt x="7117088" y="1011342"/>
                  <a:pt x="7105960" y="1015542"/>
                  <a:pt x="7091123" y="1007141"/>
                </a:cubicBezTo>
                <a:cubicBezTo>
                  <a:pt x="7057739" y="986132"/>
                  <a:pt x="7020650" y="986133"/>
                  <a:pt x="6987266" y="986133"/>
                </a:cubicBezTo>
                <a:cubicBezTo>
                  <a:pt x="6942754" y="986133"/>
                  <a:pt x="6909374" y="969328"/>
                  <a:pt x="6879700" y="939920"/>
                </a:cubicBezTo>
                <a:cubicBezTo>
                  <a:pt x="6850027" y="914712"/>
                  <a:pt x="6812936" y="897906"/>
                  <a:pt x="6779551" y="881101"/>
                </a:cubicBezTo>
                <a:cubicBezTo>
                  <a:pt x="6755442" y="870597"/>
                  <a:pt x="6740604" y="872697"/>
                  <a:pt x="6730404" y="882676"/>
                </a:cubicBezTo>
                <a:lnTo>
                  <a:pt x="6729427" y="884274"/>
                </a:lnTo>
                <a:lnTo>
                  <a:pt x="6739797" y="897722"/>
                </a:lnTo>
                <a:cubicBezTo>
                  <a:pt x="6771788" y="939211"/>
                  <a:pt x="6805172" y="979124"/>
                  <a:pt x="6844118" y="1012735"/>
                </a:cubicBezTo>
                <a:cubicBezTo>
                  <a:pt x="6899755" y="1054748"/>
                  <a:pt x="6933139" y="1126170"/>
                  <a:pt x="6973940" y="1189190"/>
                </a:cubicBezTo>
                <a:cubicBezTo>
                  <a:pt x="6988775" y="1210196"/>
                  <a:pt x="6996195" y="1218600"/>
                  <a:pt x="7018451" y="1222802"/>
                </a:cubicBezTo>
                <a:cubicBezTo>
                  <a:pt x="7040705" y="1231204"/>
                  <a:pt x="7085218" y="1231204"/>
                  <a:pt x="7055542" y="1285821"/>
                </a:cubicBezTo>
                <a:cubicBezTo>
                  <a:pt x="7048124" y="1298426"/>
                  <a:pt x="7059251" y="1315231"/>
                  <a:pt x="7070379" y="1311029"/>
                </a:cubicBezTo>
                <a:cubicBezTo>
                  <a:pt x="7122307" y="1290022"/>
                  <a:pt x="7133437" y="1340437"/>
                  <a:pt x="7159402" y="1365647"/>
                </a:cubicBezTo>
                <a:cubicBezTo>
                  <a:pt x="7177945" y="1386654"/>
                  <a:pt x="7192781" y="1407658"/>
                  <a:pt x="7207620" y="1428667"/>
                </a:cubicBezTo>
                <a:cubicBezTo>
                  <a:pt x="7229876" y="1470679"/>
                  <a:pt x="7222456" y="1487484"/>
                  <a:pt x="7181656" y="1491685"/>
                </a:cubicBezTo>
                <a:cubicBezTo>
                  <a:pt x="7170528" y="1495888"/>
                  <a:pt x="7163108" y="1491685"/>
                  <a:pt x="7155691" y="1504289"/>
                </a:cubicBezTo>
                <a:lnTo>
                  <a:pt x="7146061" y="1520928"/>
                </a:lnTo>
                <a:lnTo>
                  <a:pt x="7139336" y="1515675"/>
                </a:lnTo>
                <a:cubicBezTo>
                  <a:pt x="7133870" y="1511982"/>
                  <a:pt x="7127991" y="1508118"/>
                  <a:pt x="7121201" y="1502431"/>
                </a:cubicBezTo>
                <a:cubicBezTo>
                  <a:pt x="7113650" y="1494692"/>
                  <a:pt x="7102189" y="1486507"/>
                  <a:pt x="7091326" y="1477408"/>
                </a:cubicBezTo>
                <a:cubicBezTo>
                  <a:pt x="7088611" y="1475134"/>
                  <a:pt x="7088611" y="1475134"/>
                  <a:pt x="7085894" y="1472858"/>
                </a:cubicBezTo>
                <a:cubicBezTo>
                  <a:pt x="7072046" y="1468333"/>
                  <a:pt x="7059064" y="1456044"/>
                  <a:pt x="7046678" y="1442841"/>
                </a:cubicBezTo>
                <a:cubicBezTo>
                  <a:pt x="7037009" y="1431913"/>
                  <a:pt x="7025549" y="1423727"/>
                  <a:pt x="7016475" y="1411883"/>
                </a:cubicBezTo>
                <a:cubicBezTo>
                  <a:pt x="7016475" y="1411883"/>
                  <a:pt x="7013761" y="1409609"/>
                  <a:pt x="7010448" y="1408249"/>
                </a:cubicBezTo>
                <a:cubicBezTo>
                  <a:pt x="7007135" y="1406890"/>
                  <a:pt x="7004418" y="1404614"/>
                  <a:pt x="7001703" y="1402339"/>
                </a:cubicBezTo>
                <a:cubicBezTo>
                  <a:pt x="6975139" y="1378677"/>
                  <a:pt x="6945594" y="1359588"/>
                  <a:pt x="6919629" y="1335011"/>
                </a:cubicBezTo>
                <a:cubicBezTo>
                  <a:pt x="6908765" y="1325911"/>
                  <a:pt x="6901543" y="1324106"/>
                  <a:pt x="6893991" y="1316366"/>
                </a:cubicBezTo>
                <a:cubicBezTo>
                  <a:pt x="6885843" y="1309543"/>
                  <a:pt x="6874980" y="1300444"/>
                  <a:pt x="6866833" y="1293618"/>
                </a:cubicBezTo>
                <a:cubicBezTo>
                  <a:pt x="6849940" y="1280885"/>
                  <a:pt x="6838749" y="1265852"/>
                  <a:pt x="6823976" y="1256308"/>
                </a:cubicBezTo>
                <a:cubicBezTo>
                  <a:pt x="6818544" y="1251759"/>
                  <a:pt x="6815828" y="1249483"/>
                  <a:pt x="6813113" y="1247208"/>
                </a:cubicBezTo>
                <a:cubicBezTo>
                  <a:pt x="6810396" y="1244933"/>
                  <a:pt x="6808278" y="1241744"/>
                  <a:pt x="6804368" y="1241298"/>
                </a:cubicBezTo>
                <a:cubicBezTo>
                  <a:pt x="6803770" y="1242214"/>
                  <a:pt x="6805293" y="1246319"/>
                  <a:pt x="6808008" y="1248592"/>
                </a:cubicBezTo>
                <a:cubicBezTo>
                  <a:pt x="6815559" y="1256331"/>
                  <a:pt x="6821916" y="1265901"/>
                  <a:pt x="6832780" y="1275000"/>
                </a:cubicBezTo>
                <a:cubicBezTo>
                  <a:pt x="6838212" y="1279550"/>
                  <a:pt x="6837018" y="1281380"/>
                  <a:pt x="6841853" y="1286843"/>
                </a:cubicBezTo>
                <a:cubicBezTo>
                  <a:pt x="6826482" y="1278214"/>
                  <a:pt x="6812902" y="1266840"/>
                  <a:pt x="6798727" y="1256381"/>
                </a:cubicBezTo>
                <a:cubicBezTo>
                  <a:pt x="6787266" y="1248196"/>
                  <a:pt x="6777924" y="1243201"/>
                  <a:pt x="6766464" y="1235017"/>
                </a:cubicBezTo>
                <a:cubicBezTo>
                  <a:pt x="6763748" y="1232742"/>
                  <a:pt x="6757123" y="1230024"/>
                  <a:pt x="6758645" y="1234127"/>
                </a:cubicBezTo>
                <a:cubicBezTo>
                  <a:pt x="6760167" y="1238231"/>
                  <a:pt x="6766195" y="1241867"/>
                  <a:pt x="6768911" y="1244142"/>
                </a:cubicBezTo>
                <a:cubicBezTo>
                  <a:pt x="6787923" y="1260065"/>
                  <a:pt x="6804218" y="1273713"/>
                  <a:pt x="6823228" y="1289638"/>
                </a:cubicBezTo>
                <a:cubicBezTo>
                  <a:pt x="6855819" y="1316935"/>
                  <a:pt x="6886619" y="1346977"/>
                  <a:pt x="6912914" y="1377488"/>
                </a:cubicBezTo>
                <a:cubicBezTo>
                  <a:pt x="6922582" y="1388418"/>
                  <a:pt x="6936759" y="1398877"/>
                  <a:pt x="6946428" y="1409806"/>
                </a:cubicBezTo>
                <a:cubicBezTo>
                  <a:pt x="6956695" y="1419820"/>
                  <a:pt x="6970871" y="1430278"/>
                  <a:pt x="6985048" y="1440738"/>
                </a:cubicBezTo>
                <a:cubicBezTo>
                  <a:pt x="6997106" y="1448006"/>
                  <a:pt x="7013998" y="1460742"/>
                  <a:pt x="7027577" y="1472115"/>
                </a:cubicBezTo>
                <a:cubicBezTo>
                  <a:pt x="7048707" y="1491229"/>
                  <a:pt x="7071628" y="1507597"/>
                  <a:pt x="7091564" y="1528541"/>
                </a:cubicBezTo>
                <a:cubicBezTo>
                  <a:pt x="7093683" y="1531731"/>
                  <a:pt x="7096399" y="1534005"/>
                  <a:pt x="7099712" y="1535365"/>
                </a:cubicBezTo>
                <a:lnTo>
                  <a:pt x="7117937" y="1550238"/>
                </a:lnTo>
                <a:lnTo>
                  <a:pt x="7116280" y="1551555"/>
                </a:lnTo>
                <a:cubicBezTo>
                  <a:pt x="7100053" y="1558907"/>
                  <a:pt x="7081507" y="1556806"/>
                  <a:pt x="7062962" y="1542099"/>
                </a:cubicBezTo>
                <a:lnTo>
                  <a:pt x="7015166" y="1506268"/>
                </a:lnTo>
                <a:lnTo>
                  <a:pt x="7004833" y="1494095"/>
                </a:lnTo>
                <a:cubicBezTo>
                  <a:pt x="7000000" y="1488632"/>
                  <a:pt x="6996089" y="1488186"/>
                  <a:pt x="6995492" y="1489101"/>
                </a:cubicBezTo>
                <a:lnTo>
                  <a:pt x="6993256" y="1489842"/>
                </a:lnTo>
                <a:lnTo>
                  <a:pt x="6965594" y="1469104"/>
                </a:lnTo>
                <a:cubicBezTo>
                  <a:pt x="6934993" y="1442321"/>
                  <a:pt x="6907174" y="1411860"/>
                  <a:pt x="6884918" y="1374048"/>
                </a:cubicBezTo>
                <a:lnTo>
                  <a:pt x="6879747" y="1365262"/>
                </a:lnTo>
                <a:lnTo>
                  <a:pt x="6876447" y="1375638"/>
                </a:lnTo>
                <a:lnTo>
                  <a:pt x="6874201" y="1388700"/>
                </a:lnTo>
                <a:lnTo>
                  <a:pt x="6860295" y="1374446"/>
                </a:lnTo>
                <a:cubicBezTo>
                  <a:pt x="6852744" y="1366708"/>
                  <a:pt x="6843404" y="1361712"/>
                  <a:pt x="6836180" y="1359907"/>
                </a:cubicBezTo>
                <a:cubicBezTo>
                  <a:pt x="6824451" y="1358571"/>
                  <a:pt x="6808156" y="1344922"/>
                  <a:pt x="6793383" y="1335379"/>
                </a:cubicBezTo>
                <a:cubicBezTo>
                  <a:pt x="6787355" y="1331745"/>
                  <a:pt x="6783115" y="1325364"/>
                  <a:pt x="6775566" y="1317625"/>
                </a:cubicBezTo>
                <a:cubicBezTo>
                  <a:pt x="6767418" y="1310801"/>
                  <a:pt x="6760464" y="1302147"/>
                  <a:pt x="6756226" y="1295768"/>
                </a:cubicBezTo>
                <a:cubicBezTo>
                  <a:pt x="6742318" y="1278460"/>
                  <a:pt x="6739603" y="1276185"/>
                  <a:pt x="6725755" y="1271659"/>
                </a:cubicBezTo>
                <a:cubicBezTo>
                  <a:pt x="6723039" y="1269385"/>
                  <a:pt x="6721844" y="1271216"/>
                  <a:pt x="6718532" y="1269854"/>
                </a:cubicBezTo>
                <a:cubicBezTo>
                  <a:pt x="6705221" y="1251633"/>
                  <a:pt x="6691641" y="1240258"/>
                  <a:pt x="6675346" y="1226609"/>
                </a:cubicBezTo>
                <a:cubicBezTo>
                  <a:pt x="6664484" y="1217510"/>
                  <a:pt x="6656335" y="1210684"/>
                  <a:pt x="6645471" y="1201587"/>
                </a:cubicBezTo>
                <a:cubicBezTo>
                  <a:pt x="6623148" y="1184303"/>
                  <a:pt x="6603212" y="1163360"/>
                  <a:pt x="6578171" y="1143800"/>
                </a:cubicBezTo>
                <a:cubicBezTo>
                  <a:pt x="6570024" y="1136976"/>
                  <a:pt x="6569696" y="1131043"/>
                  <a:pt x="6559757" y="1126962"/>
                </a:cubicBezTo>
                <a:cubicBezTo>
                  <a:pt x="6550415" y="1121968"/>
                  <a:pt x="6543462" y="1113314"/>
                  <a:pt x="6537434" y="1109679"/>
                </a:cubicBezTo>
                <a:cubicBezTo>
                  <a:pt x="6529285" y="1102854"/>
                  <a:pt x="6521137" y="1096030"/>
                  <a:pt x="6512989" y="1089206"/>
                </a:cubicBezTo>
                <a:cubicBezTo>
                  <a:pt x="6506365" y="1086486"/>
                  <a:pt x="6510603" y="1092865"/>
                  <a:pt x="6506693" y="1092419"/>
                </a:cubicBezTo>
                <a:cubicBezTo>
                  <a:pt x="6496158" y="1089254"/>
                  <a:pt x="6484696" y="1081071"/>
                  <a:pt x="6472311" y="1067867"/>
                </a:cubicBezTo>
                <a:cubicBezTo>
                  <a:pt x="6469595" y="1065593"/>
                  <a:pt x="6470192" y="1064678"/>
                  <a:pt x="6464761" y="1060129"/>
                </a:cubicBezTo>
                <a:cubicBezTo>
                  <a:pt x="6462044" y="1057853"/>
                  <a:pt x="6458732" y="1056493"/>
                  <a:pt x="6457538" y="1058323"/>
                </a:cubicBezTo>
                <a:cubicBezTo>
                  <a:pt x="6456941" y="1059237"/>
                  <a:pt x="6455746" y="1061068"/>
                  <a:pt x="6461179" y="1065617"/>
                </a:cubicBezTo>
                <a:cubicBezTo>
                  <a:pt x="6469924" y="1071526"/>
                  <a:pt x="6477474" y="1079266"/>
                  <a:pt x="6483502" y="1082900"/>
                </a:cubicBezTo>
                <a:cubicBezTo>
                  <a:pt x="6494367" y="1091999"/>
                  <a:pt x="6498604" y="1098379"/>
                  <a:pt x="6506752" y="1105203"/>
                </a:cubicBezTo>
                <a:cubicBezTo>
                  <a:pt x="6511587" y="1110667"/>
                  <a:pt x="6512512" y="1115687"/>
                  <a:pt x="6511318" y="1117518"/>
                </a:cubicBezTo>
                <a:cubicBezTo>
                  <a:pt x="6514958" y="1124811"/>
                  <a:pt x="6514362" y="1125726"/>
                  <a:pt x="6523704" y="1130721"/>
                </a:cubicBezTo>
                <a:cubicBezTo>
                  <a:pt x="6535164" y="1138904"/>
                  <a:pt x="6546624" y="1147089"/>
                  <a:pt x="6558682" y="1154359"/>
                </a:cubicBezTo>
                <a:cubicBezTo>
                  <a:pt x="6561995" y="1155718"/>
                  <a:pt x="6566829" y="1161183"/>
                  <a:pt x="6572261" y="1165732"/>
                </a:cubicBezTo>
                <a:cubicBezTo>
                  <a:pt x="6574977" y="1168008"/>
                  <a:pt x="6573784" y="1169838"/>
                  <a:pt x="6575902" y="1173027"/>
                </a:cubicBezTo>
                <a:cubicBezTo>
                  <a:pt x="6580141" y="1179406"/>
                  <a:pt x="6574111" y="1175771"/>
                  <a:pt x="6570203" y="1175327"/>
                </a:cubicBezTo>
                <a:cubicBezTo>
                  <a:pt x="6566292" y="1174880"/>
                  <a:pt x="6558145" y="1168056"/>
                  <a:pt x="6551519" y="1165337"/>
                </a:cubicBezTo>
                <a:cubicBezTo>
                  <a:pt x="6548207" y="1163976"/>
                  <a:pt x="6548207" y="1163976"/>
                  <a:pt x="6547610" y="1164892"/>
                </a:cubicBezTo>
                <a:cubicBezTo>
                  <a:pt x="6547012" y="1165807"/>
                  <a:pt x="6549728" y="1168082"/>
                  <a:pt x="6552444" y="1170356"/>
                </a:cubicBezTo>
                <a:cubicBezTo>
                  <a:pt x="6560591" y="1177181"/>
                  <a:pt x="6570858" y="1187194"/>
                  <a:pt x="6580200" y="1192188"/>
                </a:cubicBezTo>
                <a:cubicBezTo>
                  <a:pt x="6580796" y="1191273"/>
                  <a:pt x="6582916" y="1194463"/>
                  <a:pt x="6582916" y="1194463"/>
                </a:cubicBezTo>
                <a:cubicBezTo>
                  <a:pt x="6587751" y="1199928"/>
                  <a:pt x="6582318" y="1195379"/>
                  <a:pt x="6581723" y="1196294"/>
                </a:cubicBezTo>
                <a:cubicBezTo>
                  <a:pt x="6578409" y="1194933"/>
                  <a:pt x="6577214" y="1196764"/>
                  <a:pt x="6582648" y="1201313"/>
                </a:cubicBezTo>
                <a:cubicBezTo>
                  <a:pt x="6588078" y="1205863"/>
                  <a:pt x="6593510" y="1210412"/>
                  <a:pt x="6601658" y="1217237"/>
                </a:cubicBezTo>
                <a:cubicBezTo>
                  <a:pt x="6592317" y="1212241"/>
                  <a:pt x="6584169" y="1205416"/>
                  <a:pt x="6575424" y="1199508"/>
                </a:cubicBezTo>
                <a:cubicBezTo>
                  <a:pt x="6569396" y="1195874"/>
                  <a:pt x="6568799" y="1196787"/>
                  <a:pt x="6570918" y="1199978"/>
                </a:cubicBezTo>
                <a:cubicBezTo>
                  <a:pt x="6571245" y="1205911"/>
                  <a:pt x="6570649" y="1206826"/>
                  <a:pt x="6559189" y="1198642"/>
                </a:cubicBezTo>
                <a:cubicBezTo>
                  <a:pt x="6556472" y="1196367"/>
                  <a:pt x="6551041" y="1191818"/>
                  <a:pt x="6548325" y="1189542"/>
                </a:cubicBezTo>
                <a:cubicBezTo>
                  <a:pt x="6547727" y="1190457"/>
                  <a:pt x="6547727" y="1190457"/>
                  <a:pt x="6547131" y="1191371"/>
                </a:cubicBezTo>
                <a:cubicBezTo>
                  <a:pt x="6547131" y="1191371"/>
                  <a:pt x="6546534" y="1192286"/>
                  <a:pt x="6546534" y="1192286"/>
                </a:cubicBezTo>
                <a:cubicBezTo>
                  <a:pt x="6566143" y="1207295"/>
                  <a:pt x="6576737" y="1223244"/>
                  <a:pt x="6595747" y="1239167"/>
                </a:cubicBezTo>
                <a:cubicBezTo>
                  <a:pt x="6606612" y="1248267"/>
                  <a:pt x="6616282" y="1259197"/>
                  <a:pt x="6625354" y="1271040"/>
                </a:cubicBezTo>
                <a:cubicBezTo>
                  <a:pt x="6624757" y="1271953"/>
                  <a:pt x="6630189" y="1276503"/>
                  <a:pt x="6629592" y="1277419"/>
                </a:cubicBezTo>
                <a:cubicBezTo>
                  <a:pt x="6628398" y="1279248"/>
                  <a:pt x="6622967" y="1274698"/>
                  <a:pt x="6620251" y="1272423"/>
                </a:cubicBezTo>
                <a:cubicBezTo>
                  <a:pt x="6612103" y="1265600"/>
                  <a:pt x="6603956" y="1258775"/>
                  <a:pt x="6595808" y="1251951"/>
                </a:cubicBezTo>
                <a:cubicBezTo>
                  <a:pt x="6593092" y="1249676"/>
                  <a:pt x="6590375" y="1247401"/>
                  <a:pt x="6589778" y="1248316"/>
                </a:cubicBezTo>
                <a:cubicBezTo>
                  <a:pt x="6589182" y="1249231"/>
                  <a:pt x="6588585" y="1250146"/>
                  <a:pt x="6591301" y="1252420"/>
                </a:cubicBezTo>
                <a:cubicBezTo>
                  <a:pt x="6596733" y="1256970"/>
                  <a:pt x="6598254" y="1261075"/>
                  <a:pt x="6606402" y="1267898"/>
                </a:cubicBezTo>
                <a:cubicBezTo>
                  <a:pt x="6614549" y="1274723"/>
                  <a:pt x="6622698" y="1281548"/>
                  <a:pt x="6630846" y="1288373"/>
                </a:cubicBezTo>
                <a:cubicBezTo>
                  <a:pt x="6635681" y="1293836"/>
                  <a:pt x="6631771" y="1293392"/>
                  <a:pt x="6631174" y="1294307"/>
                </a:cubicBezTo>
                <a:cubicBezTo>
                  <a:pt x="6630578" y="1295221"/>
                  <a:pt x="6629981" y="1296136"/>
                  <a:pt x="6629981" y="1296136"/>
                </a:cubicBezTo>
                <a:cubicBezTo>
                  <a:pt x="6613087" y="1283401"/>
                  <a:pt x="6601956" y="1281151"/>
                  <a:pt x="6585661" y="1267503"/>
                </a:cubicBezTo>
                <a:cubicBezTo>
                  <a:pt x="6553069" y="1240205"/>
                  <a:pt x="6524986" y="1212437"/>
                  <a:pt x="6491798" y="1186055"/>
                </a:cubicBezTo>
                <a:cubicBezTo>
                  <a:pt x="6485770" y="1182420"/>
                  <a:pt x="6478816" y="1173765"/>
                  <a:pt x="6477025" y="1176511"/>
                </a:cubicBezTo>
                <a:cubicBezTo>
                  <a:pt x="6471921" y="1177895"/>
                  <a:pt x="6483978" y="1185165"/>
                  <a:pt x="6489409" y="1189714"/>
                </a:cubicBezTo>
                <a:cubicBezTo>
                  <a:pt x="6500870" y="1197899"/>
                  <a:pt x="6509944" y="1209741"/>
                  <a:pt x="6520807" y="1218841"/>
                </a:cubicBezTo>
                <a:cubicBezTo>
                  <a:pt x="6532267" y="1227025"/>
                  <a:pt x="6546444" y="1237486"/>
                  <a:pt x="6556113" y="1248413"/>
                </a:cubicBezTo>
                <a:cubicBezTo>
                  <a:pt x="6573931" y="1266168"/>
                  <a:pt x="6593539" y="1281177"/>
                  <a:pt x="6609834" y="1294825"/>
                </a:cubicBezTo>
                <a:cubicBezTo>
                  <a:pt x="6644544" y="1325312"/>
                  <a:pt x="6675344" y="1355355"/>
                  <a:pt x="6694415" y="1384061"/>
                </a:cubicBezTo>
                <a:cubicBezTo>
                  <a:pt x="6703487" y="1395905"/>
                  <a:pt x="6714350" y="1405004"/>
                  <a:pt x="6725214" y="1414103"/>
                </a:cubicBezTo>
                <a:cubicBezTo>
                  <a:pt x="6727930" y="1416378"/>
                  <a:pt x="6736675" y="1422287"/>
                  <a:pt x="6735481" y="1424117"/>
                </a:cubicBezTo>
                <a:cubicBezTo>
                  <a:pt x="6733093" y="1427776"/>
                  <a:pt x="6726140" y="1419123"/>
                  <a:pt x="6723424" y="1416848"/>
                </a:cubicBezTo>
                <a:cubicBezTo>
                  <a:pt x="6677253" y="1378175"/>
                  <a:pt x="6631083" y="1339505"/>
                  <a:pt x="6582197" y="1298558"/>
                </a:cubicBezTo>
                <a:cubicBezTo>
                  <a:pt x="6565902" y="1284908"/>
                  <a:pt x="6552054" y="1280384"/>
                  <a:pt x="6535490" y="1273584"/>
                </a:cubicBezTo>
                <a:cubicBezTo>
                  <a:pt x="6535490" y="1273584"/>
                  <a:pt x="6534893" y="1274499"/>
                  <a:pt x="6534296" y="1275413"/>
                </a:cubicBezTo>
                <a:cubicBezTo>
                  <a:pt x="6537937" y="1282708"/>
                  <a:pt x="6539458" y="1286813"/>
                  <a:pt x="6540385" y="1291832"/>
                </a:cubicBezTo>
                <a:cubicBezTo>
                  <a:pt x="6538593" y="1294576"/>
                  <a:pt x="6544950" y="1304145"/>
                  <a:pt x="6553098" y="1310968"/>
                </a:cubicBezTo>
                <a:cubicBezTo>
                  <a:pt x="6574824" y="1329167"/>
                  <a:pt x="6570647" y="1335572"/>
                  <a:pt x="6570377" y="1342420"/>
                </a:cubicBezTo>
                <a:cubicBezTo>
                  <a:pt x="6568915" y="1351100"/>
                  <a:pt x="6579510" y="1367046"/>
                  <a:pt x="6590104" y="1382995"/>
                </a:cubicBezTo>
                <a:cubicBezTo>
                  <a:pt x="6591628" y="1387100"/>
                  <a:pt x="6597656" y="1390735"/>
                  <a:pt x="6600371" y="1393009"/>
                </a:cubicBezTo>
                <a:cubicBezTo>
                  <a:pt x="6611234" y="1402109"/>
                  <a:pt x="6622695" y="1410294"/>
                  <a:pt x="6629051" y="1419862"/>
                </a:cubicBezTo>
                <a:cubicBezTo>
                  <a:pt x="6631172" y="1423051"/>
                  <a:pt x="6633887" y="1425327"/>
                  <a:pt x="6639319" y="1429876"/>
                </a:cubicBezTo>
                <a:cubicBezTo>
                  <a:pt x="6647466" y="1436701"/>
                  <a:pt x="6655615" y="1443525"/>
                  <a:pt x="6661046" y="1448075"/>
                </a:cubicBezTo>
                <a:cubicBezTo>
                  <a:pt x="6674029" y="1460364"/>
                  <a:pt x="6688205" y="1470822"/>
                  <a:pt x="6700859" y="1477177"/>
                </a:cubicBezTo>
                <a:cubicBezTo>
                  <a:pt x="6710798" y="1481256"/>
                  <a:pt x="6721064" y="1491271"/>
                  <a:pt x="6727421" y="1500840"/>
                </a:cubicBezTo>
                <a:cubicBezTo>
                  <a:pt x="6738612" y="1515873"/>
                  <a:pt x="6757624" y="1531798"/>
                  <a:pt x="6769413" y="1545916"/>
                </a:cubicBezTo>
                <a:cubicBezTo>
                  <a:pt x="6771531" y="1549105"/>
                  <a:pt x="6821283" y="1582288"/>
                  <a:pt x="6821880" y="1581372"/>
                </a:cubicBezTo>
                <a:cubicBezTo>
                  <a:pt x="6829699" y="1582264"/>
                  <a:pt x="6841160" y="1590447"/>
                  <a:pt x="6849308" y="1597272"/>
                </a:cubicBezTo>
                <a:cubicBezTo>
                  <a:pt x="6858052" y="1603181"/>
                  <a:pt x="6864410" y="1612750"/>
                  <a:pt x="6871363" y="1621404"/>
                </a:cubicBezTo>
                <a:cubicBezTo>
                  <a:pt x="6870766" y="1622320"/>
                  <a:pt x="6870169" y="1623234"/>
                  <a:pt x="6872885" y="1625510"/>
                </a:cubicBezTo>
                <a:cubicBezTo>
                  <a:pt x="6889180" y="1639158"/>
                  <a:pt x="6897656" y="1651916"/>
                  <a:pt x="6910638" y="1664205"/>
                </a:cubicBezTo>
                <a:cubicBezTo>
                  <a:pt x="6918190" y="1671944"/>
                  <a:pt x="6923293" y="1670559"/>
                  <a:pt x="6930247" y="1679213"/>
                </a:cubicBezTo>
                <a:cubicBezTo>
                  <a:pt x="6932964" y="1681489"/>
                  <a:pt x="6957674" y="1695114"/>
                  <a:pt x="6961585" y="1695558"/>
                </a:cubicBezTo>
                <a:cubicBezTo>
                  <a:pt x="6964897" y="1696919"/>
                  <a:pt x="6968210" y="1698278"/>
                  <a:pt x="6971523" y="1699638"/>
                </a:cubicBezTo>
                <a:cubicBezTo>
                  <a:pt x="6986893" y="1708268"/>
                  <a:pt x="6997757" y="1717367"/>
                  <a:pt x="7006232" y="1730125"/>
                </a:cubicBezTo>
                <a:cubicBezTo>
                  <a:pt x="7008350" y="1733315"/>
                  <a:pt x="7010471" y="1736504"/>
                  <a:pt x="7015306" y="1741969"/>
                </a:cubicBezTo>
                <a:cubicBezTo>
                  <a:pt x="7014708" y="1742884"/>
                  <a:pt x="7016827" y="1746073"/>
                  <a:pt x="7016827" y="1746073"/>
                </a:cubicBezTo>
                <a:lnTo>
                  <a:pt x="7032390" y="1760399"/>
                </a:lnTo>
                <a:lnTo>
                  <a:pt x="7035277" y="1765182"/>
                </a:lnTo>
                <a:lnTo>
                  <a:pt x="7050073" y="1794756"/>
                </a:lnTo>
                <a:lnTo>
                  <a:pt x="7047835" y="1793110"/>
                </a:lnTo>
                <a:cubicBezTo>
                  <a:pt x="7043000" y="1787646"/>
                  <a:pt x="7034256" y="1781736"/>
                  <a:pt x="7026706" y="1773998"/>
                </a:cubicBezTo>
                <a:cubicBezTo>
                  <a:pt x="7021274" y="1769447"/>
                  <a:pt x="7020080" y="1771277"/>
                  <a:pt x="7019483" y="1772192"/>
                </a:cubicBezTo>
                <a:cubicBezTo>
                  <a:pt x="7018289" y="1774021"/>
                  <a:pt x="7020409" y="1777210"/>
                  <a:pt x="7023124" y="1779486"/>
                </a:cubicBezTo>
                <a:cubicBezTo>
                  <a:pt x="7028556" y="1784035"/>
                  <a:pt x="7029153" y="1783121"/>
                  <a:pt x="7031869" y="1785396"/>
                </a:cubicBezTo>
                <a:lnTo>
                  <a:pt x="7058277" y="1811154"/>
                </a:lnTo>
                <a:lnTo>
                  <a:pt x="7061568" y="1817734"/>
                </a:lnTo>
                <a:lnTo>
                  <a:pt x="7061218" y="1818466"/>
                </a:lnTo>
                <a:cubicBezTo>
                  <a:pt x="7060280" y="1819097"/>
                  <a:pt x="7059684" y="1820011"/>
                  <a:pt x="7061802" y="1823201"/>
                </a:cubicBezTo>
                <a:lnTo>
                  <a:pt x="7066109" y="1826809"/>
                </a:lnTo>
                <a:lnTo>
                  <a:pt x="7073322" y="1841225"/>
                </a:lnTo>
                <a:cubicBezTo>
                  <a:pt x="7084189" y="1868270"/>
                  <a:pt x="7092648" y="1897210"/>
                  <a:pt x="7096921" y="1928636"/>
                </a:cubicBezTo>
                <a:cubicBezTo>
                  <a:pt x="7097541" y="1945951"/>
                  <a:pt x="7101097" y="1944768"/>
                  <a:pt x="7113862" y="1949286"/>
                </a:cubicBezTo>
                <a:cubicBezTo>
                  <a:pt x="7147548" y="1959985"/>
                  <a:pt x="7132887" y="1977996"/>
                  <a:pt x="7118229" y="1996010"/>
                </a:cubicBezTo>
                <a:cubicBezTo>
                  <a:pt x="7109642" y="2007622"/>
                  <a:pt x="7088720" y="2001436"/>
                  <a:pt x="7087870" y="2027996"/>
                </a:cubicBezTo>
                <a:cubicBezTo>
                  <a:pt x="7098542" y="2024448"/>
                  <a:pt x="7103146" y="2027298"/>
                  <a:pt x="7110261" y="2024934"/>
                </a:cubicBezTo>
                <a:cubicBezTo>
                  <a:pt x="7132655" y="2021870"/>
                  <a:pt x="7160076" y="2008375"/>
                  <a:pt x="7167387" y="2036603"/>
                </a:cubicBezTo>
                <a:cubicBezTo>
                  <a:pt x="7171135" y="2066014"/>
                  <a:pt x="7145803" y="2087574"/>
                  <a:pt x="7116294" y="2093003"/>
                </a:cubicBezTo>
                <a:cubicBezTo>
                  <a:pt x="7094945" y="2100098"/>
                  <a:pt x="7075065" y="2097944"/>
                  <a:pt x="7066712" y="2065688"/>
                </a:cubicBezTo>
                <a:cubicBezTo>
                  <a:pt x="7062537" y="2049557"/>
                  <a:pt x="7050198" y="2031759"/>
                  <a:pt x="7030938" y="2046918"/>
                </a:cubicBezTo>
                <a:cubicBezTo>
                  <a:pt x="7017749" y="2055683"/>
                  <a:pt x="7010207" y="2071328"/>
                  <a:pt x="7018986" y="2090309"/>
                </a:cubicBezTo>
                <a:cubicBezTo>
                  <a:pt x="7025676" y="2101224"/>
                  <a:pt x="7035925" y="2110954"/>
                  <a:pt x="7023780" y="2123752"/>
                </a:cubicBezTo>
                <a:cubicBezTo>
                  <a:pt x="7010592" y="2132514"/>
                  <a:pt x="6997828" y="2127998"/>
                  <a:pt x="6987582" y="2118267"/>
                </a:cubicBezTo>
                <a:cubicBezTo>
                  <a:pt x="6933823" y="2074821"/>
                  <a:pt x="6869154" y="2078796"/>
                  <a:pt x="6794240" y="2073038"/>
                </a:cubicBezTo>
                <a:cubicBezTo>
                  <a:pt x="6848617" y="2133798"/>
                  <a:pt x="6880600" y="2197620"/>
                  <a:pt x="6936872" y="2235850"/>
                </a:cubicBezTo>
                <a:cubicBezTo>
                  <a:pt x="6971176" y="2263863"/>
                  <a:pt x="6952960" y="2283059"/>
                  <a:pt x="6934744" y="2302252"/>
                </a:cubicBezTo>
                <a:cubicBezTo>
                  <a:pt x="6915481" y="2317413"/>
                  <a:pt x="6891003" y="2312412"/>
                  <a:pt x="6870078" y="2306227"/>
                </a:cubicBezTo>
                <a:cubicBezTo>
                  <a:pt x="6827186" y="2289827"/>
                  <a:pt x="6784296" y="2273426"/>
                  <a:pt x="6737845" y="2258204"/>
                </a:cubicBezTo>
                <a:cubicBezTo>
                  <a:pt x="6670473" y="2236804"/>
                  <a:pt x="6601628" y="2224650"/>
                  <a:pt x="6545783" y="2173137"/>
                </a:cubicBezTo>
                <a:cubicBezTo>
                  <a:pt x="6530932" y="2160556"/>
                  <a:pt x="6514609" y="2157221"/>
                  <a:pt x="6500378" y="2161952"/>
                </a:cubicBezTo>
                <a:cubicBezTo>
                  <a:pt x="6426700" y="2190820"/>
                  <a:pt x="6367912" y="2157805"/>
                  <a:pt x="6307038" y="2116725"/>
                </a:cubicBezTo>
                <a:cubicBezTo>
                  <a:pt x="6275449" y="2095472"/>
                  <a:pt x="6243076" y="2075849"/>
                  <a:pt x="6210152" y="2057365"/>
                </a:cubicBezTo>
                <a:lnTo>
                  <a:pt x="6189201" y="2046385"/>
                </a:lnTo>
                <a:lnTo>
                  <a:pt x="6175933" y="2043345"/>
                </a:lnTo>
                <a:lnTo>
                  <a:pt x="6194768" y="2080447"/>
                </a:lnTo>
                <a:cubicBezTo>
                  <a:pt x="6203983" y="2096399"/>
                  <a:pt x="6214646" y="2111366"/>
                  <a:pt x="6228556" y="2123970"/>
                </a:cubicBezTo>
                <a:cubicBezTo>
                  <a:pt x="6250812" y="2140775"/>
                  <a:pt x="6243392" y="2170184"/>
                  <a:pt x="6213719" y="2186990"/>
                </a:cubicBezTo>
                <a:cubicBezTo>
                  <a:pt x="6169209" y="2212200"/>
                  <a:pt x="6132117" y="2254211"/>
                  <a:pt x="6072772" y="2233206"/>
                </a:cubicBezTo>
                <a:cubicBezTo>
                  <a:pt x="6067207" y="2232156"/>
                  <a:pt x="6061642" y="2232942"/>
                  <a:pt x="6056137" y="2234978"/>
                </a:cubicBezTo>
                <a:lnTo>
                  <a:pt x="6045824" y="2240840"/>
                </a:lnTo>
                <a:lnTo>
                  <a:pt x="6048755" y="2243015"/>
                </a:lnTo>
                <a:cubicBezTo>
                  <a:pt x="6064967" y="2255486"/>
                  <a:pt x="6080681" y="2268602"/>
                  <a:pt x="6095165" y="2283496"/>
                </a:cubicBezTo>
                <a:cubicBezTo>
                  <a:pt x="6148497" y="2340221"/>
                  <a:pt x="6206860" y="2386517"/>
                  <a:pt x="6276319" y="2415986"/>
                </a:cubicBezTo>
                <a:cubicBezTo>
                  <a:pt x="6352898" y="2443089"/>
                  <a:pt x="6388440" y="2505728"/>
                  <a:pt x="6418952" y="2578798"/>
                </a:cubicBezTo>
                <a:cubicBezTo>
                  <a:pt x="6423129" y="2594928"/>
                  <a:pt x="6428776" y="2601813"/>
                  <a:pt x="6413071" y="2615789"/>
                </a:cubicBezTo>
                <a:cubicBezTo>
                  <a:pt x="6351733" y="2662456"/>
                  <a:pt x="6352775" y="2666488"/>
                  <a:pt x="6416163" y="2702355"/>
                </a:cubicBezTo>
                <a:cubicBezTo>
                  <a:pt x="6424327" y="2704022"/>
                  <a:pt x="6433529" y="2709721"/>
                  <a:pt x="6441691" y="2711389"/>
                </a:cubicBezTo>
                <a:cubicBezTo>
                  <a:pt x="6455496" y="2719936"/>
                  <a:pt x="6480405" y="2711659"/>
                  <a:pt x="6474950" y="2735369"/>
                </a:cubicBezTo>
                <a:cubicBezTo>
                  <a:pt x="6469497" y="2759080"/>
                  <a:pt x="6449617" y="2756930"/>
                  <a:pt x="6432252" y="2749562"/>
                </a:cubicBezTo>
                <a:cubicBezTo>
                  <a:pt x="6401079" y="2733644"/>
                  <a:pt x="6368863" y="2713695"/>
                  <a:pt x="6336647" y="2693748"/>
                </a:cubicBezTo>
                <a:cubicBezTo>
                  <a:pt x="6322840" y="2685198"/>
                  <a:pt x="6306945" y="2668582"/>
                  <a:pt x="6294373" y="2694659"/>
                </a:cubicBezTo>
                <a:cubicBezTo>
                  <a:pt x="6284317" y="2715520"/>
                  <a:pt x="6280334" y="2729984"/>
                  <a:pt x="6297273" y="2750630"/>
                </a:cubicBezTo>
                <a:cubicBezTo>
                  <a:pt x="6352269" y="2828702"/>
                  <a:pt x="6417320" y="2885913"/>
                  <a:pt x="6490957" y="2931513"/>
                </a:cubicBezTo>
                <a:cubicBezTo>
                  <a:pt x="6512925" y="2941727"/>
                  <a:pt x="6536982" y="2960010"/>
                  <a:pt x="6529012" y="2988936"/>
                </a:cubicBezTo>
                <a:cubicBezTo>
                  <a:pt x="6521046" y="3017861"/>
                  <a:pt x="6487975" y="3024474"/>
                  <a:pt x="6463069" y="3032751"/>
                </a:cubicBezTo>
                <a:cubicBezTo>
                  <a:pt x="6458466" y="3029901"/>
                  <a:pt x="6450306" y="3028233"/>
                  <a:pt x="6445705" y="3025385"/>
                </a:cubicBezTo>
                <a:cubicBezTo>
                  <a:pt x="6429382" y="3022049"/>
                  <a:pt x="6410547" y="3023933"/>
                  <a:pt x="6399445" y="3040759"/>
                </a:cubicBezTo>
                <a:cubicBezTo>
                  <a:pt x="6383532" y="3061378"/>
                  <a:pt x="6366263" y="3069307"/>
                  <a:pt x="6348945" y="3069589"/>
                </a:cubicBezTo>
                <a:lnTo>
                  <a:pt x="6336775" y="3067384"/>
                </a:lnTo>
                <a:lnTo>
                  <a:pt x="6328075" y="3061187"/>
                </a:lnTo>
                <a:cubicBezTo>
                  <a:pt x="6319493" y="3055075"/>
                  <a:pt x="6316471" y="3053332"/>
                  <a:pt x="6318845" y="3056244"/>
                </a:cubicBezTo>
                <a:cubicBezTo>
                  <a:pt x="6318683" y="3056536"/>
                  <a:pt x="6318683" y="3056536"/>
                  <a:pt x="6318683" y="3056536"/>
                </a:cubicBezTo>
                <a:cubicBezTo>
                  <a:pt x="6310103" y="3050425"/>
                  <a:pt x="6306918" y="3048972"/>
                  <a:pt x="6301198" y="3044898"/>
                </a:cubicBezTo>
                <a:cubicBezTo>
                  <a:pt x="6295477" y="3040824"/>
                  <a:pt x="6295800" y="3040240"/>
                  <a:pt x="6293103" y="3037911"/>
                </a:cubicBezTo>
                <a:cubicBezTo>
                  <a:pt x="6287706" y="3033253"/>
                  <a:pt x="6285331" y="3030341"/>
                  <a:pt x="6276749" y="3024230"/>
                </a:cubicBezTo>
                <a:cubicBezTo>
                  <a:pt x="6270868" y="3020448"/>
                  <a:pt x="6271191" y="3019864"/>
                  <a:pt x="6271354" y="3019571"/>
                </a:cubicBezTo>
                <a:cubicBezTo>
                  <a:pt x="6271515" y="3019280"/>
                  <a:pt x="6271839" y="3018696"/>
                  <a:pt x="6272163" y="3018113"/>
                </a:cubicBezTo>
                <a:cubicBezTo>
                  <a:pt x="6260721" y="3009964"/>
                  <a:pt x="6249603" y="3001233"/>
                  <a:pt x="6240213" y="2996581"/>
                </a:cubicBezTo>
                <a:cubicBezTo>
                  <a:pt x="6237353" y="2994544"/>
                  <a:pt x="6231632" y="2990471"/>
                  <a:pt x="6228772" y="2988433"/>
                </a:cubicBezTo>
                <a:cubicBezTo>
                  <a:pt x="6217329" y="2980284"/>
                  <a:pt x="6205888" y="2972137"/>
                  <a:pt x="6194285" y="2964280"/>
                </a:cubicBezTo>
                <a:cubicBezTo>
                  <a:pt x="6188403" y="2960498"/>
                  <a:pt x="6182196" y="2957300"/>
                  <a:pt x="6173939" y="2950606"/>
                </a:cubicBezTo>
                <a:cubicBezTo>
                  <a:pt x="6168542" y="2945949"/>
                  <a:pt x="6159961" y="2939837"/>
                  <a:pt x="6157263" y="2937507"/>
                </a:cubicBezTo>
                <a:cubicBezTo>
                  <a:pt x="6149167" y="2930521"/>
                  <a:pt x="6140748" y="2924117"/>
                  <a:pt x="6132329" y="2917716"/>
                </a:cubicBezTo>
                <a:cubicBezTo>
                  <a:pt x="6129468" y="2915678"/>
                  <a:pt x="6129468" y="2915678"/>
                  <a:pt x="6126770" y="2913349"/>
                </a:cubicBezTo>
                <a:cubicBezTo>
                  <a:pt x="6121374" y="2908692"/>
                  <a:pt x="6118675" y="2906363"/>
                  <a:pt x="6112468" y="2903164"/>
                </a:cubicBezTo>
                <a:cubicBezTo>
                  <a:pt x="6106585" y="2899382"/>
                  <a:pt x="6095630" y="2890358"/>
                  <a:pt x="6098490" y="2892396"/>
                </a:cubicBezTo>
                <a:cubicBezTo>
                  <a:pt x="6098814" y="2891812"/>
                  <a:pt x="6101837" y="2893556"/>
                  <a:pt x="6107557" y="2897631"/>
                </a:cubicBezTo>
                <a:cubicBezTo>
                  <a:pt x="6110418" y="2899667"/>
                  <a:pt x="6110418" y="2899667"/>
                  <a:pt x="6113278" y="2901706"/>
                </a:cubicBezTo>
                <a:cubicBezTo>
                  <a:pt x="6113278" y="2901706"/>
                  <a:pt x="6116300" y="2903451"/>
                  <a:pt x="6116462" y="2903158"/>
                </a:cubicBezTo>
                <a:cubicBezTo>
                  <a:pt x="6113764" y="2900829"/>
                  <a:pt x="6113764" y="2900829"/>
                  <a:pt x="6110903" y="2898792"/>
                </a:cubicBezTo>
                <a:cubicBezTo>
                  <a:pt x="6105183" y="2894718"/>
                  <a:pt x="6096603" y="2888606"/>
                  <a:pt x="6088020" y="2882496"/>
                </a:cubicBezTo>
                <a:cubicBezTo>
                  <a:pt x="6082300" y="2878421"/>
                  <a:pt x="6073719" y="2872312"/>
                  <a:pt x="6073233" y="2873187"/>
                </a:cubicBezTo>
                <a:cubicBezTo>
                  <a:pt x="6073233" y="2873187"/>
                  <a:pt x="6067512" y="2869112"/>
                  <a:pt x="6067512" y="2869112"/>
                </a:cubicBezTo>
                <a:cubicBezTo>
                  <a:pt x="6058769" y="2863293"/>
                  <a:pt x="6056395" y="2860381"/>
                  <a:pt x="6050512" y="2856599"/>
                </a:cubicBezTo>
                <a:cubicBezTo>
                  <a:pt x="6050512" y="2856599"/>
                  <a:pt x="6050512" y="2856599"/>
                  <a:pt x="6047489" y="2854854"/>
                </a:cubicBezTo>
                <a:cubicBezTo>
                  <a:pt x="6046519" y="2856605"/>
                  <a:pt x="6046519" y="2856605"/>
                  <a:pt x="6032216" y="2846421"/>
                </a:cubicBezTo>
                <a:cubicBezTo>
                  <a:pt x="6023635" y="2840309"/>
                  <a:pt x="6020612" y="2838564"/>
                  <a:pt x="6017428" y="2837110"/>
                </a:cubicBezTo>
                <a:cubicBezTo>
                  <a:pt x="6020288" y="2839147"/>
                  <a:pt x="6020127" y="2839440"/>
                  <a:pt x="6022825" y="2841768"/>
                </a:cubicBezTo>
                <a:cubicBezTo>
                  <a:pt x="6028222" y="2846427"/>
                  <a:pt x="6033781" y="2850793"/>
                  <a:pt x="6036318" y="2853413"/>
                </a:cubicBezTo>
                <a:cubicBezTo>
                  <a:pt x="6036075" y="2853851"/>
                  <a:pt x="6038098" y="2855599"/>
                  <a:pt x="6040857" y="2857818"/>
                </a:cubicBezTo>
                <a:lnTo>
                  <a:pt x="6042491" y="2859139"/>
                </a:lnTo>
                <a:lnTo>
                  <a:pt x="6040075" y="2858016"/>
                </a:lnTo>
                <a:lnTo>
                  <a:pt x="6037715" y="2858075"/>
                </a:lnTo>
                <a:lnTo>
                  <a:pt x="6031028" y="2853058"/>
                </a:lnTo>
                <a:cubicBezTo>
                  <a:pt x="6028505" y="2851312"/>
                  <a:pt x="6026279" y="2849930"/>
                  <a:pt x="6026117" y="2850221"/>
                </a:cubicBezTo>
                <a:cubicBezTo>
                  <a:pt x="6025631" y="2851098"/>
                  <a:pt x="6017373" y="2844402"/>
                  <a:pt x="6014189" y="2842949"/>
                </a:cubicBezTo>
                <a:cubicBezTo>
                  <a:pt x="6011491" y="2840620"/>
                  <a:pt x="6006094" y="2835962"/>
                  <a:pt x="6000536" y="2831597"/>
                </a:cubicBezTo>
                <a:cubicBezTo>
                  <a:pt x="5995301" y="2826647"/>
                  <a:pt x="5986558" y="2820827"/>
                  <a:pt x="5983049" y="2819958"/>
                </a:cubicBezTo>
                <a:cubicBezTo>
                  <a:pt x="5980026" y="2818214"/>
                  <a:pt x="5980026" y="2818214"/>
                  <a:pt x="5977167" y="2816177"/>
                </a:cubicBezTo>
                <a:cubicBezTo>
                  <a:pt x="5971446" y="2812103"/>
                  <a:pt x="5968586" y="2810066"/>
                  <a:pt x="5963026" y="2805700"/>
                </a:cubicBezTo>
                <a:cubicBezTo>
                  <a:pt x="5957468" y="2801334"/>
                  <a:pt x="5949210" y="2794639"/>
                  <a:pt x="5943328" y="2790858"/>
                </a:cubicBezTo>
                <a:cubicBezTo>
                  <a:pt x="5931562" y="2783293"/>
                  <a:pt x="5923144" y="2776889"/>
                  <a:pt x="5914563" y="2770779"/>
                </a:cubicBezTo>
                <a:cubicBezTo>
                  <a:pt x="5908842" y="2766705"/>
                  <a:pt x="5908680" y="2766996"/>
                  <a:pt x="5905495" y="2765543"/>
                </a:cubicBezTo>
                <a:cubicBezTo>
                  <a:pt x="5905333" y="2765836"/>
                  <a:pt x="5902474" y="2763798"/>
                  <a:pt x="5896914" y="2759433"/>
                </a:cubicBezTo>
                <a:cubicBezTo>
                  <a:pt x="5897076" y="2759140"/>
                  <a:pt x="5897238" y="2758847"/>
                  <a:pt x="5897400" y="2758557"/>
                </a:cubicBezTo>
                <a:cubicBezTo>
                  <a:pt x="5897885" y="2757680"/>
                  <a:pt x="5909165" y="2766121"/>
                  <a:pt x="5909814" y="2764954"/>
                </a:cubicBezTo>
                <a:cubicBezTo>
                  <a:pt x="5907277" y="2762333"/>
                  <a:pt x="5912998" y="2766407"/>
                  <a:pt x="5918557" y="2770773"/>
                </a:cubicBezTo>
                <a:cubicBezTo>
                  <a:pt x="5918557" y="2770773"/>
                  <a:pt x="5918394" y="2771065"/>
                  <a:pt x="5918394" y="2771065"/>
                </a:cubicBezTo>
                <a:cubicBezTo>
                  <a:pt x="5921093" y="2773394"/>
                  <a:pt x="5923791" y="2775722"/>
                  <a:pt x="5926652" y="2777759"/>
                </a:cubicBezTo>
                <a:cubicBezTo>
                  <a:pt x="5932534" y="2781542"/>
                  <a:pt x="5929836" y="2779212"/>
                  <a:pt x="5932858" y="2780957"/>
                </a:cubicBezTo>
                <a:cubicBezTo>
                  <a:pt x="5935880" y="2782703"/>
                  <a:pt x="5944623" y="2788522"/>
                  <a:pt x="5939226" y="2783865"/>
                </a:cubicBezTo>
                <a:cubicBezTo>
                  <a:pt x="5936690" y="2781242"/>
                  <a:pt x="5937014" y="2780658"/>
                  <a:pt x="5931455" y="2776293"/>
                </a:cubicBezTo>
                <a:cubicBezTo>
                  <a:pt x="5922875" y="2770183"/>
                  <a:pt x="5917316" y="2765815"/>
                  <a:pt x="5911433" y="2762034"/>
                </a:cubicBezTo>
                <a:cubicBezTo>
                  <a:pt x="5905550" y="2758252"/>
                  <a:pt x="5905550" y="2758252"/>
                  <a:pt x="5899991" y="2753886"/>
                </a:cubicBezTo>
                <a:cubicBezTo>
                  <a:pt x="5897292" y="2751557"/>
                  <a:pt x="5894433" y="2749520"/>
                  <a:pt x="5888550" y="2745738"/>
                </a:cubicBezTo>
                <a:cubicBezTo>
                  <a:pt x="5876784" y="2738174"/>
                  <a:pt x="5868204" y="2732063"/>
                  <a:pt x="5857086" y="2723331"/>
                </a:cubicBezTo>
                <a:cubicBezTo>
                  <a:pt x="5851527" y="2718965"/>
                  <a:pt x="5845806" y="2714891"/>
                  <a:pt x="5842946" y="2712854"/>
                </a:cubicBezTo>
                <a:cubicBezTo>
                  <a:pt x="5836902" y="2709364"/>
                  <a:pt x="5828321" y="2703253"/>
                  <a:pt x="5819739" y="2697142"/>
                </a:cubicBezTo>
                <a:cubicBezTo>
                  <a:pt x="5814018" y="2693067"/>
                  <a:pt x="5814018" y="2693067"/>
                  <a:pt x="5813694" y="2693652"/>
                </a:cubicBezTo>
                <a:cubicBezTo>
                  <a:pt x="5810348" y="2692491"/>
                  <a:pt x="5807488" y="2690453"/>
                  <a:pt x="5802090" y="2685796"/>
                </a:cubicBezTo>
                <a:cubicBezTo>
                  <a:pt x="5796695" y="2681137"/>
                  <a:pt x="5788114" y="2675026"/>
                  <a:pt x="5785576" y="2672406"/>
                </a:cubicBezTo>
                <a:cubicBezTo>
                  <a:pt x="5782878" y="2670077"/>
                  <a:pt x="5780018" y="2668040"/>
                  <a:pt x="5777157" y="2666003"/>
                </a:cubicBezTo>
                <a:cubicBezTo>
                  <a:pt x="5768090" y="2660768"/>
                  <a:pt x="5754113" y="2649998"/>
                  <a:pt x="5745208" y="2644471"/>
                </a:cubicBezTo>
                <a:cubicBezTo>
                  <a:pt x="5742185" y="2642727"/>
                  <a:pt x="5739486" y="2640398"/>
                  <a:pt x="5736140" y="2639236"/>
                </a:cubicBezTo>
                <a:cubicBezTo>
                  <a:pt x="5732956" y="2637783"/>
                  <a:pt x="5724861" y="2630797"/>
                  <a:pt x="5718654" y="2627598"/>
                </a:cubicBezTo>
                <a:cubicBezTo>
                  <a:pt x="5721190" y="2630220"/>
                  <a:pt x="5726426" y="2635168"/>
                  <a:pt x="5735006" y="2641280"/>
                </a:cubicBezTo>
                <a:cubicBezTo>
                  <a:pt x="5743750" y="2647099"/>
                  <a:pt x="5746287" y="2649721"/>
                  <a:pt x="5748823" y="2652340"/>
                </a:cubicBezTo>
                <a:cubicBezTo>
                  <a:pt x="5748661" y="2652633"/>
                  <a:pt x="5751360" y="2654962"/>
                  <a:pt x="5754382" y="2656706"/>
                </a:cubicBezTo>
                <a:cubicBezTo>
                  <a:pt x="5757405" y="2658452"/>
                  <a:pt x="5763125" y="2662526"/>
                  <a:pt x="5769008" y="2666307"/>
                </a:cubicBezTo>
                <a:cubicBezTo>
                  <a:pt x="5774728" y="2670381"/>
                  <a:pt x="5769332" y="2665724"/>
                  <a:pt x="5772516" y="2667177"/>
                </a:cubicBezTo>
                <a:cubicBezTo>
                  <a:pt x="5772677" y="2666885"/>
                  <a:pt x="5772677" y="2666885"/>
                  <a:pt x="5775537" y="2668922"/>
                </a:cubicBezTo>
                <a:cubicBezTo>
                  <a:pt x="5775214" y="2669506"/>
                  <a:pt x="5775052" y="2669797"/>
                  <a:pt x="5774728" y="2670381"/>
                </a:cubicBezTo>
                <a:cubicBezTo>
                  <a:pt x="5774566" y="2670674"/>
                  <a:pt x="5774404" y="2670966"/>
                  <a:pt x="5780125" y="2675039"/>
                </a:cubicBezTo>
                <a:cubicBezTo>
                  <a:pt x="5785846" y="2679113"/>
                  <a:pt x="5793942" y="2686100"/>
                  <a:pt x="5802846" y="2691627"/>
                </a:cubicBezTo>
                <a:cubicBezTo>
                  <a:pt x="5802846" y="2691627"/>
                  <a:pt x="5802090" y="2691191"/>
                  <a:pt x="5801693" y="2691010"/>
                </a:cubicBezTo>
                <a:cubicBezTo>
                  <a:pt x="5801294" y="2690827"/>
                  <a:pt x="5801254" y="2690901"/>
                  <a:pt x="5802684" y="2691920"/>
                </a:cubicBezTo>
                <a:lnTo>
                  <a:pt x="5803117" y="2692169"/>
                </a:lnTo>
                <a:lnTo>
                  <a:pt x="5804735" y="2695415"/>
                </a:lnTo>
                <a:cubicBezTo>
                  <a:pt x="5810131" y="2700073"/>
                  <a:pt x="5815528" y="2704733"/>
                  <a:pt x="5815042" y="2705608"/>
                </a:cubicBezTo>
                <a:cubicBezTo>
                  <a:pt x="5806462" y="2699497"/>
                  <a:pt x="5795182" y="2691056"/>
                  <a:pt x="5789137" y="2687566"/>
                </a:cubicBezTo>
                <a:cubicBezTo>
                  <a:pt x="5780394" y="2681747"/>
                  <a:pt x="5771812" y="2675636"/>
                  <a:pt x="5763232" y="2669525"/>
                </a:cubicBezTo>
                <a:cubicBezTo>
                  <a:pt x="5751953" y="2661085"/>
                  <a:pt x="5743695" y="2654391"/>
                  <a:pt x="5731767" y="2647118"/>
                </a:cubicBezTo>
                <a:cubicBezTo>
                  <a:pt x="5728907" y="2645081"/>
                  <a:pt x="5726209" y="2642753"/>
                  <a:pt x="5723350" y="2640716"/>
                </a:cubicBezTo>
                <a:cubicBezTo>
                  <a:pt x="5712070" y="2632276"/>
                  <a:pt x="5700790" y="2623835"/>
                  <a:pt x="5689024" y="2616272"/>
                </a:cubicBezTo>
                <a:cubicBezTo>
                  <a:pt x="5686002" y="2614526"/>
                  <a:pt x="5683142" y="2612488"/>
                  <a:pt x="5683142" y="2612488"/>
                </a:cubicBezTo>
                <a:cubicBezTo>
                  <a:pt x="5675047" y="2605503"/>
                  <a:pt x="5666304" y="2599684"/>
                  <a:pt x="5657722" y="2593572"/>
                </a:cubicBezTo>
                <a:cubicBezTo>
                  <a:pt x="5640560" y="2581350"/>
                  <a:pt x="5623398" y="2569128"/>
                  <a:pt x="5606235" y="2556906"/>
                </a:cubicBezTo>
                <a:cubicBezTo>
                  <a:pt x="5600515" y="2552832"/>
                  <a:pt x="5594633" y="2549050"/>
                  <a:pt x="5591934" y="2546721"/>
                </a:cubicBezTo>
                <a:cubicBezTo>
                  <a:pt x="5586538" y="2542064"/>
                  <a:pt x="5580655" y="2538282"/>
                  <a:pt x="5574771" y="2534499"/>
                </a:cubicBezTo>
                <a:cubicBezTo>
                  <a:pt x="5565867" y="2528972"/>
                  <a:pt x="5551565" y="2518788"/>
                  <a:pt x="5543469" y="2511800"/>
                </a:cubicBezTo>
                <a:cubicBezTo>
                  <a:pt x="5535374" y="2504813"/>
                  <a:pt x="5526631" y="2498994"/>
                  <a:pt x="5517726" y="2493467"/>
                </a:cubicBezTo>
                <a:cubicBezTo>
                  <a:pt x="5508984" y="2487648"/>
                  <a:pt x="5500079" y="2482121"/>
                  <a:pt x="5491983" y="2475134"/>
                </a:cubicBezTo>
                <a:cubicBezTo>
                  <a:pt x="5492144" y="2474842"/>
                  <a:pt x="5486262" y="2471060"/>
                  <a:pt x="5483403" y="2469023"/>
                </a:cubicBezTo>
                <a:cubicBezTo>
                  <a:pt x="5469101" y="2458839"/>
                  <a:pt x="5454798" y="2448653"/>
                  <a:pt x="5440334" y="2438760"/>
                </a:cubicBezTo>
                <a:cubicBezTo>
                  <a:pt x="5434452" y="2434978"/>
                  <a:pt x="5431592" y="2432941"/>
                  <a:pt x="5431268" y="2433525"/>
                </a:cubicBezTo>
                <a:cubicBezTo>
                  <a:pt x="5431106" y="2433817"/>
                  <a:pt x="5433642" y="2436437"/>
                  <a:pt x="5427922" y="2432364"/>
                </a:cubicBezTo>
                <a:cubicBezTo>
                  <a:pt x="5416318" y="2424508"/>
                  <a:pt x="5407250" y="2419272"/>
                  <a:pt x="5395809" y="2411125"/>
                </a:cubicBezTo>
                <a:cubicBezTo>
                  <a:pt x="5384368" y="2402976"/>
                  <a:pt x="5384206" y="2403268"/>
                  <a:pt x="5373250" y="2394245"/>
                </a:cubicBezTo>
                <a:cubicBezTo>
                  <a:pt x="5370390" y="2392207"/>
                  <a:pt x="5370390" y="2392207"/>
                  <a:pt x="5370390" y="2392207"/>
                </a:cubicBezTo>
                <a:cubicBezTo>
                  <a:pt x="5364345" y="2388717"/>
                  <a:pt x="5355926" y="2382314"/>
                  <a:pt x="5350045" y="2378533"/>
                </a:cubicBezTo>
                <a:cubicBezTo>
                  <a:pt x="5332557" y="2366894"/>
                  <a:pt x="5332557" y="2366894"/>
                  <a:pt x="5318903" y="2355541"/>
                </a:cubicBezTo>
                <a:cubicBezTo>
                  <a:pt x="5318903" y="2355541"/>
                  <a:pt x="5313182" y="2351467"/>
                  <a:pt x="5313182" y="2351467"/>
                </a:cubicBezTo>
                <a:cubicBezTo>
                  <a:pt x="5309351" y="2351182"/>
                  <a:pt x="5301417" y="2343903"/>
                  <a:pt x="5292836" y="2337793"/>
                </a:cubicBezTo>
                <a:cubicBezTo>
                  <a:pt x="5290138" y="2335464"/>
                  <a:pt x="5284255" y="2331682"/>
                  <a:pt x="5284578" y="2331098"/>
                </a:cubicBezTo>
                <a:cubicBezTo>
                  <a:pt x="5287763" y="2332551"/>
                  <a:pt x="5290461" y="2334880"/>
                  <a:pt x="5293484" y="2336625"/>
                </a:cubicBezTo>
                <a:cubicBezTo>
                  <a:pt x="5301904" y="2343028"/>
                  <a:pt x="5310485" y="2349139"/>
                  <a:pt x="5313993" y="2350007"/>
                </a:cubicBezTo>
                <a:cubicBezTo>
                  <a:pt x="5311132" y="2347972"/>
                  <a:pt x="5305249" y="2344189"/>
                  <a:pt x="5305573" y="2343605"/>
                </a:cubicBezTo>
                <a:cubicBezTo>
                  <a:pt x="5302876" y="2341276"/>
                  <a:pt x="5305898" y="2343022"/>
                  <a:pt x="5311618" y="2347096"/>
                </a:cubicBezTo>
                <a:cubicBezTo>
                  <a:pt x="5317338" y="2351169"/>
                  <a:pt x="5320361" y="2352914"/>
                  <a:pt x="5320522" y="2352622"/>
                </a:cubicBezTo>
                <a:cubicBezTo>
                  <a:pt x="5323546" y="2354367"/>
                  <a:pt x="5320847" y="2352039"/>
                  <a:pt x="5320685" y="2352331"/>
                </a:cubicBezTo>
                <a:cubicBezTo>
                  <a:pt x="5320685" y="2352331"/>
                  <a:pt x="5317825" y="2350294"/>
                  <a:pt x="5317825" y="2350294"/>
                </a:cubicBezTo>
                <a:cubicBezTo>
                  <a:pt x="5306384" y="2342145"/>
                  <a:pt x="5294780" y="2334290"/>
                  <a:pt x="5283500" y="2325849"/>
                </a:cubicBezTo>
                <a:cubicBezTo>
                  <a:pt x="5275243" y="2319154"/>
                  <a:pt x="5263639" y="2311299"/>
                  <a:pt x="5255058" y="2305187"/>
                </a:cubicBezTo>
                <a:cubicBezTo>
                  <a:pt x="5248851" y="2301990"/>
                  <a:pt x="5237896" y="2292964"/>
                  <a:pt x="5226132" y="2285401"/>
                </a:cubicBezTo>
                <a:cubicBezTo>
                  <a:pt x="5217064" y="2280166"/>
                  <a:pt x="5212153" y="2274632"/>
                  <a:pt x="5200711" y="2266485"/>
                </a:cubicBezTo>
                <a:cubicBezTo>
                  <a:pt x="5200711" y="2266485"/>
                  <a:pt x="5200711" y="2266485"/>
                  <a:pt x="5197852" y="2264448"/>
                </a:cubicBezTo>
                <a:cubicBezTo>
                  <a:pt x="5197690" y="2264739"/>
                  <a:pt x="5200387" y="2267068"/>
                  <a:pt x="5194505" y="2263287"/>
                </a:cubicBezTo>
                <a:cubicBezTo>
                  <a:pt x="5191645" y="2261251"/>
                  <a:pt x="5188784" y="2259213"/>
                  <a:pt x="5189108" y="2258629"/>
                </a:cubicBezTo>
                <a:cubicBezTo>
                  <a:pt x="5186248" y="2256591"/>
                  <a:pt x="5180527" y="2252516"/>
                  <a:pt x="5177666" y="2250480"/>
                </a:cubicBezTo>
                <a:cubicBezTo>
                  <a:pt x="5174806" y="2248444"/>
                  <a:pt x="5171945" y="2246406"/>
                  <a:pt x="5172107" y="2246114"/>
                </a:cubicBezTo>
                <a:cubicBezTo>
                  <a:pt x="5163689" y="2239712"/>
                  <a:pt x="5157482" y="2236513"/>
                  <a:pt x="5148739" y="2230694"/>
                </a:cubicBezTo>
                <a:cubicBezTo>
                  <a:pt x="5148578" y="2230987"/>
                  <a:pt x="5151276" y="2233315"/>
                  <a:pt x="5145393" y="2229533"/>
                </a:cubicBezTo>
                <a:cubicBezTo>
                  <a:pt x="5142533" y="2227496"/>
                  <a:pt x="5136812" y="2223423"/>
                  <a:pt x="5133950" y="2221385"/>
                </a:cubicBezTo>
                <a:cubicBezTo>
                  <a:pt x="5131415" y="2218764"/>
                  <a:pt x="5134599" y="2220216"/>
                  <a:pt x="5132062" y="2217596"/>
                </a:cubicBezTo>
                <a:cubicBezTo>
                  <a:pt x="5132386" y="2217012"/>
                  <a:pt x="5132386" y="2217012"/>
                  <a:pt x="5126666" y="2212939"/>
                </a:cubicBezTo>
                <a:cubicBezTo>
                  <a:pt x="5123805" y="2210901"/>
                  <a:pt x="5120945" y="2208865"/>
                  <a:pt x="5115224" y="2204790"/>
                </a:cubicBezTo>
                <a:cubicBezTo>
                  <a:pt x="5112363" y="2202754"/>
                  <a:pt x="5106643" y="2198681"/>
                  <a:pt x="5103782" y="2196642"/>
                </a:cubicBezTo>
                <a:cubicBezTo>
                  <a:pt x="5100923" y="2194606"/>
                  <a:pt x="5098062" y="2192569"/>
                  <a:pt x="5098224" y="2192277"/>
                </a:cubicBezTo>
                <a:cubicBezTo>
                  <a:pt x="5090290" y="2184998"/>
                  <a:pt x="5090290" y="2184998"/>
                  <a:pt x="5081710" y="2178887"/>
                </a:cubicBezTo>
                <a:cubicBezTo>
                  <a:pt x="5070269" y="2170740"/>
                  <a:pt x="5070269" y="2170740"/>
                  <a:pt x="5076636" y="2173645"/>
                </a:cubicBezTo>
                <a:cubicBezTo>
                  <a:pt x="5070915" y="2169572"/>
                  <a:pt x="5059636" y="2161131"/>
                  <a:pt x="5056614" y="2159386"/>
                </a:cubicBezTo>
                <a:cubicBezTo>
                  <a:pt x="5053268" y="2158224"/>
                  <a:pt x="5047061" y="2155026"/>
                  <a:pt x="5049436" y="2157938"/>
                </a:cubicBezTo>
                <a:cubicBezTo>
                  <a:pt x="5049436" y="2157938"/>
                  <a:pt x="5049274" y="2158231"/>
                  <a:pt x="5046252" y="2156487"/>
                </a:cubicBezTo>
                <a:cubicBezTo>
                  <a:pt x="5035620" y="2146878"/>
                  <a:pt x="5020994" y="2137278"/>
                  <a:pt x="5006692" y="2127093"/>
                </a:cubicBezTo>
                <a:cubicBezTo>
                  <a:pt x="5001134" y="2122726"/>
                  <a:pt x="4995251" y="2118944"/>
                  <a:pt x="4986670" y="2112835"/>
                </a:cubicBezTo>
                <a:cubicBezTo>
                  <a:pt x="4986508" y="2113126"/>
                  <a:pt x="4983648" y="2111089"/>
                  <a:pt x="4983648" y="2111089"/>
                </a:cubicBezTo>
                <a:cubicBezTo>
                  <a:pt x="4978251" y="2106431"/>
                  <a:pt x="4969507" y="2100611"/>
                  <a:pt x="4964110" y="2095952"/>
                </a:cubicBezTo>
                <a:cubicBezTo>
                  <a:pt x="4952830" y="2087515"/>
                  <a:pt x="4941065" y="2079950"/>
                  <a:pt x="4937557" y="2079080"/>
                </a:cubicBezTo>
                <a:cubicBezTo>
                  <a:pt x="4937395" y="2079373"/>
                  <a:pt x="4934373" y="2077627"/>
                  <a:pt x="4931513" y="2075590"/>
                </a:cubicBezTo>
                <a:cubicBezTo>
                  <a:pt x="4928490" y="2073845"/>
                  <a:pt x="4925630" y="2071808"/>
                  <a:pt x="4925953" y="2071224"/>
                </a:cubicBezTo>
                <a:cubicBezTo>
                  <a:pt x="4914513" y="2063076"/>
                  <a:pt x="4908307" y="2059879"/>
                  <a:pt x="4899563" y="2054059"/>
                </a:cubicBezTo>
                <a:cubicBezTo>
                  <a:pt x="4899239" y="2054642"/>
                  <a:pt x="4896217" y="2052897"/>
                  <a:pt x="4890658" y="2048531"/>
                </a:cubicBezTo>
                <a:cubicBezTo>
                  <a:pt x="4879216" y="2040383"/>
                  <a:pt x="4867289" y="2033112"/>
                  <a:pt x="4856010" y="2024671"/>
                </a:cubicBezTo>
                <a:cubicBezTo>
                  <a:pt x="4853150" y="2022635"/>
                  <a:pt x="4852988" y="2022926"/>
                  <a:pt x="4852826" y="2023218"/>
                </a:cubicBezTo>
                <a:cubicBezTo>
                  <a:pt x="4852826" y="2023218"/>
                  <a:pt x="4852664" y="2023510"/>
                  <a:pt x="4855523" y="2025548"/>
                </a:cubicBezTo>
                <a:cubicBezTo>
                  <a:pt x="4861244" y="2029621"/>
                  <a:pt x="4864105" y="2031658"/>
                  <a:pt x="4866965" y="2033696"/>
                </a:cubicBezTo>
                <a:cubicBezTo>
                  <a:pt x="4869826" y="2035732"/>
                  <a:pt x="4872686" y="2037770"/>
                  <a:pt x="4875384" y="2040098"/>
                </a:cubicBezTo>
                <a:cubicBezTo>
                  <a:pt x="4877760" y="2043011"/>
                  <a:pt x="4886177" y="2049413"/>
                  <a:pt x="4894760" y="2055525"/>
                </a:cubicBezTo>
                <a:cubicBezTo>
                  <a:pt x="4900481" y="2059599"/>
                  <a:pt x="4906201" y="2063673"/>
                  <a:pt x="4914782" y="2069784"/>
                </a:cubicBezTo>
                <a:cubicBezTo>
                  <a:pt x="4915268" y="2068908"/>
                  <a:pt x="4923525" y="2075602"/>
                  <a:pt x="4926547" y="2077348"/>
                </a:cubicBezTo>
                <a:cubicBezTo>
                  <a:pt x="4943710" y="2089571"/>
                  <a:pt x="4963732" y="2103830"/>
                  <a:pt x="4980895" y="2116051"/>
                </a:cubicBezTo>
                <a:cubicBezTo>
                  <a:pt x="4981056" y="2115760"/>
                  <a:pt x="4984079" y="2117504"/>
                  <a:pt x="4986777" y="2119834"/>
                </a:cubicBezTo>
                <a:cubicBezTo>
                  <a:pt x="4989636" y="2121871"/>
                  <a:pt x="4989636" y="2121871"/>
                  <a:pt x="4989475" y="2122162"/>
                </a:cubicBezTo>
                <a:cubicBezTo>
                  <a:pt x="4989313" y="2122453"/>
                  <a:pt x="4989151" y="2122746"/>
                  <a:pt x="4988989" y="2123037"/>
                </a:cubicBezTo>
                <a:cubicBezTo>
                  <a:pt x="5012034" y="2139042"/>
                  <a:pt x="5031571" y="2154176"/>
                  <a:pt x="5054454" y="2170474"/>
                </a:cubicBezTo>
                <a:cubicBezTo>
                  <a:pt x="5060499" y="2173962"/>
                  <a:pt x="5066220" y="2178038"/>
                  <a:pt x="5071616" y="2182696"/>
                </a:cubicBezTo>
                <a:cubicBezTo>
                  <a:pt x="5094500" y="2198992"/>
                  <a:pt x="5120242" y="2217323"/>
                  <a:pt x="5143126" y="2233620"/>
                </a:cubicBezTo>
                <a:cubicBezTo>
                  <a:pt x="5143287" y="2233328"/>
                  <a:pt x="5143449" y="2233036"/>
                  <a:pt x="5143449" y="2233036"/>
                </a:cubicBezTo>
                <a:cubicBezTo>
                  <a:pt x="5157752" y="2243222"/>
                  <a:pt x="5169192" y="2251370"/>
                  <a:pt x="5180634" y="2259517"/>
                </a:cubicBezTo>
                <a:cubicBezTo>
                  <a:pt x="5180634" y="2259517"/>
                  <a:pt x="5183332" y="2261847"/>
                  <a:pt x="5183171" y="2262138"/>
                </a:cubicBezTo>
                <a:cubicBezTo>
                  <a:pt x="5186031" y="2264175"/>
                  <a:pt x="5194774" y="2269994"/>
                  <a:pt x="5194612" y="2270285"/>
                </a:cubicBezTo>
                <a:cubicBezTo>
                  <a:pt x="5196987" y="2273198"/>
                  <a:pt x="5202706" y="2277273"/>
                  <a:pt x="5205568" y="2279310"/>
                </a:cubicBezTo>
                <a:cubicBezTo>
                  <a:pt x="5217333" y="2286874"/>
                  <a:pt x="5225915" y="2292985"/>
                  <a:pt x="5237194" y="2301424"/>
                </a:cubicBezTo>
                <a:cubicBezTo>
                  <a:pt x="5239892" y="2303753"/>
                  <a:pt x="5245613" y="2307828"/>
                  <a:pt x="5248635" y="2309572"/>
                </a:cubicBezTo>
                <a:cubicBezTo>
                  <a:pt x="5257540" y="2315100"/>
                  <a:pt x="5265960" y="2321504"/>
                  <a:pt x="5274378" y="2327906"/>
                </a:cubicBezTo>
                <a:cubicBezTo>
                  <a:pt x="5276591" y="2331110"/>
                  <a:pt x="5285495" y="2336637"/>
                  <a:pt x="5291217" y="2340711"/>
                </a:cubicBezTo>
                <a:cubicBezTo>
                  <a:pt x="5305356" y="2351189"/>
                  <a:pt x="5316960" y="2359045"/>
                  <a:pt x="5328400" y="2367192"/>
                </a:cubicBezTo>
                <a:cubicBezTo>
                  <a:pt x="5342704" y="2377379"/>
                  <a:pt x="5354145" y="2385526"/>
                  <a:pt x="5365586" y="2393674"/>
                </a:cubicBezTo>
                <a:cubicBezTo>
                  <a:pt x="5376218" y="2403280"/>
                  <a:pt x="5388632" y="2409677"/>
                  <a:pt x="5399912" y="2418118"/>
                </a:cubicBezTo>
                <a:cubicBezTo>
                  <a:pt x="5402608" y="2420447"/>
                  <a:pt x="5408491" y="2424229"/>
                  <a:pt x="5408329" y="2424520"/>
                </a:cubicBezTo>
                <a:cubicBezTo>
                  <a:pt x="5416587" y="2431214"/>
                  <a:pt x="5422470" y="2434997"/>
                  <a:pt x="5431051" y="2441108"/>
                </a:cubicBezTo>
                <a:cubicBezTo>
                  <a:pt x="5442491" y="2449256"/>
                  <a:pt x="5456957" y="2459150"/>
                  <a:pt x="5468237" y="2467590"/>
                </a:cubicBezTo>
                <a:cubicBezTo>
                  <a:pt x="5479515" y="2476029"/>
                  <a:pt x="5487934" y="2482432"/>
                  <a:pt x="5496677" y="2488251"/>
                </a:cubicBezTo>
                <a:cubicBezTo>
                  <a:pt x="5505259" y="2494363"/>
                  <a:pt x="5513515" y="2501058"/>
                  <a:pt x="5522097" y="2507167"/>
                </a:cubicBezTo>
                <a:cubicBezTo>
                  <a:pt x="5544981" y="2523464"/>
                  <a:pt x="5567863" y="2539760"/>
                  <a:pt x="5587886" y="2554020"/>
                </a:cubicBezTo>
                <a:lnTo>
                  <a:pt x="5613085" y="2572042"/>
                </a:lnTo>
                <a:lnTo>
                  <a:pt x="5605175" y="2567978"/>
                </a:lnTo>
                <a:cubicBezTo>
                  <a:pt x="5602099" y="2566328"/>
                  <a:pt x="5599238" y="2564292"/>
                  <a:pt x="5596378" y="2562255"/>
                </a:cubicBezTo>
                <a:cubicBezTo>
                  <a:pt x="5593518" y="2560218"/>
                  <a:pt x="5590657" y="2558181"/>
                  <a:pt x="5584937" y="2554107"/>
                </a:cubicBezTo>
                <a:cubicBezTo>
                  <a:pt x="5582076" y="2552070"/>
                  <a:pt x="5581861" y="2552458"/>
                  <a:pt x="5581861" y="2552458"/>
                </a:cubicBezTo>
                <a:cubicBezTo>
                  <a:pt x="5581645" y="2552846"/>
                  <a:pt x="5581431" y="2553234"/>
                  <a:pt x="5584291" y="2555272"/>
                </a:cubicBezTo>
                <a:cubicBezTo>
                  <a:pt x="5595948" y="2563032"/>
                  <a:pt x="5606742" y="2572344"/>
                  <a:pt x="5618185" y="2580492"/>
                </a:cubicBezTo>
                <a:cubicBezTo>
                  <a:pt x="5624121" y="2584178"/>
                  <a:pt x="5626765" y="2586603"/>
                  <a:pt x="5626334" y="2587379"/>
                </a:cubicBezTo>
                <a:cubicBezTo>
                  <a:pt x="5634701" y="2593878"/>
                  <a:pt x="5639775" y="2599117"/>
                  <a:pt x="5651216" y="2607265"/>
                </a:cubicBezTo>
                <a:cubicBezTo>
                  <a:pt x="5651647" y="2606488"/>
                  <a:pt x="5654507" y="2608525"/>
                  <a:pt x="5657153" y="2610950"/>
                </a:cubicBezTo>
                <a:cubicBezTo>
                  <a:pt x="5660013" y="2612989"/>
                  <a:pt x="5662658" y="2615412"/>
                  <a:pt x="5662443" y="2615801"/>
                </a:cubicBezTo>
                <a:cubicBezTo>
                  <a:pt x="5664443" y="2619391"/>
                  <a:pt x="5675453" y="2628315"/>
                  <a:pt x="5687108" y="2636075"/>
                </a:cubicBezTo>
                <a:cubicBezTo>
                  <a:pt x="5693261" y="2639371"/>
                  <a:pt x="5701626" y="2645871"/>
                  <a:pt x="5707778" y="2649170"/>
                </a:cubicBezTo>
                <a:cubicBezTo>
                  <a:pt x="5707778" y="2649170"/>
                  <a:pt x="5710639" y="2651207"/>
                  <a:pt x="5710424" y="2651595"/>
                </a:cubicBezTo>
                <a:cubicBezTo>
                  <a:pt x="5719004" y="2657705"/>
                  <a:pt x="5724510" y="2662168"/>
                  <a:pt x="5730444" y="2665853"/>
                </a:cubicBezTo>
                <a:cubicBezTo>
                  <a:pt x="5744748" y="2676040"/>
                  <a:pt x="5758618" y="2687000"/>
                  <a:pt x="5771136" y="2693206"/>
                </a:cubicBezTo>
                <a:cubicBezTo>
                  <a:pt x="5773782" y="2695633"/>
                  <a:pt x="5773566" y="2696020"/>
                  <a:pt x="5773566" y="2696020"/>
                </a:cubicBezTo>
                <a:cubicBezTo>
                  <a:pt x="5770059" y="2695148"/>
                  <a:pt x="5775134" y="2700386"/>
                  <a:pt x="5777349" y="2703587"/>
                </a:cubicBezTo>
                <a:cubicBezTo>
                  <a:pt x="5779994" y="2706013"/>
                  <a:pt x="5791651" y="2713773"/>
                  <a:pt x="5797372" y="2717847"/>
                </a:cubicBezTo>
                <a:cubicBezTo>
                  <a:pt x="5792513" y="2712220"/>
                  <a:pt x="5792513" y="2712220"/>
                  <a:pt x="5803953" y="2720368"/>
                </a:cubicBezTo>
                <a:cubicBezTo>
                  <a:pt x="5812535" y="2726478"/>
                  <a:pt x="5812535" y="2726478"/>
                  <a:pt x="5821978" y="2731037"/>
                </a:cubicBezTo>
                <a:cubicBezTo>
                  <a:pt x="5822193" y="2730649"/>
                  <a:pt x="5825053" y="2732687"/>
                  <a:pt x="5827914" y="2734723"/>
                </a:cubicBezTo>
                <a:cubicBezTo>
                  <a:pt x="5830774" y="2736760"/>
                  <a:pt x="5836495" y="2740834"/>
                  <a:pt x="5839355" y="2742871"/>
                </a:cubicBezTo>
                <a:cubicBezTo>
                  <a:pt x="5845076" y="2746946"/>
                  <a:pt x="5847936" y="2748982"/>
                  <a:pt x="5850796" y="2751019"/>
                </a:cubicBezTo>
                <a:cubicBezTo>
                  <a:pt x="5856517" y="2755093"/>
                  <a:pt x="5856517" y="2755093"/>
                  <a:pt x="5856948" y="2754316"/>
                </a:cubicBezTo>
                <a:cubicBezTo>
                  <a:pt x="5860238" y="2755578"/>
                  <a:pt x="5857809" y="2752763"/>
                  <a:pt x="5861100" y="2754025"/>
                </a:cubicBezTo>
                <a:cubicBezTo>
                  <a:pt x="5863961" y="2756062"/>
                  <a:pt x="5869682" y="2760137"/>
                  <a:pt x="5872542" y="2762173"/>
                </a:cubicBezTo>
                <a:cubicBezTo>
                  <a:pt x="5878047" y="2766635"/>
                  <a:pt x="5874973" y="2764987"/>
                  <a:pt x="5874758" y="2765375"/>
                </a:cubicBezTo>
                <a:cubicBezTo>
                  <a:pt x="5883121" y="2771873"/>
                  <a:pt x="5888196" y="2777112"/>
                  <a:pt x="5896993" y="2782835"/>
                </a:cubicBezTo>
                <a:cubicBezTo>
                  <a:pt x="5897208" y="2782447"/>
                  <a:pt x="5900068" y="2784483"/>
                  <a:pt x="5902930" y="2786520"/>
                </a:cubicBezTo>
                <a:cubicBezTo>
                  <a:pt x="5905789" y="2788558"/>
                  <a:pt x="5911511" y="2792631"/>
                  <a:pt x="5914372" y="2794669"/>
                </a:cubicBezTo>
                <a:cubicBezTo>
                  <a:pt x="5914802" y="2793893"/>
                  <a:pt x="5917661" y="2795930"/>
                  <a:pt x="5920522" y="2797967"/>
                </a:cubicBezTo>
                <a:cubicBezTo>
                  <a:pt x="5926028" y="2802429"/>
                  <a:pt x="5922952" y="2800779"/>
                  <a:pt x="5922736" y="2801169"/>
                </a:cubicBezTo>
                <a:cubicBezTo>
                  <a:pt x="5925597" y="2803205"/>
                  <a:pt x="5925597" y="2803205"/>
                  <a:pt x="5925597" y="2803205"/>
                </a:cubicBezTo>
                <a:cubicBezTo>
                  <a:pt x="5937037" y="2811353"/>
                  <a:pt x="5943836" y="2813486"/>
                  <a:pt x="5951771" y="2820762"/>
                </a:cubicBezTo>
                <a:cubicBezTo>
                  <a:pt x="5962781" y="2829686"/>
                  <a:pt x="5974869" y="2836670"/>
                  <a:pt x="5979943" y="2841908"/>
                </a:cubicBezTo>
                <a:cubicBezTo>
                  <a:pt x="5988525" y="2848020"/>
                  <a:pt x="5999751" y="2856555"/>
                  <a:pt x="6008762" y="2861889"/>
                </a:cubicBezTo>
                <a:lnTo>
                  <a:pt x="6020443" y="2870208"/>
                </a:lnTo>
                <a:lnTo>
                  <a:pt x="6019005" y="2879251"/>
                </a:lnTo>
                <a:cubicBezTo>
                  <a:pt x="6021016" y="2885152"/>
                  <a:pt x="6024622" y="2891617"/>
                  <a:pt x="6026189" y="2897667"/>
                </a:cubicBezTo>
                <a:cubicBezTo>
                  <a:pt x="6039145" y="2932776"/>
                  <a:pt x="6055658" y="2966705"/>
                  <a:pt x="6068612" y="3001816"/>
                </a:cubicBezTo>
                <a:cubicBezTo>
                  <a:pt x="6075922" y="3030043"/>
                  <a:pt x="6097463" y="3053540"/>
                  <a:pt x="6090539" y="3086498"/>
                </a:cubicBezTo>
                <a:cubicBezTo>
                  <a:pt x="6089699" y="3094441"/>
                  <a:pt x="6088596" y="3101376"/>
                  <a:pt x="6087007" y="3106902"/>
                </a:cubicBezTo>
                <a:lnTo>
                  <a:pt x="6083251" y="3113849"/>
                </a:lnTo>
                <a:lnTo>
                  <a:pt x="6085287" y="3116009"/>
                </a:lnTo>
                <a:cubicBezTo>
                  <a:pt x="6120990" y="3154346"/>
                  <a:pt x="6154372" y="3195307"/>
                  <a:pt x="6172917" y="3249925"/>
                </a:cubicBezTo>
                <a:cubicBezTo>
                  <a:pt x="6176628" y="3266729"/>
                  <a:pt x="6187754" y="3279334"/>
                  <a:pt x="6198885" y="3296139"/>
                </a:cubicBezTo>
                <a:cubicBezTo>
                  <a:pt x="6184047" y="3312945"/>
                  <a:pt x="6165500" y="3312946"/>
                  <a:pt x="6150663" y="3333952"/>
                </a:cubicBezTo>
                <a:cubicBezTo>
                  <a:pt x="6139536" y="3352858"/>
                  <a:pt x="6120064" y="3364411"/>
                  <a:pt x="6098735" y="3367563"/>
                </a:cubicBezTo>
                <a:lnTo>
                  <a:pt x="6067910" y="3365946"/>
                </a:lnTo>
                <a:lnTo>
                  <a:pt x="6075856" y="3388917"/>
                </a:lnTo>
                <a:cubicBezTo>
                  <a:pt x="6082715" y="3406072"/>
                  <a:pt x="6090617" y="3422607"/>
                  <a:pt x="6100393" y="3437970"/>
                </a:cubicBezTo>
                <a:cubicBezTo>
                  <a:pt x="6101436" y="3442002"/>
                  <a:pt x="6104570" y="3454100"/>
                  <a:pt x="6102056" y="3459314"/>
                </a:cubicBezTo>
                <a:lnTo>
                  <a:pt x="6099386" y="3460846"/>
                </a:lnTo>
                <a:lnTo>
                  <a:pt x="6079334" y="3445164"/>
                </a:lnTo>
                <a:cubicBezTo>
                  <a:pt x="6070175" y="3437442"/>
                  <a:pt x="6060735" y="3429337"/>
                  <a:pt x="6050878" y="3421944"/>
                </a:cubicBezTo>
                <a:cubicBezTo>
                  <a:pt x="6041876" y="3416555"/>
                  <a:pt x="6033427" y="3410218"/>
                  <a:pt x="6026132" y="3408838"/>
                </a:cubicBezTo>
                <a:cubicBezTo>
                  <a:pt x="6025578" y="3409787"/>
                  <a:pt x="6022207" y="3408623"/>
                  <a:pt x="6024470" y="3411684"/>
                </a:cubicBezTo>
                <a:cubicBezTo>
                  <a:pt x="6029547" y="3416857"/>
                  <a:pt x="6035733" y="3420133"/>
                  <a:pt x="6031255" y="3420867"/>
                </a:cubicBezTo>
                <a:cubicBezTo>
                  <a:pt x="6030146" y="3422765"/>
                  <a:pt x="6025067" y="3417590"/>
                  <a:pt x="6022252" y="3415479"/>
                </a:cubicBezTo>
                <a:cubicBezTo>
                  <a:pt x="6019435" y="3413366"/>
                  <a:pt x="6016620" y="3411253"/>
                  <a:pt x="6010988" y="3407028"/>
                </a:cubicBezTo>
                <a:cubicBezTo>
                  <a:pt x="6008171" y="3404916"/>
                  <a:pt x="6002539" y="3400691"/>
                  <a:pt x="5996906" y="3396466"/>
                </a:cubicBezTo>
                <a:cubicBezTo>
                  <a:pt x="5996352" y="3397414"/>
                  <a:pt x="5995797" y="3398362"/>
                  <a:pt x="5995243" y="3399311"/>
                </a:cubicBezTo>
                <a:cubicBezTo>
                  <a:pt x="5998060" y="3401424"/>
                  <a:pt x="6000876" y="3403536"/>
                  <a:pt x="6006508" y="3407760"/>
                </a:cubicBezTo>
                <a:cubicBezTo>
                  <a:pt x="6014956" y="3414099"/>
                  <a:pt x="6017218" y="3417160"/>
                  <a:pt x="6012738" y="3417894"/>
                </a:cubicBezTo>
                <a:cubicBezTo>
                  <a:pt x="6020057" y="3422700"/>
                  <a:pt x="6025977" y="3428165"/>
                  <a:pt x="6031898" y="3433630"/>
                </a:cubicBezTo>
                <a:lnTo>
                  <a:pt x="6049666" y="3448224"/>
                </a:lnTo>
                <a:lnTo>
                  <a:pt x="6037110" y="3442297"/>
                </a:lnTo>
                <a:lnTo>
                  <a:pt x="6032496" y="3439537"/>
                </a:lnTo>
                <a:cubicBezTo>
                  <a:pt x="6012783" y="3424749"/>
                  <a:pt x="5995887" y="3412074"/>
                  <a:pt x="5978990" y="3399398"/>
                </a:cubicBezTo>
                <a:cubicBezTo>
                  <a:pt x="5967725" y="3390948"/>
                  <a:pt x="5957015" y="3381549"/>
                  <a:pt x="5946903" y="3378057"/>
                </a:cubicBezTo>
                <a:cubicBezTo>
                  <a:pt x="5946903" y="3378057"/>
                  <a:pt x="5944087" y="3375946"/>
                  <a:pt x="5941270" y="3373834"/>
                </a:cubicBezTo>
                <a:cubicBezTo>
                  <a:pt x="5928853" y="3360425"/>
                  <a:pt x="5912556" y="3353658"/>
                  <a:pt x="5899029" y="3342146"/>
                </a:cubicBezTo>
                <a:cubicBezTo>
                  <a:pt x="5885502" y="3330633"/>
                  <a:pt x="5871422" y="3320072"/>
                  <a:pt x="5856786" y="3310457"/>
                </a:cubicBezTo>
                <a:cubicBezTo>
                  <a:pt x="5812881" y="3281615"/>
                  <a:pt x="5774564" y="3250143"/>
                  <a:pt x="5731767" y="3219404"/>
                </a:cubicBezTo>
                <a:cubicBezTo>
                  <a:pt x="5731767" y="3219404"/>
                  <a:pt x="5732322" y="3218457"/>
                  <a:pt x="5729504" y="3216343"/>
                </a:cubicBezTo>
                <a:cubicBezTo>
                  <a:pt x="5733430" y="3216558"/>
                  <a:pt x="5735692" y="3219620"/>
                  <a:pt x="5741323" y="3223845"/>
                </a:cubicBezTo>
                <a:cubicBezTo>
                  <a:pt x="5744140" y="3225958"/>
                  <a:pt x="5744695" y="3225009"/>
                  <a:pt x="5744695" y="3225009"/>
                </a:cubicBezTo>
                <a:cubicBezTo>
                  <a:pt x="5745249" y="3224060"/>
                  <a:pt x="5746357" y="3222164"/>
                  <a:pt x="5742987" y="3220999"/>
                </a:cubicBezTo>
                <a:cubicBezTo>
                  <a:pt x="5740171" y="3218886"/>
                  <a:pt x="5738464" y="3214876"/>
                  <a:pt x="5735647" y="3212765"/>
                </a:cubicBezTo>
                <a:cubicBezTo>
                  <a:pt x="5718196" y="3201038"/>
                  <a:pt x="5705778" y="3187629"/>
                  <a:pt x="5688881" y="3174955"/>
                </a:cubicBezTo>
                <a:cubicBezTo>
                  <a:pt x="5638190" y="3136929"/>
                  <a:pt x="5584684" y="3096792"/>
                  <a:pt x="5533993" y="3058766"/>
                </a:cubicBezTo>
                <a:cubicBezTo>
                  <a:pt x="5517097" y="3046092"/>
                  <a:pt x="5503570" y="3034579"/>
                  <a:pt x="5497893" y="3023499"/>
                </a:cubicBezTo>
                <a:cubicBezTo>
                  <a:pt x="5501818" y="3023714"/>
                  <a:pt x="5507451" y="3027940"/>
                  <a:pt x="5510821" y="3029104"/>
                </a:cubicBezTo>
                <a:cubicBezTo>
                  <a:pt x="5528827" y="3039880"/>
                  <a:pt x="5534459" y="3044105"/>
                  <a:pt x="5536765" y="3054024"/>
                </a:cubicBezTo>
                <a:cubicBezTo>
                  <a:pt x="5538472" y="3058034"/>
                  <a:pt x="5541289" y="3060146"/>
                  <a:pt x="5544659" y="3061310"/>
                </a:cubicBezTo>
                <a:cubicBezTo>
                  <a:pt x="5554215" y="3065749"/>
                  <a:pt x="5564927" y="3075148"/>
                  <a:pt x="5573375" y="3081485"/>
                </a:cubicBezTo>
                <a:cubicBezTo>
                  <a:pt x="5590271" y="3094160"/>
                  <a:pt x="5604353" y="3104723"/>
                  <a:pt x="5622913" y="3114552"/>
                </a:cubicBezTo>
                <a:cubicBezTo>
                  <a:pt x="5629099" y="3117829"/>
                  <a:pt x="5640917" y="3125331"/>
                  <a:pt x="5643179" y="3128391"/>
                </a:cubicBezTo>
                <a:cubicBezTo>
                  <a:pt x="5652782" y="3139688"/>
                  <a:pt x="5667971" y="3148353"/>
                  <a:pt x="5675310" y="3156588"/>
                </a:cubicBezTo>
                <a:cubicBezTo>
                  <a:pt x="5680388" y="3161761"/>
                  <a:pt x="5686020" y="3165985"/>
                  <a:pt x="5692206" y="3169262"/>
                </a:cubicBezTo>
                <a:cubicBezTo>
                  <a:pt x="5704581" y="3175815"/>
                  <a:pt x="5713030" y="3182152"/>
                  <a:pt x="5723186" y="3192501"/>
                </a:cubicBezTo>
                <a:cubicBezTo>
                  <a:pt x="5731079" y="3199787"/>
                  <a:pt x="5736712" y="3204011"/>
                  <a:pt x="5746270" y="3208453"/>
                </a:cubicBezTo>
                <a:cubicBezTo>
                  <a:pt x="5763121" y="3214272"/>
                  <a:pt x="5783388" y="3228111"/>
                  <a:pt x="5802547" y="3243846"/>
                </a:cubicBezTo>
                <a:cubicBezTo>
                  <a:pt x="5808179" y="3248072"/>
                  <a:pt x="5813258" y="3253245"/>
                  <a:pt x="5815519" y="3256307"/>
                </a:cubicBezTo>
                <a:cubicBezTo>
                  <a:pt x="5827382" y="3270663"/>
                  <a:pt x="5840909" y="3282174"/>
                  <a:pt x="5854990" y="3292737"/>
                </a:cubicBezTo>
                <a:cubicBezTo>
                  <a:pt x="5869071" y="3303300"/>
                  <a:pt x="5885967" y="3315975"/>
                  <a:pt x="5900049" y="3326536"/>
                </a:cubicBezTo>
                <a:cubicBezTo>
                  <a:pt x="5916945" y="3339211"/>
                  <a:pt x="5937212" y="3353050"/>
                  <a:pt x="5955773" y="3362880"/>
                </a:cubicBezTo>
                <a:cubicBezTo>
                  <a:pt x="5961405" y="3367106"/>
                  <a:pt x="5967038" y="3371331"/>
                  <a:pt x="5969853" y="3373444"/>
                </a:cubicBezTo>
                <a:cubicBezTo>
                  <a:pt x="5978302" y="3379781"/>
                  <a:pt x="5981672" y="3380945"/>
                  <a:pt x="5985597" y="3381160"/>
                </a:cubicBezTo>
                <a:cubicBezTo>
                  <a:pt x="5965330" y="3367321"/>
                  <a:pt x="5952913" y="3353912"/>
                  <a:pt x="5936015" y="3341237"/>
                </a:cubicBezTo>
                <a:cubicBezTo>
                  <a:pt x="5914041" y="3323389"/>
                  <a:pt x="5892065" y="3305541"/>
                  <a:pt x="5873461" y="3288855"/>
                </a:cubicBezTo>
                <a:cubicBezTo>
                  <a:pt x="5859934" y="3277344"/>
                  <a:pt x="5846408" y="3265833"/>
                  <a:pt x="5832882" y="3254321"/>
                </a:cubicBezTo>
                <a:cubicBezTo>
                  <a:pt x="5816539" y="3240698"/>
                  <a:pt x="5801349" y="3232034"/>
                  <a:pt x="5787823" y="3220521"/>
                </a:cubicBezTo>
                <a:cubicBezTo>
                  <a:pt x="5777113" y="3211123"/>
                  <a:pt x="5767001" y="3207631"/>
                  <a:pt x="5752921" y="3197069"/>
                </a:cubicBezTo>
                <a:cubicBezTo>
                  <a:pt x="5745026" y="3189783"/>
                  <a:pt x="5733208" y="3182281"/>
                  <a:pt x="5721943" y="3173830"/>
                </a:cubicBezTo>
                <a:cubicBezTo>
                  <a:pt x="5719127" y="3171718"/>
                  <a:pt x="5719127" y="3171718"/>
                  <a:pt x="5716311" y="3169605"/>
                </a:cubicBezTo>
                <a:cubicBezTo>
                  <a:pt x="5702275" y="3165899"/>
                  <a:pt x="5688749" y="3154388"/>
                  <a:pt x="5675776" y="3141928"/>
                </a:cubicBezTo>
                <a:cubicBezTo>
                  <a:pt x="5665620" y="3131580"/>
                  <a:pt x="5653801" y="3124079"/>
                  <a:pt x="5644201" y="3112783"/>
                </a:cubicBezTo>
                <a:cubicBezTo>
                  <a:pt x="5644201" y="3112783"/>
                  <a:pt x="5641383" y="3110671"/>
                  <a:pt x="5638012" y="3109507"/>
                </a:cubicBezTo>
                <a:cubicBezTo>
                  <a:pt x="5634642" y="3108343"/>
                  <a:pt x="5631826" y="3106230"/>
                  <a:pt x="5629010" y="3104118"/>
                </a:cubicBezTo>
                <a:cubicBezTo>
                  <a:pt x="5601402" y="3082044"/>
                  <a:pt x="5571024" y="3064714"/>
                  <a:pt x="5543971" y="3041691"/>
                </a:cubicBezTo>
                <a:cubicBezTo>
                  <a:pt x="5532707" y="3033240"/>
                  <a:pt x="5525412" y="3031863"/>
                  <a:pt x="5517516" y="3024577"/>
                </a:cubicBezTo>
                <a:cubicBezTo>
                  <a:pt x="5509069" y="3018237"/>
                  <a:pt x="5497804" y="3009789"/>
                  <a:pt x="5489355" y="3003450"/>
                </a:cubicBezTo>
                <a:cubicBezTo>
                  <a:pt x="5471905" y="2991724"/>
                  <a:pt x="5460040" y="2977367"/>
                  <a:pt x="5444852" y="2968702"/>
                </a:cubicBezTo>
                <a:cubicBezTo>
                  <a:pt x="5439219" y="2964477"/>
                  <a:pt x="5436403" y="2962366"/>
                  <a:pt x="5433587" y="2960253"/>
                </a:cubicBezTo>
                <a:cubicBezTo>
                  <a:pt x="5430771" y="2958140"/>
                  <a:pt x="5428508" y="2955077"/>
                  <a:pt x="5424585" y="2954863"/>
                </a:cubicBezTo>
                <a:cubicBezTo>
                  <a:pt x="5424031" y="2955812"/>
                  <a:pt x="5425737" y="2959821"/>
                  <a:pt x="5428553" y="2961934"/>
                </a:cubicBezTo>
                <a:cubicBezTo>
                  <a:pt x="5436448" y="2969220"/>
                  <a:pt x="5443232" y="2978403"/>
                  <a:pt x="5454497" y="2986853"/>
                </a:cubicBezTo>
                <a:cubicBezTo>
                  <a:pt x="5460130" y="2991079"/>
                  <a:pt x="5459021" y="2992976"/>
                  <a:pt x="5464099" y="2998150"/>
                </a:cubicBezTo>
                <a:cubicBezTo>
                  <a:pt x="5448355" y="2990433"/>
                  <a:pt x="5434274" y="2979871"/>
                  <a:pt x="5419639" y="2970256"/>
                </a:cubicBezTo>
                <a:cubicBezTo>
                  <a:pt x="5407820" y="2962754"/>
                  <a:pt x="5398263" y="2958315"/>
                  <a:pt x="5386444" y="2950812"/>
                </a:cubicBezTo>
                <a:cubicBezTo>
                  <a:pt x="5383628" y="2948700"/>
                  <a:pt x="5376887" y="2946372"/>
                  <a:pt x="5378596" y="2950381"/>
                </a:cubicBezTo>
                <a:cubicBezTo>
                  <a:pt x="5380302" y="2954392"/>
                  <a:pt x="5386489" y="2957668"/>
                  <a:pt x="5389305" y="2959781"/>
                </a:cubicBezTo>
                <a:cubicBezTo>
                  <a:pt x="5409018" y="2974569"/>
                  <a:pt x="5425914" y="2987244"/>
                  <a:pt x="5445628" y="3002031"/>
                </a:cubicBezTo>
                <a:cubicBezTo>
                  <a:pt x="5479421" y="3027381"/>
                  <a:pt x="5511552" y="3055577"/>
                  <a:pt x="5539205" y="3084505"/>
                </a:cubicBezTo>
                <a:cubicBezTo>
                  <a:pt x="5549360" y="3094854"/>
                  <a:pt x="5563995" y="3104468"/>
                  <a:pt x="5574152" y="3114814"/>
                </a:cubicBezTo>
                <a:cubicBezTo>
                  <a:pt x="5584862" y="3124214"/>
                  <a:pt x="5599497" y="3133826"/>
                  <a:pt x="5614131" y="3143441"/>
                </a:cubicBezTo>
                <a:cubicBezTo>
                  <a:pt x="5626505" y="3149993"/>
                  <a:pt x="5643956" y="3161720"/>
                  <a:pt x="5658037" y="3172283"/>
                </a:cubicBezTo>
                <a:cubicBezTo>
                  <a:pt x="5680012" y="3190130"/>
                  <a:pt x="5703649" y="3205135"/>
                  <a:pt x="5724516" y="3224881"/>
                </a:cubicBezTo>
                <a:cubicBezTo>
                  <a:pt x="5726778" y="3227942"/>
                  <a:pt x="5729593" y="3230055"/>
                  <a:pt x="5732965" y="3231219"/>
                </a:cubicBezTo>
                <a:cubicBezTo>
                  <a:pt x="5757157" y="3245272"/>
                  <a:pt x="5778578" y="3264069"/>
                  <a:pt x="5801106" y="3280969"/>
                </a:cubicBezTo>
                <a:cubicBezTo>
                  <a:pt x="5827006" y="3299034"/>
                  <a:pt x="5850089" y="3314985"/>
                  <a:pt x="5874327" y="3335895"/>
                </a:cubicBezTo>
                <a:lnTo>
                  <a:pt x="5896602" y="3353123"/>
                </a:lnTo>
                <a:lnTo>
                  <a:pt x="5869190" y="3338282"/>
                </a:lnTo>
                <a:cubicBezTo>
                  <a:pt x="5847715" y="3329149"/>
                  <a:pt x="5825405" y="3324144"/>
                  <a:pt x="5802463" y="3320889"/>
                </a:cubicBezTo>
                <a:lnTo>
                  <a:pt x="5797202" y="3320339"/>
                </a:lnTo>
                <a:lnTo>
                  <a:pt x="5761392" y="3293477"/>
                </a:lnTo>
                <a:cubicBezTo>
                  <a:pt x="5763101" y="3297485"/>
                  <a:pt x="5767624" y="3303608"/>
                  <a:pt x="5773810" y="3306886"/>
                </a:cubicBezTo>
                <a:lnTo>
                  <a:pt x="5790861" y="3319676"/>
                </a:lnTo>
                <a:lnTo>
                  <a:pt x="5758188" y="3316259"/>
                </a:lnTo>
                <a:lnTo>
                  <a:pt x="5759849" y="3321706"/>
                </a:lnTo>
                <a:lnTo>
                  <a:pt x="5749198" y="3314346"/>
                </a:lnTo>
                <a:cubicBezTo>
                  <a:pt x="5745826" y="3313183"/>
                  <a:pt x="5740194" y="3308957"/>
                  <a:pt x="5735116" y="3303783"/>
                </a:cubicBezTo>
                <a:cubicBezTo>
                  <a:pt x="5733409" y="3299774"/>
                  <a:pt x="5727222" y="3296498"/>
                  <a:pt x="5724406" y="3294384"/>
                </a:cubicBezTo>
                <a:cubicBezTo>
                  <a:pt x="5718774" y="3290159"/>
                  <a:pt x="5716512" y="3287098"/>
                  <a:pt x="5715403" y="3288996"/>
                </a:cubicBezTo>
                <a:cubicBezTo>
                  <a:pt x="5714294" y="3290892"/>
                  <a:pt x="5717112" y="3293005"/>
                  <a:pt x="5722743" y="3297231"/>
                </a:cubicBezTo>
                <a:cubicBezTo>
                  <a:pt x="5731192" y="3303569"/>
                  <a:pt x="5739640" y="3309906"/>
                  <a:pt x="5745272" y="3314130"/>
                </a:cubicBezTo>
                <a:cubicBezTo>
                  <a:pt x="5756537" y="3322581"/>
                  <a:pt x="5757690" y="3327538"/>
                  <a:pt x="5750396" y="3326160"/>
                </a:cubicBezTo>
                <a:cubicBezTo>
                  <a:pt x="5750396" y="3326160"/>
                  <a:pt x="5749841" y="3327108"/>
                  <a:pt x="5749287" y="3328057"/>
                </a:cubicBezTo>
                <a:cubicBezTo>
                  <a:pt x="5737512" y="3327411"/>
                  <a:pt x="5737512" y="3327411"/>
                  <a:pt x="5714982" y="3310510"/>
                </a:cubicBezTo>
                <a:cubicBezTo>
                  <a:pt x="5714982" y="3310510"/>
                  <a:pt x="5712166" y="3308398"/>
                  <a:pt x="5712166" y="3308398"/>
                </a:cubicBezTo>
                <a:cubicBezTo>
                  <a:pt x="5702055" y="3304906"/>
                  <a:pt x="5693607" y="3298569"/>
                  <a:pt x="5686821" y="3289386"/>
                </a:cubicBezTo>
                <a:cubicBezTo>
                  <a:pt x="5681189" y="3285161"/>
                  <a:pt x="5678373" y="3283048"/>
                  <a:pt x="5672741" y="3278823"/>
                </a:cubicBezTo>
                <a:cubicBezTo>
                  <a:pt x="5669924" y="3276710"/>
                  <a:pt x="5663737" y="3273433"/>
                  <a:pt x="5662584" y="3268477"/>
                </a:cubicBezTo>
                <a:cubicBezTo>
                  <a:pt x="5656951" y="3264250"/>
                  <a:pt x="5647949" y="3258862"/>
                  <a:pt x="5642870" y="3253688"/>
                </a:cubicBezTo>
                <a:cubicBezTo>
                  <a:pt x="5631606" y="3245239"/>
                  <a:pt x="5622603" y="3239850"/>
                  <a:pt x="5616417" y="3236573"/>
                </a:cubicBezTo>
                <a:cubicBezTo>
                  <a:pt x="5606861" y="3232132"/>
                  <a:pt x="5598411" y="3225795"/>
                  <a:pt x="5591071" y="3217560"/>
                </a:cubicBezTo>
                <a:cubicBezTo>
                  <a:pt x="5585993" y="3212387"/>
                  <a:pt x="5575283" y="3202988"/>
                  <a:pt x="5566834" y="3196651"/>
                </a:cubicBezTo>
                <a:cubicBezTo>
                  <a:pt x="5563464" y="3195486"/>
                  <a:pt x="5557832" y="3191261"/>
                  <a:pt x="5556124" y="3187251"/>
                </a:cubicBezTo>
                <a:cubicBezTo>
                  <a:pt x="5553862" y="3184191"/>
                  <a:pt x="5551048" y="3182078"/>
                  <a:pt x="5547676" y="3180914"/>
                </a:cubicBezTo>
                <a:cubicBezTo>
                  <a:pt x="5531932" y="3173198"/>
                  <a:pt x="5516144" y="3158625"/>
                  <a:pt x="5502064" y="3148064"/>
                </a:cubicBezTo>
                <a:cubicBezTo>
                  <a:pt x="5500955" y="3149960"/>
                  <a:pt x="5503216" y="3153021"/>
                  <a:pt x="5497030" y="3149745"/>
                </a:cubicBezTo>
                <a:cubicBezTo>
                  <a:pt x="5494213" y="3147632"/>
                  <a:pt x="5488581" y="3143407"/>
                  <a:pt x="5492507" y="3143623"/>
                </a:cubicBezTo>
                <a:cubicBezTo>
                  <a:pt x="5486875" y="3139397"/>
                  <a:pt x="5481242" y="3135171"/>
                  <a:pt x="5475610" y="3130947"/>
                </a:cubicBezTo>
                <a:cubicBezTo>
                  <a:pt x="5475055" y="3131896"/>
                  <a:pt x="5476763" y="3135905"/>
                  <a:pt x="5470576" y="3132629"/>
                </a:cubicBezTo>
                <a:cubicBezTo>
                  <a:pt x="5467760" y="3130517"/>
                  <a:pt x="5465499" y="3127456"/>
                  <a:pt x="5466052" y="3126507"/>
                </a:cubicBezTo>
                <a:cubicBezTo>
                  <a:pt x="5460420" y="3122282"/>
                  <a:pt x="5454788" y="3118057"/>
                  <a:pt x="5451972" y="3115945"/>
                </a:cubicBezTo>
                <a:cubicBezTo>
                  <a:pt x="5448601" y="3114780"/>
                  <a:pt x="5450308" y="3118790"/>
                  <a:pt x="5444676" y="3114566"/>
                </a:cubicBezTo>
                <a:cubicBezTo>
                  <a:pt x="5441860" y="3112453"/>
                  <a:pt x="5435674" y="3109176"/>
                  <a:pt x="5433967" y="3105166"/>
                </a:cubicBezTo>
                <a:cubicBezTo>
                  <a:pt x="5428888" y="3099991"/>
                  <a:pt x="5418776" y="3096501"/>
                  <a:pt x="5413699" y="3091328"/>
                </a:cubicBezTo>
                <a:cubicBezTo>
                  <a:pt x="5406359" y="3083093"/>
                  <a:pt x="5400172" y="3079816"/>
                  <a:pt x="5394540" y="3075591"/>
                </a:cubicBezTo>
                <a:cubicBezTo>
                  <a:pt x="5389462" y="3070418"/>
                  <a:pt x="5386092" y="3069254"/>
                  <a:pt x="5380459" y="3065028"/>
                </a:cubicBezTo>
                <a:cubicBezTo>
                  <a:pt x="5370902" y="3060588"/>
                  <a:pt x="5356821" y="3050026"/>
                  <a:pt x="5346665" y="3039678"/>
                </a:cubicBezTo>
                <a:cubicBezTo>
                  <a:pt x="5338217" y="3033340"/>
                  <a:pt x="5328105" y="3029849"/>
                  <a:pt x="5317950" y="3019502"/>
                </a:cubicBezTo>
                <a:cubicBezTo>
                  <a:pt x="5317396" y="3020451"/>
                  <a:pt x="5307284" y="3016959"/>
                  <a:pt x="5303914" y="3015794"/>
                </a:cubicBezTo>
                <a:cubicBezTo>
                  <a:pt x="5290985" y="3010190"/>
                  <a:pt x="5290985" y="3010190"/>
                  <a:pt x="5284754" y="3000060"/>
                </a:cubicBezTo>
                <a:cubicBezTo>
                  <a:pt x="5282491" y="2996997"/>
                  <a:pt x="5280232" y="2993937"/>
                  <a:pt x="5283601" y="2995101"/>
                </a:cubicBezTo>
                <a:cubicBezTo>
                  <a:pt x="5286971" y="2996264"/>
                  <a:pt x="5287526" y="2995316"/>
                  <a:pt x="5293159" y="2999541"/>
                </a:cubicBezTo>
                <a:cubicBezTo>
                  <a:pt x="5301607" y="3005878"/>
                  <a:pt x="5310056" y="3012216"/>
                  <a:pt x="5318504" y="3018553"/>
                </a:cubicBezTo>
                <a:cubicBezTo>
                  <a:pt x="5329169" y="3021096"/>
                  <a:pt x="5341542" y="3027649"/>
                  <a:pt x="5358440" y="3040325"/>
                </a:cubicBezTo>
                <a:cubicBezTo>
                  <a:pt x="5364072" y="3044550"/>
                  <a:pt x="5369705" y="3048776"/>
                  <a:pt x="5375336" y="3052999"/>
                </a:cubicBezTo>
                <a:cubicBezTo>
                  <a:pt x="5402944" y="3075072"/>
                  <a:pt x="5432768" y="3093353"/>
                  <a:pt x="5461484" y="3113530"/>
                </a:cubicBezTo>
                <a:cubicBezTo>
                  <a:pt x="5464300" y="3115642"/>
                  <a:pt x="5468225" y="3115857"/>
                  <a:pt x="5474412" y="3119133"/>
                </a:cubicBezTo>
                <a:cubicBezTo>
                  <a:pt x="5458069" y="3105509"/>
                  <a:pt x="5441172" y="3092835"/>
                  <a:pt x="5427091" y="3082272"/>
                </a:cubicBezTo>
                <a:cubicBezTo>
                  <a:pt x="5427091" y="3082272"/>
                  <a:pt x="5427647" y="3081323"/>
                  <a:pt x="5427647" y="3081323"/>
                </a:cubicBezTo>
                <a:cubicBezTo>
                  <a:pt x="5444543" y="3093999"/>
                  <a:pt x="5461441" y="3106674"/>
                  <a:pt x="5475521" y="3117237"/>
                </a:cubicBezTo>
                <a:cubicBezTo>
                  <a:pt x="5492418" y="3129911"/>
                  <a:pt x="5506499" y="3140474"/>
                  <a:pt x="5520579" y="3151036"/>
                </a:cubicBezTo>
                <a:cubicBezTo>
                  <a:pt x="5523396" y="3153149"/>
                  <a:pt x="5529027" y="3157374"/>
                  <a:pt x="5532398" y="3158538"/>
                </a:cubicBezTo>
                <a:cubicBezTo>
                  <a:pt x="5539139" y="3160866"/>
                  <a:pt x="5538540" y="3154960"/>
                  <a:pt x="5549250" y="3164357"/>
                </a:cubicBezTo>
                <a:cubicBezTo>
                  <a:pt x="5557145" y="3171644"/>
                  <a:pt x="5564440" y="3173022"/>
                  <a:pt x="5572333" y="3180308"/>
                </a:cubicBezTo>
                <a:cubicBezTo>
                  <a:pt x="5577966" y="3184534"/>
                  <a:pt x="5586969" y="3189923"/>
                  <a:pt x="5591493" y="3196045"/>
                </a:cubicBezTo>
                <a:cubicBezTo>
                  <a:pt x="5593754" y="3199107"/>
                  <a:pt x="5597125" y="3200270"/>
                  <a:pt x="5602757" y="3204495"/>
                </a:cubicBezTo>
                <a:cubicBezTo>
                  <a:pt x="5601050" y="3200485"/>
                  <a:pt x="5595971" y="3195312"/>
                  <a:pt x="5596527" y="3194363"/>
                </a:cubicBezTo>
                <a:cubicBezTo>
                  <a:pt x="5594820" y="3190354"/>
                  <a:pt x="5598743" y="3190570"/>
                  <a:pt x="5604376" y="3194794"/>
                </a:cubicBezTo>
                <a:cubicBezTo>
                  <a:pt x="5610008" y="3199019"/>
                  <a:pt x="5618455" y="3205357"/>
                  <a:pt x="5620120" y="3202510"/>
                </a:cubicBezTo>
                <a:cubicBezTo>
                  <a:pt x="5620674" y="3201562"/>
                  <a:pt x="5626306" y="3205787"/>
                  <a:pt x="5629122" y="3207899"/>
                </a:cubicBezTo>
                <a:cubicBezTo>
                  <a:pt x="5641540" y="3221308"/>
                  <a:pt x="5657837" y="3228075"/>
                  <a:pt x="5669103" y="3236526"/>
                </a:cubicBezTo>
                <a:cubicBezTo>
                  <a:pt x="5672473" y="3237689"/>
                  <a:pt x="5675289" y="3239803"/>
                  <a:pt x="5675844" y="3238855"/>
                </a:cubicBezTo>
                <a:cubicBezTo>
                  <a:pt x="5676398" y="3237904"/>
                  <a:pt x="5674136" y="3234843"/>
                  <a:pt x="5671320" y="3232732"/>
                </a:cubicBezTo>
                <a:cubicBezTo>
                  <a:pt x="5658348" y="3220272"/>
                  <a:pt x="5645376" y="3207812"/>
                  <a:pt x="5636328" y="3195568"/>
                </a:cubicBezTo>
                <a:cubicBezTo>
                  <a:pt x="5631251" y="3190393"/>
                  <a:pt x="5627326" y="3190179"/>
                  <a:pt x="5626771" y="3191126"/>
                </a:cubicBezTo>
                <a:cubicBezTo>
                  <a:pt x="5625108" y="3193972"/>
                  <a:pt x="5621185" y="3193759"/>
                  <a:pt x="5611627" y="3189317"/>
                </a:cubicBezTo>
                <a:cubicBezTo>
                  <a:pt x="5608256" y="3188153"/>
                  <a:pt x="5605440" y="3186041"/>
                  <a:pt x="5602623" y="3183929"/>
                </a:cubicBezTo>
                <a:cubicBezTo>
                  <a:pt x="5595839" y="3174745"/>
                  <a:pt x="5580649" y="3166079"/>
                  <a:pt x="5573310" y="3157845"/>
                </a:cubicBezTo>
                <a:cubicBezTo>
                  <a:pt x="5568231" y="3152672"/>
                  <a:pt x="5562599" y="3148447"/>
                  <a:pt x="5554150" y="3142110"/>
                </a:cubicBezTo>
                <a:cubicBezTo>
                  <a:pt x="5548518" y="3137884"/>
                  <a:pt x="5544040" y="3138616"/>
                  <a:pt x="5540114" y="3138401"/>
                </a:cubicBezTo>
                <a:cubicBezTo>
                  <a:pt x="5532819" y="3137022"/>
                  <a:pt x="5521000" y="3129521"/>
                  <a:pt x="5517586" y="3121503"/>
                </a:cubicBezTo>
                <a:cubicBezTo>
                  <a:pt x="5518695" y="3119605"/>
                  <a:pt x="5516432" y="3116543"/>
                  <a:pt x="5514724" y="3112534"/>
                </a:cubicBezTo>
                <a:cubicBezTo>
                  <a:pt x="5515833" y="3110636"/>
                  <a:pt x="5510755" y="3105463"/>
                  <a:pt x="5502305" y="3099125"/>
                </a:cubicBezTo>
                <a:cubicBezTo>
                  <a:pt x="5496674" y="3094901"/>
                  <a:pt x="5491042" y="3090676"/>
                  <a:pt x="5486519" y="3084552"/>
                </a:cubicBezTo>
                <a:cubicBezTo>
                  <a:pt x="5478624" y="3077268"/>
                  <a:pt x="5469068" y="3072826"/>
                  <a:pt x="5461772" y="3071447"/>
                </a:cubicBezTo>
                <a:cubicBezTo>
                  <a:pt x="5449997" y="3070801"/>
                  <a:pt x="5433101" y="3058126"/>
                  <a:pt x="5417911" y="3049460"/>
                </a:cubicBezTo>
                <a:cubicBezTo>
                  <a:pt x="5411725" y="3046184"/>
                  <a:pt x="5407200" y="3040063"/>
                  <a:pt x="5399307" y="3032777"/>
                </a:cubicBezTo>
                <a:cubicBezTo>
                  <a:pt x="5390858" y="3026438"/>
                  <a:pt x="5383520" y="3018204"/>
                  <a:pt x="5378995" y="3012082"/>
                </a:cubicBezTo>
                <a:cubicBezTo>
                  <a:pt x="5364316" y="2995612"/>
                  <a:pt x="5361498" y="2993499"/>
                  <a:pt x="5347463" y="2989793"/>
                </a:cubicBezTo>
                <a:cubicBezTo>
                  <a:pt x="5344647" y="2987680"/>
                  <a:pt x="5343538" y="2989578"/>
                  <a:pt x="5340167" y="2988412"/>
                </a:cubicBezTo>
                <a:cubicBezTo>
                  <a:pt x="5326043" y="2970996"/>
                  <a:pt x="5311962" y="2960432"/>
                  <a:pt x="5295065" y="2947758"/>
                </a:cubicBezTo>
                <a:cubicBezTo>
                  <a:pt x="5283800" y="2939308"/>
                  <a:pt x="5275351" y="2932970"/>
                  <a:pt x="5264087" y="2924520"/>
                </a:cubicBezTo>
                <a:cubicBezTo>
                  <a:pt x="5241004" y="2908569"/>
                  <a:pt x="5220137" y="2888823"/>
                  <a:pt x="5194237" y="2870757"/>
                </a:cubicBezTo>
                <a:cubicBezTo>
                  <a:pt x="5185789" y="2864420"/>
                  <a:pt x="5185191" y="2858515"/>
                  <a:pt x="5175078" y="2855022"/>
                </a:cubicBezTo>
                <a:cubicBezTo>
                  <a:pt x="5165521" y="2850583"/>
                  <a:pt x="5158182" y="2842347"/>
                  <a:pt x="5151996" y="2839072"/>
                </a:cubicBezTo>
                <a:cubicBezTo>
                  <a:pt x="5143546" y="2832734"/>
                  <a:pt x="5135098" y="2826396"/>
                  <a:pt x="5126650" y="2820059"/>
                </a:cubicBezTo>
                <a:cubicBezTo>
                  <a:pt x="5119909" y="2817731"/>
                  <a:pt x="5124433" y="2823853"/>
                  <a:pt x="5120508" y="2823637"/>
                </a:cubicBezTo>
                <a:cubicBezTo>
                  <a:pt x="5109842" y="2821094"/>
                  <a:pt x="5098022" y="2813593"/>
                  <a:pt x="5085050" y="2801133"/>
                </a:cubicBezTo>
                <a:cubicBezTo>
                  <a:pt x="5082234" y="2799020"/>
                  <a:pt x="5082789" y="2798071"/>
                  <a:pt x="5077157" y="2793847"/>
                </a:cubicBezTo>
                <a:cubicBezTo>
                  <a:pt x="5074341" y="2791734"/>
                  <a:pt x="5070969" y="2790570"/>
                  <a:pt x="5069861" y="2792467"/>
                </a:cubicBezTo>
                <a:cubicBezTo>
                  <a:pt x="5069307" y="2793417"/>
                  <a:pt x="5068198" y="2795314"/>
                  <a:pt x="5073831" y="2799540"/>
                </a:cubicBezTo>
                <a:cubicBezTo>
                  <a:pt x="5082833" y="2804927"/>
                  <a:pt x="5090727" y="2812214"/>
                  <a:pt x="5096914" y="2815491"/>
                </a:cubicBezTo>
                <a:cubicBezTo>
                  <a:pt x="5108178" y="2823941"/>
                  <a:pt x="5112703" y="2830063"/>
                  <a:pt x="5121151" y="2836401"/>
                </a:cubicBezTo>
                <a:cubicBezTo>
                  <a:pt x="5126229" y="2841573"/>
                  <a:pt x="5127382" y="2846531"/>
                  <a:pt x="5126272" y="2848430"/>
                </a:cubicBezTo>
                <a:cubicBezTo>
                  <a:pt x="5130243" y="2855501"/>
                  <a:pt x="5129688" y="2856448"/>
                  <a:pt x="5139247" y="2860889"/>
                </a:cubicBezTo>
                <a:cubicBezTo>
                  <a:pt x="5151065" y="2868389"/>
                  <a:pt x="5162883" y="2875892"/>
                  <a:pt x="5175257" y="2882445"/>
                </a:cubicBezTo>
                <a:cubicBezTo>
                  <a:pt x="5178627" y="2883609"/>
                  <a:pt x="5183705" y="2888782"/>
                  <a:pt x="5189337" y="2893007"/>
                </a:cubicBezTo>
                <a:cubicBezTo>
                  <a:pt x="5192153" y="2895120"/>
                  <a:pt x="5191045" y="2897017"/>
                  <a:pt x="5193305" y="2900078"/>
                </a:cubicBezTo>
                <a:cubicBezTo>
                  <a:pt x="5197830" y="2906201"/>
                  <a:pt x="5191643" y="2902922"/>
                  <a:pt x="5187719" y="2902710"/>
                </a:cubicBezTo>
                <a:cubicBezTo>
                  <a:pt x="5183793" y="2902493"/>
                  <a:pt x="5175346" y="2896156"/>
                  <a:pt x="5168604" y="2893829"/>
                </a:cubicBezTo>
                <a:cubicBezTo>
                  <a:pt x="5165234" y="2892664"/>
                  <a:pt x="5165234" y="2892664"/>
                  <a:pt x="5164680" y="2893613"/>
                </a:cubicBezTo>
                <a:cubicBezTo>
                  <a:pt x="5164126" y="2894562"/>
                  <a:pt x="5166941" y="2896673"/>
                  <a:pt x="5169757" y="2898786"/>
                </a:cubicBezTo>
                <a:cubicBezTo>
                  <a:pt x="5178206" y="2905124"/>
                  <a:pt x="5188916" y="2914523"/>
                  <a:pt x="5198473" y="2918962"/>
                </a:cubicBezTo>
                <a:cubicBezTo>
                  <a:pt x="5199028" y="2918014"/>
                  <a:pt x="5201290" y="2921075"/>
                  <a:pt x="5201290" y="2921075"/>
                </a:cubicBezTo>
                <a:cubicBezTo>
                  <a:pt x="5206367" y="2926249"/>
                  <a:pt x="5200736" y="2922024"/>
                  <a:pt x="5200181" y="2922972"/>
                </a:cubicBezTo>
                <a:cubicBezTo>
                  <a:pt x="5196811" y="2921810"/>
                  <a:pt x="5195701" y="2923706"/>
                  <a:pt x="5201335" y="2927931"/>
                </a:cubicBezTo>
                <a:cubicBezTo>
                  <a:pt x="5206966" y="2932157"/>
                  <a:pt x="5212598" y="2936381"/>
                  <a:pt x="5221047" y="2942718"/>
                </a:cubicBezTo>
                <a:cubicBezTo>
                  <a:pt x="5211490" y="2938278"/>
                  <a:pt x="5203041" y="2931939"/>
                  <a:pt x="5194039" y="2926551"/>
                </a:cubicBezTo>
                <a:cubicBezTo>
                  <a:pt x="5187853" y="2923275"/>
                  <a:pt x="5187298" y="2924224"/>
                  <a:pt x="5189560" y="2927285"/>
                </a:cubicBezTo>
                <a:cubicBezTo>
                  <a:pt x="5190158" y="2933191"/>
                  <a:pt x="5189604" y="2934140"/>
                  <a:pt x="5177785" y="2926638"/>
                </a:cubicBezTo>
                <a:cubicBezTo>
                  <a:pt x="5174970" y="2924527"/>
                  <a:pt x="5169337" y="2920301"/>
                  <a:pt x="5166520" y="2918187"/>
                </a:cubicBezTo>
                <a:cubicBezTo>
                  <a:pt x="5165966" y="2919138"/>
                  <a:pt x="5165966" y="2919138"/>
                  <a:pt x="5165411" y="2920086"/>
                </a:cubicBezTo>
                <a:cubicBezTo>
                  <a:pt x="5165411" y="2920086"/>
                  <a:pt x="5164857" y="2921035"/>
                  <a:pt x="5164857" y="2921035"/>
                </a:cubicBezTo>
                <a:cubicBezTo>
                  <a:pt x="5185125" y="2934874"/>
                  <a:pt x="5196434" y="2950180"/>
                  <a:pt x="5216146" y="2964968"/>
                </a:cubicBezTo>
                <a:cubicBezTo>
                  <a:pt x="5227411" y="2973417"/>
                  <a:pt x="5237567" y="2983764"/>
                  <a:pt x="5247169" y="2995061"/>
                </a:cubicBezTo>
                <a:cubicBezTo>
                  <a:pt x="5246615" y="2996009"/>
                  <a:pt x="5252247" y="3000233"/>
                  <a:pt x="5251692" y="3001183"/>
                </a:cubicBezTo>
                <a:cubicBezTo>
                  <a:pt x="5250584" y="3003078"/>
                  <a:pt x="5244952" y="2998854"/>
                  <a:pt x="5242136" y="2996742"/>
                </a:cubicBezTo>
                <a:cubicBezTo>
                  <a:pt x="5233688" y="2990404"/>
                  <a:pt x="5225239" y="2984067"/>
                  <a:pt x="5216791" y="2977729"/>
                </a:cubicBezTo>
                <a:cubicBezTo>
                  <a:pt x="5213974" y="2975617"/>
                  <a:pt x="5211157" y="2973504"/>
                  <a:pt x="5210602" y="2974454"/>
                </a:cubicBezTo>
                <a:cubicBezTo>
                  <a:pt x="5210048" y="2975402"/>
                  <a:pt x="5209494" y="2976350"/>
                  <a:pt x="5212311" y="2978463"/>
                </a:cubicBezTo>
                <a:cubicBezTo>
                  <a:pt x="5217943" y="2982687"/>
                  <a:pt x="5219651" y="2986698"/>
                  <a:pt x="5228099" y="2993035"/>
                </a:cubicBezTo>
                <a:cubicBezTo>
                  <a:pt x="5236546" y="2999372"/>
                  <a:pt x="5244996" y="3005710"/>
                  <a:pt x="5253444" y="3012048"/>
                </a:cubicBezTo>
                <a:cubicBezTo>
                  <a:pt x="5258522" y="3017221"/>
                  <a:pt x="5254598" y="3017006"/>
                  <a:pt x="5254043" y="3017955"/>
                </a:cubicBezTo>
                <a:cubicBezTo>
                  <a:pt x="5253489" y="3018903"/>
                  <a:pt x="5252936" y="3019852"/>
                  <a:pt x="5252936" y="3019852"/>
                </a:cubicBezTo>
                <a:cubicBezTo>
                  <a:pt x="5235483" y="3008126"/>
                  <a:pt x="5224263" y="3006529"/>
                  <a:pt x="5207367" y="2993856"/>
                </a:cubicBezTo>
                <a:cubicBezTo>
                  <a:pt x="5173573" y="2968505"/>
                  <a:pt x="5144258" y="2942422"/>
                  <a:pt x="5109910" y="2918020"/>
                </a:cubicBezTo>
                <a:cubicBezTo>
                  <a:pt x="5103724" y="2914745"/>
                  <a:pt x="5096384" y="2906510"/>
                  <a:pt x="5094720" y="2909355"/>
                </a:cubicBezTo>
                <a:cubicBezTo>
                  <a:pt x="5089687" y="2911037"/>
                  <a:pt x="5102060" y="2917590"/>
                  <a:pt x="5107692" y="2921814"/>
                </a:cubicBezTo>
                <a:cubicBezTo>
                  <a:pt x="5119510" y="2929316"/>
                  <a:pt x="5129113" y="2940612"/>
                  <a:pt x="5140377" y="2949062"/>
                </a:cubicBezTo>
                <a:cubicBezTo>
                  <a:pt x="5152196" y="2956563"/>
                  <a:pt x="5166832" y="2966178"/>
                  <a:pt x="5176988" y="2976524"/>
                </a:cubicBezTo>
                <a:cubicBezTo>
                  <a:pt x="5195592" y="2993210"/>
                  <a:pt x="5215860" y="3007048"/>
                  <a:pt x="5232757" y="3019723"/>
                </a:cubicBezTo>
                <a:cubicBezTo>
                  <a:pt x="5268811" y="3048134"/>
                  <a:pt x="5300942" y="3076331"/>
                  <a:pt x="5321300" y="3103882"/>
                </a:cubicBezTo>
                <a:cubicBezTo>
                  <a:pt x="5330900" y="3115178"/>
                  <a:pt x="5342165" y="3123627"/>
                  <a:pt x="5353430" y="3132076"/>
                </a:cubicBezTo>
                <a:cubicBezTo>
                  <a:pt x="5356245" y="3134191"/>
                  <a:pt x="5365248" y="3139578"/>
                  <a:pt x="5364140" y="3141476"/>
                </a:cubicBezTo>
                <a:cubicBezTo>
                  <a:pt x="5361922" y="3145269"/>
                  <a:pt x="5354583" y="3137035"/>
                  <a:pt x="5351766" y="3134922"/>
                </a:cubicBezTo>
                <a:cubicBezTo>
                  <a:pt x="5303892" y="3099010"/>
                  <a:pt x="5256018" y="3063097"/>
                  <a:pt x="5205328" y="3025071"/>
                </a:cubicBezTo>
                <a:cubicBezTo>
                  <a:pt x="5188430" y="3012397"/>
                  <a:pt x="5174393" y="3008690"/>
                  <a:pt x="5157542" y="3002871"/>
                </a:cubicBezTo>
                <a:cubicBezTo>
                  <a:pt x="5157542" y="3002871"/>
                  <a:pt x="5156986" y="3003819"/>
                  <a:pt x="5156432" y="3004768"/>
                </a:cubicBezTo>
                <a:cubicBezTo>
                  <a:pt x="5160402" y="3011838"/>
                  <a:pt x="5162109" y="3015848"/>
                  <a:pt x="5163262" y="3020807"/>
                </a:cubicBezTo>
                <a:cubicBezTo>
                  <a:pt x="5161600" y="3023652"/>
                  <a:pt x="5168385" y="3032836"/>
                  <a:pt x="5176833" y="3039174"/>
                </a:cubicBezTo>
                <a:cubicBezTo>
                  <a:pt x="5199363" y="3056073"/>
                  <a:pt x="5195482" y="3062713"/>
                  <a:pt x="5195525" y="3069569"/>
                </a:cubicBezTo>
                <a:cubicBezTo>
                  <a:pt x="5194462" y="3078322"/>
                  <a:pt x="5205772" y="3093627"/>
                  <a:pt x="5217079" y="3108932"/>
                </a:cubicBezTo>
                <a:cubicBezTo>
                  <a:pt x="5218788" y="3112942"/>
                  <a:pt x="5224975" y="3116219"/>
                  <a:pt x="5227790" y="3118331"/>
                </a:cubicBezTo>
                <a:cubicBezTo>
                  <a:pt x="5239055" y="3126781"/>
                  <a:pt x="5250874" y="3134283"/>
                  <a:pt x="5257659" y="3143466"/>
                </a:cubicBezTo>
                <a:cubicBezTo>
                  <a:pt x="5259921" y="3146527"/>
                  <a:pt x="5262738" y="3148640"/>
                  <a:pt x="5268370" y="3152865"/>
                </a:cubicBezTo>
                <a:cubicBezTo>
                  <a:pt x="5276818" y="3159202"/>
                  <a:pt x="5285267" y="3165540"/>
                  <a:pt x="5290899" y="3169765"/>
                </a:cubicBezTo>
                <a:cubicBezTo>
                  <a:pt x="5304426" y="3181277"/>
                  <a:pt x="5319061" y="3190889"/>
                  <a:pt x="5331989" y="3196495"/>
                </a:cubicBezTo>
                <a:cubicBezTo>
                  <a:pt x="5342099" y="3199985"/>
                  <a:pt x="5352810" y="3209385"/>
                  <a:pt x="5359596" y="3218567"/>
                </a:cubicBezTo>
                <a:cubicBezTo>
                  <a:pt x="5371459" y="3232925"/>
                  <a:pt x="5391172" y="3247713"/>
                  <a:pt x="5403590" y="3261121"/>
                </a:cubicBezTo>
                <a:cubicBezTo>
                  <a:pt x="5405851" y="3264182"/>
                  <a:pt x="5457053" y="3294403"/>
                  <a:pt x="5457606" y="3293455"/>
                </a:cubicBezTo>
                <a:cubicBezTo>
                  <a:pt x="5465455" y="3293886"/>
                  <a:pt x="5477275" y="3301387"/>
                  <a:pt x="5485723" y="3307724"/>
                </a:cubicBezTo>
                <a:cubicBezTo>
                  <a:pt x="5494726" y="3313113"/>
                  <a:pt x="5501512" y="3322297"/>
                  <a:pt x="5508852" y="3330531"/>
                </a:cubicBezTo>
                <a:cubicBezTo>
                  <a:pt x="5508297" y="3331480"/>
                  <a:pt x="5507743" y="3332429"/>
                  <a:pt x="5510559" y="3334542"/>
                </a:cubicBezTo>
                <a:cubicBezTo>
                  <a:pt x="5527456" y="3347216"/>
                  <a:pt x="5536502" y="3359460"/>
                  <a:pt x="5550029" y="3370972"/>
                </a:cubicBezTo>
                <a:cubicBezTo>
                  <a:pt x="5557924" y="3378258"/>
                  <a:pt x="5562957" y="3376577"/>
                  <a:pt x="5570297" y="3384810"/>
                </a:cubicBezTo>
                <a:cubicBezTo>
                  <a:pt x="5573113" y="3386924"/>
                  <a:pt x="5598414" y="3399080"/>
                  <a:pt x="5602339" y="3399295"/>
                </a:cubicBezTo>
                <a:cubicBezTo>
                  <a:pt x="5605709" y="3400459"/>
                  <a:pt x="5609080" y="3401623"/>
                  <a:pt x="5612450" y="3402787"/>
                </a:cubicBezTo>
                <a:cubicBezTo>
                  <a:pt x="5628195" y="3410504"/>
                  <a:pt x="5639459" y="3418954"/>
                  <a:pt x="5648506" y="3431199"/>
                </a:cubicBezTo>
                <a:cubicBezTo>
                  <a:pt x="5650768" y="3434259"/>
                  <a:pt x="5653030" y="3437321"/>
                  <a:pt x="5658107" y="3442494"/>
                </a:cubicBezTo>
                <a:cubicBezTo>
                  <a:pt x="5657553" y="3443443"/>
                  <a:pt x="5659815" y="3446504"/>
                  <a:pt x="5659815" y="3446504"/>
                </a:cubicBezTo>
                <a:cubicBezTo>
                  <a:pt x="5673896" y="3457067"/>
                  <a:pt x="5683497" y="3468362"/>
                  <a:pt x="5695317" y="3475864"/>
                </a:cubicBezTo>
                <a:cubicBezTo>
                  <a:pt x="5707136" y="3483365"/>
                  <a:pt x="5718955" y="3490867"/>
                  <a:pt x="5728512" y="3495306"/>
                </a:cubicBezTo>
                <a:cubicBezTo>
                  <a:pt x="5747625" y="3504188"/>
                  <a:pt x="5756074" y="3510526"/>
                  <a:pt x="5767938" y="3524883"/>
                </a:cubicBezTo>
                <a:cubicBezTo>
                  <a:pt x="5772462" y="3531004"/>
                  <a:pt x="5778094" y="3535230"/>
                  <a:pt x="5786542" y="3541568"/>
                </a:cubicBezTo>
                <a:lnTo>
                  <a:pt x="5795997" y="3548660"/>
                </a:lnTo>
                <a:lnTo>
                  <a:pt x="5799257" y="3552318"/>
                </a:lnTo>
                <a:cubicBezTo>
                  <a:pt x="5800964" y="3556327"/>
                  <a:pt x="5806042" y="3561501"/>
                  <a:pt x="5799301" y="3559174"/>
                </a:cubicBezTo>
                <a:cubicBezTo>
                  <a:pt x="5795931" y="3558009"/>
                  <a:pt x="5794822" y="3559906"/>
                  <a:pt x="5792007" y="3557794"/>
                </a:cubicBezTo>
                <a:cubicBezTo>
                  <a:pt x="5786374" y="3553569"/>
                  <a:pt x="5780188" y="3550292"/>
                  <a:pt x="5777927" y="3547231"/>
                </a:cubicBezTo>
                <a:cubicBezTo>
                  <a:pt x="5767769" y="3536884"/>
                  <a:pt x="5757059" y="3527485"/>
                  <a:pt x="5746350" y="3518088"/>
                </a:cubicBezTo>
                <a:cubicBezTo>
                  <a:pt x="5739010" y="3509851"/>
                  <a:pt x="5738455" y="3510801"/>
                  <a:pt x="5731159" y="3509421"/>
                </a:cubicBezTo>
                <a:cubicBezTo>
                  <a:pt x="5730050" y="3511318"/>
                  <a:pt x="5725572" y="3512052"/>
                  <a:pt x="5719386" y="3508775"/>
                </a:cubicBezTo>
                <a:cubicBezTo>
                  <a:pt x="5710936" y="3502438"/>
                  <a:pt x="5704196" y="3500110"/>
                  <a:pt x="5692931" y="3491660"/>
                </a:cubicBezTo>
                <a:cubicBezTo>
                  <a:pt x="5687853" y="3486487"/>
                  <a:pt x="5678850" y="3481098"/>
                  <a:pt x="5670956" y="3473812"/>
                </a:cubicBezTo>
                <a:cubicBezTo>
                  <a:pt x="5665323" y="3469586"/>
                  <a:pt x="5664215" y="3471483"/>
                  <a:pt x="5663661" y="3472432"/>
                </a:cubicBezTo>
                <a:cubicBezTo>
                  <a:pt x="5662552" y="3474329"/>
                  <a:pt x="5664814" y="3477390"/>
                  <a:pt x="5667631" y="3479503"/>
                </a:cubicBezTo>
                <a:cubicBezTo>
                  <a:pt x="5673262" y="3483728"/>
                  <a:pt x="5673816" y="3482779"/>
                  <a:pt x="5676633" y="3484891"/>
                </a:cubicBezTo>
                <a:cubicBezTo>
                  <a:pt x="5691822" y="3493556"/>
                  <a:pt x="5702533" y="3502956"/>
                  <a:pt x="5708764" y="3513088"/>
                </a:cubicBezTo>
                <a:cubicBezTo>
                  <a:pt x="5710471" y="3517098"/>
                  <a:pt x="5703730" y="3514769"/>
                  <a:pt x="5708253" y="3520892"/>
                </a:cubicBezTo>
                <a:cubicBezTo>
                  <a:pt x="5716702" y="3527230"/>
                  <a:pt x="5725151" y="3533567"/>
                  <a:pt x="5733600" y="3539904"/>
                </a:cubicBezTo>
                <a:cubicBezTo>
                  <a:pt x="5738677" y="3545078"/>
                  <a:pt x="5748235" y="3549518"/>
                  <a:pt x="5755573" y="3557753"/>
                </a:cubicBezTo>
                <a:cubicBezTo>
                  <a:pt x="5762359" y="3566937"/>
                  <a:pt x="5767393" y="3565255"/>
                  <a:pt x="5775841" y="3571593"/>
                </a:cubicBezTo>
                <a:cubicBezTo>
                  <a:pt x="5800631" y="3591553"/>
                  <a:pt x="5824825" y="3605608"/>
                  <a:pt x="5846800" y="3623456"/>
                </a:cubicBezTo>
                <a:cubicBezTo>
                  <a:pt x="5858064" y="3631906"/>
                  <a:pt x="5866513" y="3638244"/>
                  <a:pt x="5877777" y="3646694"/>
                </a:cubicBezTo>
                <a:cubicBezTo>
                  <a:pt x="5894675" y="3659368"/>
                  <a:pt x="5908755" y="3669932"/>
                  <a:pt x="5928423" y="3677864"/>
                </a:cubicBezTo>
                <a:cubicBezTo>
                  <a:pt x="5930685" y="3680925"/>
                  <a:pt x="5929576" y="3682822"/>
                  <a:pt x="5932392" y="3684935"/>
                </a:cubicBezTo>
                <a:cubicBezTo>
                  <a:pt x="5940885" y="3698128"/>
                  <a:pt x="5943702" y="3700240"/>
                  <a:pt x="5962816" y="3709120"/>
                </a:cubicBezTo>
                <a:lnTo>
                  <a:pt x="5968331" y="3712041"/>
                </a:lnTo>
                <a:lnTo>
                  <a:pt x="5970061" y="3714396"/>
                </a:lnTo>
                <a:cubicBezTo>
                  <a:pt x="5984880" y="3732406"/>
                  <a:pt x="6001366" y="3749882"/>
                  <a:pt x="6020839" y="3766688"/>
                </a:cubicBezTo>
                <a:cubicBezTo>
                  <a:pt x="6048659" y="3787694"/>
                  <a:pt x="6070915" y="3816053"/>
                  <a:pt x="6091315" y="3847039"/>
                </a:cubicBezTo>
                <a:lnTo>
                  <a:pt x="6096922" y="3856116"/>
                </a:lnTo>
                <a:lnTo>
                  <a:pt x="6084222" y="3847949"/>
                </a:lnTo>
                <a:cubicBezTo>
                  <a:pt x="6049918" y="3830402"/>
                  <a:pt x="6014461" y="3807897"/>
                  <a:pt x="5980667" y="3782546"/>
                </a:cubicBezTo>
                <a:cubicBezTo>
                  <a:pt x="5960954" y="3767759"/>
                  <a:pt x="5944058" y="3755085"/>
                  <a:pt x="5924345" y="3740297"/>
                </a:cubicBezTo>
                <a:cubicBezTo>
                  <a:pt x="5921528" y="3738184"/>
                  <a:pt x="5916450" y="3733011"/>
                  <a:pt x="5912525" y="3732796"/>
                </a:cubicBezTo>
                <a:cubicBezTo>
                  <a:pt x="5908600" y="3732580"/>
                  <a:pt x="5913125" y="3738703"/>
                  <a:pt x="5915940" y="3740815"/>
                </a:cubicBezTo>
                <a:cubicBezTo>
                  <a:pt x="5926650" y="3750213"/>
                  <a:pt x="5933990" y="3758448"/>
                  <a:pt x="5944701" y="3767846"/>
                </a:cubicBezTo>
                <a:cubicBezTo>
                  <a:pt x="5958227" y="3779357"/>
                  <a:pt x="5972309" y="3789921"/>
                  <a:pt x="5984725" y="3803329"/>
                </a:cubicBezTo>
                <a:cubicBezTo>
                  <a:pt x="5978540" y="3800053"/>
                  <a:pt x="5977431" y="3801949"/>
                  <a:pt x="5971798" y="3797724"/>
                </a:cubicBezTo>
                <a:cubicBezTo>
                  <a:pt x="5960534" y="3789274"/>
                  <a:pt x="5950422" y="3785783"/>
                  <a:pt x="5941419" y="3780393"/>
                </a:cubicBezTo>
                <a:cubicBezTo>
                  <a:pt x="5938603" y="3778281"/>
                  <a:pt x="5934678" y="3778067"/>
                  <a:pt x="5934123" y="3779014"/>
                </a:cubicBezTo>
                <a:cubicBezTo>
                  <a:pt x="5935831" y="3783025"/>
                  <a:pt x="5939202" y="3784189"/>
                  <a:pt x="5942019" y="3786300"/>
                </a:cubicBezTo>
                <a:cubicBezTo>
                  <a:pt x="5944834" y="3788413"/>
                  <a:pt x="5947650" y="3790525"/>
                  <a:pt x="5953283" y="3794750"/>
                </a:cubicBezTo>
                <a:cubicBezTo>
                  <a:pt x="5966254" y="3807210"/>
                  <a:pt x="5982553" y="3813978"/>
                  <a:pt x="5998895" y="3827602"/>
                </a:cubicBezTo>
                <a:cubicBezTo>
                  <a:pt x="6007344" y="3833940"/>
                  <a:pt x="6018608" y="3842390"/>
                  <a:pt x="6027057" y="3848727"/>
                </a:cubicBezTo>
                <a:cubicBezTo>
                  <a:pt x="6036059" y="3854118"/>
                  <a:pt x="6040029" y="3861187"/>
                  <a:pt x="6051294" y="3869637"/>
                </a:cubicBezTo>
                <a:cubicBezTo>
                  <a:pt x="6080563" y="3888864"/>
                  <a:pt x="6106509" y="3913785"/>
                  <a:pt x="6135224" y="3933962"/>
                </a:cubicBezTo>
                <a:cubicBezTo>
                  <a:pt x="6138040" y="3936074"/>
                  <a:pt x="6140856" y="3938186"/>
                  <a:pt x="6143118" y="3941248"/>
                </a:cubicBezTo>
                <a:cubicBezTo>
                  <a:pt x="6145379" y="3944309"/>
                  <a:pt x="6148196" y="3946422"/>
                  <a:pt x="6148196" y="3946422"/>
                </a:cubicBezTo>
                <a:lnTo>
                  <a:pt x="6158748" y="3952738"/>
                </a:lnTo>
                <a:lnTo>
                  <a:pt x="6170136" y="3966251"/>
                </a:lnTo>
                <a:cubicBezTo>
                  <a:pt x="6176628" y="3971502"/>
                  <a:pt x="6184046" y="3974654"/>
                  <a:pt x="6195174" y="3976755"/>
                </a:cubicBezTo>
                <a:lnTo>
                  <a:pt x="6199917" y="3978154"/>
                </a:lnTo>
                <a:lnTo>
                  <a:pt x="6205877" y="3982016"/>
                </a:lnTo>
                <a:cubicBezTo>
                  <a:pt x="6212495" y="3987151"/>
                  <a:pt x="6218278" y="3992852"/>
                  <a:pt x="6222524" y="3999449"/>
                </a:cubicBezTo>
                <a:cubicBezTo>
                  <a:pt x="6225341" y="4001561"/>
                  <a:pt x="6225341" y="4001561"/>
                  <a:pt x="6228157" y="4003675"/>
                </a:cubicBezTo>
                <a:lnTo>
                  <a:pt x="6240586" y="4012998"/>
                </a:lnTo>
                <a:lnTo>
                  <a:pt x="6232264" y="4039775"/>
                </a:lnTo>
                <a:cubicBezTo>
                  <a:pt x="6224849" y="4052379"/>
                  <a:pt x="6235975" y="4069185"/>
                  <a:pt x="6247101" y="4064982"/>
                </a:cubicBezTo>
                <a:cubicBezTo>
                  <a:pt x="6299031" y="4043975"/>
                  <a:pt x="6310160" y="4094391"/>
                  <a:pt x="6336124" y="4119601"/>
                </a:cubicBezTo>
                <a:cubicBezTo>
                  <a:pt x="6354667" y="4140608"/>
                  <a:pt x="6369506" y="4161612"/>
                  <a:pt x="6384342" y="4182620"/>
                </a:cubicBezTo>
                <a:cubicBezTo>
                  <a:pt x="6406599" y="4224634"/>
                  <a:pt x="6399180" y="4241439"/>
                  <a:pt x="6358378" y="4245639"/>
                </a:cubicBezTo>
                <a:cubicBezTo>
                  <a:pt x="6347250" y="4249842"/>
                  <a:pt x="6339831" y="4245639"/>
                  <a:pt x="6332414" y="4258243"/>
                </a:cubicBezTo>
                <a:cubicBezTo>
                  <a:pt x="6313868" y="4304459"/>
                  <a:pt x="6276777" y="4325464"/>
                  <a:pt x="6239685" y="4296054"/>
                </a:cubicBezTo>
                <a:cubicBezTo>
                  <a:pt x="6172917" y="4249842"/>
                  <a:pt x="6106153" y="4203626"/>
                  <a:pt x="6061642" y="4128002"/>
                </a:cubicBezTo>
                <a:cubicBezTo>
                  <a:pt x="6050514" y="4106996"/>
                  <a:pt x="6039388" y="4085991"/>
                  <a:pt x="6020839" y="4077587"/>
                </a:cubicBezTo>
                <a:cubicBezTo>
                  <a:pt x="5935528" y="4035575"/>
                  <a:pt x="5865053" y="3964150"/>
                  <a:pt x="5798288" y="3896929"/>
                </a:cubicBezTo>
                <a:lnTo>
                  <a:pt x="5786158" y="3884415"/>
                </a:lnTo>
                <a:lnTo>
                  <a:pt x="5776155" y="3893232"/>
                </a:lnTo>
                <a:cubicBezTo>
                  <a:pt x="5765636" y="3898782"/>
                  <a:pt x="5755478" y="3893126"/>
                  <a:pt x="5743556" y="3880664"/>
                </a:cubicBezTo>
                <a:lnTo>
                  <a:pt x="5701894" y="3841647"/>
                </a:lnTo>
                <a:lnTo>
                  <a:pt x="5672176" y="3846514"/>
                </a:lnTo>
                <a:cubicBezTo>
                  <a:pt x="5653631" y="3850714"/>
                  <a:pt x="5635084" y="3838111"/>
                  <a:pt x="5620246" y="3821306"/>
                </a:cubicBezTo>
                <a:cubicBezTo>
                  <a:pt x="5616538" y="3812902"/>
                  <a:pt x="5609120" y="3808701"/>
                  <a:pt x="5601699" y="3817105"/>
                </a:cubicBezTo>
                <a:lnTo>
                  <a:pt x="5601701" y="3822079"/>
                </a:lnTo>
                <a:lnTo>
                  <a:pt x="5633563" y="3855295"/>
                </a:lnTo>
                <a:cubicBezTo>
                  <a:pt x="5642470" y="3864555"/>
                  <a:pt x="5649425" y="3874679"/>
                  <a:pt x="5654461" y="3885319"/>
                </a:cubicBezTo>
                <a:cubicBezTo>
                  <a:pt x="5655699" y="3889688"/>
                  <a:pt x="5656939" y="3894056"/>
                  <a:pt x="5658178" y="3898424"/>
                </a:cubicBezTo>
                <a:lnTo>
                  <a:pt x="5666613" y="3907431"/>
                </a:lnTo>
                <a:cubicBezTo>
                  <a:pt x="5687013" y="3931590"/>
                  <a:pt x="5705559" y="3957850"/>
                  <a:pt x="5720396" y="3989359"/>
                </a:cubicBezTo>
                <a:cubicBezTo>
                  <a:pt x="5813125" y="4014565"/>
                  <a:pt x="5853926" y="4119601"/>
                  <a:pt x="5931822" y="4170016"/>
                </a:cubicBezTo>
                <a:cubicBezTo>
                  <a:pt x="5935528" y="4174217"/>
                  <a:pt x="5939238" y="4174217"/>
                  <a:pt x="5942949" y="4178417"/>
                </a:cubicBezTo>
                <a:cubicBezTo>
                  <a:pt x="5954076" y="4199426"/>
                  <a:pt x="5987460" y="4212028"/>
                  <a:pt x="5968912" y="4245640"/>
                </a:cubicBezTo>
                <a:cubicBezTo>
                  <a:pt x="5950365" y="4279249"/>
                  <a:pt x="5924402" y="4258243"/>
                  <a:pt x="5902147" y="4249842"/>
                </a:cubicBezTo>
                <a:cubicBezTo>
                  <a:pt x="5868764" y="4241439"/>
                  <a:pt x="5839091" y="4220433"/>
                  <a:pt x="5816835" y="4191022"/>
                </a:cubicBezTo>
                <a:cubicBezTo>
                  <a:pt x="5772324" y="4146908"/>
                  <a:pt x="5719467" y="4116973"/>
                  <a:pt x="5670785" y="4081720"/>
                </a:cubicBezTo>
                <a:lnTo>
                  <a:pt x="5633513" y="4051679"/>
                </a:lnTo>
                <a:lnTo>
                  <a:pt x="5632591" y="4064493"/>
                </a:lnTo>
                <a:cubicBezTo>
                  <a:pt x="5631686" y="4072585"/>
                  <a:pt x="5630173" y="4080386"/>
                  <a:pt x="5627135" y="4087834"/>
                </a:cubicBezTo>
                <a:cubicBezTo>
                  <a:pt x="5594011" y="4158800"/>
                  <a:pt x="5666350" y="4123788"/>
                  <a:pt x="5673069" y="4152202"/>
                </a:cubicBezTo>
                <a:cubicBezTo>
                  <a:pt x="5679533" y="4163294"/>
                  <a:pt x="5688616" y="4169238"/>
                  <a:pt x="5695077" y="4180327"/>
                </a:cubicBezTo>
                <a:cubicBezTo>
                  <a:pt x="5723548" y="4219542"/>
                  <a:pt x="5751056" y="4254700"/>
                  <a:pt x="5794556" y="4276301"/>
                </a:cubicBezTo>
                <a:cubicBezTo>
                  <a:pt x="5808179" y="4285215"/>
                  <a:pt x="5815604" y="4300366"/>
                  <a:pt x="5829227" y="4309281"/>
                </a:cubicBezTo>
                <a:cubicBezTo>
                  <a:pt x="5884690" y="4349002"/>
                  <a:pt x="5885278" y="4448891"/>
                  <a:pt x="5956729" y="4475058"/>
                </a:cubicBezTo>
                <a:cubicBezTo>
                  <a:pt x="5961271" y="4478029"/>
                  <a:pt x="5966776" y="4485062"/>
                  <a:pt x="5964150" y="4490207"/>
                </a:cubicBezTo>
                <a:cubicBezTo>
                  <a:pt x="5954884" y="4532179"/>
                  <a:pt x="5990258" y="4551893"/>
                  <a:pt x="6005102" y="4582192"/>
                </a:cubicBezTo>
                <a:cubicBezTo>
                  <a:pt x="6012523" y="4597343"/>
                  <a:pt x="6028070" y="4614377"/>
                  <a:pt x="6013742" y="4618728"/>
                </a:cubicBezTo>
                <a:cubicBezTo>
                  <a:pt x="5984128" y="4623366"/>
                  <a:pt x="5975817" y="4669396"/>
                  <a:pt x="5942362" y="4657800"/>
                </a:cubicBezTo>
                <a:cubicBezTo>
                  <a:pt x="5936862" y="4650768"/>
                  <a:pt x="5931360" y="4643738"/>
                  <a:pt x="5937562" y="4637503"/>
                </a:cubicBezTo>
                <a:cubicBezTo>
                  <a:pt x="5975745" y="4604158"/>
                  <a:pt x="5938709" y="4593649"/>
                  <a:pt x="5920542" y="4581760"/>
                </a:cubicBezTo>
                <a:cubicBezTo>
                  <a:pt x="5902373" y="4569874"/>
                  <a:pt x="5899493" y="4557695"/>
                  <a:pt x="5901858" y="4535223"/>
                </a:cubicBezTo>
                <a:cubicBezTo>
                  <a:pt x="5902300" y="4504636"/>
                  <a:pt x="5854004" y="4462737"/>
                  <a:pt x="5830850" y="4478468"/>
                </a:cubicBezTo>
                <a:cubicBezTo>
                  <a:pt x="5817484" y="4486875"/>
                  <a:pt x="5794329" y="4502606"/>
                  <a:pt x="5822540" y="4524497"/>
                </a:cubicBezTo>
                <a:cubicBezTo>
                  <a:pt x="5840709" y="4536384"/>
                  <a:pt x="5837385" y="4554797"/>
                  <a:pt x="5838604" y="4576179"/>
                </a:cubicBezTo>
                <a:cubicBezTo>
                  <a:pt x="5842959" y="4627067"/>
                  <a:pt x="5875971" y="4669254"/>
                  <a:pt x="5894654" y="4715791"/>
                </a:cubicBezTo>
                <a:cubicBezTo>
                  <a:pt x="5903997" y="4739057"/>
                  <a:pt x="5934313" y="4721153"/>
                  <a:pt x="5955102" y="4727894"/>
                </a:cubicBezTo>
                <a:cubicBezTo>
                  <a:pt x="6020090" y="4742971"/>
                  <a:pt x="6031351" y="4774358"/>
                  <a:pt x="5989146" y="4839380"/>
                </a:cubicBezTo>
                <a:cubicBezTo>
                  <a:pt x="5989146" y="4839380"/>
                  <a:pt x="5987483" y="4848586"/>
                  <a:pt x="5983902" y="4849672"/>
                </a:cubicBezTo>
                <a:cubicBezTo>
                  <a:pt x="6002069" y="4861561"/>
                  <a:pt x="6009936" y="4846122"/>
                  <a:pt x="6015178" y="4835827"/>
                </a:cubicBezTo>
                <a:cubicBezTo>
                  <a:pt x="6026625" y="4819300"/>
                  <a:pt x="6039291" y="4824157"/>
                  <a:pt x="6050296" y="4838217"/>
                </a:cubicBezTo>
                <a:cubicBezTo>
                  <a:pt x="6062258" y="4856341"/>
                  <a:pt x="6076143" y="4882580"/>
                  <a:pt x="6055611" y="4893165"/>
                </a:cubicBezTo>
                <a:cubicBezTo>
                  <a:pt x="6018132" y="4913243"/>
                  <a:pt x="6024851" y="4941660"/>
                  <a:pt x="6038735" y="4967899"/>
                </a:cubicBezTo>
                <a:cubicBezTo>
                  <a:pt x="6056202" y="4993052"/>
                  <a:pt x="6041430" y="5027991"/>
                  <a:pt x="6060557" y="5043940"/>
                </a:cubicBezTo>
                <a:cubicBezTo>
                  <a:pt x="6122480" y="5094749"/>
                  <a:pt x="6170336" y="5167237"/>
                  <a:pt x="6235843" y="5216963"/>
                </a:cubicBezTo>
                <a:cubicBezTo>
                  <a:pt x="6266676" y="5233706"/>
                  <a:pt x="6292263" y="5260744"/>
                  <a:pt x="6308069" y="5295104"/>
                </a:cubicBezTo>
                <a:cubicBezTo>
                  <a:pt x="6320991" y="5317284"/>
                  <a:pt x="6345620" y="5340262"/>
                  <a:pt x="6321766" y="5369257"/>
                </a:cubicBezTo>
                <a:cubicBezTo>
                  <a:pt x="6309838" y="5383756"/>
                  <a:pt x="6299029" y="5382687"/>
                  <a:pt x="6288602" y="5377151"/>
                </a:cubicBezTo>
                <a:lnTo>
                  <a:pt x="6280447" y="5371730"/>
                </a:lnTo>
                <a:lnTo>
                  <a:pt x="6265258" y="5359081"/>
                </a:lnTo>
                <a:cubicBezTo>
                  <a:pt x="6243927" y="5340293"/>
                  <a:pt x="6225261" y="5323850"/>
                  <a:pt x="6206596" y="5307410"/>
                </a:cubicBezTo>
                <a:cubicBezTo>
                  <a:pt x="6203929" y="5305060"/>
                  <a:pt x="6198597" y="5300364"/>
                  <a:pt x="6195315" y="5298914"/>
                </a:cubicBezTo>
                <a:cubicBezTo>
                  <a:pt x="6192648" y="5296565"/>
                  <a:pt x="6186699" y="5292765"/>
                  <a:pt x="6185467" y="5294561"/>
                </a:cubicBezTo>
                <a:lnTo>
                  <a:pt x="6186881" y="5297109"/>
                </a:lnTo>
                <a:lnTo>
                  <a:pt x="6136704" y="5264462"/>
                </a:lnTo>
                <a:lnTo>
                  <a:pt x="6107651" y="5242155"/>
                </a:lnTo>
                <a:lnTo>
                  <a:pt x="6088928" y="5222495"/>
                </a:lnTo>
                <a:lnTo>
                  <a:pt x="6066568" y="5201412"/>
                </a:lnTo>
                <a:lnTo>
                  <a:pt x="6038954" y="5163615"/>
                </a:lnTo>
                <a:lnTo>
                  <a:pt x="6011992" y="5153847"/>
                </a:lnTo>
                <a:lnTo>
                  <a:pt x="5976655" y="5125041"/>
                </a:lnTo>
                <a:cubicBezTo>
                  <a:pt x="5964757" y="5117441"/>
                  <a:pt x="5961474" y="5115992"/>
                  <a:pt x="5967008" y="5126630"/>
                </a:cubicBezTo>
                <a:cubicBezTo>
                  <a:pt x="5969058" y="5129876"/>
                  <a:pt x="5971724" y="5132226"/>
                  <a:pt x="5968441" y="5130775"/>
                </a:cubicBezTo>
                <a:cubicBezTo>
                  <a:pt x="5954493" y="5119930"/>
                  <a:pt x="5940343" y="5103143"/>
                  <a:pt x="5926597" y="5098239"/>
                </a:cubicBezTo>
                <a:lnTo>
                  <a:pt x="5943791" y="5117987"/>
                </a:lnTo>
                <a:lnTo>
                  <a:pt x="5879288" y="5072864"/>
                </a:lnTo>
                <a:cubicBezTo>
                  <a:pt x="5874745" y="5069893"/>
                  <a:pt x="5867582" y="5072067"/>
                  <a:pt x="5861378" y="5078301"/>
                </a:cubicBezTo>
                <a:lnTo>
                  <a:pt x="5860591" y="5090523"/>
                </a:lnTo>
                <a:lnTo>
                  <a:pt x="5845132" y="5079798"/>
                </a:lnTo>
                <a:cubicBezTo>
                  <a:pt x="5842465" y="5077450"/>
                  <a:pt x="5833849" y="5071303"/>
                  <a:pt x="5831799" y="5068055"/>
                </a:cubicBezTo>
                <a:cubicBezTo>
                  <a:pt x="5825649" y="5058315"/>
                  <a:pt x="5816417" y="5053066"/>
                  <a:pt x="5811700" y="5047469"/>
                </a:cubicBezTo>
                <a:cubicBezTo>
                  <a:pt x="5803701" y="5040424"/>
                  <a:pt x="5797753" y="5036625"/>
                  <a:pt x="5796520" y="5038421"/>
                </a:cubicBezTo>
                <a:cubicBezTo>
                  <a:pt x="5795287" y="5040217"/>
                  <a:pt x="5796720" y="5044362"/>
                  <a:pt x="5802054" y="5049059"/>
                </a:cubicBezTo>
                <a:cubicBezTo>
                  <a:pt x="5812103" y="5059353"/>
                  <a:pt x="5819485" y="5067297"/>
                  <a:pt x="5830152" y="5076691"/>
                </a:cubicBezTo>
                <a:cubicBezTo>
                  <a:pt x="5846150" y="5090783"/>
                  <a:pt x="5859482" y="5102528"/>
                  <a:pt x="5878148" y="5118968"/>
                </a:cubicBezTo>
                <a:cubicBezTo>
                  <a:pt x="5868916" y="5113719"/>
                  <a:pt x="5861532" y="5105775"/>
                  <a:pt x="5854967" y="5102873"/>
                </a:cubicBezTo>
                <a:cubicBezTo>
                  <a:pt x="5854350" y="5103772"/>
                  <a:pt x="5849018" y="5099075"/>
                  <a:pt x="5848401" y="5099973"/>
                </a:cubicBezTo>
                <a:cubicBezTo>
                  <a:pt x="5849834" y="5104116"/>
                  <a:pt x="5852501" y="5106467"/>
                  <a:pt x="5855168" y="5108815"/>
                </a:cubicBezTo>
                <a:cubicBezTo>
                  <a:pt x="5865833" y="5118210"/>
                  <a:pt x="5877115" y="5126706"/>
                  <a:pt x="5888397" y="5135202"/>
                </a:cubicBezTo>
                <a:lnTo>
                  <a:pt x="5904893" y="5149733"/>
                </a:lnTo>
                <a:lnTo>
                  <a:pt x="5905833" y="5158694"/>
                </a:lnTo>
                <a:lnTo>
                  <a:pt x="5876083" y="5134443"/>
                </a:lnTo>
                <a:cubicBezTo>
                  <a:pt x="5873417" y="5132095"/>
                  <a:pt x="5870752" y="5129747"/>
                  <a:pt x="5868085" y="5127398"/>
                </a:cubicBezTo>
                <a:cubicBezTo>
                  <a:pt x="5866235" y="5130092"/>
                  <a:pt x="5869103" y="5138382"/>
                  <a:pt x="5855155" y="5127536"/>
                </a:cubicBezTo>
                <a:cubicBezTo>
                  <a:pt x="5855155" y="5127536"/>
                  <a:pt x="5854539" y="5128435"/>
                  <a:pt x="5853923" y="5129334"/>
                </a:cubicBezTo>
                <a:cubicBezTo>
                  <a:pt x="5855973" y="5132581"/>
                  <a:pt x="5859254" y="5134029"/>
                  <a:pt x="5861305" y="5137277"/>
                </a:cubicBezTo>
                <a:cubicBezTo>
                  <a:pt x="5869305" y="5144324"/>
                  <a:pt x="5880586" y="5152820"/>
                  <a:pt x="5887969" y="5160764"/>
                </a:cubicBezTo>
                <a:cubicBezTo>
                  <a:pt x="5887969" y="5160764"/>
                  <a:pt x="5890019" y="5164012"/>
                  <a:pt x="5889404" y="5164910"/>
                </a:cubicBezTo>
                <a:cubicBezTo>
                  <a:pt x="5886737" y="5162561"/>
                  <a:pt x="5886120" y="5163459"/>
                  <a:pt x="5886120" y="5163459"/>
                </a:cubicBezTo>
                <a:cubicBezTo>
                  <a:pt x="5878121" y="5156412"/>
                  <a:pt x="5867455" y="5147017"/>
                  <a:pt x="5859456" y="5139972"/>
                </a:cubicBezTo>
                <a:cubicBezTo>
                  <a:pt x="5851457" y="5132927"/>
                  <a:pt x="5840792" y="5123531"/>
                  <a:pt x="5832792" y="5116485"/>
                </a:cubicBezTo>
                <a:cubicBezTo>
                  <a:pt x="5827459" y="5111788"/>
                  <a:pt x="5822126" y="5107090"/>
                  <a:pt x="5819459" y="5104740"/>
                </a:cubicBezTo>
                <a:cubicBezTo>
                  <a:pt x="5810228" y="5099491"/>
                  <a:pt x="5803663" y="5096590"/>
                  <a:pt x="5795046" y="5090442"/>
                </a:cubicBezTo>
                <a:cubicBezTo>
                  <a:pt x="5783764" y="5081946"/>
                  <a:pt x="5771866" y="5074348"/>
                  <a:pt x="5760585" y="5065850"/>
                </a:cubicBezTo>
                <a:cubicBezTo>
                  <a:pt x="5752586" y="5058805"/>
                  <a:pt x="5751969" y="5059702"/>
                  <a:pt x="5750737" y="5061500"/>
                </a:cubicBezTo>
                <a:cubicBezTo>
                  <a:pt x="5749504" y="5063295"/>
                  <a:pt x="5752170" y="5065643"/>
                  <a:pt x="5757503" y="5070341"/>
                </a:cubicBezTo>
                <a:cubicBezTo>
                  <a:pt x="5764886" y="5078286"/>
                  <a:pt x="5764886" y="5078286"/>
                  <a:pt x="5758320" y="5075383"/>
                </a:cubicBezTo>
                <a:cubicBezTo>
                  <a:pt x="5754421" y="5074832"/>
                  <a:pt x="5745806" y="5068685"/>
                  <a:pt x="5758521" y="5081325"/>
                </a:cubicBezTo>
                <a:cubicBezTo>
                  <a:pt x="5761188" y="5083674"/>
                  <a:pt x="5757289" y="5083123"/>
                  <a:pt x="5756673" y="5084021"/>
                </a:cubicBezTo>
                <a:cubicBezTo>
                  <a:pt x="5756673" y="5084021"/>
                  <a:pt x="5756673" y="5084021"/>
                  <a:pt x="5754006" y="5081671"/>
                </a:cubicBezTo>
                <a:cubicBezTo>
                  <a:pt x="5743541" y="5078220"/>
                  <a:pt x="5743541" y="5078220"/>
                  <a:pt x="5749691" y="5087958"/>
                </a:cubicBezTo>
                <a:cubicBezTo>
                  <a:pt x="5753792" y="5094453"/>
                  <a:pt x="5763842" y="5104745"/>
                  <a:pt x="5766709" y="5113036"/>
                </a:cubicBezTo>
                <a:cubicBezTo>
                  <a:pt x="5758093" y="5106887"/>
                  <a:pt x="5745377" y="5094246"/>
                  <a:pt x="5738195" y="5092242"/>
                </a:cubicBezTo>
                <a:cubicBezTo>
                  <a:pt x="5738195" y="5092242"/>
                  <a:pt x="5737579" y="5093141"/>
                  <a:pt x="5740246" y="5095490"/>
                </a:cubicBezTo>
                <a:cubicBezTo>
                  <a:pt x="5774909" y="5126023"/>
                  <a:pt x="5809573" y="5156558"/>
                  <a:pt x="5846903" y="5189439"/>
                </a:cubicBezTo>
                <a:cubicBezTo>
                  <a:pt x="5848952" y="5192686"/>
                  <a:pt x="5843620" y="5187988"/>
                  <a:pt x="5848952" y="5192686"/>
                </a:cubicBezTo>
                <a:cubicBezTo>
                  <a:pt x="5843620" y="5187988"/>
                  <a:pt x="5838286" y="5183290"/>
                  <a:pt x="5835005" y="5181840"/>
                </a:cubicBezTo>
                <a:cubicBezTo>
                  <a:pt x="5827005" y="5174793"/>
                  <a:pt x="5815724" y="5166298"/>
                  <a:pt x="5810591" y="5167541"/>
                </a:cubicBezTo>
                <a:cubicBezTo>
                  <a:pt x="5808126" y="5171134"/>
                  <a:pt x="5806075" y="5167888"/>
                  <a:pt x="5798076" y="5160841"/>
                </a:cubicBezTo>
                <a:cubicBezTo>
                  <a:pt x="5787411" y="5151447"/>
                  <a:pt x="5777362" y="5141151"/>
                  <a:pt x="5767514" y="5136802"/>
                </a:cubicBezTo>
                <a:cubicBezTo>
                  <a:pt x="5764847" y="5134452"/>
                  <a:pt x="5761564" y="5133002"/>
                  <a:pt x="5760948" y="5133901"/>
                </a:cubicBezTo>
                <a:cubicBezTo>
                  <a:pt x="5759716" y="5135696"/>
                  <a:pt x="5762998" y="5137146"/>
                  <a:pt x="5765664" y="5139495"/>
                </a:cubicBezTo>
                <a:cubicBezTo>
                  <a:pt x="5786996" y="5158285"/>
                  <a:pt x="5808328" y="5177074"/>
                  <a:pt x="5829658" y="5195864"/>
                </a:cubicBezTo>
                <a:cubicBezTo>
                  <a:pt x="5832325" y="5198213"/>
                  <a:pt x="5837659" y="5202912"/>
                  <a:pt x="5837042" y="5203809"/>
                </a:cubicBezTo>
                <a:cubicBezTo>
                  <a:pt x="5839091" y="5207057"/>
                  <a:pt x="5837859" y="5208852"/>
                  <a:pt x="5839909" y="5212099"/>
                </a:cubicBezTo>
                <a:cubicBezTo>
                  <a:pt x="5836626" y="5210649"/>
                  <a:pt x="5833343" y="5209198"/>
                  <a:pt x="5825344" y="5202151"/>
                </a:cubicBezTo>
                <a:cubicBezTo>
                  <a:pt x="5814679" y="5192757"/>
                  <a:pt x="5804830" y="5188405"/>
                  <a:pt x="5794781" y="5178113"/>
                </a:cubicBezTo>
                <a:cubicBezTo>
                  <a:pt x="5784316" y="5174658"/>
                  <a:pt x="5773450" y="5159323"/>
                  <a:pt x="5762985" y="5155870"/>
                </a:cubicBezTo>
                <a:cubicBezTo>
                  <a:pt x="5752320" y="5146474"/>
                  <a:pt x="5741654" y="5137080"/>
                  <a:pt x="5730989" y="5127684"/>
                </a:cubicBezTo>
                <a:cubicBezTo>
                  <a:pt x="5722989" y="5120639"/>
                  <a:pt x="5714990" y="5113593"/>
                  <a:pt x="5707606" y="5105648"/>
                </a:cubicBezTo>
                <a:cubicBezTo>
                  <a:pt x="5702274" y="5100951"/>
                  <a:pt x="5698375" y="5100397"/>
                  <a:pt x="5695092" y="5098947"/>
                </a:cubicBezTo>
                <a:cubicBezTo>
                  <a:pt x="5694476" y="5099846"/>
                  <a:pt x="5693859" y="5100743"/>
                  <a:pt x="5695910" y="5103992"/>
                </a:cubicBezTo>
                <a:cubicBezTo>
                  <a:pt x="5701242" y="5108688"/>
                  <a:pt x="5703908" y="5111036"/>
                  <a:pt x="5709242" y="5115735"/>
                </a:cubicBezTo>
                <a:cubicBezTo>
                  <a:pt x="5719907" y="5125130"/>
                  <a:pt x="5732623" y="5137771"/>
                  <a:pt x="5744521" y="5145369"/>
                </a:cubicBezTo>
                <a:cubicBezTo>
                  <a:pt x="5759086" y="5155316"/>
                  <a:pt x="5767286" y="5168304"/>
                  <a:pt x="5778569" y="5176802"/>
                </a:cubicBezTo>
                <a:cubicBezTo>
                  <a:pt x="5781851" y="5178251"/>
                  <a:pt x="5787184" y="5182949"/>
                  <a:pt x="5788617" y="5187095"/>
                </a:cubicBezTo>
                <a:cubicBezTo>
                  <a:pt x="5766670" y="5169203"/>
                  <a:pt x="5741439" y="5149861"/>
                  <a:pt x="5718059" y="5127825"/>
                </a:cubicBezTo>
                <a:cubicBezTo>
                  <a:pt x="5715393" y="5125476"/>
                  <a:pt x="5709443" y="5121676"/>
                  <a:pt x="5707393" y="5118428"/>
                </a:cubicBezTo>
                <a:cubicBezTo>
                  <a:pt x="5702676" y="5112832"/>
                  <a:pt x="5697544" y="5114077"/>
                  <a:pt x="5692828" y="5108481"/>
                </a:cubicBezTo>
                <a:cubicBezTo>
                  <a:pt x="5690162" y="5106132"/>
                  <a:pt x="5688929" y="5107929"/>
                  <a:pt x="5688312" y="5108827"/>
                </a:cubicBezTo>
                <a:cubicBezTo>
                  <a:pt x="5687079" y="5110624"/>
                  <a:pt x="5689745" y="5112972"/>
                  <a:pt x="5692412" y="5115322"/>
                </a:cubicBezTo>
                <a:cubicBezTo>
                  <a:pt x="5705744" y="5127065"/>
                  <a:pt x="5719077" y="5138808"/>
                  <a:pt x="5732408" y="5150553"/>
                </a:cubicBezTo>
                <a:cubicBezTo>
                  <a:pt x="5718460" y="5139707"/>
                  <a:pt x="5703280" y="5130658"/>
                  <a:pt x="5687281" y="5116564"/>
                </a:cubicBezTo>
                <a:cubicBezTo>
                  <a:pt x="5685231" y="5113317"/>
                  <a:pt x="5679898" y="5108620"/>
                  <a:pt x="5678049" y="5111316"/>
                </a:cubicBezTo>
                <a:cubicBezTo>
                  <a:pt x="5676816" y="5113111"/>
                  <a:pt x="5682765" y="5116911"/>
                  <a:pt x="5688098" y="5121609"/>
                </a:cubicBezTo>
                <a:cubicBezTo>
                  <a:pt x="5709431" y="5140398"/>
                  <a:pt x="5730760" y="5159188"/>
                  <a:pt x="5754758" y="5180326"/>
                </a:cubicBezTo>
                <a:cubicBezTo>
                  <a:pt x="5757426" y="5182676"/>
                  <a:pt x="5763374" y="5186475"/>
                  <a:pt x="5764192" y="5191518"/>
                </a:cubicBezTo>
                <a:cubicBezTo>
                  <a:pt x="5758858" y="5186819"/>
                  <a:pt x="5748810" y="5176527"/>
                  <a:pt x="5745528" y="5175076"/>
                </a:cubicBezTo>
                <a:cubicBezTo>
                  <a:pt x="5735680" y="5170725"/>
                  <a:pt x="5728912" y="5161883"/>
                  <a:pt x="5719681" y="5156632"/>
                </a:cubicBezTo>
                <a:cubicBezTo>
                  <a:pt x="5713732" y="5152833"/>
                  <a:pt x="5703682" y="5142540"/>
                  <a:pt x="5695682" y="5135494"/>
                </a:cubicBezTo>
                <a:cubicBezTo>
                  <a:pt x="5690349" y="5130796"/>
                  <a:pt x="5687067" y="5129346"/>
                  <a:pt x="5685834" y="5131143"/>
                </a:cubicBezTo>
                <a:cubicBezTo>
                  <a:pt x="5685219" y="5132040"/>
                  <a:pt x="5686652" y="5136185"/>
                  <a:pt x="5691984" y="5140884"/>
                </a:cubicBezTo>
                <a:cubicBezTo>
                  <a:pt x="5711265" y="5156427"/>
                  <a:pt x="5729931" y="5172868"/>
                  <a:pt x="5747979" y="5190206"/>
                </a:cubicBezTo>
                <a:cubicBezTo>
                  <a:pt x="5755978" y="5197251"/>
                  <a:pt x="5761929" y="5201052"/>
                  <a:pt x="5771361" y="5212243"/>
                </a:cubicBezTo>
                <a:cubicBezTo>
                  <a:pt x="5758029" y="5200499"/>
                  <a:pt x="5749413" y="5194352"/>
                  <a:pt x="5742031" y="5186408"/>
                </a:cubicBezTo>
                <a:cubicBezTo>
                  <a:pt x="5731365" y="5177012"/>
                  <a:pt x="5727465" y="5176460"/>
                  <a:pt x="5720899" y="5173558"/>
                </a:cubicBezTo>
                <a:cubicBezTo>
                  <a:pt x="5717617" y="5172108"/>
                  <a:pt x="5717001" y="5173006"/>
                  <a:pt x="5719051" y="5176252"/>
                </a:cubicBezTo>
                <a:cubicBezTo>
                  <a:pt x="5721101" y="5179500"/>
                  <a:pt x="5723152" y="5182747"/>
                  <a:pt x="5728483" y="5187444"/>
                </a:cubicBezTo>
                <a:cubicBezTo>
                  <a:pt x="5742432" y="5198290"/>
                  <a:pt x="5752482" y="5208583"/>
                  <a:pt x="5761915" y="5219775"/>
                </a:cubicBezTo>
                <a:cubicBezTo>
                  <a:pt x="5776681" y="5235663"/>
                  <a:pt x="5790629" y="5246508"/>
                  <a:pt x="5806628" y="5260601"/>
                </a:cubicBezTo>
                <a:cubicBezTo>
                  <a:pt x="5830625" y="5281740"/>
                  <a:pt x="5854623" y="5302877"/>
                  <a:pt x="5881287" y="5326364"/>
                </a:cubicBezTo>
                <a:cubicBezTo>
                  <a:pt x="5883337" y="5329611"/>
                  <a:pt x="5892569" y="5334861"/>
                  <a:pt x="5894003" y="5339006"/>
                </a:cubicBezTo>
                <a:cubicBezTo>
                  <a:pt x="5890721" y="5337555"/>
                  <a:pt x="5884771" y="5333756"/>
                  <a:pt x="5883539" y="5335552"/>
                </a:cubicBezTo>
                <a:cubicBezTo>
                  <a:pt x="5878408" y="5336795"/>
                  <a:pt x="5870408" y="5329751"/>
                  <a:pt x="5859742" y="5320355"/>
                </a:cubicBezTo>
                <a:cubicBezTo>
                  <a:pt x="5854410" y="5315658"/>
                  <a:pt x="5847026" y="5307713"/>
                  <a:pt x="5837178" y="5303362"/>
                </a:cubicBezTo>
                <a:cubicBezTo>
                  <a:pt x="5824463" y="5290721"/>
                  <a:pt x="5807230" y="5278424"/>
                  <a:pt x="5795131" y="5264885"/>
                </a:cubicBezTo>
                <a:cubicBezTo>
                  <a:pt x="5788365" y="5256042"/>
                  <a:pt x="5779750" y="5249894"/>
                  <a:pt x="5771750" y="5242847"/>
                </a:cubicBezTo>
                <a:cubicBezTo>
                  <a:pt x="5769083" y="5240499"/>
                  <a:pt x="5762519" y="5237598"/>
                  <a:pt x="5761286" y="5239394"/>
                </a:cubicBezTo>
                <a:cubicBezTo>
                  <a:pt x="5762720" y="5243540"/>
                  <a:pt x="5766002" y="5244989"/>
                  <a:pt x="5771335" y="5249687"/>
                </a:cubicBezTo>
                <a:cubicBezTo>
                  <a:pt x="5802717" y="5278770"/>
                  <a:pt x="5835329" y="5306056"/>
                  <a:pt x="5866093" y="5336038"/>
                </a:cubicBezTo>
                <a:cubicBezTo>
                  <a:pt x="5894808" y="5362773"/>
                  <a:pt x="5927422" y="5390058"/>
                  <a:pt x="5956753" y="5415895"/>
                </a:cubicBezTo>
                <a:cubicBezTo>
                  <a:pt x="5959418" y="5418244"/>
                  <a:pt x="5964751" y="5422941"/>
                  <a:pt x="5965367" y="5422042"/>
                </a:cubicBezTo>
                <a:cubicBezTo>
                  <a:pt x="5966600" y="5420247"/>
                  <a:pt x="5963934" y="5417897"/>
                  <a:pt x="5961267" y="5415549"/>
                </a:cubicBezTo>
                <a:cubicBezTo>
                  <a:pt x="5956551" y="5409953"/>
                  <a:pt x="5954500" y="5406706"/>
                  <a:pt x="5949784" y="5401111"/>
                </a:cubicBezTo>
                <a:cubicBezTo>
                  <a:pt x="5947118" y="5398762"/>
                  <a:pt x="5948350" y="5396965"/>
                  <a:pt x="5951017" y="5399314"/>
                </a:cubicBezTo>
                <a:cubicBezTo>
                  <a:pt x="5959016" y="5406361"/>
                  <a:pt x="5963532" y="5406014"/>
                  <a:pt x="5968248" y="5411610"/>
                </a:cubicBezTo>
                <a:cubicBezTo>
                  <a:pt x="5972348" y="5418103"/>
                  <a:pt x="5983014" y="5427498"/>
                  <a:pt x="5983832" y="5432542"/>
                </a:cubicBezTo>
                <a:cubicBezTo>
                  <a:pt x="5986700" y="5440832"/>
                  <a:pt x="5995315" y="5446980"/>
                  <a:pt x="6003314" y="5454026"/>
                </a:cubicBezTo>
                <a:cubicBezTo>
                  <a:pt x="6013979" y="5463421"/>
                  <a:pt x="6021161" y="5465423"/>
                  <a:pt x="6032443" y="5473920"/>
                </a:cubicBezTo>
                <a:cubicBezTo>
                  <a:pt x="6044141" y="5475578"/>
                  <a:pt x="6059523" y="5490568"/>
                  <a:pt x="6074704" y="5499617"/>
                </a:cubicBezTo>
                <a:cubicBezTo>
                  <a:pt x="6077371" y="5501966"/>
                  <a:pt x="6082704" y="5506663"/>
                  <a:pt x="6082087" y="5507561"/>
                </a:cubicBezTo>
                <a:cubicBezTo>
                  <a:pt x="6084137" y="5510808"/>
                  <a:pt x="6082904" y="5512604"/>
                  <a:pt x="6077570" y="5507908"/>
                </a:cubicBezTo>
                <a:cubicBezTo>
                  <a:pt x="6072238" y="5503209"/>
                  <a:pt x="6065673" y="5500309"/>
                  <a:pt x="6068340" y="5502657"/>
                </a:cubicBezTo>
                <a:cubicBezTo>
                  <a:pt x="6069772" y="5506803"/>
                  <a:pt x="6070591" y="5511846"/>
                  <a:pt x="6078590" y="5518892"/>
                </a:cubicBezTo>
                <a:cubicBezTo>
                  <a:pt x="6084539" y="5522691"/>
                  <a:pt x="6089255" y="5528288"/>
                  <a:pt x="6095205" y="5532085"/>
                </a:cubicBezTo>
                <a:cubicBezTo>
                  <a:pt x="6125566" y="5550185"/>
                  <a:pt x="6153666" y="5577816"/>
                  <a:pt x="6181561" y="5599508"/>
                </a:cubicBezTo>
                <a:cubicBezTo>
                  <a:pt x="6204125" y="5616500"/>
                  <a:pt x="6225658" y="5641232"/>
                  <a:pt x="6247606" y="5659123"/>
                </a:cubicBezTo>
                <a:cubicBezTo>
                  <a:pt x="6250273" y="5661472"/>
                  <a:pt x="6249657" y="5662370"/>
                  <a:pt x="6251706" y="5665616"/>
                </a:cubicBezTo>
                <a:cubicBezTo>
                  <a:pt x="6259088" y="5673561"/>
                  <a:pt x="6267705" y="5679709"/>
                  <a:pt x="6269554" y="5677015"/>
                </a:cubicBezTo>
                <a:cubicBezTo>
                  <a:pt x="6277967" y="5677222"/>
                  <a:pt x="6294582" y="5690415"/>
                  <a:pt x="6303199" y="5696565"/>
                </a:cubicBezTo>
                <a:cubicBezTo>
                  <a:pt x="6317147" y="5707408"/>
                  <a:pt x="6331095" y="5718255"/>
                  <a:pt x="6336014" y="5729791"/>
                </a:cubicBezTo>
                <a:cubicBezTo>
                  <a:pt x="6338063" y="5733039"/>
                  <a:pt x="6340114" y="5736286"/>
                  <a:pt x="6342780" y="5738633"/>
                </a:cubicBezTo>
                <a:lnTo>
                  <a:pt x="6361825" y="5758293"/>
                </a:lnTo>
                <a:lnTo>
                  <a:pt x="6351655" y="5754938"/>
                </a:lnTo>
                <a:cubicBezTo>
                  <a:pt x="6350423" y="5756735"/>
                  <a:pt x="6355140" y="5762329"/>
                  <a:pt x="6363139" y="5769376"/>
                </a:cubicBezTo>
                <a:cubicBezTo>
                  <a:pt x="6369088" y="5773176"/>
                  <a:pt x="6375855" y="5782018"/>
                  <a:pt x="6385703" y="5786369"/>
                </a:cubicBezTo>
                <a:cubicBezTo>
                  <a:pt x="6388986" y="5787820"/>
                  <a:pt x="6396369" y="5795764"/>
                  <a:pt x="6399036" y="5798113"/>
                </a:cubicBezTo>
                <a:lnTo>
                  <a:pt x="6423997" y="5823336"/>
                </a:lnTo>
                <a:lnTo>
                  <a:pt x="6424013" y="5823664"/>
                </a:lnTo>
                <a:lnTo>
                  <a:pt x="6419785" y="5833946"/>
                </a:lnTo>
                <a:lnTo>
                  <a:pt x="6411738" y="5829477"/>
                </a:lnTo>
                <a:cubicBezTo>
                  <a:pt x="6407840" y="5828926"/>
                  <a:pt x="6409889" y="5832172"/>
                  <a:pt x="6414606" y="5837768"/>
                </a:cubicBezTo>
                <a:lnTo>
                  <a:pt x="6416470" y="5840323"/>
                </a:lnTo>
                <a:lnTo>
                  <a:pt x="6414349" y="5841030"/>
                </a:lnTo>
                <a:lnTo>
                  <a:pt x="6412756" y="5840462"/>
                </a:lnTo>
                <a:cubicBezTo>
                  <a:pt x="6408140" y="5837837"/>
                  <a:pt x="6405833" y="5836524"/>
                  <a:pt x="6405602" y="5836862"/>
                </a:cubicBezTo>
                <a:lnTo>
                  <a:pt x="6410263" y="5842393"/>
                </a:lnTo>
                <a:lnTo>
                  <a:pt x="6401428" y="5845340"/>
                </a:lnTo>
                <a:cubicBezTo>
                  <a:pt x="6394528" y="5845328"/>
                  <a:pt x="6385956" y="5843578"/>
                  <a:pt x="6375562" y="5840208"/>
                </a:cubicBezTo>
                <a:cubicBezTo>
                  <a:pt x="6353810" y="5829409"/>
                  <a:pt x="6332063" y="5818607"/>
                  <a:pt x="6309353" y="5803749"/>
                </a:cubicBezTo>
                <a:cubicBezTo>
                  <a:pt x="6281141" y="5781859"/>
                  <a:pt x="6235279" y="5782729"/>
                  <a:pt x="6239747" y="5720462"/>
                </a:cubicBezTo>
                <a:cubicBezTo>
                  <a:pt x="6240452" y="5707196"/>
                  <a:pt x="6223243" y="5699370"/>
                  <a:pt x="6214418" y="5710748"/>
                </a:cubicBezTo>
                <a:cubicBezTo>
                  <a:pt x="6175535" y="5757360"/>
                  <a:pt x="6164014" y="5708647"/>
                  <a:pt x="6151089" y="5686468"/>
                </a:cubicBezTo>
                <a:cubicBezTo>
                  <a:pt x="6141749" y="5663198"/>
                  <a:pt x="6132664" y="5657255"/>
                  <a:pt x="6110915" y="5646455"/>
                </a:cubicBezTo>
                <a:cubicBezTo>
                  <a:pt x="6046626" y="5618112"/>
                  <a:pt x="5977097" y="5600064"/>
                  <a:pt x="5926878" y="5550049"/>
                </a:cubicBezTo>
                <a:cubicBezTo>
                  <a:pt x="5849408" y="5482203"/>
                  <a:pt x="5756209" y="5445236"/>
                  <a:pt x="5670873" y="5392829"/>
                </a:cubicBezTo>
                <a:cubicBezTo>
                  <a:pt x="5629998" y="5366082"/>
                  <a:pt x="5586499" y="5344480"/>
                  <a:pt x="5543001" y="5322880"/>
                </a:cubicBezTo>
                <a:cubicBezTo>
                  <a:pt x="5534877" y="5320998"/>
                  <a:pt x="5527456" y="5305847"/>
                  <a:pt x="5517927" y="5330492"/>
                </a:cubicBezTo>
                <a:cubicBezTo>
                  <a:pt x="5500792" y="5387902"/>
                  <a:pt x="5475719" y="5395514"/>
                  <a:pt x="5436506" y="5359561"/>
                </a:cubicBezTo>
                <a:cubicBezTo>
                  <a:pt x="5411876" y="5336583"/>
                  <a:pt x="5391086" y="5329843"/>
                  <a:pt x="5366272" y="5354779"/>
                </a:cubicBezTo>
                <a:cubicBezTo>
                  <a:pt x="5352903" y="5363187"/>
                  <a:pt x="5340497" y="5375657"/>
                  <a:pt x="5324953" y="5358621"/>
                </a:cubicBezTo>
                <a:cubicBezTo>
                  <a:pt x="5273772" y="5304545"/>
                  <a:pt x="5206163" y="5294616"/>
                  <a:pt x="5145457" y="5265188"/>
                </a:cubicBezTo>
                <a:cubicBezTo>
                  <a:pt x="5127289" y="5253300"/>
                  <a:pt x="5107459" y="5250620"/>
                  <a:pt x="5111487" y="5218942"/>
                </a:cubicBezTo>
                <a:cubicBezTo>
                  <a:pt x="5118389" y="5199444"/>
                  <a:pt x="5098560" y="5196760"/>
                  <a:pt x="5086856" y="5195962"/>
                </a:cubicBezTo>
                <a:cubicBezTo>
                  <a:pt x="5070608" y="5192194"/>
                  <a:pt x="5056281" y="5196545"/>
                  <a:pt x="5045793" y="5217131"/>
                </a:cubicBezTo>
                <a:cubicBezTo>
                  <a:pt x="5043173" y="5222279"/>
                  <a:pt x="5039850" y="5240690"/>
                  <a:pt x="5043431" y="5239603"/>
                </a:cubicBezTo>
                <a:cubicBezTo>
                  <a:pt x="5090253" y="5242791"/>
                  <a:pt x="5080282" y="5298026"/>
                  <a:pt x="5108494" y="5319918"/>
                </a:cubicBezTo>
                <a:cubicBezTo>
                  <a:pt x="5172078" y="5361525"/>
                  <a:pt x="5224217" y="5419656"/>
                  <a:pt x="5273733" y="5482936"/>
                </a:cubicBezTo>
                <a:cubicBezTo>
                  <a:pt x="5291199" y="5508093"/>
                  <a:pt x="5309366" y="5519980"/>
                  <a:pt x="5332260" y="5486923"/>
                </a:cubicBezTo>
                <a:cubicBezTo>
                  <a:pt x="5337506" y="5476631"/>
                  <a:pt x="5345370" y="5461189"/>
                  <a:pt x="5359956" y="5474165"/>
                </a:cubicBezTo>
                <a:cubicBezTo>
                  <a:pt x="5369041" y="5480109"/>
                  <a:pt x="5368337" y="5493375"/>
                  <a:pt x="5363094" y="5503669"/>
                </a:cubicBezTo>
                <a:cubicBezTo>
                  <a:pt x="5346402" y="5530489"/>
                  <a:pt x="5356448" y="5540491"/>
                  <a:pt x="5379157" y="5555351"/>
                </a:cubicBezTo>
                <a:cubicBezTo>
                  <a:pt x="5406408" y="5573183"/>
                  <a:pt x="5433658" y="5591015"/>
                  <a:pt x="5466854" y="5585289"/>
                </a:cubicBezTo>
                <a:cubicBezTo>
                  <a:pt x="5478559" y="5586084"/>
                  <a:pt x="5496467" y="5580646"/>
                  <a:pt x="5500308" y="5596885"/>
                </a:cubicBezTo>
                <a:cubicBezTo>
                  <a:pt x="5510869" y="5641538"/>
                  <a:pt x="5547906" y="5652046"/>
                  <a:pt x="5576116" y="5673937"/>
                </a:cubicBezTo>
                <a:cubicBezTo>
                  <a:pt x="5610791" y="5706920"/>
                  <a:pt x="5618027" y="5769983"/>
                  <a:pt x="5591550" y="5804125"/>
                </a:cubicBezTo>
                <a:cubicBezTo>
                  <a:pt x="5577481" y="5825799"/>
                  <a:pt x="5582281" y="5846097"/>
                  <a:pt x="5571793" y="5866683"/>
                </a:cubicBezTo>
                <a:cubicBezTo>
                  <a:pt x="5554587" y="5858852"/>
                  <a:pt x="5540961" y="5849938"/>
                  <a:pt x="5525673" y="5850229"/>
                </a:cubicBezTo>
                <a:cubicBezTo>
                  <a:pt x="5422948" y="5837907"/>
                  <a:pt x="5351421" y="5746503"/>
                  <a:pt x="5261803" y="5708448"/>
                </a:cubicBezTo>
                <a:cubicBezTo>
                  <a:pt x="5198476" y="5684167"/>
                  <a:pt x="5151581" y="5615739"/>
                  <a:pt x="5075144" y="5617189"/>
                </a:cubicBezTo>
                <a:cubicBezTo>
                  <a:pt x="5067021" y="5615305"/>
                  <a:pt x="5054356" y="5610449"/>
                  <a:pt x="5055058" y="5597184"/>
                </a:cubicBezTo>
                <a:cubicBezTo>
                  <a:pt x="5060743" y="5556300"/>
                  <a:pt x="5036631" y="5567971"/>
                  <a:pt x="5017763" y="5569349"/>
                </a:cubicBezTo>
                <a:cubicBezTo>
                  <a:pt x="5007017" y="5572611"/>
                  <a:pt x="4992689" y="5576961"/>
                  <a:pt x="4983606" y="5571014"/>
                </a:cubicBezTo>
                <a:cubicBezTo>
                  <a:pt x="4929804" y="5522088"/>
                  <a:pt x="4855991" y="5518393"/>
                  <a:pt x="4802189" y="5469465"/>
                </a:cubicBezTo>
                <a:cubicBezTo>
                  <a:pt x="4767572" y="5450245"/>
                  <a:pt x="4721538" y="5421982"/>
                  <a:pt x="4677926" y="5396518"/>
                </a:cubicBezTo>
                <a:lnTo>
                  <a:pt x="4673381" y="5393975"/>
                </a:lnTo>
                <a:lnTo>
                  <a:pt x="4588341" y="5331789"/>
                </a:lnTo>
                <a:cubicBezTo>
                  <a:pt x="4554492" y="5306509"/>
                  <a:pt x="4523463" y="5283335"/>
                  <a:pt x="4489614" y="5258055"/>
                </a:cubicBezTo>
                <a:cubicBezTo>
                  <a:pt x="4483972" y="5253842"/>
                  <a:pt x="4477720" y="5250678"/>
                  <a:pt x="4471467" y="5247516"/>
                </a:cubicBezTo>
                <a:cubicBezTo>
                  <a:pt x="4468646" y="5245408"/>
                  <a:pt x="4467048" y="5241201"/>
                  <a:pt x="4461406" y="5236989"/>
                </a:cubicBezTo>
                <a:cubicBezTo>
                  <a:pt x="4444481" y="5224348"/>
                  <a:pt x="4426945" y="5212758"/>
                  <a:pt x="4411620" y="5204324"/>
                </a:cubicBezTo>
                <a:cubicBezTo>
                  <a:pt x="4405979" y="5200111"/>
                  <a:pt x="4396905" y="5194841"/>
                  <a:pt x="4391875" y="5189578"/>
                </a:cubicBezTo>
                <a:cubicBezTo>
                  <a:pt x="4384635" y="5181158"/>
                  <a:pt x="4372741" y="5173781"/>
                  <a:pt x="4364278" y="5167461"/>
                </a:cubicBezTo>
                <a:cubicBezTo>
                  <a:pt x="4355816" y="5161142"/>
                  <a:pt x="4345754" y="5150614"/>
                  <a:pt x="4335460" y="5147443"/>
                </a:cubicBezTo>
                <a:cubicBezTo>
                  <a:pt x="4328596" y="5145331"/>
                  <a:pt x="4327607" y="5140075"/>
                  <a:pt x="4321967" y="5135861"/>
                </a:cubicBezTo>
                <a:cubicBezTo>
                  <a:pt x="4288117" y="5110580"/>
                  <a:pt x="4251447" y="5083194"/>
                  <a:pt x="4214777" y="5055807"/>
                </a:cubicBezTo>
                <a:cubicBezTo>
                  <a:pt x="4190379" y="5042102"/>
                  <a:pt x="4169034" y="5023150"/>
                  <a:pt x="4146468" y="5006296"/>
                </a:cubicBezTo>
                <a:cubicBezTo>
                  <a:pt x="4140826" y="5002082"/>
                  <a:pt x="4134574" y="4998919"/>
                  <a:pt x="4130532" y="4998913"/>
                </a:cubicBezTo>
                <a:cubicBezTo>
                  <a:pt x="4138382" y="5006283"/>
                  <a:pt x="4146235" y="5013653"/>
                  <a:pt x="4154697" y="5019973"/>
                </a:cubicBezTo>
                <a:cubicBezTo>
                  <a:pt x="4165979" y="5028400"/>
                  <a:pt x="4177263" y="5036827"/>
                  <a:pt x="4188546" y="5045252"/>
                </a:cubicBezTo>
                <a:cubicBezTo>
                  <a:pt x="4194187" y="5049466"/>
                  <a:pt x="4205470" y="5057893"/>
                  <a:pt x="4200205" y="5059987"/>
                </a:cubicBezTo>
                <a:cubicBezTo>
                  <a:pt x="4198984" y="5062087"/>
                  <a:pt x="4204625" y="5066300"/>
                  <a:pt x="4207446" y="5068406"/>
                </a:cubicBezTo>
                <a:cubicBezTo>
                  <a:pt x="4224371" y="5081047"/>
                  <a:pt x="4241295" y="5093687"/>
                  <a:pt x="4258220" y="5106328"/>
                </a:cubicBezTo>
                <a:cubicBezTo>
                  <a:pt x="4261041" y="5108433"/>
                  <a:pt x="4263862" y="5110541"/>
                  <a:pt x="4266682" y="5112648"/>
                </a:cubicBezTo>
                <a:cubicBezTo>
                  <a:pt x="4269504" y="5114754"/>
                  <a:pt x="4268892" y="5115805"/>
                  <a:pt x="4268281" y="5116854"/>
                </a:cubicBezTo>
                <a:cubicBezTo>
                  <a:pt x="4268281" y="5116854"/>
                  <a:pt x="4268281" y="5116854"/>
                  <a:pt x="4267670" y="5117904"/>
                </a:cubicBezTo>
                <a:cubicBezTo>
                  <a:pt x="4267670" y="5117904"/>
                  <a:pt x="4264849" y="5115798"/>
                  <a:pt x="4264849" y="5115798"/>
                </a:cubicBezTo>
                <a:cubicBezTo>
                  <a:pt x="4245715" y="5100001"/>
                  <a:pt x="4224748" y="5087353"/>
                  <a:pt x="4204392" y="5073657"/>
                </a:cubicBezTo>
                <a:cubicBezTo>
                  <a:pt x="4190288" y="5063123"/>
                  <a:pt x="4179005" y="5054697"/>
                  <a:pt x="4163679" y="5046263"/>
                </a:cubicBezTo>
                <a:cubicBezTo>
                  <a:pt x="4160247" y="5045206"/>
                  <a:pt x="4157427" y="5043100"/>
                  <a:pt x="4157427" y="5043100"/>
                </a:cubicBezTo>
                <a:cubicBezTo>
                  <a:pt x="4142335" y="5027310"/>
                  <a:pt x="4127009" y="5018877"/>
                  <a:pt x="4110696" y="5005186"/>
                </a:cubicBezTo>
                <a:cubicBezTo>
                  <a:pt x="4105054" y="5000973"/>
                  <a:pt x="4095980" y="4995702"/>
                  <a:pt x="4088740" y="4987282"/>
                </a:cubicBezTo>
                <a:cubicBezTo>
                  <a:pt x="4083710" y="4982020"/>
                  <a:pt x="4077457" y="4978856"/>
                  <a:pt x="4072803" y="4979898"/>
                </a:cubicBezTo>
                <a:cubicBezTo>
                  <a:pt x="4064717" y="4979886"/>
                  <a:pt x="4064108" y="4980936"/>
                  <a:pt x="4074779" y="4990414"/>
                </a:cubicBezTo>
                <a:cubicBezTo>
                  <a:pt x="4085451" y="4999890"/>
                  <a:pt x="4086440" y="5005147"/>
                  <a:pt x="4098333" y="5012522"/>
                </a:cubicBezTo>
                <a:cubicBezTo>
                  <a:pt x="4107407" y="5017793"/>
                  <a:pt x="4115259" y="5025163"/>
                  <a:pt x="4123721" y="5031484"/>
                </a:cubicBezTo>
                <a:cubicBezTo>
                  <a:pt x="4126542" y="5033590"/>
                  <a:pt x="4129363" y="5035698"/>
                  <a:pt x="4134393" y="5040961"/>
                </a:cubicBezTo>
                <a:cubicBezTo>
                  <a:pt x="4123110" y="5032534"/>
                  <a:pt x="4114036" y="5027263"/>
                  <a:pt x="4105574" y="5020944"/>
                </a:cubicBezTo>
                <a:cubicBezTo>
                  <a:pt x="4104352" y="5023043"/>
                  <a:pt x="4100310" y="5023036"/>
                  <a:pt x="4106939" y="5032507"/>
                </a:cubicBezTo>
                <a:cubicBezTo>
                  <a:pt x="4108538" y="5036713"/>
                  <a:pt x="4114180" y="5040927"/>
                  <a:pt x="4122642" y="5047248"/>
                </a:cubicBezTo>
                <a:cubicBezTo>
                  <a:pt x="4125463" y="5049353"/>
                  <a:pt x="4127673" y="5052511"/>
                  <a:pt x="4123630" y="5052504"/>
                </a:cubicBezTo>
                <a:cubicBezTo>
                  <a:pt x="4120809" y="5050398"/>
                  <a:pt x="4120198" y="5051449"/>
                  <a:pt x="4117378" y="5049340"/>
                </a:cubicBezTo>
                <a:cubicBezTo>
                  <a:pt x="4103275" y="5038808"/>
                  <a:pt x="4087948" y="5030374"/>
                  <a:pt x="4078498" y="5018798"/>
                </a:cubicBezTo>
                <a:cubicBezTo>
                  <a:pt x="4071258" y="5010377"/>
                  <a:pt x="4059974" y="5001950"/>
                  <a:pt x="4053111" y="4999837"/>
                </a:cubicBezTo>
                <a:cubicBezTo>
                  <a:pt x="4045637" y="4998773"/>
                  <a:pt x="4037174" y="4992453"/>
                  <a:pt x="4025891" y="4984027"/>
                </a:cubicBezTo>
                <a:cubicBezTo>
                  <a:pt x="4017429" y="4977706"/>
                  <a:pt x="4008966" y="4971386"/>
                  <a:pt x="4005912" y="4976637"/>
                </a:cubicBezTo>
                <a:cubicBezTo>
                  <a:pt x="4004690" y="4978736"/>
                  <a:pt x="3996227" y="4972416"/>
                  <a:pt x="3989975" y="4969253"/>
                </a:cubicBezTo>
                <a:cubicBezTo>
                  <a:pt x="3984334" y="4965040"/>
                  <a:pt x="3978692" y="4960826"/>
                  <a:pt x="3975871" y="4958720"/>
                </a:cubicBezTo>
                <a:cubicBezTo>
                  <a:pt x="3970230" y="4954506"/>
                  <a:pt x="3966399" y="4952399"/>
                  <a:pt x="3964806" y="4952527"/>
                </a:cubicBezTo>
                <a:cubicBezTo>
                  <a:pt x="3963214" y="4952656"/>
                  <a:pt x="3963860" y="4955022"/>
                  <a:pt x="3967175" y="4959757"/>
                </a:cubicBezTo>
                <a:cubicBezTo>
                  <a:pt x="3968774" y="4963963"/>
                  <a:pt x="3969763" y="4969220"/>
                  <a:pt x="3978836" y="4974491"/>
                </a:cubicBezTo>
                <a:cubicBezTo>
                  <a:pt x="3990730" y="4981866"/>
                  <a:pt x="4002013" y="4990294"/>
                  <a:pt x="4012684" y="4999771"/>
                </a:cubicBezTo>
                <a:cubicBezTo>
                  <a:pt x="4026177" y="5011354"/>
                  <a:pt x="4038071" y="5018731"/>
                  <a:pt x="4049354" y="5027157"/>
                </a:cubicBezTo>
                <a:cubicBezTo>
                  <a:pt x="4060638" y="5035585"/>
                  <a:pt x="4067878" y="5044004"/>
                  <a:pt x="4079162" y="5052431"/>
                </a:cubicBezTo>
                <a:cubicBezTo>
                  <a:pt x="4087624" y="5058751"/>
                  <a:pt x="4088612" y="5064008"/>
                  <a:pt x="4085557" y="5069258"/>
                </a:cubicBezTo>
                <a:cubicBezTo>
                  <a:pt x="4081514" y="5069251"/>
                  <a:pt x="4090355" y="5081879"/>
                  <a:pt x="4096606" y="5085042"/>
                </a:cubicBezTo>
                <a:cubicBezTo>
                  <a:pt x="4107890" y="5093469"/>
                  <a:pt x="4115130" y="5101889"/>
                  <a:pt x="4128245" y="5107165"/>
                </a:cubicBezTo>
                <a:cubicBezTo>
                  <a:pt x="4134498" y="5110328"/>
                  <a:pt x="4142350" y="5117699"/>
                  <a:pt x="4141127" y="5119799"/>
                </a:cubicBezTo>
                <a:cubicBezTo>
                  <a:pt x="4138684" y="5123998"/>
                  <a:pt x="4144937" y="5127162"/>
                  <a:pt x="4151190" y="5130326"/>
                </a:cubicBezTo>
                <a:cubicBezTo>
                  <a:pt x="4168724" y="5141916"/>
                  <a:pt x="4168724" y="5141916"/>
                  <a:pt x="4185039" y="5155606"/>
                </a:cubicBezTo>
                <a:cubicBezTo>
                  <a:pt x="4195710" y="5165082"/>
                  <a:pt x="4206382" y="5174560"/>
                  <a:pt x="4217665" y="5182985"/>
                </a:cubicBezTo>
                <a:cubicBezTo>
                  <a:pt x="4231159" y="5194570"/>
                  <a:pt x="4247472" y="5208260"/>
                  <a:pt x="4261576" y="5218793"/>
                </a:cubicBezTo>
                <a:cubicBezTo>
                  <a:pt x="4264397" y="5220900"/>
                  <a:pt x="4264397" y="5220900"/>
                  <a:pt x="4267217" y="5223006"/>
                </a:cubicBezTo>
                <a:cubicBezTo>
                  <a:pt x="4270038" y="5225113"/>
                  <a:pt x="4265385" y="5226158"/>
                  <a:pt x="4271026" y="5230370"/>
                </a:cubicBezTo>
                <a:cubicBezTo>
                  <a:pt x="4277279" y="5233533"/>
                  <a:pt x="4280710" y="5234590"/>
                  <a:pt x="4283531" y="5236698"/>
                </a:cubicBezTo>
                <a:cubicBezTo>
                  <a:pt x="4291993" y="5243017"/>
                  <a:pt x="4296413" y="5249330"/>
                  <a:pt x="4302055" y="5253545"/>
                </a:cubicBezTo>
                <a:cubicBezTo>
                  <a:pt x="4310516" y="5259863"/>
                  <a:pt x="4316770" y="5263027"/>
                  <a:pt x="4321800" y="5268290"/>
                </a:cubicBezTo>
                <a:cubicBezTo>
                  <a:pt x="4326830" y="5273555"/>
                  <a:pt x="4329651" y="5275661"/>
                  <a:pt x="4335293" y="5279875"/>
                </a:cubicBezTo>
                <a:cubicBezTo>
                  <a:pt x="4346577" y="5288301"/>
                  <a:pt x="4356638" y="5298828"/>
                  <a:pt x="4367920" y="5307254"/>
                </a:cubicBezTo>
                <a:cubicBezTo>
                  <a:pt x="4369519" y="5311461"/>
                  <a:pt x="4378592" y="5316731"/>
                  <a:pt x="4384234" y="5320945"/>
                </a:cubicBezTo>
                <a:cubicBezTo>
                  <a:pt x="4387055" y="5323052"/>
                  <a:pt x="4389876" y="5325158"/>
                  <a:pt x="4389876" y="5325158"/>
                </a:cubicBezTo>
                <a:cubicBezTo>
                  <a:pt x="4409622" y="5339905"/>
                  <a:pt x="4429367" y="5354652"/>
                  <a:pt x="4448501" y="5370449"/>
                </a:cubicBezTo>
                <a:cubicBezTo>
                  <a:pt x="4467635" y="5386246"/>
                  <a:pt x="4484561" y="5398885"/>
                  <a:pt x="4504305" y="5413632"/>
                </a:cubicBezTo>
                <a:lnTo>
                  <a:pt x="4519074" y="5424662"/>
                </a:lnTo>
                <a:lnTo>
                  <a:pt x="4519080" y="5424891"/>
                </a:lnTo>
                <a:cubicBezTo>
                  <a:pt x="4528293" y="5439497"/>
                  <a:pt x="4539887" y="5447942"/>
                  <a:pt x="4552464" y="5454456"/>
                </a:cubicBezTo>
                <a:lnTo>
                  <a:pt x="4568754" y="5461914"/>
                </a:lnTo>
                <a:lnTo>
                  <a:pt x="4588335" y="5476902"/>
                </a:lnTo>
                <a:lnTo>
                  <a:pt x="4583821" y="5482802"/>
                </a:lnTo>
                <a:cubicBezTo>
                  <a:pt x="4573051" y="5492801"/>
                  <a:pt x="4559355" y="5501853"/>
                  <a:pt x="4593226" y="5511148"/>
                </a:cubicBezTo>
                <a:cubicBezTo>
                  <a:pt x="4613056" y="5513832"/>
                  <a:pt x="4619516" y="5524921"/>
                  <a:pt x="4605448" y="5546596"/>
                </a:cubicBezTo>
                <a:cubicBezTo>
                  <a:pt x="4600205" y="5556888"/>
                  <a:pt x="4594960" y="5567182"/>
                  <a:pt x="4608586" y="5576098"/>
                </a:cubicBezTo>
                <a:cubicBezTo>
                  <a:pt x="4618629" y="5586100"/>
                  <a:pt x="4627456" y="5574720"/>
                  <a:pt x="4637241" y="5567399"/>
                </a:cubicBezTo>
                <a:cubicBezTo>
                  <a:pt x="4661096" y="5538402"/>
                  <a:pt x="4692631" y="5541883"/>
                  <a:pt x="4704851" y="5577328"/>
                </a:cubicBezTo>
                <a:cubicBezTo>
                  <a:pt x="4709651" y="5597624"/>
                  <a:pt x="4719696" y="5607627"/>
                  <a:pt x="4734984" y="5607338"/>
                </a:cubicBezTo>
                <a:lnTo>
                  <a:pt x="4763677" y="5611862"/>
                </a:lnTo>
                <a:lnTo>
                  <a:pt x="4793012" y="5633772"/>
                </a:lnTo>
                <a:cubicBezTo>
                  <a:pt x="4805894" y="5646405"/>
                  <a:pt x="4820609" y="5655888"/>
                  <a:pt x="4834101" y="5667471"/>
                </a:cubicBezTo>
                <a:lnTo>
                  <a:pt x="4954060" y="5757062"/>
                </a:lnTo>
                <a:lnTo>
                  <a:pt x="4937260" y="5780871"/>
                </a:lnTo>
                <a:cubicBezTo>
                  <a:pt x="4927476" y="5788189"/>
                  <a:pt x="4925813" y="5797397"/>
                  <a:pt x="4928693" y="5809574"/>
                </a:cubicBezTo>
                <a:cubicBezTo>
                  <a:pt x="4928251" y="5840163"/>
                  <a:pt x="4913923" y="5844514"/>
                  <a:pt x="4889551" y="5838860"/>
                </a:cubicBezTo>
                <a:cubicBezTo>
                  <a:pt x="4820019" y="5820812"/>
                  <a:pt x="4753813" y="5784353"/>
                  <a:pt x="4687606" y="5747891"/>
                </a:cubicBezTo>
                <a:cubicBezTo>
                  <a:pt x="4660354" y="5730062"/>
                  <a:pt x="4630481" y="5717376"/>
                  <a:pt x="4607587" y="5750432"/>
                </a:cubicBezTo>
                <a:cubicBezTo>
                  <a:pt x="4590896" y="5777251"/>
                  <a:pt x="4616485" y="5804289"/>
                  <a:pt x="4632991" y="5825381"/>
                </a:cubicBezTo>
                <a:cubicBezTo>
                  <a:pt x="4663122" y="5855392"/>
                  <a:pt x="4666259" y="5884893"/>
                  <a:pt x="4648866" y="5924978"/>
                </a:cubicBezTo>
                <a:cubicBezTo>
                  <a:pt x="4639341" y="5949627"/>
                  <a:pt x="4623611" y="5980505"/>
                  <a:pt x="4632953" y="6003775"/>
                </a:cubicBezTo>
                <a:cubicBezTo>
                  <a:pt x="4666220" y="6063285"/>
                  <a:pt x="4640004" y="6114753"/>
                  <a:pt x="4630031" y="6169988"/>
                </a:cubicBezTo>
                <a:cubicBezTo>
                  <a:pt x="4623385" y="6206811"/>
                  <a:pt x="4600231" y="6222543"/>
                  <a:pt x="4580143" y="6202536"/>
                </a:cubicBezTo>
                <a:cubicBezTo>
                  <a:pt x="4522762" y="6154695"/>
                  <a:pt x="4446584" y="6173472"/>
                  <a:pt x="4397068" y="6110189"/>
                </a:cubicBezTo>
                <a:cubicBezTo>
                  <a:pt x="4371477" y="6083156"/>
                  <a:pt x="4333480" y="6068584"/>
                  <a:pt x="4332707" y="6016610"/>
                </a:cubicBezTo>
                <a:cubicBezTo>
                  <a:pt x="4334368" y="6007405"/>
                  <a:pt x="4327906" y="5996315"/>
                  <a:pt x="4319782" y="5994429"/>
                </a:cubicBezTo>
                <a:cubicBezTo>
                  <a:pt x="4281083" y="5993127"/>
                  <a:pt x="4248332" y="5968264"/>
                  <a:pt x="4205536" y="5933398"/>
                </a:cubicBezTo>
                <a:cubicBezTo>
                  <a:pt x="4223516" y="5993198"/>
                  <a:pt x="4251986" y="6032415"/>
                  <a:pt x="4256344" y="6083300"/>
                </a:cubicBezTo>
                <a:cubicBezTo>
                  <a:pt x="4259225" y="6095478"/>
                  <a:pt x="4257562" y="6104683"/>
                  <a:pt x="4246816" y="6107945"/>
                </a:cubicBezTo>
                <a:cubicBezTo>
                  <a:pt x="4236070" y="6111208"/>
                  <a:pt x="4226988" y="6105265"/>
                  <a:pt x="4223148" y="6089028"/>
                </a:cubicBezTo>
                <a:cubicBezTo>
                  <a:pt x="4215724" y="6073878"/>
                  <a:pt x="4233375" y="6051116"/>
                  <a:pt x="4209003" y="6045463"/>
                </a:cubicBezTo>
                <a:cubicBezTo>
                  <a:pt x="4205423" y="6046550"/>
                  <a:pt x="4205423" y="6046550"/>
                  <a:pt x="4202802" y="6051698"/>
                </a:cubicBezTo>
                <a:cubicBezTo>
                  <a:pt x="4195196" y="6084461"/>
                  <a:pt x="4224624" y="6127737"/>
                  <a:pt x="4186441" y="6161081"/>
                </a:cubicBezTo>
                <a:cubicBezTo>
                  <a:pt x="4186441" y="6161081"/>
                  <a:pt x="4193161" y="6189495"/>
                  <a:pt x="4209150" y="6175940"/>
                </a:cubicBezTo>
                <a:cubicBezTo>
                  <a:pt x="4225137" y="6162383"/>
                  <a:pt x="4233263" y="6164269"/>
                  <a:pt x="4241644" y="6183480"/>
                </a:cubicBezTo>
                <a:cubicBezTo>
                  <a:pt x="4256489" y="6213779"/>
                  <a:pt x="4273954" y="6238932"/>
                  <a:pt x="4260143" y="6277932"/>
                </a:cubicBezTo>
                <a:cubicBezTo>
                  <a:pt x="4256819" y="6296342"/>
                  <a:pt x="4259699" y="6308520"/>
                  <a:pt x="4283111" y="6310113"/>
                </a:cubicBezTo>
                <a:cubicBezTo>
                  <a:pt x="4293856" y="6306851"/>
                  <a:pt x="4304602" y="6303589"/>
                  <a:pt x="4305821" y="6324974"/>
                </a:cubicBezTo>
                <a:cubicBezTo>
                  <a:pt x="4306078" y="6342298"/>
                  <a:pt x="4297252" y="6353678"/>
                  <a:pt x="4283886" y="6362087"/>
                </a:cubicBezTo>
                <a:cubicBezTo>
                  <a:pt x="4270516" y="6370497"/>
                  <a:pt x="4261436" y="6364551"/>
                  <a:pt x="4254972" y="6353462"/>
                </a:cubicBezTo>
                <a:cubicBezTo>
                  <a:pt x="4237507" y="6328308"/>
                  <a:pt x="4227206" y="6300982"/>
                  <a:pt x="4187547" y="6295619"/>
                </a:cubicBezTo>
                <a:cubicBezTo>
                  <a:pt x="4224656" y="6371367"/>
                  <a:pt x="4262468" y="6433849"/>
                  <a:pt x="4334178" y="6477341"/>
                </a:cubicBezTo>
                <a:cubicBezTo>
                  <a:pt x="4332000" y="6451899"/>
                  <a:pt x="4317413" y="6438925"/>
                  <a:pt x="4313571" y="6422687"/>
                </a:cubicBezTo>
                <a:cubicBezTo>
                  <a:pt x="4305191" y="6403478"/>
                  <a:pt x="4288684" y="6382384"/>
                  <a:pt x="4311838" y="6366653"/>
                </a:cubicBezTo>
                <a:cubicBezTo>
                  <a:pt x="4331411" y="6352012"/>
                  <a:pt x="4349577" y="6363899"/>
                  <a:pt x="4362500" y="6386080"/>
                </a:cubicBezTo>
                <a:lnTo>
                  <a:pt x="4496093" y="6658775"/>
                </a:lnTo>
                <a:cubicBezTo>
                  <a:pt x="4505435" y="6682042"/>
                  <a:pt x="4471869" y="6783599"/>
                  <a:pt x="4453960" y="6789036"/>
                </a:cubicBezTo>
                <a:cubicBezTo>
                  <a:pt x="4424346" y="6793674"/>
                  <a:pt x="4393771" y="6794256"/>
                  <a:pt x="4374384" y="6760985"/>
                </a:cubicBezTo>
                <a:cubicBezTo>
                  <a:pt x="4366963" y="6745836"/>
                  <a:pt x="4356218" y="6749098"/>
                  <a:pt x="4344510" y="6748299"/>
                </a:cubicBezTo>
                <a:cubicBezTo>
                  <a:pt x="4292448" y="6755404"/>
                  <a:pt x="4262315" y="6725394"/>
                  <a:pt x="4239089" y="6675887"/>
                </a:cubicBezTo>
                <a:cubicBezTo>
                  <a:pt x="4221366" y="6633410"/>
                  <a:pt x="4196480" y="6593109"/>
                  <a:pt x="4185918" y="6548453"/>
                </a:cubicBezTo>
                <a:cubicBezTo>
                  <a:pt x="4183039" y="6536275"/>
                  <a:pt x="4175617" y="6521126"/>
                  <a:pt x="4157706" y="6526563"/>
                </a:cubicBezTo>
                <a:cubicBezTo>
                  <a:pt x="4154384" y="6544975"/>
                  <a:pt x="4160845" y="6556065"/>
                  <a:pt x="4167307" y="6567157"/>
                </a:cubicBezTo>
                <a:cubicBezTo>
                  <a:pt x="4172809" y="6574187"/>
                  <a:pt x="4179273" y="6585278"/>
                  <a:pt x="4169485" y="6592600"/>
                </a:cubicBezTo>
                <a:cubicBezTo>
                  <a:pt x="4159699" y="6599923"/>
                  <a:pt x="4153239" y="6588831"/>
                  <a:pt x="4147737" y="6581799"/>
                </a:cubicBezTo>
                <a:cubicBezTo>
                  <a:pt x="4116389" y="6530407"/>
                  <a:pt x="4115870" y="6495758"/>
                  <a:pt x="4152133" y="6454293"/>
                </a:cubicBezTo>
                <a:cubicBezTo>
                  <a:pt x="4110813" y="6458136"/>
                  <a:pt x="4083562" y="6440305"/>
                  <a:pt x="4066797" y="6401889"/>
                </a:cubicBezTo>
                <a:cubicBezTo>
                  <a:pt x="4041654" y="6344261"/>
                  <a:pt x="3975519" y="6373039"/>
                  <a:pt x="3948711" y="6324618"/>
                </a:cubicBezTo>
                <a:cubicBezTo>
                  <a:pt x="3947751" y="6320559"/>
                  <a:pt x="3944167" y="6321646"/>
                  <a:pt x="3940586" y="6322732"/>
                </a:cubicBezTo>
                <a:cubicBezTo>
                  <a:pt x="3883277" y="6340131"/>
                  <a:pt x="3874710" y="6368836"/>
                  <a:pt x="3911562" y="6427260"/>
                </a:cubicBezTo>
                <a:lnTo>
                  <a:pt x="3928065" y="6448354"/>
                </a:lnTo>
                <a:cubicBezTo>
                  <a:pt x="3946750" y="6494891"/>
                  <a:pt x="3995048" y="6536789"/>
                  <a:pt x="3938257" y="6588835"/>
                </a:cubicBezTo>
                <a:cubicBezTo>
                  <a:pt x="3934676" y="6589923"/>
                  <a:pt x="3933012" y="6599129"/>
                  <a:pt x="3933972" y="6603188"/>
                </a:cubicBezTo>
                <a:cubicBezTo>
                  <a:pt x="3935707" y="6659219"/>
                  <a:pt x="3917097" y="6677924"/>
                  <a:pt x="3867395" y="6662557"/>
                </a:cubicBezTo>
                <a:cubicBezTo>
                  <a:pt x="3859272" y="6660671"/>
                  <a:pt x="3846605" y="6655814"/>
                  <a:pt x="3842321" y="6670170"/>
                </a:cubicBezTo>
                <a:cubicBezTo>
                  <a:pt x="3837337" y="6697786"/>
                  <a:pt x="3820128" y="6689959"/>
                  <a:pt x="3802921" y="6682131"/>
                </a:cubicBezTo>
                <a:lnTo>
                  <a:pt x="3801960" y="6681709"/>
                </a:lnTo>
                <a:lnTo>
                  <a:pt x="3792202" y="6673520"/>
                </a:lnTo>
                <a:cubicBezTo>
                  <a:pt x="3792202" y="6673520"/>
                  <a:pt x="3789755" y="6670884"/>
                  <a:pt x="3787307" y="6668247"/>
                </a:cubicBezTo>
                <a:cubicBezTo>
                  <a:pt x="3777144" y="6652589"/>
                  <a:pt x="3762138" y="6642704"/>
                  <a:pt x="3750591" y="6628695"/>
                </a:cubicBezTo>
                <a:cubicBezTo>
                  <a:pt x="3739045" y="6614686"/>
                  <a:pt x="3726807" y="6601504"/>
                  <a:pt x="3713876" y="6589144"/>
                </a:cubicBezTo>
                <a:cubicBezTo>
                  <a:pt x="3675085" y="6552067"/>
                  <a:pt x="3642201" y="6513503"/>
                  <a:pt x="3604795" y="6474775"/>
                </a:cubicBezTo>
                <a:cubicBezTo>
                  <a:pt x="3604795" y="6474775"/>
                  <a:pt x="3605486" y="6473952"/>
                  <a:pt x="3603038" y="6471314"/>
                </a:cubicBezTo>
                <a:cubicBezTo>
                  <a:pt x="3606870" y="6472302"/>
                  <a:pt x="3608626" y="6475764"/>
                  <a:pt x="3613521" y="6481037"/>
                </a:cubicBezTo>
                <a:cubicBezTo>
                  <a:pt x="3615968" y="6483674"/>
                  <a:pt x="3616661" y="6482849"/>
                  <a:pt x="3616661" y="6482849"/>
                </a:cubicBezTo>
                <a:cubicBezTo>
                  <a:pt x="3617353" y="6482024"/>
                  <a:pt x="3618736" y="6480377"/>
                  <a:pt x="3615597" y="6478563"/>
                </a:cubicBezTo>
                <a:cubicBezTo>
                  <a:pt x="3613149" y="6475928"/>
                  <a:pt x="3612085" y="6471641"/>
                  <a:pt x="3609638" y="6469005"/>
                </a:cubicBezTo>
                <a:cubicBezTo>
                  <a:pt x="3594259" y="6454009"/>
                  <a:pt x="3584097" y="6438352"/>
                  <a:pt x="3569410" y="6422531"/>
                </a:cubicBezTo>
                <a:cubicBezTo>
                  <a:pt x="3525351" y="6375069"/>
                  <a:pt x="3478846" y="6324971"/>
                  <a:pt x="3434788" y="6277510"/>
                </a:cubicBezTo>
                <a:cubicBezTo>
                  <a:pt x="3420102" y="6261689"/>
                  <a:pt x="3408556" y="6247681"/>
                  <a:pt x="3404671" y="6235649"/>
                </a:cubicBezTo>
                <a:cubicBezTo>
                  <a:pt x="3408503" y="6236636"/>
                  <a:pt x="3413399" y="6241910"/>
                  <a:pt x="3416538" y="6243722"/>
                </a:cubicBezTo>
                <a:cubicBezTo>
                  <a:pt x="3432609" y="6257893"/>
                  <a:pt x="3437504" y="6263167"/>
                  <a:pt x="3438248" y="6273387"/>
                </a:cubicBezTo>
                <a:cubicBezTo>
                  <a:pt x="3439312" y="6277674"/>
                  <a:pt x="3441758" y="6280310"/>
                  <a:pt x="3444899" y="6282122"/>
                </a:cubicBezTo>
                <a:cubicBezTo>
                  <a:pt x="3453625" y="6288383"/>
                  <a:pt x="3462725" y="6299755"/>
                  <a:pt x="3470068" y="6307664"/>
                </a:cubicBezTo>
                <a:cubicBezTo>
                  <a:pt x="3484753" y="6323484"/>
                  <a:pt x="3496992" y="6336669"/>
                  <a:pt x="3513755" y="6350016"/>
                </a:cubicBezTo>
                <a:cubicBezTo>
                  <a:pt x="3519340" y="6354466"/>
                  <a:pt x="3529824" y="6364188"/>
                  <a:pt x="3531579" y="6367648"/>
                </a:cubicBezTo>
                <a:cubicBezTo>
                  <a:pt x="3539295" y="6380670"/>
                  <a:pt x="3552917" y="6392204"/>
                  <a:pt x="3558876" y="6401763"/>
                </a:cubicBezTo>
                <a:cubicBezTo>
                  <a:pt x="3563080" y="6407862"/>
                  <a:pt x="3567974" y="6413135"/>
                  <a:pt x="3573561" y="6417584"/>
                </a:cubicBezTo>
                <a:cubicBezTo>
                  <a:pt x="3584737" y="6426483"/>
                  <a:pt x="3592080" y="6434392"/>
                  <a:pt x="3600487" y="6446589"/>
                </a:cubicBezTo>
                <a:cubicBezTo>
                  <a:pt x="3607138" y="6455323"/>
                  <a:pt x="3612033" y="6460596"/>
                  <a:pt x="3620760" y="6466859"/>
                </a:cubicBezTo>
                <a:cubicBezTo>
                  <a:pt x="3636458" y="6475919"/>
                  <a:pt x="3654284" y="6493552"/>
                  <a:pt x="3670725" y="6512833"/>
                </a:cubicBezTo>
                <a:cubicBezTo>
                  <a:pt x="3675621" y="6518107"/>
                  <a:pt x="3679825" y="6524205"/>
                  <a:pt x="3681580" y="6527666"/>
                </a:cubicBezTo>
                <a:cubicBezTo>
                  <a:pt x="3691051" y="6544148"/>
                  <a:pt x="3702598" y="6558156"/>
                  <a:pt x="3714836" y="6571340"/>
                </a:cubicBezTo>
                <a:cubicBezTo>
                  <a:pt x="3727075" y="6584523"/>
                  <a:pt x="3741760" y="6600344"/>
                  <a:pt x="3753999" y="6613527"/>
                </a:cubicBezTo>
                <a:cubicBezTo>
                  <a:pt x="3768685" y="6629349"/>
                  <a:pt x="3786511" y="6646981"/>
                  <a:pt x="3803273" y="6660328"/>
                </a:cubicBezTo>
                <a:cubicBezTo>
                  <a:pt x="3808168" y="6665602"/>
                  <a:pt x="3813063" y="6670875"/>
                  <a:pt x="3815512" y="6673513"/>
                </a:cubicBezTo>
                <a:cubicBezTo>
                  <a:pt x="3822854" y="6681422"/>
                  <a:pt x="3825994" y="6683235"/>
                  <a:pt x="3829825" y="6684222"/>
                </a:cubicBezTo>
                <a:cubicBezTo>
                  <a:pt x="3812000" y="6666588"/>
                  <a:pt x="3801837" y="6650932"/>
                  <a:pt x="3787150" y="6635111"/>
                </a:cubicBezTo>
                <a:cubicBezTo>
                  <a:pt x="3768261" y="6613193"/>
                  <a:pt x="3749371" y="6591275"/>
                  <a:pt x="3733622" y="6571169"/>
                </a:cubicBezTo>
                <a:cubicBezTo>
                  <a:pt x="3722075" y="6557160"/>
                  <a:pt x="3710528" y="6543153"/>
                  <a:pt x="3698982" y="6529144"/>
                </a:cubicBezTo>
                <a:cubicBezTo>
                  <a:pt x="3684987" y="6512498"/>
                  <a:pt x="3671366" y="6500964"/>
                  <a:pt x="3659819" y="6486955"/>
                </a:cubicBezTo>
                <a:cubicBezTo>
                  <a:pt x="3650720" y="6475584"/>
                  <a:pt x="3641301" y="6470147"/>
                  <a:pt x="3629063" y="6456965"/>
                </a:cubicBezTo>
                <a:cubicBezTo>
                  <a:pt x="3622412" y="6448229"/>
                  <a:pt x="3611928" y="6438507"/>
                  <a:pt x="3602138" y="6427960"/>
                </a:cubicBezTo>
                <a:cubicBezTo>
                  <a:pt x="3599691" y="6425323"/>
                  <a:pt x="3599691" y="6425323"/>
                  <a:pt x="3597243" y="6422687"/>
                </a:cubicBezTo>
                <a:cubicBezTo>
                  <a:pt x="3583993" y="6416261"/>
                  <a:pt x="3572447" y="6402254"/>
                  <a:pt x="3561591" y="6387421"/>
                </a:cubicBezTo>
                <a:cubicBezTo>
                  <a:pt x="3553184" y="6375225"/>
                  <a:pt x="3542702" y="6365502"/>
                  <a:pt x="3534987" y="6352481"/>
                </a:cubicBezTo>
                <a:cubicBezTo>
                  <a:pt x="3534987" y="6352481"/>
                  <a:pt x="3532539" y="6349845"/>
                  <a:pt x="3529400" y="6348033"/>
                </a:cubicBezTo>
                <a:cubicBezTo>
                  <a:pt x="3526260" y="6346221"/>
                  <a:pt x="3523812" y="6343583"/>
                  <a:pt x="3521365" y="6340948"/>
                </a:cubicBezTo>
                <a:cubicBezTo>
                  <a:pt x="3497579" y="6313755"/>
                  <a:pt x="3470336" y="6290686"/>
                  <a:pt x="3447243" y="6262669"/>
                </a:cubicBezTo>
                <a:cubicBezTo>
                  <a:pt x="3437451" y="6252122"/>
                  <a:pt x="3430481" y="6249322"/>
                  <a:pt x="3423829" y="6240587"/>
                </a:cubicBezTo>
                <a:cubicBezTo>
                  <a:pt x="3416486" y="6232677"/>
                  <a:pt x="3406695" y="6222130"/>
                  <a:pt x="3399352" y="6214219"/>
                </a:cubicBezTo>
                <a:cubicBezTo>
                  <a:pt x="3383975" y="6199224"/>
                  <a:pt x="3374504" y="6182742"/>
                  <a:pt x="3360881" y="6171208"/>
                </a:cubicBezTo>
                <a:cubicBezTo>
                  <a:pt x="3355986" y="6165934"/>
                  <a:pt x="3353538" y="6163298"/>
                  <a:pt x="3351091" y="6160661"/>
                </a:cubicBezTo>
                <a:cubicBezTo>
                  <a:pt x="3348643" y="6158023"/>
                  <a:pt x="3346888" y="6154562"/>
                  <a:pt x="3343057" y="6153575"/>
                </a:cubicBezTo>
                <a:cubicBezTo>
                  <a:pt x="3342365" y="6154399"/>
                  <a:pt x="3343428" y="6158685"/>
                  <a:pt x="3345876" y="6161321"/>
                </a:cubicBezTo>
                <a:cubicBezTo>
                  <a:pt x="3352527" y="6170057"/>
                  <a:pt x="3357794" y="6180440"/>
                  <a:pt x="3367584" y="6190988"/>
                </a:cubicBezTo>
                <a:cubicBezTo>
                  <a:pt x="3372481" y="6196261"/>
                  <a:pt x="3371097" y="6197910"/>
                  <a:pt x="3375300" y="6204007"/>
                </a:cubicBezTo>
                <a:cubicBezTo>
                  <a:pt x="3360985" y="6193297"/>
                  <a:pt x="3348747" y="6180115"/>
                  <a:pt x="3335817" y="6167754"/>
                </a:cubicBezTo>
                <a:cubicBezTo>
                  <a:pt x="3325334" y="6158031"/>
                  <a:pt x="3316607" y="6151770"/>
                  <a:pt x="3306125" y="6142047"/>
                </a:cubicBezTo>
                <a:cubicBezTo>
                  <a:pt x="3303677" y="6139411"/>
                  <a:pt x="3297398" y="6135788"/>
                  <a:pt x="3298462" y="6140072"/>
                </a:cubicBezTo>
                <a:cubicBezTo>
                  <a:pt x="3299525" y="6144358"/>
                  <a:pt x="3305113" y="6148807"/>
                  <a:pt x="3307560" y="6151444"/>
                </a:cubicBezTo>
                <a:cubicBezTo>
                  <a:pt x="3324695" y="6169902"/>
                  <a:pt x="3339380" y="6185722"/>
                  <a:pt x="3356513" y="6204180"/>
                </a:cubicBezTo>
                <a:cubicBezTo>
                  <a:pt x="3385886" y="6235820"/>
                  <a:pt x="3413183" y="6269934"/>
                  <a:pt x="3435957" y="6303886"/>
                </a:cubicBezTo>
                <a:cubicBezTo>
                  <a:pt x="3444363" y="6316081"/>
                  <a:pt x="3457293" y="6328441"/>
                  <a:pt x="3465700" y="6340636"/>
                </a:cubicBezTo>
                <a:cubicBezTo>
                  <a:pt x="3474799" y="6352008"/>
                  <a:pt x="3487730" y="6364367"/>
                  <a:pt x="3500659" y="6376726"/>
                </a:cubicBezTo>
                <a:cubicBezTo>
                  <a:pt x="3511834" y="6385624"/>
                  <a:pt x="3527212" y="6400620"/>
                  <a:pt x="3539450" y="6413805"/>
                </a:cubicBezTo>
                <a:cubicBezTo>
                  <a:pt x="3558340" y="6435721"/>
                  <a:pt x="3579305" y="6455168"/>
                  <a:pt x="3596811" y="6478735"/>
                </a:cubicBezTo>
                <a:cubicBezTo>
                  <a:pt x="3598567" y="6482197"/>
                  <a:pt x="3601015" y="6484833"/>
                  <a:pt x="3604154" y="6486646"/>
                </a:cubicBezTo>
                <a:cubicBezTo>
                  <a:pt x="3625811" y="6505266"/>
                  <a:pt x="3644009" y="6528009"/>
                  <a:pt x="3663591" y="6549103"/>
                </a:cubicBezTo>
                <a:cubicBezTo>
                  <a:pt x="3686312" y="6572009"/>
                  <a:pt x="3706585" y="6592278"/>
                  <a:pt x="3727231" y="6617658"/>
                </a:cubicBezTo>
                <a:lnTo>
                  <a:pt x="3773911" y="6669390"/>
                </a:lnTo>
                <a:lnTo>
                  <a:pt x="3767043" y="6666373"/>
                </a:lnTo>
                <a:cubicBezTo>
                  <a:pt x="3754704" y="6660874"/>
                  <a:pt x="3742695" y="6654731"/>
                  <a:pt x="3733131" y="6646757"/>
                </a:cubicBezTo>
                <a:lnTo>
                  <a:pt x="3643074" y="6575667"/>
                </a:lnTo>
                <a:lnTo>
                  <a:pt x="3622560" y="6553568"/>
                </a:lnTo>
                <a:lnTo>
                  <a:pt x="3630978" y="6566537"/>
                </a:lnTo>
                <a:lnTo>
                  <a:pt x="3543875" y="6501902"/>
                </a:lnTo>
                <a:lnTo>
                  <a:pt x="3454607" y="6429900"/>
                </a:lnTo>
                <a:lnTo>
                  <a:pt x="3445894" y="6419772"/>
                </a:lnTo>
                <a:cubicBezTo>
                  <a:pt x="3442755" y="6417959"/>
                  <a:pt x="3437860" y="6412686"/>
                  <a:pt x="3436796" y="6408399"/>
                </a:cubicBezTo>
                <a:cubicBezTo>
                  <a:pt x="3435041" y="6404939"/>
                  <a:pt x="3432593" y="6402301"/>
                  <a:pt x="3429453" y="6400489"/>
                </a:cubicBezTo>
                <a:cubicBezTo>
                  <a:pt x="3415139" y="6389780"/>
                  <a:pt x="3401837" y="6372310"/>
                  <a:pt x="3389599" y="6359126"/>
                </a:cubicBezTo>
                <a:cubicBezTo>
                  <a:pt x="3388215" y="6360775"/>
                  <a:pt x="3389970" y="6364236"/>
                  <a:pt x="3384383" y="6359788"/>
                </a:cubicBezTo>
                <a:cubicBezTo>
                  <a:pt x="3381936" y="6357151"/>
                  <a:pt x="3377040" y="6351877"/>
                  <a:pt x="3380872" y="6352865"/>
                </a:cubicBezTo>
                <a:cubicBezTo>
                  <a:pt x="3375976" y="6347591"/>
                  <a:pt x="3371081" y="6342317"/>
                  <a:pt x="3366186" y="6337044"/>
                </a:cubicBezTo>
                <a:cubicBezTo>
                  <a:pt x="3365839" y="6337457"/>
                  <a:pt x="3365932" y="6338734"/>
                  <a:pt x="3365413" y="6339353"/>
                </a:cubicBezTo>
                <a:lnTo>
                  <a:pt x="3362538" y="6338286"/>
                </a:lnTo>
                <a:lnTo>
                  <a:pt x="3360079" y="6335948"/>
                </a:lnTo>
                <a:lnTo>
                  <a:pt x="3357459" y="6330784"/>
                </a:lnTo>
                <a:cubicBezTo>
                  <a:pt x="3352563" y="6325510"/>
                  <a:pt x="3347668" y="6320236"/>
                  <a:pt x="3345220" y="6317600"/>
                </a:cubicBezTo>
                <a:cubicBezTo>
                  <a:pt x="3342081" y="6315787"/>
                  <a:pt x="3343145" y="6320072"/>
                  <a:pt x="3338250" y="6314799"/>
                </a:cubicBezTo>
                <a:cubicBezTo>
                  <a:pt x="3335801" y="6312163"/>
                  <a:pt x="3330215" y="6307714"/>
                  <a:pt x="3329151" y="6303428"/>
                </a:cubicBezTo>
                <a:cubicBezTo>
                  <a:pt x="3324946" y="6297330"/>
                  <a:pt x="3315528" y="6291893"/>
                  <a:pt x="3311325" y="6285795"/>
                </a:cubicBezTo>
                <a:cubicBezTo>
                  <a:pt x="3305366" y="6276237"/>
                  <a:pt x="3299778" y="6271786"/>
                  <a:pt x="3294883" y="6266513"/>
                </a:cubicBezTo>
                <a:cubicBezTo>
                  <a:pt x="3290679" y="6260415"/>
                  <a:pt x="3287541" y="6258603"/>
                  <a:pt x="3282645" y="6253329"/>
                </a:cubicBezTo>
                <a:cubicBezTo>
                  <a:pt x="3273917" y="6247069"/>
                  <a:pt x="3261679" y="6233884"/>
                  <a:pt x="3253272" y="6221688"/>
                </a:cubicBezTo>
                <a:cubicBezTo>
                  <a:pt x="3245930" y="6213778"/>
                  <a:pt x="3236511" y="6208341"/>
                  <a:pt x="3228103" y="6196146"/>
                </a:cubicBezTo>
                <a:cubicBezTo>
                  <a:pt x="3227411" y="6196970"/>
                  <a:pt x="3217993" y="6191533"/>
                  <a:pt x="3214853" y="6189721"/>
                </a:cubicBezTo>
                <a:cubicBezTo>
                  <a:pt x="3202986" y="6181647"/>
                  <a:pt x="3202986" y="6181647"/>
                  <a:pt x="3198411" y="6170439"/>
                </a:cubicBezTo>
                <a:cubicBezTo>
                  <a:pt x="3196654" y="6166978"/>
                  <a:pt x="3194901" y="6163517"/>
                  <a:pt x="3198039" y="6165329"/>
                </a:cubicBezTo>
                <a:cubicBezTo>
                  <a:pt x="3201178" y="6167142"/>
                  <a:pt x="3201871" y="6166316"/>
                  <a:pt x="3206767" y="6171590"/>
                </a:cubicBezTo>
                <a:cubicBezTo>
                  <a:pt x="3214110" y="6179500"/>
                  <a:pt x="3221453" y="6187411"/>
                  <a:pt x="3228795" y="6195320"/>
                </a:cubicBezTo>
                <a:cubicBezTo>
                  <a:pt x="3238906" y="6199933"/>
                  <a:pt x="3250080" y="6208831"/>
                  <a:pt x="3264767" y="6224652"/>
                </a:cubicBezTo>
                <a:cubicBezTo>
                  <a:pt x="3269662" y="6229926"/>
                  <a:pt x="3274558" y="6235200"/>
                  <a:pt x="3279452" y="6240473"/>
                </a:cubicBezTo>
                <a:cubicBezTo>
                  <a:pt x="3303237" y="6267665"/>
                  <a:pt x="3329790" y="6291558"/>
                  <a:pt x="3354959" y="6317103"/>
                </a:cubicBezTo>
                <a:cubicBezTo>
                  <a:pt x="3357407" y="6319738"/>
                  <a:pt x="3361239" y="6320726"/>
                  <a:pt x="3366826" y="6325175"/>
                </a:cubicBezTo>
                <a:cubicBezTo>
                  <a:pt x="3352831" y="6308531"/>
                  <a:pt x="3338145" y="6292710"/>
                  <a:pt x="3325906" y="6279525"/>
                </a:cubicBezTo>
                <a:cubicBezTo>
                  <a:pt x="3325906" y="6279525"/>
                  <a:pt x="3326599" y="6278701"/>
                  <a:pt x="3326599" y="6278701"/>
                </a:cubicBezTo>
                <a:cubicBezTo>
                  <a:pt x="3341285" y="6294522"/>
                  <a:pt x="3355971" y="6310342"/>
                  <a:pt x="3368210" y="6323526"/>
                </a:cubicBezTo>
                <a:cubicBezTo>
                  <a:pt x="3382896" y="6339347"/>
                  <a:pt x="3395134" y="6352530"/>
                  <a:pt x="3407373" y="6365714"/>
                </a:cubicBezTo>
                <a:cubicBezTo>
                  <a:pt x="3409819" y="6368352"/>
                  <a:pt x="3414715" y="6373625"/>
                  <a:pt x="3417854" y="6375437"/>
                </a:cubicBezTo>
                <a:cubicBezTo>
                  <a:pt x="3424134" y="6379061"/>
                  <a:pt x="3424454" y="6373126"/>
                  <a:pt x="3433552" y="6384497"/>
                </a:cubicBezTo>
                <a:cubicBezTo>
                  <a:pt x="3440203" y="6393233"/>
                  <a:pt x="3447175" y="6396033"/>
                  <a:pt x="3453826" y="6404767"/>
                </a:cubicBezTo>
                <a:cubicBezTo>
                  <a:pt x="3458722" y="6410041"/>
                  <a:pt x="3466756" y="6417126"/>
                  <a:pt x="3470268" y="6424049"/>
                </a:cubicBezTo>
                <a:cubicBezTo>
                  <a:pt x="3472023" y="6427510"/>
                  <a:pt x="3475163" y="6429322"/>
                  <a:pt x="3480059" y="6434595"/>
                </a:cubicBezTo>
                <a:cubicBezTo>
                  <a:pt x="3478994" y="6430310"/>
                  <a:pt x="3474791" y="6424212"/>
                  <a:pt x="3475484" y="6423388"/>
                </a:cubicBezTo>
                <a:cubicBezTo>
                  <a:pt x="3474419" y="6419102"/>
                  <a:pt x="3478250" y="6420090"/>
                  <a:pt x="3483146" y="6425363"/>
                </a:cubicBezTo>
                <a:cubicBezTo>
                  <a:pt x="3488042" y="6430637"/>
                  <a:pt x="3495385" y="6438547"/>
                  <a:pt x="3497460" y="6436073"/>
                </a:cubicBezTo>
                <a:cubicBezTo>
                  <a:pt x="3498152" y="6435249"/>
                  <a:pt x="3503047" y="6440522"/>
                  <a:pt x="3505495" y="6443159"/>
                </a:cubicBezTo>
                <a:cubicBezTo>
                  <a:pt x="3515658" y="6458816"/>
                  <a:pt x="3530664" y="6468701"/>
                  <a:pt x="3540455" y="6479249"/>
                </a:cubicBezTo>
                <a:cubicBezTo>
                  <a:pt x="3543595" y="6481061"/>
                  <a:pt x="3546042" y="6483698"/>
                  <a:pt x="3546734" y="6482873"/>
                </a:cubicBezTo>
                <a:cubicBezTo>
                  <a:pt x="3547427" y="6482049"/>
                  <a:pt x="3545670" y="6478588"/>
                  <a:pt x="3543223" y="6475951"/>
                </a:cubicBezTo>
                <a:cubicBezTo>
                  <a:pt x="3532368" y="6461119"/>
                  <a:pt x="3521513" y="6446286"/>
                  <a:pt x="3514490" y="6432441"/>
                </a:cubicBezTo>
                <a:cubicBezTo>
                  <a:pt x="3510287" y="6426343"/>
                  <a:pt x="3506455" y="6425355"/>
                  <a:pt x="3505763" y="6426179"/>
                </a:cubicBezTo>
                <a:cubicBezTo>
                  <a:pt x="3503687" y="6428653"/>
                  <a:pt x="3499856" y="6427666"/>
                  <a:pt x="3491129" y="6421403"/>
                </a:cubicBezTo>
                <a:cubicBezTo>
                  <a:pt x="3487988" y="6419591"/>
                  <a:pt x="3485542" y="6416955"/>
                  <a:pt x="3483093" y="6414318"/>
                </a:cubicBezTo>
                <a:cubicBezTo>
                  <a:pt x="3477827" y="6403935"/>
                  <a:pt x="3464204" y="6392399"/>
                  <a:pt x="3458245" y="6382841"/>
                </a:cubicBezTo>
                <a:cubicBezTo>
                  <a:pt x="3454042" y="6376743"/>
                  <a:pt x="3449146" y="6371469"/>
                  <a:pt x="3441804" y="6363558"/>
                </a:cubicBezTo>
                <a:cubicBezTo>
                  <a:pt x="3436908" y="6358285"/>
                  <a:pt x="3432385" y="6358121"/>
                  <a:pt x="3428553" y="6357135"/>
                </a:cubicBezTo>
                <a:cubicBezTo>
                  <a:pt x="3421582" y="6354334"/>
                  <a:pt x="3411100" y="6344611"/>
                  <a:pt x="3408973" y="6336040"/>
                </a:cubicBezTo>
                <a:cubicBezTo>
                  <a:pt x="3410357" y="6334391"/>
                  <a:pt x="3408600" y="6330930"/>
                  <a:pt x="3407536" y="6326645"/>
                </a:cubicBezTo>
                <a:cubicBezTo>
                  <a:pt x="3408919" y="6324996"/>
                  <a:pt x="3404716" y="6318898"/>
                  <a:pt x="3397373" y="6310987"/>
                </a:cubicBezTo>
                <a:cubicBezTo>
                  <a:pt x="3392478" y="6305715"/>
                  <a:pt x="3387583" y="6300440"/>
                  <a:pt x="3384071" y="6293517"/>
                </a:cubicBezTo>
                <a:cubicBezTo>
                  <a:pt x="3377420" y="6284783"/>
                  <a:pt x="3368694" y="6278522"/>
                  <a:pt x="3361721" y="6275721"/>
                </a:cubicBezTo>
                <a:cubicBezTo>
                  <a:pt x="3350228" y="6272758"/>
                  <a:pt x="3335542" y="6256938"/>
                  <a:pt x="3321919" y="6245403"/>
                </a:cubicBezTo>
                <a:cubicBezTo>
                  <a:pt x="3316331" y="6240954"/>
                  <a:pt x="3312821" y="6234031"/>
                  <a:pt x="3306169" y="6225297"/>
                </a:cubicBezTo>
                <a:cubicBezTo>
                  <a:pt x="3298826" y="6217387"/>
                  <a:pt x="3292867" y="6207827"/>
                  <a:pt x="3289355" y="6200905"/>
                </a:cubicBezTo>
                <a:cubicBezTo>
                  <a:pt x="3277436" y="6181787"/>
                  <a:pt x="3274989" y="6179149"/>
                  <a:pt x="3261738" y="6172726"/>
                </a:cubicBezTo>
                <a:cubicBezTo>
                  <a:pt x="3259292" y="6170088"/>
                  <a:pt x="3257908" y="6171738"/>
                  <a:pt x="3254768" y="6169925"/>
                </a:cubicBezTo>
                <a:cubicBezTo>
                  <a:pt x="3243541" y="6149982"/>
                  <a:pt x="3231302" y="6136799"/>
                  <a:pt x="3216617" y="6120978"/>
                </a:cubicBezTo>
                <a:cubicBezTo>
                  <a:pt x="3206825" y="6110431"/>
                  <a:pt x="3199483" y="6102521"/>
                  <a:pt x="3189692" y="6091974"/>
                </a:cubicBezTo>
                <a:cubicBezTo>
                  <a:pt x="3169419" y="6071705"/>
                  <a:pt x="3151913" y="6048138"/>
                  <a:pt x="3129192" y="6025230"/>
                </a:cubicBezTo>
                <a:cubicBezTo>
                  <a:pt x="3121849" y="6017320"/>
                  <a:pt x="3122170" y="6011386"/>
                  <a:pt x="3112750" y="6005949"/>
                </a:cubicBezTo>
                <a:cubicBezTo>
                  <a:pt x="3104022" y="5999687"/>
                  <a:pt x="3098064" y="5990129"/>
                  <a:pt x="3092477" y="5985679"/>
                </a:cubicBezTo>
                <a:cubicBezTo>
                  <a:pt x="3085133" y="5977768"/>
                  <a:pt x="3077791" y="5969859"/>
                  <a:pt x="3070448" y="5961948"/>
                </a:cubicBezTo>
                <a:cubicBezTo>
                  <a:pt x="3064168" y="5958324"/>
                  <a:pt x="3067681" y="5965247"/>
                  <a:pt x="3063848" y="5964259"/>
                </a:cubicBezTo>
                <a:cubicBezTo>
                  <a:pt x="3053737" y="5959646"/>
                  <a:pt x="3043254" y="5949924"/>
                  <a:pt x="3032401" y="5935092"/>
                </a:cubicBezTo>
                <a:cubicBezTo>
                  <a:pt x="3029953" y="5932454"/>
                  <a:pt x="3030645" y="5931630"/>
                  <a:pt x="3025750" y="5926357"/>
                </a:cubicBezTo>
                <a:cubicBezTo>
                  <a:pt x="3023302" y="5923720"/>
                  <a:pt x="3020162" y="5921908"/>
                  <a:pt x="3018778" y="5923557"/>
                </a:cubicBezTo>
                <a:cubicBezTo>
                  <a:pt x="3018086" y="5924381"/>
                  <a:pt x="3016702" y="5926030"/>
                  <a:pt x="3021598" y="5931304"/>
                </a:cubicBezTo>
                <a:cubicBezTo>
                  <a:pt x="3029633" y="5938389"/>
                  <a:pt x="3036284" y="5947125"/>
                  <a:pt x="3041871" y="5951573"/>
                </a:cubicBezTo>
                <a:cubicBezTo>
                  <a:pt x="3051662" y="5962119"/>
                  <a:pt x="3055174" y="5969042"/>
                  <a:pt x="3062517" y="5976953"/>
                </a:cubicBezTo>
                <a:cubicBezTo>
                  <a:pt x="3066720" y="5983051"/>
                  <a:pt x="3067091" y="5988161"/>
                  <a:pt x="3065708" y="5989810"/>
                </a:cubicBezTo>
                <a:cubicBezTo>
                  <a:pt x="3068527" y="5997556"/>
                  <a:pt x="3067836" y="5998381"/>
                  <a:pt x="3076564" y="6004642"/>
                </a:cubicBezTo>
                <a:cubicBezTo>
                  <a:pt x="3087046" y="6014365"/>
                  <a:pt x="3097528" y="6024088"/>
                  <a:pt x="3108703" y="6032985"/>
                </a:cubicBezTo>
                <a:cubicBezTo>
                  <a:pt x="3111842" y="6034798"/>
                  <a:pt x="3116045" y="6040896"/>
                  <a:pt x="3120941" y="6046170"/>
                </a:cubicBezTo>
                <a:cubicBezTo>
                  <a:pt x="3123389" y="6048806"/>
                  <a:pt x="3122005" y="6050455"/>
                  <a:pt x="3123761" y="6053916"/>
                </a:cubicBezTo>
                <a:cubicBezTo>
                  <a:pt x="3127273" y="6060839"/>
                  <a:pt x="3121685" y="6056390"/>
                  <a:pt x="3117853" y="6055402"/>
                </a:cubicBezTo>
                <a:cubicBezTo>
                  <a:pt x="3114023" y="6054415"/>
                  <a:pt x="3106679" y="6046504"/>
                  <a:pt x="3100399" y="6042880"/>
                </a:cubicBezTo>
                <a:cubicBezTo>
                  <a:pt x="3097261" y="6041068"/>
                  <a:pt x="3097261" y="6041068"/>
                  <a:pt x="3096569" y="6041891"/>
                </a:cubicBezTo>
                <a:cubicBezTo>
                  <a:pt x="3095876" y="6042717"/>
                  <a:pt x="3098324" y="6045353"/>
                  <a:pt x="3100772" y="6047990"/>
                </a:cubicBezTo>
                <a:cubicBezTo>
                  <a:pt x="3108114" y="6055901"/>
                  <a:pt x="3117213" y="6067272"/>
                  <a:pt x="3125940" y="6073532"/>
                </a:cubicBezTo>
                <a:cubicBezTo>
                  <a:pt x="3126632" y="6072708"/>
                  <a:pt x="3128388" y="6076169"/>
                  <a:pt x="3128388" y="6076169"/>
                </a:cubicBezTo>
                <a:cubicBezTo>
                  <a:pt x="3132591" y="6082268"/>
                  <a:pt x="3127696" y="6076994"/>
                  <a:pt x="3127004" y="6077818"/>
                </a:cubicBezTo>
                <a:cubicBezTo>
                  <a:pt x="3123865" y="6076005"/>
                  <a:pt x="3122481" y="6077655"/>
                  <a:pt x="3127376" y="6082928"/>
                </a:cubicBezTo>
                <a:cubicBezTo>
                  <a:pt x="3132271" y="6088203"/>
                  <a:pt x="3137167" y="6093476"/>
                  <a:pt x="3144510" y="6101386"/>
                </a:cubicBezTo>
                <a:cubicBezTo>
                  <a:pt x="3135784" y="6095125"/>
                  <a:pt x="3128440" y="6087214"/>
                  <a:pt x="3120405" y="6080129"/>
                </a:cubicBezTo>
                <a:cubicBezTo>
                  <a:pt x="3114818" y="6075679"/>
                  <a:pt x="3114126" y="6076504"/>
                  <a:pt x="3115882" y="6079966"/>
                </a:cubicBezTo>
                <a:cubicBezTo>
                  <a:pt x="3115562" y="6085900"/>
                  <a:pt x="3114870" y="6086724"/>
                  <a:pt x="3104388" y="6077001"/>
                </a:cubicBezTo>
                <a:cubicBezTo>
                  <a:pt x="3101940" y="6074366"/>
                  <a:pt x="3097044" y="6069091"/>
                  <a:pt x="3094597" y="6066455"/>
                </a:cubicBezTo>
                <a:cubicBezTo>
                  <a:pt x="3093905" y="6067279"/>
                  <a:pt x="3093905" y="6067279"/>
                  <a:pt x="3093213" y="6068104"/>
                </a:cubicBezTo>
                <a:cubicBezTo>
                  <a:pt x="3093213" y="6068104"/>
                  <a:pt x="3092521" y="6068928"/>
                  <a:pt x="3092521" y="6068928"/>
                </a:cubicBezTo>
                <a:cubicBezTo>
                  <a:pt x="3110347" y="6086562"/>
                  <a:pt x="3119126" y="6103868"/>
                  <a:pt x="3136259" y="6122325"/>
                </a:cubicBezTo>
                <a:cubicBezTo>
                  <a:pt x="3146050" y="6132872"/>
                  <a:pt x="3154457" y="6145067"/>
                  <a:pt x="3162172" y="6158088"/>
                </a:cubicBezTo>
                <a:cubicBezTo>
                  <a:pt x="3161481" y="6158912"/>
                  <a:pt x="3166376" y="6164185"/>
                  <a:pt x="3165683" y="6165011"/>
                </a:cubicBezTo>
                <a:cubicBezTo>
                  <a:pt x="3164300" y="6166659"/>
                  <a:pt x="3159404" y="6161387"/>
                  <a:pt x="3156957" y="6158749"/>
                </a:cubicBezTo>
                <a:cubicBezTo>
                  <a:pt x="3149614" y="6150838"/>
                  <a:pt x="3142271" y="6142929"/>
                  <a:pt x="3134927" y="6135019"/>
                </a:cubicBezTo>
                <a:cubicBezTo>
                  <a:pt x="3132480" y="6132382"/>
                  <a:pt x="3130032" y="6129745"/>
                  <a:pt x="3129339" y="6130570"/>
                </a:cubicBezTo>
                <a:cubicBezTo>
                  <a:pt x="3128648" y="6131394"/>
                  <a:pt x="3127956" y="6132219"/>
                  <a:pt x="3130405" y="6134855"/>
                </a:cubicBezTo>
                <a:cubicBezTo>
                  <a:pt x="3135299" y="6140128"/>
                  <a:pt x="3136362" y="6144416"/>
                  <a:pt x="3143706" y="6152325"/>
                </a:cubicBezTo>
                <a:cubicBezTo>
                  <a:pt x="3151049" y="6160235"/>
                  <a:pt x="3158392" y="6168146"/>
                  <a:pt x="3165735" y="6176055"/>
                </a:cubicBezTo>
                <a:cubicBezTo>
                  <a:pt x="3169939" y="6182153"/>
                  <a:pt x="3166108" y="6181166"/>
                  <a:pt x="3165416" y="6181991"/>
                </a:cubicBezTo>
                <a:cubicBezTo>
                  <a:pt x="3164724" y="6182815"/>
                  <a:pt x="3164032" y="6183639"/>
                  <a:pt x="3164032" y="6183639"/>
                </a:cubicBezTo>
                <a:cubicBezTo>
                  <a:pt x="3148653" y="6168643"/>
                  <a:pt x="3137852" y="6164855"/>
                  <a:pt x="3123165" y="6149035"/>
                </a:cubicBezTo>
                <a:cubicBezTo>
                  <a:pt x="3093793" y="6117393"/>
                  <a:pt x="3068945" y="6085916"/>
                  <a:pt x="3038880" y="6055101"/>
                </a:cubicBezTo>
                <a:cubicBezTo>
                  <a:pt x="3033293" y="6050651"/>
                  <a:pt x="3027334" y="6041091"/>
                  <a:pt x="3025258" y="6043565"/>
                </a:cubicBezTo>
                <a:cubicBezTo>
                  <a:pt x="3020043" y="6044225"/>
                  <a:pt x="3031217" y="6053124"/>
                  <a:pt x="3036112" y="6058397"/>
                </a:cubicBezTo>
                <a:cubicBezTo>
                  <a:pt x="3046594" y="6068120"/>
                  <a:pt x="3054310" y="6081140"/>
                  <a:pt x="3064101" y="6091687"/>
                </a:cubicBezTo>
                <a:cubicBezTo>
                  <a:pt x="3074584" y="6101410"/>
                  <a:pt x="3087513" y="6113770"/>
                  <a:pt x="3095921" y="6125964"/>
                </a:cubicBezTo>
                <a:cubicBezTo>
                  <a:pt x="3111671" y="6146072"/>
                  <a:pt x="3129496" y="6163704"/>
                  <a:pt x="3144182" y="6179525"/>
                </a:cubicBezTo>
                <a:cubicBezTo>
                  <a:pt x="3175311" y="6214626"/>
                  <a:pt x="3202607" y="6248741"/>
                  <a:pt x="3218409" y="6279893"/>
                </a:cubicBezTo>
                <a:cubicBezTo>
                  <a:pt x="3226124" y="6292913"/>
                  <a:pt x="3235914" y="6303460"/>
                  <a:pt x="3245704" y="6314007"/>
                </a:cubicBezTo>
                <a:cubicBezTo>
                  <a:pt x="3246929" y="6315326"/>
                  <a:pt x="3249549" y="6317757"/>
                  <a:pt x="3251691" y="6320063"/>
                </a:cubicBezTo>
                <a:lnTo>
                  <a:pt x="3253815" y="6323689"/>
                </a:lnTo>
                <a:lnTo>
                  <a:pt x="3254672" y="6325327"/>
                </a:lnTo>
                <a:lnTo>
                  <a:pt x="3249098" y="6323154"/>
                </a:lnTo>
                <a:cubicBezTo>
                  <a:pt x="3246956" y="6320848"/>
                  <a:pt x="3244854" y="6317799"/>
                  <a:pt x="3243630" y="6316480"/>
                </a:cubicBezTo>
                <a:cubicBezTo>
                  <a:pt x="3202019" y="6271656"/>
                  <a:pt x="3160409" y="6226830"/>
                  <a:pt x="3116351" y="6179370"/>
                </a:cubicBezTo>
                <a:cubicBezTo>
                  <a:pt x="3101664" y="6163548"/>
                  <a:pt x="3088414" y="6157125"/>
                  <a:pt x="3072716" y="6148063"/>
                </a:cubicBezTo>
                <a:cubicBezTo>
                  <a:pt x="3072716" y="6148063"/>
                  <a:pt x="3072024" y="6148888"/>
                  <a:pt x="3071332" y="6149712"/>
                </a:cubicBezTo>
                <a:cubicBezTo>
                  <a:pt x="3074152" y="6157459"/>
                  <a:pt x="3075215" y="6161745"/>
                  <a:pt x="3075589" y="6166854"/>
                </a:cubicBezTo>
                <a:cubicBezTo>
                  <a:pt x="3073513" y="6169329"/>
                  <a:pt x="3078779" y="6179712"/>
                  <a:pt x="3086123" y="6187622"/>
                </a:cubicBezTo>
                <a:cubicBezTo>
                  <a:pt x="3105704" y="6208716"/>
                  <a:pt x="3100861" y="6214487"/>
                  <a:pt x="3099848" y="6221246"/>
                </a:cubicBezTo>
                <a:cubicBezTo>
                  <a:pt x="3097452" y="6229654"/>
                  <a:pt x="3106233" y="6246961"/>
                  <a:pt x="3115011" y="6264268"/>
                </a:cubicBezTo>
                <a:cubicBezTo>
                  <a:pt x="3116075" y="6268552"/>
                  <a:pt x="3121662" y="6273002"/>
                  <a:pt x="3124110" y="6275638"/>
                </a:cubicBezTo>
                <a:cubicBezTo>
                  <a:pt x="3133900" y="6286186"/>
                  <a:pt x="3144383" y="6295908"/>
                  <a:pt x="3149650" y="6306291"/>
                </a:cubicBezTo>
                <a:cubicBezTo>
                  <a:pt x="3151406" y="6309753"/>
                  <a:pt x="3153854" y="6312391"/>
                  <a:pt x="3158750" y="6317663"/>
                </a:cubicBezTo>
                <a:cubicBezTo>
                  <a:pt x="3166092" y="6325574"/>
                  <a:pt x="3173436" y="6333484"/>
                  <a:pt x="3178330" y="6338757"/>
                </a:cubicBezTo>
                <a:cubicBezTo>
                  <a:pt x="3189878" y="6352766"/>
                  <a:pt x="3202807" y="6365125"/>
                  <a:pt x="3214674" y="6373199"/>
                </a:cubicBezTo>
                <a:cubicBezTo>
                  <a:pt x="3224093" y="6378635"/>
                  <a:pt x="3233191" y="6390006"/>
                  <a:pt x="3238459" y="6400390"/>
                </a:cubicBezTo>
                <a:cubicBezTo>
                  <a:pt x="3247929" y="6416872"/>
                  <a:pt x="3265063" y="6435329"/>
                  <a:pt x="3275226" y="6450987"/>
                </a:cubicBezTo>
                <a:cubicBezTo>
                  <a:pt x="3276982" y="6454447"/>
                  <a:pt x="3322744" y="6494326"/>
                  <a:pt x="3323436" y="6493501"/>
                </a:cubicBezTo>
                <a:lnTo>
                  <a:pt x="3327061" y="6495637"/>
                </a:lnTo>
                <a:lnTo>
                  <a:pt x="3332637" y="6511649"/>
                </a:lnTo>
                <a:cubicBezTo>
                  <a:pt x="3341276" y="6548180"/>
                  <a:pt x="3326247" y="6565795"/>
                  <a:pt x="3305974" y="6593704"/>
                </a:cubicBezTo>
                <a:cubicBezTo>
                  <a:pt x="3253021" y="6661989"/>
                  <a:pt x="3199222" y="6613060"/>
                  <a:pt x="3148561" y="6593635"/>
                </a:cubicBezTo>
                <a:cubicBezTo>
                  <a:pt x="3101480" y="6573121"/>
                  <a:pt x="3061305" y="6533108"/>
                  <a:pt x="3036158" y="6475482"/>
                </a:cubicBezTo>
                <a:cubicBezTo>
                  <a:pt x="3029698" y="6464391"/>
                  <a:pt x="3017732" y="6446269"/>
                  <a:pt x="3006988" y="6449530"/>
                </a:cubicBezTo>
                <a:cubicBezTo>
                  <a:pt x="2949677" y="6466929"/>
                  <a:pt x="2921909" y="6414450"/>
                  <a:pt x="2881035" y="6387703"/>
                </a:cubicBezTo>
                <a:cubicBezTo>
                  <a:pt x="2781114" y="6322320"/>
                  <a:pt x="2675951" y="6267231"/>
                  <a:pt x="2601545" y="6163648"/>
                </a:cubicBezTo>
                <a:lnTo>
                  <a:pt x="2600585" y="6159591"/>
                </a:lnTo>
                <a:cubicBezTo>
                  <a:pt x="2570455" y="6129580"/>
                  <a:pt x="2540841" y="6134219"/>
                  <a:pt x="2522487" y="6170247"/>
                </a:cubicBezTo>
                <a:cubicBezTo>
                  <a:pt x="2501513" y="6211419"/>
                  <a:pt x="2478102" y="6209826"/>
                  <a:pt x="2448931" y="6183875"/>
                </a:cubicBezTo>
                <a:cubicBezTo>
                  <a:pt x="2438887" y="6173874"/>
                  <a:pt x="2429803" y="6167928"/>
                  <a:pt x="2419759" y="6157925"/>
                </a:cubicBezTo>
                <a:cubicBezTo>
                  <a:pt x="2410676" y="6151982"/>
                  <a:pt x="2409457" y="6130598"/>
                  <a:pt x="2396091" y="6139007"/>
                </a:cubicBezTo>
                <a:cubicBezTo>
                  <a:pt x="2388927" y="6141182"/>
                  <a:pt x="2383683" y="6151474"/>
                  <a:pt x="2382022" y="6160681"/>
                </a:cubicBezTo>
                <a:cubicBezTo>
                  <a:pt x="2381321" y="6173946"/>
                  <a:pt x="2393984" y="6178802"/>
                  <a:pt x="2406651" y="6183659"/>
                </a:cubicBezTo>
                <a:cubicBezTo>
                  <a:pt x="2419317" y="6188515"/>
                  <a:pt x="2436525" y="6196345"/>
                  <a:pt x="2430579" y="6219902"/>
                </a:cubicBezTo>
                <a:cubicBezTo>
                  <a:pt x="2427256" y="6238313"/>
                  <a:pt x="2414848" y="6250783"/>
                  <a:pt x="2395978" y="6252159"/>
                </a:cubicBezTo>
                <a:cubicBezTo>
                  <a:pt x="2381650" y="6256510"/>
                  <a:pt x="2368987" y="6251652"/>
                  <a:pt x="2358240" y="6254914"/>
                </a:cubicBezTo>
                <a:cubicBezTo>
                  <a:pt x="2329586" y="6263614"/>
                  <a:pt x="2301891" y="6276371"/>
                  <a:pt x="2305988" y="6309935"/>
                </a:cubicBezTo>
                <a:cubicBezTo>
                  <a:pt x="2305804" y="6357848"/>
                  <a:pt x="2282391" y="6356256"/>
                  <a:pt x="2255398" y="6355747"/>
                </a:cubicBezTo>
                <a:cubicBezTo>
                  <a:pt x="2181585" y="6352051"/>
                  <a:pt x="2104890" y="6336178"/>
                  <a:pt x="2032996" y="6340601"/>
                </a:cubicBezTo>
                <a:cubicBezTo>
                  <a:pt x="2021288" y="6339804"/>
                  <a:pt x="2013167" y="6337921"/>
                  <a:pt x="2012908" y="6320596"/>
                </a:cubicBezTo>
                <a:cubicBezTo>
                  <a:pt x="2048469" y="6292397"/>
                  <a:pt x="2092926" y="6318055"/>
                  <a:pt x="2127785" y="6303125"/>
                </a:cubicBezTo>
                <a:cubicBezTo>
                  <a:pt x="2166225" y="6287103"/>
                  <a:pt x="2194362" y="6243754"/>
                  <a:pt x="2231843" y="6223676"/>
                </a:cubicBezTo>
                <a:cubicBezTo>
                  <a:pt x="2248792" y="6214179"/>
                  <a:pt x="2263118" y="6209830"/>
                  <a:pt x="2279365" y="6213598"/>
                </a:cubicBezTo>
                <a:cubicBezTo>
                  <a:pt x="2332392" y="6210555"/>
                  <a:pt x="2309166" y="6161045"/>
                  <a:pt x="2314152" y="6133427"/>
                </a:cubicBezTo>
                <a:cubicBezTo>
                  <a:pt x="2323422" y="6091457"/>
                  <a:pt x="2293105" y="6109362"/>
                  <a:pt x="2277818" y="6109652"/>
                </a:cubicBezTo>
                <a:cubicBezTo>
                  <a:pt x="2236498" y="6113494"/>
                  <a:pt x="2192556" y="6122484"/>
                  <a:pt x="2157180" y="6102766"/>
                </a:cubicBezTo>
                <a:cubicBezTo>
                  <a:pt x="2113682" y="6081168"/>
                  <a:pt x="2073323" y="6089069"/>
                  <a:pt x="2033218" y="6114297"/>
                </a:cubicBezTo>
                <a:cubicBezTo>
                  <a:pt x="1975208" y="6144958"/>
                  <a:pt x="1914318" y="6163443"/>
                  <a:pt x="1852209" y="6160547"/>
                </a:cubicBezTo>
                <a:cubicBezTo>
                  <a:pt x="1774813" y="6157938"/>
                  <a:pt x="1697158" y="6138006"/>
                  <a:pt x="1620979" y="6156781"/>
                </a:cubicBezTo>
                <a:cubicBezTo>
                  <a:pt x="1606653" y="6161130"/>
                  <a:pt x="1581580" y="6168742"/>
                  <a:pt x="1575819" y="6144386"/>
                </a:cubicBezTo>
                <a:cubicBezTo>
                  <a:pt x="1570059" y="6120031"/>
                  <a:pt x="1605433" y="6139745"/>
                  <a:pt x="1606836" y="6113217"/>
                </a:cubicBezTo>
                <a:cubicBezTo>
                  <a:pt x="1436128" y="6186795"/>
                  <a:pt x="1265530" y="6147219"/>
                  <a:pt x="1084447" y="6128232"/>
                </a:cubicBezTo>
                <a:cubicBezTo>
                  <a:pt x="1153646" y="6063715"/>
                  <a:pt x="1217160" y="6040083"/>
                  <a:pt x="1292192" y="6065165"/>
                </a:cubicBezTo>
                <a:cubicBezTo>
                  <a:pt x="1358616" y="6045724"/>
                  <a:pt x="1454261" y="6025390"/>
                  <a:pt x="1482990" y="6011592"/>
                </a:cubicBezTo>
                <a:cubicBezTo>
                  <a:pt x="1473906" y="6005647"/>
                  <a:pt x="1458617" y="6005937"/>
                  <a:pt x="1464564" y="5982380"/>
                </a:cubicBezTo>
                <a:cubicBezTo>
                  <a:pt x="1467890" y="5963967"/>
                  <a:pt x="1479592" y="5964763"/>
                  <a:pt x="1495840" y="5968533"/>
                </a:cubicBezTo>
                <a:cubicBezTo>
                  <a:pt x="1512086" y="5972302"/>
                  <a:pt x="1527374" y="5972012"/>
                  <a:pt x="1543621" y="5975782"/>
                </a:cubicBezTo>
                <a:cubicBezTo>
                  <a:pt x="1575157" y="5979261"/>
                  <a:pt x="1582321" y="5977086"/>
                  <a:pt x="1605214" y="5944029"/>
                </a:cubicBezTo>
                <a:cubicBezTo>
                  <a:pt x="1550269" y="5938958"/>
                  <a:pt x="1493662" y="5943091"/>
                  <a:pt x="1439418" y="5924753"/>
                </a:cubicBezTo>
                <a:cubicBezTo>
                  <a:pt x="1448945" y="5900106"/>
                  <a:pt x="1461610" y="5904961"/>
                  <a:pt x="1476898" y="5904672"/>
                </a:cubicBezTo>
                <a:cubicBezTo>
                  <a:pt x="1533505" y="5900537"/>
                  <a:pt x="1587490" y="5901553"/>
                  <a:pt x="1642437" y="5906626"/>
                </a:cubicBezTo>
                <a:cubicBezTo>
                  <a:pt x="1710048" y="5916555"/>
                  <a:pt x="1772602" y="5888865"/>
                  <a:pt x="1804063" y="5827103"/>
                </a:cubicBezTo>
                <a:cubicBezTo>
                  <a:pt x="1703327" y="5888140"/>
                  <a:pt x="1606989" y="5821671"/>
                  <a:pt x="1510980" y="5837767"/>
                </a:cubicBezTo>
                <a:cubicBezTo>
                  <a:pt x="1456296" y="5850017"/>
                  <a:pt x="1399171" y="5819501"/>
                  <a:pt x="1343782" y="5845016"/>
                </a:cubicBezTo>
                <a:cubicBezTo>
                  <a:pt x="1312505" y="5858863"/>
                  <a:pt x="1294338" y="5846975"/>
                  <a:pt x="1279493" y="5816674"/>
                </a:cubicBezTo>
                <a:cubicBezTo>
                  <a:pt x="1265610" y="5790435"/>
                  <a:pt x="1242902" y="5775575"/>
                  <a:pt x="1212326" y="5776157"/>
                </a:cubicBezTo>
                <a:cubicBezTo>
                  <a:pt x="1178168" y="5777823"/>
                  <a:pt x="1149958" y="5755932"/>
                  <a:pt x="1119125" y="5739191"/>
                </a:cubicBezTo>
                <a:cubicBezTo>
                  <a:pt x="1110040" y="5733245"/>
                  <a:pt x="1108122" y="5725128"/>
                  <a:pt x="1112405" y="5710776"/>
                </a:cubicBezTo>
                <a:cubicBezTo>
                  <a:pt x="1117648" y="5700481"/>
                  <a:pt x="1125773" y="5702366"/>
                  <a:pt x="1132938" y="5700191"/>
                </a:cubicBezTo>
                <a:cubicBezTo>
                  <a:pt x="1224918" y="5715772"/>
                  <a:pt x="1310367" y="5655029"/>
                  <a:pt x="1404971" y="5665463"/>
                </a:cubicBezTo>
                <a:cubicBezTo>
                  <a:pt x="1413094" y="5667349"/>
                  <a:pt x="1421918" y="5655967"/>
                  <a:pt x="1419998" y="5647849"/>
                </a:cubicBezTo>
                <a:cubicBezTo>
                  <a:pt x="1421660" y="5638641"/>
                  <a:pt x="1412577" y="5632701"/>
                  <a:pt x="1404454" y="5630814"/>
                </a:cubicBezTo>
                <a:cubicBezTo>
                  <a:pt x="1392749" y="5630019"/>
                  <a:pt x="1381043" y="5629221"/>
                  <a:pt x="1370296" y="5632483"/>
                </a:cubicBezTo>
                <a:cubicBezTo>
                  <a:pt x="1230791" y="5626977"/>
                  <a:pt x="1089624" y="5630677"/>
                  <a:pt x="947239" y="5612992"/>
                </a:cubicBezTo>
                <a:lnTo>
                  <a:pt x="649801" y="5572766"/>
                </a:lnTo>
                <a:cubicBezTo>
                  <a:pt x="638094" y="5571970"/>
                  <a:pt x="614683" y="5570377"/>
                  <a:pt x="613465" y="5548992"/>
                </a:cubicBezTo>
                <a:cubicBezTo>
                  <a:pt x="614869" y="5522462"/>
                  <a:pt x="637321" y="5519996"/>
                  <a:pt x="652607" y="5519706"/>
                </a:cubicBezTo>
                <a:cubicBezTo>
                  <a:pt x="675057" y="5517242"/>
                  <a:pt x="697510" y="5514775"/>
                  <a:pt x="717339" y="5517458"/>
                </a:cubicBezTo>
                <a:lnTo>
                  <a:pt x="1048459" y="5518877"/>
                </a:lnTo>
                <a:lnTo>
                  <a:pt x="1033426" y="5513068"/>
                </a:lnTo>
                <a:cubicBezTo>
                  <a:pt x="1000971" y="5504139"/>
                  <a:pt x="967588" y="5497836"/>
                  <a:pt x="943479" y="5472628"/>
                </a:cubicBezTo>
                <a:cubicBezTo>
                  <a:pt x="932352" y="5460025"/>
                  <a:pt x="917515" y="5455822"/>
                  <a:pt x="906387" y="5443222"/>
                </a:cubicBezTo>
                <a:cubicBezTo>
                  <a:pt x="876713" y="5401206"/>
                  <a:pt x="839620" y="5380200"/>
                  <a:pt x="798818" y="5359191"/>
                </a:cubicBezTo>
                <a:cubicBezTo>
                  <a:pt x="787692" y="5354990"/>
                  <a:pt x="780274" y="5346588"/>
                  <a:pt x="769144" y="5342389"/>
                </a:cubicBezTo>
                <a:cubicBezTo>
                  <a:pt x="743181" y="5342387"/>
                  <a:pt x="754307" y="5254160"/>
                  <a:pt x="702380" y="5308776"/>
                </a:cubicBezTo>
                <a:cubicBezTo>
                  <a:pt x="680125" y="5329784"/>
                  <a:pt x="646742" y="5325581"/>
                  <a:pt x="620777" y="5359191"/>
                </a:cubicBezTo>
                <a:cubicBezTo>
                  <a:pt x="591105" y="5397005"/>
                  <a:pt x="546593" y="5405407"/>
                  <a:pt x="505791" y="5375996"/>
                </a:cubicBezTo>
                <a:cubicBezTo>
                  <a:pt x="394514" y="5296173"/>
                  <a:pt x="279534" y="5220549"/>
                  <a:pt x="179385" y="5119718"/>
                </a:cubicBezTo>
                <a:cubicBezTo>
                  <a:pt x="145999" y="5086107"/>
                  <a:pt x="112616" y="5048295"/>
                  <a:pt x="75524" y="5018886"/>
                </a:cubicBezTo>
                <a:cubicBezTo>
                  <a:pt x="45850" y="4997880"/>
                  <a:pt x="31013" y="4951665"/>
                  <a:pt x="12469" y="4918053"/>
                </a:cubicBezTo>
                <a:lnTo>
                  <a:pt x="1" y="48993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7536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890896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www.allppt.com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83226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3CCC2-FD29-4FEC-BBBB-C122D82F3C1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393370"/>
            <a:ext cx="3889350" cy="3169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4622F30-85C3-4FF9-A148-AF5042CF3F8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144855" y="1393370"/>
            <a:ext cx="3902290" cy="3169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487AD8E-D8EF-4D5C-A0EA-47B7190BA0A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302650" y="1393370"/>
            <a:ext cx="3889350" cy="3169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5FCF1D-44E7-4881-AEE6-C04E806B8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5847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12052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8/16/2022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4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B8721DC2-5188-4BB5-96DF-E862B5F1DF72}"/>
              </a:ext>
            </a:extLst>
          </p:cNvPr>
          <p:cNvSpPr/>
          <p:nvPr userDrawn="1"/>
        </p:nvSpPr>
        <p:spPr>
          <a:xfrm rot="10800000">
            <a:off x="11280576" y="5277873"/>
            <a:ext cx="671979" cy="1390816"/>
          </a:xfrm>
          <a:custGeom>
            <a:avLst/>
            <a:gdLst>
              <a:gd name="connsiteX0" fmla="*/ 1102413 w 1725923"/>
              <a:gd name="connsiteY0" fmla="*/ 1964795 h 3572198"/>
              <a:gd name="connsiteX1" fmla="*/ 619087 w 1725923"/>
              <a:gd name="connsiteY1" fmla="*/ 1964795 h 3572198"/>
              <a:gd name="connsiteX2" fmla="*/ 619087 w 1725923"/>
              <a:gd name="connsiteY2" fmla="*/ 143855 h 3572198"/>
              <a:gd name="connsiteX3" fmla="*/ 619087 w 1725923"/>
              <a:gd name="connsiteY3" fmla="*/ 140749 h 3572198"/>
              <a:gd name="connsiteX4" fmla="*/ 622193 w 1725923"/>
              <a:gd name="connsiteY4" fmla="*/ 140749 h 3572198"/>
              <a:gd name="connsiteX5" fmla="*/ 762942 w 1725923"/>
              <a:gd name="connsiteY5" fmla="*/ 0 h 3572198"/>
              <a:gd name="connsiteX6" fmla="*/ 753417 w 1725923"/>
              <a:gd name="connsiteY6" fmla="*/ 1825378 h 3572198"/>
              <a:gd name="connsiteX7" fmla="*/ 784462 w 1725923"/>
              <a:gd name="connsiteY7" fmla="*/ 1856423 h 3572198"/>
              <a:gd name="connsiteX8" fmla="*/ 815507 w 1725923"/>
              <a:gd name="connsiteY8" fmla="*/ 1825378 h 3572198"/>
              <a:gd name="connsiteX9" fmla="*/ 826256 w 1725923"/>
              <a:gd name="connsiteY9" fmla="*/ 0 h 3572198"/>
              <a:gd name="connsiteX10" fmla="*/ 898897 w 1725923"/>
              <a:gd name="connsiteY10" fmla="*/ 0 h 3572198"/>
              <a:gd name="connsiteX11" fmla="*/ 1102413 w 1725923"/>
              <a:gd name="connsiteY11" fmla="*/ 257962 h 3572198"/>
              <a:gd name="connsiteX12" fmla="*/ 1102413 w 1725923"/>
              <a:gd name="connsiteY12" fmla="*/ 435134 h 3572198"/>
              <a:gd name="connsiteX13" fmla="*/ 974435 w 1725923"/>
              <a:gd name="connsiteY13" fmla="*/ 554280 h 3572198"/>
              <a:gd name="connsiteX14" fmla="*/ 1102413 w 1725923"/>
              <a:gd name="connsiteY14" fmla="*/ 673428 h 3572198"/>
              <a:gd name="connsiteX15" fmla="*/ 1102413 w 1725923"/>
              <a:gd name="connsiteY15" fmla="*/ 802506 h 3572198"/>
              <a:gd name="connsiteX16" fmla="*/ 982216 w 1725923"/>
              <a:gd name="connsiteY16" fmla="*/ 921506 h 3572198"/>
              <a:gd name="connsiteX17" fmla="*/ 1102413 w 1725923"/>
              <a:gd name="connsiteY17" fmla="*/ 1040506 h 3572198"/>
              <a:gd name="connsiteX18" fmla="*/ 1102413 w 1725923"/>
              <a:gd name="connsiteY18" fmla="*/ 1148198 h 3572198"/>
              <a:gd name="connsiteX19" fmla="*/ 1016431 w 1725923"/>
              <a:gd name="connsiteY19" fmla="*/ 1262985 h 3572198"/>
              <a:gd name="connsiteX20" fmla="*/ 1102413 w 1725923"/>
              <a:gd name="connsiteY20" fmla="*/ 1377772 h 3572198"/>
              <a:gd name="connsiteX21" fmla="*/ 1102413 w 1725923"/>
              <a:gd name="connsiteY21" fmla="*/ 1511810 h 3572198"/>
              <a:gd name="connsiteX22" fmla="*/ 926889 w 1725923"/>
              <a:gd name="connsiteY22" fmla="*/ 1668154 h 3572198"/>
              <a:gd name="connsiteX23" fmla="*/ 1102413 w 1725923"/>
              <a:gd name="connsiteY23" fmla="*/ 1824498 h 3572198"/>
              <a:gd name="connsiteX24" fmla="*/ 831837 w 1725923"/>
              <a:gd name="connsiteY24" fmla="*/ 2445070 h 3572198"/>
              <a:gd name="connsiteX25" fmla="*/ 831837 w 1725923"/>
              <a:gd name="connsiteY25" fmla="*/ 2193610 h 3572198"/>
              <a:gd name="connsiteX26" fmla="*/ 579837 w 1725923"/>
              <a:gd name="connsiteY26" fmla="*/ 2193610 h 3572198"/>
              <a:gd name="connsiteX27" fmla="*/ 579837 w 1725923"/>
              <a:gd name="connsiteY27" fmla="*/ 2445070 h 3572198"/>
              <a:gd name="connsiteX28" fmla="*/ 1135469 w 1725923"/>
              <a:gd name="connsiteY28" fmla="*/ 2445070 h 3572198"/>
              <a:gd name="connsiteX29" fmla="*/ 1135469 w 1725923"/>
              <a:gd name="connsiteY29" fmla="*/ 2193610 h 3572198"/>
              <a:gd name="connsiteX30" fmla="*/ 883469 w 1725923"/>
              <a:gd name="connsiteY30" fmla="*/ 2193610 h 3572198"/>
              <a:gd name="connsiteX31" fmla="*/ 883469 w 1725923"/>
              <a:gd name="connsiteY31" fmla="*/ 2445070 h 3572198"/>
              <a:gd name="connsiteX32" fmla="*/ 831837 w 1725923"/>
              <a:gd name="connsiteY32" fmla="*/ 2738767 h 3572198"/>
              <a:gd name="connsiteX33" fmla="*/ 831837 w 1725923"/>
              <a:gd name="connsiteY33" fmla="*/ 2487307 h 3572198"/>
              <a:gd name="connsiteX34" fmla="*/ 579837 w 1725923"/>
              <a:gd name="connsiteY34" fmla="*/ 2487307 h 3572198"/>
              <a:gd name="connsiteX35" fmla="*/ 579837 w 1725923"/>
              <a:gd name="connsiteY35" fmla="*/ 2738767 h 3572198"/>
              <a:gd name="connsiteX36" fmla="*/ 1135469 w 1725923"/>
              <a:gd name="connsiteY36" fmla="*/ 2738767 h 3572198"/>
              <a:gd name="connsiteX37" fmla="*/ 1135469 w 1725923"/>
              <a:gd name="connsiteY37" fmla="*/ 2487307 h 3572198"/>
              <a:gd name="connsiteX38" fmla="*/ 883469 w 1725923"/>
              <a:gd name="connsiteY38" fmla="*/ 2487307 h 3572198"/>
              <a:gd name="connsiteX39" fmla="*/ 883469 w 1725923"/>
              <a:gd name="connsiteY39" fmla="*/ 2738767 h 3572198"/>
              <a:gd name="connsiteX40" fmla="*/ 858795 w 1725923"/>
              <a:gd name="connsiteY40" fmla="*/ 3306895 h 3572198"/>
              <a:gd name="connsiteX41" fmla="*/ 300360 w 1725923"/>
              <a:gd name="connsiteY41" fmla="*/ 2750307 h 3572198"/>
              <a:gd name="connsiteX42" fmla="*/ 302749 w 1725923"/>
              <a:gd name="connsiteY42" fmla="*/ 2750307 h 3572198"/>
              <a:gd name="connsiteX43" fmla="*/ 302749 w 1725923"/>
              <a:gd name="connsiteY43" fmla="*/ 2131254 h 3572198"/>
              <a:gd name="connsiteX44" fmla="*/ 387566 w 1725923"/>
              <a:gd name="connsiteY44" fmla="*/ 2046437 h 3572198"/>
              <a:gd name="connsiteX45" fmla="*/ 547717 w 1725923"/>
              <a:gd name="connsiteY45" fmla="*/ 2046437 h 3572198"/>
              <a:gd name="connsiteX46" fmla="*/ 568126 w 1725923"/>
              <a:gd name="connsiteY46" fmla="*/ 1964796 h 3572198"/>
              <a:gd name="connsiteX47" fmla="*/ 1153373 w 1725923"/>
              <a:gd name="connsiteY47" fmla="*/ 1964796 h 3572198"/>
              <a:gd name="connsiteX48" fmla="*/ 1173782 w 1725923"/>
              <a:gd name="connsiteY48" fmla="*/ 2046437 h 3572198"/>
              <a:gd name="connsiteX49" fmla="*/ 1333932 w 1725923"/>
              <a:gd name="connsiteY49" fmla="*/ 2046437 h 3572198"/>
              <a:gd name="connsiteX50" fmla="*/ 1418749 w 1725923"/>
              <a:gd name="connsiteY50" fmla="*/ 2131254 h 3572198"/>
              <a:gd name="connsiteX51" fmla="*/ 1418749 w 1725923"/>
              <a:gd name="connsiteY51" fmla="*/ 2751832 h 3572198"/>
              <a:gd name="connsiteX52" fmla="*/ 1414832 w 1725923"/>
              <a:gd name="connsiteY52" fmla="*/ 2751832 h 3572198"/>
              <a:gd name="connsiteX53" fmla="*/ 863754 w 1725923"/>
              <a:gd name="connsiteY53" fmla="*/ 3572198 h 3572198"/>
              <a:gd name="connsiteX54" fmla="*/ 862962 w 1725923"/>
              <a:gd name="connsiteY54" fmla="*/ 3572044 h 3572198"/>
              <a:gd name="connsiteX55" fmla="*/ 862170 w 1725923"/>
              <a:gd name="connsiteY55" fmla="*/ 3572198 h 3572198"/>
              <a:gd name="connsiteX56" fmla="*/ 800003 w 1725923"/>
              <a:gd name="connsiteY56" fmla="*/ 3546448 h 3572198"/>
              <a:gd name="connsiteX57" fmla="*/ 796872 w 1725923"/>
              <a:gd name="connsiteY57" fmla="*/ 3541733 h 3572198"/>
              <a:gd name="connsiteX58" fmla="*/ 25750 w 1725923"/>
              <a:gd name="connsiteY58" fmla="*/ 2770611 h 3572198"/>
              <a:gd name="connsiteX59" fmla="*/ 25750 w 1725923"/>
              <a:gd name="connsiteY59" fmla="*/ 2646277 h 3572198"/>
              <a:gd name="connsiteX60" fmla="*/ 150083 w 1725923"/>
              <a:gd name="connsiteY60" fmla="*/ 2646277 h 3572198"/>
              <a:gd name="connsiteX61" fmla="*/ 862962 w 1725923"/>
              <a:gd name="connsiteY61" fmla="*/ 3359155 h 3572198"/>
              <a:gd name="connsiteX62" fmla="*/ 1575840 w 1725923"/>
              <a:gd name="connsiteY62" fmla="*/ 2646277 h 3572198"/>
              <a:gd name="connsiteX63" fmla="*/ 1700173 w 1725923"/>
              <a:gd name="connsiteY63" fmla="*/ 2646277 h 3572198"/>
              <a:gd name="connsiteX64" fmla="*/ 1700173 w 1725923"/>
              <a:gd name="connsiteY64" fmla="*/ 2770611 h 3572198"/>
              <a:gd name="connsiteX65" fmla="*/ 929051 w 1725923"/>
              <a:gd name="connsiteY65" fmla="*/ 3541733 h 3572198"/>
              <a:gd name="connsiteX66" fmla="*/ 925920 w 1725923"/>
              <a:gd name="connsiteY66" fmla="*/ 3546448 h 3572198"/>
              <a:gd name="connsiteX67" fmla="*/ 863754 w 1725923"/>
              <a:gd name="connsiteY67" fmla="*/ 3572198 h 35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725923" h="3572198">
                <a:moveTo>
                  <a:pt x="1102413" y="1964795"/>
                </a:moveTo>
                <a:lnTo>
                  <a:pt x="619087" y="1964795"/>
                </a:lnTo>
                <a:lnTo>
                  <a:pt x="619087" y="143855"/>
                </a:lnTo>
                <a:lnTo>
                  <a:pt x="619087" y="140749"/>
                </a:lnTo>
                <a:lnTo>
                  <a:pt x="622193" y="140749"/>
                </a:lnTo>
                <a:lnTo>
                  <a:pt x="762942" y="0"/>
                </a:lnTo>
                <a:lnTo>
                  <a:pt x="753417" y="1825378"/>
                </a:lnTo>
                <a:cubicBezTo>
                  <a:pt x="753417" y="1842524"/>
                  <a:pt x="767316" y="1856423"/>
                  <a:pt x="784462" y="1856423"/>
                </a:cubicBezTo>
                <a:cubicBezTo>
                  <a:pt x="801608" y="1856423"/>
                  <a:pt x="815507" y="1842524"/>
                  <a:pt x="815507" y="1825378"/>
                </a:cubicBezTo>
                <a:cubicBezTo>
                  <a:pt x="816913" y="1216919"/>
                  <a:pt x="824850" y="608459"/>
                  <a:pt x="826256" y="0"/>
                </a:cubicBezTo>
                <a:lnTo>
                  <a:pt x="898897" y="0"/>
                </a:lnTo>
                <a:lnTo>
                  <a:pt x="1102413" y="257962"/>
                </a:lnTo>
                <a:lnTo>
                  <a:pt x="1102413" y="435134"/>
                </a:lnTo>
                <a:lnTo>
                  <a:pt x="974435" y="554280"/>
                </a:lnTo>
                <a:lnTo>
                  <a:pt x="1102413" y="673428"/>
                </a:lnTo>
                <a:lnTo>
                  <a:pt x="1102413" y="802506"/>
                </a:lnTo>
                <a:lnTo>
                  <a:pt x="982216" y="921506"/>
                </a:lnTo>
                <a:lnTo>
                  <a:pt x="1102413" y="1040506"/>
                </a:lnTo>
                <a:lnTo>
                  <a:pt x="1102413" y="1148198"/>
                </a:lnTo>
                <a:lnTo>
                  <a:pt x="1016431" y="1262985"/>
                </a:lnTo>
                <a:lnTo>
                  <a:pt x="1102413" y="1377772"/>
                </a:lnTo>
                <a:lnTo>
                  <a:pt x="1102413" y="1511810"/>
                </a:lnTo>
                <a:lnTo>
                  <a:pt x="926889" y="1668154"/>
                </a:lnTo>
                <a:lnTo>
                  <a:pt x="1102413" y="1824498"/>
                </a:lnTo>
                <a:close/>
                <a:moveTo>
                  <a:pt x="831837" y="2445070"/>
                </a:moveTo>
                <a:lnTo>
                  <a:pt x="831837" y="2193610"/>
                </a:lnTo>
                <a:lnTo>
                  <a:pt x="579837" y="2193610"/>
                </a:lnTo>
                <a:lnTo>
                  <a:pt x="579837" y="2445070"/>
                </a:lnTo>
                <a:close/>
                <a:moveTo>
                  <a:pt x="1135469" y="2445070"/>
                </a:moveTo>
                <a:lnTo>
                  <a:pt x="1135469" y="2193610"/>
                </a:lnTo>
                <a:lnTo>
                  <a:pt x="883469" y="2193610"/>
                </a:lnTo>
                <a:lnTo>
                  <a:pt x="883469" y="2445070"/>
                </a:lnTo>
                <a:close/>
                <a:moveTo>
                  <a:pt x="831837" y="2738767"/>
                </a:moveTo>
                <a:lnTo>
                  <a:pt x="831837" y="2487307"/>
                </a:lnTo>
                <a:lnTo>
                  <a:pt x="579837" y="2487307"/>
                </a:lnTo>
                <a:lnTo>
                  <a:pt x="579837" y="2738767"/>
                </a:lnTo>
                <a:close/>
                <a:moveTo>
                  <a:pt x="1135469" y="2738767"/>
                </a:moveTo>
                <a:lnTo>
                  <a:pt x="1135469" y="2487307"/>
                </a:lnTo>
                <a:lnTo>
                  <a:pt x="883469" y="2487307"/>
                </a:lnTo>
                <a:lnTo>
                  <a:pt x="883469" y="2738767"/>
                </a:lnTo>
                <a:close/>
                <a:moveTo>
                  <a:pt x="858795" y="3306895"/>
                </a:moveTo>
                <a:lnTo>
                  <a:pt x="300360" y="2750307"/>
                </a:lnTo>
                <a:lnTo>
                  <a:pt x="302749" y="2750307"/>
                </a:lnTo>
                <a:lnTo>
                  <a:pt x="302749" y="2131254"/>
                </a:lnTo>
                <a:cubicBezTo>
                  <a:pt x="302749" y="2084411"/>
                  <a:pt x="340723" y="2046437"/>
                  <a:pt x="387566" y="2046437"/>
                </a:cubicBezTo>
                <a:lnTo>
                  <a:pt x="547717" y="2046437"/>
                </a:lnTo>
                <a:lnTo>
                  <a:pt x="568126" y="1964796"/>
                </a:lnTo>
                <a:lnTo>
                  <a:pt x="1153373" y="1964796"/>
                </a:lnTo>
                <a:lnTo>
                  <a:pt x="1173782" y="2046437"/>
                </a:lnTo>
                <a:lnTo>
                  <a:pt x="1333932" y="2046437"/>
                </a:lnTo>
                <a:cubicBezTo>
                  <a:pt x="1380775" y="2046437"/>
                  <a:pt x="1418749" y="2084411"/>
                  <a:pt x="1418749" y="2131254"/>
                </a:cubicBezTo>
                <a:lnTo>
                  <a:pt x="1418749" y="2751832"/>
                </a:lnTo>
                <a:lnTo>
                  <a:pt x="1414832" y="2751832"/>
                </a:lnTo>
                <a:close/>
                <a:moveTo>
                  <a:pt x="863754" y="3572198"/>
                </a:moveTo>
                <a:lnTo>
                  <a:pt x="862962" y="3572044"/>
                </a:lnTo>
                <a:lnTo>
                  <a:pt x="862170" y="3572198"/>
                </a:lnTo>
                <a:cubicBezTo>
                  <a:pt x="839670" y="3572198"/>
                  <a:pt x="817170" y="3563614"/>
                  <a:pt x="800003" y="3546448"/>
                </a:cubicBezTo>
                <a:lnTo>
                  <a:pt x="796872" y="3541733"/>
                </a:lnTo>
                <a:lnTo>
                  <a:pt x="25750" y="2770611"/>
                </a:lnTo>
                <a:cubicBezTo>
                  <a:pt x="-8584" y="2736277"/>
                  <a:pt x="-8584" y="2680611"/>
                  <a:pt x="25750" y="2646277"/>
                </a:cubicBezTo>
                <a:cubicBezTo>
                  <a:pt x="60083" y="2611944"/>
                  <a:pt x="115750" y="2611944"/>
                  <a:pt x="150083" y="2646277"/>
                </a:cubicBezTo>
                <a:lnTo>
                  <a:pt x="862962" y="3359155"/>
                </a:lnTo>
                <a:lnTo>
                  <a:pt x="1575840" y="2646277"/>
                </a:lnTo>
                <a:cubicBezTo>
                  <a:pt x="1610173" y="2611944"/>
                  <a:pt x="1665840" y="2611944"/>
                  <a:pt x="1700173" y="2646277"/>
                </a:cubicBezTo>
                <a:cubicBezTo>
                  <a:pt x="1734507" y="2680611"/>
                  <a:pt x="1734507" y="2736277"/>
                  <a:pt x="1700173" y="2770611"/>
                </a:cubicBezTo>
                <a:lnTo>
                  <a:pt x="929051" y="3541733"/>
                </a:lnTo>
                <a:lnTo>
                  <a:pt x="925920" y="3546448"/>
                </a:lnTo>
                <a:cubicBezTo>
                  <a:pt x="908753" y="3563614"/>
                  <a:pt x="886253" y="3572198"/>
                  <a:pt x="863754" y="35721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ko-KR" altLang="en-US" sz="3065" kern="0">
              <a:solidFill>
                <a:srgbClr val="2B2B2B"/>
              </a:solidFill>
              <a:sym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9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4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4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0547251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74C9-B808-4394-A017-79C83B2524EF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DF6D-B715-4785-8DEA-9165C638CF44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160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AE72A-09B6-4D56-855D-4360BD347914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77C8-AB8C-4B8A-A01F-113B16C4DCA3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 userDrawn="1">
          <p15:clr>
            <a:srgbClr val="F26B43"/>
          </p15:clr>
        </p15:guide>
        <p15:guide id="2" pos="1176" userDrawn="1">
          <p15:clr>
            <a:srgbClr val="F26B43"/>
          </p15:clr>
        </p15:guide>
        <p15:guide id="3" pos="1296" userDrawn="1">
          <p15:clr>
            <a:srgbClr val="F26B43"/>
          </p15:clr>
        </p15:guide>
        <p15:guide id="4" pos="1824" userDrawn="1">
          <p15:clr>
            <a:srgbClr val="F26B43"/>
          </p15:clr>
        </p15:guide>
        <p15:guide id="5" pos="1944" userDrawn="1">
          <p15:clr>
            <a:srgbClr val="F26B43"/>
          </p15:clr>
        </p15:guide>
        <p15:guide id="6" pos="2472" userDrawn="1">
          <p15:clr>
            <a:srgbClr val="F26B43"/>
          </p15:clr>
        </p15:guide>
        <p15:guide id="7" pos="2592" userDrawn="1">
          <p15:clr>
            <a:srgbClr val="F26B43"/>
          </p15:clr>
        </p15:guide>
        <p15:guide id="8" pos="3120" userDrawn="1">
          <p15:clr>
            <a:srgbClr val="F26B43"/>
          </p15:clr>
        </p15:guide>
        <p15:guide id="9" pos="3240" userDrawn="1">
          <p15:clr>
            <a:srgbClr val="F26B43"/>
          </p15:clr>
        </p15:guide>
        <p15:guide id="10" pos="3792" userDrawn="1">
          <p15:clr>
            <a:srgbClr val="F26B43"/>
          </p15:clr>
        </p15:guide>
        <p15:guide id="11" pos="3912" userDrawn="1">
          <p15:clr>
            <a:srgbClr val="F26B43"/>
          </p15:clr>
        </p15:guide>
        <p15:guide id="12" pos="4416" userDrawn="1">
          <p15:clr>
            <a:srgbClr val="F26B43"/>
          </p15:clr>
        </p15:guide>
        <p15:guide id="13" pos="4560" userDrawn="1">
          <p15:clr>
            <a:srgbClr val="F26B43"/>
          </p15:clr>
        </p15:guide>
        <p15:guide id="14" pos="5088" userDrawn="1">
          <p15:clr>
            <a:srgbClr val="F26B43"/>
          </p15:clr>
        </p15:guide>
        <p15:guide id="15" pos="5208" userDrawn="1">
          <p15:clr>
            <a:srgbClr val="F26B43"/>
          </p15:clr>
        </p15:guide>
        <p15:guide id="16" pos="5736" userDrawn="1">
          <p15:clr>
            <a:srgbClr val="F26B43"/>
          </p15:clr>
        </p15:guide>
        <p15:guide id="17" pos="5856" userDrawn="1">
          <p15:clr>
            <a:srgbClr val="F26B43"/>
          </p15:clr>
        </p15:guide>
        <p15:guide id="18" pos="6384" userDrawn="1">
          <p15:clr>
            <a:srgbClr val="F26B43"/>
          </p15:clr>
        </p15:guide>
        <p15:guide id="19" pos="6504" userDrawn="1">
          <p15:clr>
            <a:srgbClr val="F26B43"/>
          </p15:clr>
        </p15:guide>
        <p15:guide id="20" pos="7032" userDrawn="1">
          <p15:clr>
            <a:srgbClr val="F26B43"/>
          </p15:clr>
        </p15:guide>
        <p15:guide id="21" orient="horz" pos="288" userDrawn="1">
          <p15:clr>
            <a:srgbClr val="F26B43"/>
          </p15:clr>
        </p15:guide>
        <p15:guide id="22" orient="horz" pos="1128" userDrawn="1">
          <p15:clr>
            <a:srgbClr val="F26B43"/>
          </p15:clr>
        </p15:guide>
        <p15:guide id="23" orient="horz" pos="1248" userDrawn="1">
          <p15:clr>
            <a:srgbClr val="F26B43"/>
          </p15:clr>
        </p15:guide>
        <p15:guide id="24" orient="horz" pos="2088" userDrawn="1">
          <p15:clr>
            <a:srgbClr val="F26B43"/>
          </p15:clr>
        </p15:guide>
        <p15:guide id="25" orient="horz" pos="2232" userDrawn="1">
          <p15:clr>
            <a:srgbClr val="F26B43"/>
          </p15:clr>
        </p15:guide>
        <p15:guide id="26" orient="horz" pos="3048" userDrawn="1">
          <p15:clr>
            <a:srgbClr val="F26B43"/>
          </p15:clr>
        </p15:guide>
        <p15:guide id="27" orient="horz" pos="3192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2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g"/><Relationship Id="rId4" Type="http://schemas.openxmlformats.org/officeDocument/2006/relationships/hyperlink" Target="https://caribdt.dinsos.jatengprov.go.id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8.png"/><Relationship Id="rId7" Type="http://schemas.openxmlformats.org/officeDocument/2006/relationships/image" Target="../media/image1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caribdt.dinsos.jatengprov.go.id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9.jpeg"/><Relationship Id="rId4" Type="http://schemas.openxmlformats.org/officeDocument/2006/relationships/image" Target="../media/image38.png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caribdt.dinsos.jatengprov.go.id/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64C4FCAA-6DF0-43C4-AC15-1DB52B17D96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7633" y="3258857"/>
            <a:ext cx="4599035" cy="33165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703" y="3042288"/>
            <a:ext cx="5733202" cy="89000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KEGIATAN</a:t>
            </a:r>
            <a:endParaRPr lang="en-US" sz="4000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 descr="E:\DISPERAKIM\2019\PB\bahan ke desa\bahan paparan desa Pembangunan Baru\FOTO\IMG-20191105-WA0020.jpg">
            <a:extLst>
              <a:ext uri="{FF2B5EF4-FFF2-40B4-BE49-F238E27FC236}">
                <a16:creationId xmlns:a16="http://schemas.microsoft.com/office/drawing/2014/main" id="{0CBE56E2-DC72-49BA-8EA2-5D0E0FA23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12408" r="2438" b="4866"/>
          <a:stretch/>
        </p:blipFill>
        <p:spPr bwMode="auto">
          <a:xfrm>
            <a:off x="6787634" y="561419"/>
            <a:ext cx="4599036" cy="2697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4532" y="3258857"/>
            <a:ext cx="5071996" cy="13468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Bidang</a:t>
            </a:r>
            <a:r>
              <a:rPr lang="en-US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Perumahan</a:t>
            </a:r>
            <a:endParaRPr lang="en-US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AA04BB-E448-9EB5-7F08-785406DCB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97" y="561419"/>
            <a:ext cx="798784" cy="89001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4E9185C-1863-3EB4-ED49-4135AEC769F0}"/>
              </a:ext>
            </a:extLst>
          </p:cNvPr>
          <p:cNvSpPr txBox="1">
            <a:spLocks/>
          </p:cNvSpPr>
          <p:nvPr/>
        </p:nvSpPr>
        <p:spPr>
          <a:xfrm>
            <a:off x="1814481" y="561418"/>
            <a:ext cx="4034776" cy="89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sv-SE" sz="1600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Dinas Perumahan Rakyat </a:t>
            </a:r>
          </a:p>
          <a:p>
            <a:r>
              <a:rPr lang="sv-SE" sz="1600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dan Kawasan Permukiman </a:t>
            </a:r>
          </a:p>
          <a:p>
            <a:r>
              <a:rPr lang="sv-SE" sz="1600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Provinsi Jawa Tengah</a:t>
            </a:r>
            <a:endParaRPr lang="sv-SE" sz="1600" dirty="0">
              <a:solidFill>
                <a:schemeClr val="bg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4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09" y="5335414"/>
            <a:ext cx="12190491" cy="15225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TextBox 7"/>
          <p:cNvSpPr txBox="1"/>
          <p:nvPr/>
        </p:nvSpPr>
        <p:spPr>
          <a:xfrm>
            <a:off x="101600" y="127000"/>
            <a:ext cx="11887200" cy="740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800"/>
              </a:lnSpc>
            </a:pPr>
            <a:r>
              <a:rPr lang="en-US" sz="2933" dirty="0" err="1">
                <a:solidFill>
                  <a:srgbClr val="FFFFFF"/>
                </a:solidFill>
                <a:latin typeface="Aileron Regular"/>
              </a:rPr>
              <a:t>Mekanisme</a:t>
            </a:r>
            <a:r>
              <a:rPr lang="en-US" sz="2933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Aileron Regular"/>
              </a:rPr>
              <a:t>Bantuan</a:t>
            </a:r>
            <a:r>
              <a:rPr lang="en-US" sz="2933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Aileron Regular"/>
              </a:rPr>
              <a:t>Stimulan</a:t>
            </a:r>
            <a:r>
              <a:rPr lang="en-US" sz="2933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Aileron Regular"/>
              </a:rPr>
              <a:t>Rumah</a:t>
            </a:r>
            <a:r>
              <a:rPr lang="en-US" sz="2933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Aileron Regular"/>
              </a:rPr>
              <a:t>Sederhana</a:t>
            </a:r>
            <a:r>
              <a:rPr lang="en-US" sz="2933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933" dirty="0" err="1">
                <a:solidFill>
                  <a:srgbClr val="FFFFFF"/>
                </a:solidFill>
                <a:latin typeface="Aileron Regular"/>
              </a:rPr>
              <a:t>Sehat</a:t>
            </a:r>
            <a:r>
              <a:rPr lang="en-US" sz="2933" dirty="0">
                <a:solidFill>
                  <a:srgbClr val="FFFFFF"/>
                </a:solidFill>
                <a:latin typeface="Aileron Regular"/>
              </a:rPr>
              <a:t> (PB Backlog)</a:t>
            </a: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CE1A8D8B-4305-4148-B70A-D2A15532ECAB}"/>
              </a:ext>
            </a:extLst>
          </p:cNvPr>
          <p:cNvSpPr/>
          <p:nvPr/>
        </p:nvSpPr>
        <p:spPr>
          <a:xfrm>
            <a:off x="8266336" y="3482604"/>
            <a:ext cx="3915901" cy="10429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8" indent="-285758" algn="just" defTabSz="914423">
              <a:buFont typeface="Wingdings" panose="05000000000000000000" pitchFamily="2" charset="2"/>
              <a:buChar char="ü"/>
              <a:defRPr/>
            </a:pPr>
            <a:r>
              <a:rPr lang="id-ID" sz="1600" dirty="0">
                <a:solidFill>
                  <a:schemeClr val="bg1"/>
                </a:solidFill>
                <a:latin typeface="Century Gothic"/>
                <a:sym typeface="Arial"/>
              </a:rPr>
              <a:t>Masyarakat miskin yang tidak memiliki rumah/ hunian </a:t>
            </a:r>
            <a:endParaRPr lang="en-US" sz="1600" dirty="0">
              <a:solidFill>
                <a:schemeClr val="bg1"/>
              </a:solidFill>
              <a:latin typeface="Century Gothic"/>
              <a:sym typeface="Arial"/>
            </a:endParaRPr>
          </a:p>
          <a:p>
            <a:pPr marL="285758" indent="-285758" algn="just" defTabSz="914423">
              <a:buFont typeface="Wingdings" panose="05000000000000000000" pitchFamily="2" charset="2"/>
              <a:buChar char="ü"/>
              <a:defRPr/>
            </a:pPr>
            <a:r>
              <a:rPr lang="id-ID" sz="1600" dirty="0">
                <a:solidFill>
                  <a:schemeClr val="bg1"/>
                </a:solidFill>
                <a:latin typeface="Century Gothic"/>
                <a:sym typeface="Arial"/>
              </a:rPr>
              <a:t>Terdaftar dalam Data Terpadu Kemiskinan</a:t>
            </a:r>
            <a:endParaRPr lang="en-US" sz="1600" dirty="0">
              <a:solidFill>
                <a:schemeClr val="bg1"/>
              </a:solidFill>
              <a:latin typeface="Century Gothic"/>
              <a:sym typeface="Arial"/>
            </a:endParaRPr>
          </a:p>
        </p:txBody>
      </p:sp>
      <p:sp>
        <p:nvSpPr>
          <p:cNvPr id="22" name="Rectangle 37">
            <a:extLst>
              <a:ext uri="{FF2B5EF4-FFF2-40B4-BE49-F238E27FC236}">
                <a16:creationId xmlns:a16="http://schemas.microsoft.com/office/drawing/2014/main" id="{8F14A99D-270D-46EE-9E76-642D6EF308C7}"/>
              </a:ext>
            </a:extLst>
          </p:cNvPr>
          <p:cNvSpPr/>
          <p:nvPr/>
        </p:nvSpPr>
        <p:spPr>
          <a:xfrm>
            <a:off x="102608" y="2137897"/>
            <a:ext cx="3886865" cy="72686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4877">
              <a:defRPr/>
            </a:pPr>
            <a:r>
              <a:rPr lang="id-ID" altLang="en-ID" sz="16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35</a:t>
            </a:r>
            <a:r>
              <a:rPr lang="en-US" altLang="en-ID" sz="16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 JUTA</a:t>
            </a:r>
            <a:r>
              <a:rPr lang="id-ID" altLang="en-ID" sz="16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id-ID" altLang="en-ID" sz="1600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(termasuk Pajak)</a:t>
            </a:r>
            <a:r>
              <a:rPr lang="en-US" altLang="en-ID" sz="16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US" altLang="en-ID" sz="1600" dirty="0" err="1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untuk</a:t>
            </a:r>
            <a:r>
              <a:rPr lang="en-US" altLang="en-ID" sz="1600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US" altLang="en-ID" sz="1600" dirty="0" err="1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pembelian</a:t>
            </a:r>
            <a:r>
              <a:rPr lang="en-US" altLang="en-ID" sz="1600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 material </a:t>
            </a:r>
            <a:r>
              <a:rPr lang="en-US" altLang="en-ID" sz="1600" dirty="0" err="1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bangunan</a:t>
            </a:r>
            <a:endParaRPr lang="id-ID" altLang="en-ID" sz="1600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1196277F-6D2B-4D5A-ABC5-475CF3BBF8F6}"/>
              </a:ext>
            </a:extLst>
          </p:cNvPr>
          <p:cNvSpPr/>
          <p:nvPr/>
        </p:nvSpPr>
        <p:spPr>
          <a:xfrm>
            <a:off x="4163481" y="1178050"/>
            <a:ext cx="3886867" cy="84440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4877">
              <a:defRPr/>
            </a:pPr>
            <a:r>
              <a:rPr lang="en-US" altLang="en-ID" sz="2400" b="1" i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BESARAN BANTUAN</a:t>
            </a:r>
            <a:endParaRPr lang="en-US" altLang="en-ID" sz="2400" i="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40D548FE-FB71-40CC-BED2-8856336D9830}"/>
              </a:ext>
            </a:extLst>
          </p:cNvPr>
          <p:cNvSpPr/>
          <p:nvPr/>
        </p:nvSpPr>
        <p:spPr>
          <a:xfrm>
            <a:off x="8418278" y="2093014"/>
            <a:ext cx="2921037" cy="58334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4877">
              <a:defRPr/>
            </a:pPr>
            <a:r>
              <a:rPr lang="id-ID" altLang="en-ID" sz="16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1,8 JUTA</a:t>
            </a:r>
            <a:r>
              <a:rPr lang="en-US" altLang="en-ID" sz="16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US" altLang="en-ID" sz="1600" dirty="0" err="1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untuk</a:t>
            </a:r>
            <a:r>
              <a:rPr lang="en-US" altLang="en-ID" sz="1600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US" altLang="en-ID" sz="1600" dirty="0" err="1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upah</a:t>
            </a:r>
            <a:r>
              <a:rPr lang="en-US" altLang="en-ID" sz="1600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id-ID" altLang="en-ID" sz="1600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tenaga </a:t>
            </a:r>
            <a:r>
              <a:rPr lang="en-US" altLang="en-ID" sz="1600" dirty="0" err="1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padat</a:t>
            </a:r>
            <a:r>
              <a:rPr lang="en-US" altLang="en-ID" sz="1600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US" altLang="en-ID" sz="1600" dirty="0" err="1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karya</a:t>
            </a:r>
            <a:endParaRPr lang="en-US" altLang="en-ID" sz="1600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28" name="Group 58">
            <a:extLst>
              <a:ext uri="{FF2B5EF4-FFF2-40B4-BE49-F238E27FC236}">
                <a16:creationId xmlns:a16="http://schemas.microsoft.com/office/drawing/2014/main" id="{2B48FF71-EFEA-4ABC-8572-7FEE36A8C30E}"/>
              </a:ext>
            </a:extLst>
          </p:cNvPr>
          <p:cNvGrpSpPr/>
          <p:nvPr/>
        </p:nvGrpSpPr>
        <p:grpSpPr>
          <a:xfrm>
            <a:off x="8269424" y="4605443"/>
            <a:ext cx="3915901" cy="2317844"/>
            <a:chOff x="125544" y="3241058"/>
            <a:chExt cx="2936926" cy="1738383"/>
          </a:xfrm>
        </p:grpSpPr>
        <p:pic>
          <p:nvPicPr>
            <p:cNvPr id="29" name="Picture 45" descr="E:\DISPERAKIM\2019\PB\bahan ke desa\bahan paparan desa Pembangunan Baru\FOTO\IMG-20191105-WA0020.jpg">
              <a:extLst>
                <a:ext uri="{FF2B5EF4-FFF2-40B4-BE49-F238E27FC236}">
                  <a16:creationId xmlns:a16="http://schemas.microsoft.com/office/drawing/2014/main" id="{5ABBE3B6-547B-4593-9E41-73CE75E29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4" t="12408" r="2438" b="4866"/>
            <a:stretch/>
          </p:blipFill>
          <p:spPr bwMode="auto">
            <a:xfrm>
              <a:off x="125544" y="3241058"/>
              <a:ext cx="2936926" cy="17225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Rectangle 37">
              <a:extLst>
                <a:ext uri="{FF2B5EF4-FFF2-40B4-BE49-F238E27FC236}">
                  <a16:creationId xmlns:a16="http://schemas.microsoft.com/office/drawing/2014/main" id="{05B6F6F5-CA90-49C5-B4E7-B7310D99A0ED}"/>
                </a:ext>
              </a:extLst>
            </p:cNvPr>
            <p:cNvSpPr/>
            <p:nvPr/>
          </p:nvSpPr>
          <p:spPr>
            <a:xfrm>
              <a:off x="544413" y="4737100"/>
              <a:ext cx="2518057" cy="24234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11159">
                <a:defRPr/>
              </a:pPr>
              <a:r>
                <a:rPr lang="id-ID" altLang="en-ID" sz="1800" b="1" dirty="0">
                  <a:solidFill>
                    <a:srgbClr val="996633"/>
                  </a:solidFill>
                  <a:latin typeface="Century Gothic" panose="020B0502020202020204" pitchFamily="34" charset="0"/>
                  <a:sym typeface="Arial"/>
                </a:rPr>
                <a:t>RUMAH SEDERHANA SEHAT</a:t>
              </a:r>
              <a:endParaRPr lang="en-US" altLang="en-ID" sz="1800" dirty="0">
                <a:solidFill>
                  <a:srgbClr val="996633"/>
                </a:solidFill>
                <a:latin typeface="Century Gothic" panose="020B0502020202020204" pitchFamily="34" charset="0"/>
                <a:sym typeface="Arial"/>
              </a:endParaRPr>
            </a:p>
          </p:txBody>
        </p:sp>
      </p:grpSp>
      <p:grpSp>
        <p:nvGrpSpPr>
          <p:cNvPr id="31" name="Group 57">
            <a:extLst>
              <a:ext uri="{FF2B5EF4-FFF2-40B4-BE49-F238E27FC236}">
                <a16:creationId xmlns:a16="http://schemas.microsoft.com/office/drawing/2014/main" id="{36032D50-A87D-4D4B-9D16-F6C991370290}"/>
              </a:ext>
            </a:extLst>
          </p:cNvPr>
          <p:cNvGrpSpPr/>
          <p:nvPr/>
        </p:nvGrpSpPr>
        <p:grpSpPr>
          <a:xfrm>
            <a:off x="0" y="4580782"/>
            <a:ext cx="3915901" cy="2317844"/>
            <a:chOff x="3198830" y="3241058"/>
            <a:chExt cx="2936926" cy="1738383"/>
          </a:xfrm>
        </p:grpSpPr>
        <p:pic>
          <p:nvPicPr>
            <p:cNvPr id="32" name="Picture 47" descr="C:\Users\user\Documents\2019\disperakim\seksi perencanaan teknis dan pembiayaan perumahan\pb\b4a71ff4-4d57-4325-98c7-f09ffd004946.jpg">
              <a:extLst>
                <a:ext uri="{FF2B5EF4-FFF2-40B4-BE49-F238E27FC236}">
                  <a16:creationId xmlns:a16="http://schemas.microsoft.com/office/drawing/2014/main" id="{571BDAB7-B07B-4E50-855A-06CBF0125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" r="19272"/>
            <a:stretch/>
          </p:blipFill>
          <p:spPr bwMode="auto">
            <a:xfrm>
              <a:off x="3198830" y="3241058"/>
              <a:ext cx="2936926" cy="1717249"/>
            </a:xfrm>
            <a:prstGeom prst="rect">
              <a:avLst/>
            </a:prstGeom>
            <a:noFill/>
          </p:spPr>
        </p:pic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3A6F07B8-A37F-46E0-A033-CE94BC62B6EF}"/>
                </a:ext>
              </a:extLst>
            </p:cNvPr>
            <p:cNvSpPr/>
            <p:nvPr/>
          </p:nvSpPr>
          <p:spPr>
            <a:xfrm>
              <a:off x="4572000" y="4737100"/>
              <a:ext cx="1558248" cy="24234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11159">
                <a:defRPr/>
              </a:pPr>
              <a:r>
                <a:rPr lang="id-ID" altLang="en-ID" sz="1800" b="1" dirty="0">
                  <a:solidFill>
                    <a:srgbClr val="996633"/>
                  </a:solidFill>
                  <a:latin typeface="Century Gothic" panose="020B0502020202020204" pitchFamily="34" charset="0"/>
                  <a:sym typeface="Arial"/>
                </a:rPr>
                <a:t>RANGKA RUSPIN</a:t>
              </a:r>
              <a:endParaRPr lang="en-US" altLang="en-ID" sz="1800" dirty="0">
                <a:solidFill>
                  <a:srgbClr val="996633"/>
                </a:solidFill>
                <a:latin typeface="Century Gothic" panose="020B0502020202020204" pitchFamily="34" charset="0"/>
                <a:sym typeface="Arial"/>
              </a:endParaRPr>
            </a:p>
          </p:txBody>
        </p:sp>
      </p:grpSp>
      <p:grpSp>
        <p:nvGrpSpPr>
          <p:cNvPr id="34" name="Group 56">
            <a:extLst>
              <a:ext uri="{FF2B5EF4-FFF2-40B4-BE49-F238E27FC236}">
                <a16:creationId xmlns:a16="http://schemas.microsoft.com/office/drawing/2014/main" id="{FCB54076-B729-4376-95A0-4C7A70160749}"/>
              </a:ext>
            </a:extLst>
          </p:cNvPr>
          <p:cNvGrpSpPr/>
          <p:nvPr/>
        </p:nvGrpSpPr>
        <p:grpSpPr>
          <a:xfrm>
            <a:off x="4258361" y="4558059"/>
            <a:ext cx="3675279" cy="2317844"/>
            <a:chOff x="6272116" y="3241058"/>
            <a:chExt cx="2756459" cy="1738383"/>
          </a:xfrm>
        </p:grpSpPr>
        <p:pic>
          <p:nvPicPr>
            <p:cNvPr id="35" name="Picture 46" descr="E:\DISPERAKIM\2019\PB\bahan ke desa\bahan paparan desa Pembangunan Baru\FOTO\IMG-20191105-WA0022.jpg">
              <a:extLst>
                <a:ext uri="{FF2B5EF4-FFF2-40B4-BE49-F238E27FC236}">
                  <a16:creationId xmlns:a16="http://schemas.microsoft.com/office/drawing/2014/main" id="{3199C676-0147-41C3-876A-20C1BB74C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2"/>
            <a:stretch/>
          </p:blipFill>
          <p:spPr bwMode="auto">
            <a:xfrm>
              <a:off x="6272116" y="3241058"/>
              <a:ext cx="2746340" cy="1717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37">
              <a:extLst>
                <a:ext uri="{FF2B5EF4-FFF2-40B4-BE49-F238E27FC236}">
                  <a16:creationId xmlns:a16="http://schemas.microsoft.com/office/drawing/2014/main" id="{B1A60599-3177-4B07-8575-D5A054D77315}"/>
                </a:ext>
              </a:extLst>
            </p:cNvPr>
            <p:cNvSpPr/>
            <p:nvPr/>
          </p:nvSpPr>
          <p:spPr>
            <a:xfrm>
              <a:off x="7470327" y="4626591"/>
              <a:ext cx="1558248" cy="35285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11159">
                <a:defRPr/>
              </a:pPr>
              <a:r>
                <a:rPr lang="id-ID" altLang="en-ID" sz="1800" b="1" dirty="0">
                  <a:solidFill>
                    <a:srgbClr val="996633"/>
                  </a:solidFill>
                  <a:latin typeface="Century Gothic" panose="020B0502020202020204" pitchFamily="34" charset="0"/>
                  <a:sym typeface="Arial"/>
                </a:rPr>
                <a:t>RANGKA RUSPIN + RANGKA ATAP</a:t>
              </a:r>
              <a:endParaRPr lang="en-US" altLang="en-ID" sz="1800" dirty="0">
                <a:solidFill>
                  <a:srgbClr val="996633"/>
                </a:solidFill>
                <a:latin typeface="Century Gothic" panose="020B0502020202020204" pitchFamily="34" charset="0"/>
                <a:sym typeface="Arial"/>
              </a:endParaRPr>
            </a:p>
          </p:txBody>
        </p:sp>
      </p:grpSp>
      <p:sp>
        <p:nvSpPr>
          <p:cNvPr id="37" name="Rectangle 37">
            <a:extLst>
              <a:ext uri="{FF2B5EF4-FFF2-40B4-BE49-F238E27FC236}">
                <a16:creationId xmlns:a16="http://schemas.microsoft.com/office/drawing/2014/main" id="{853534C0-BC73-489D-9606-39B506887524}"/>
              </a:ext>
            </a:extLst>
          </p:cNvPr>
          <p:cNvSpPr/>
          <p:nvPr/>
        </p:nvSpPr>
        <p:spPr>
          <a:xfrm>
            <a:off x="8266336" y="2998216"/>
            <a:ext cx="3915901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11159">
              <a:defRPr/>
            </a:pPr>
            <a:r>
              <a:rPr lang="id-ID" altLang="en-ID" sz="18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KRITERIA PENERIMA</a:t>
            </a:r>
            <a:endParaRPr lang="en-US" altLang="en-ID" sz="1800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D335686-2879-4DBD-83F9-FE0DF7AA694A}"/>
              </a:ext>
            </a:extLst>
          </p:cNvPr>
          <p:cNvSpPr/>
          <p:nvPr/>
        </p:nvSpPr>
        <p:spPr>
          <a:xfrm>
            <a:off x="123618" y="3008256"/>
            <a:ext cx="3908557" cy="4191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11159">
              <a:defRPr/>
            </a:pPr>
            <a:r>
              <a:rPr lang="id-ID" altLang="en-ID" sz="1800" b="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BENTUK BANTUAN</a:t>
            </a:r>
            <a:endParaRPr lang="en-US" altLang="en-ID" sz="1800" b="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C79F3096-493E-45B8-A6F3-20F59D05AF7A}"/>
              </a:ext>
            </a:extLst>
          </p:cNvPr>
          <p:cNvSpPr/>
          <p:nvPr/>
        </p:nvSpPr>
        <p:spPr>
          <a:xfrm>
            <a:off x="123618" y="3482604"/>
            <a:ext cx="3886865" cy="10429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8" indent="-285758" algn="just" defTabSz="914423">
              <a:buFont typeface="Wingdings" panose="05000000000000000000" pitchFamily="2" charset="2"/>
              <a:buChar char="ü"/>
              <a:defRPr/>
            </a:pPr>
            <a:r>
              <a:rPr lang="id-ID" sz="1600" dirty="0">
                <a:solidFill>
                  <a:schemeClr val="bg1"/>
                </a:solidFill>
                <a:latin typeface="Century Gothic"/>
                <a:sym typeface="Arial"/>
              </a:rPr>
              <a:t>Bantuan yang diberikan berupa Struktur </a:t>
            </a:r>
            <a:r>
              <a:rPr lang="id-ID" sz="1600" b="1" dirty="0">
                <a:solidFill>
                  <a:schemeClr val="bg1"/>
                </a:solidFill>
                <a:latin typeface="Century Gothic"/>
                <a:sym typeface="Arial"/>
              </a:rPr>
              <a:t>RUSPIN</a:t>
            </a:r>
            <a:r>
              <a:rPr lang="id-ID" sz="1600" dirty="0">
                <a:solidFill>
                  <a:schemeClr val="bg1"/>
                </a:solidFill>
                <a:latin typeface="Century Gothic"/>
                <a:sym typeface="Arial"/>
              </a:rPr>
              <a:t> dan Komponen Arsitektur (Dinding, Atap, dll)</a:t>
            </a:r>
            <a:endParaRPr lang="en-US" sz="1600" dirty="0">
              <a:solidFill>
                <a:schemeClr val="bg1"/>
              </a:solidFill>
              <a:latin typeface="Century Gothic"/>
              <a:sym typeface="Arial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73AD6504-CCF2-4AC0-9FBC-1D1DEF3AB79F}"/>
              </a:ext>
            </a:extLst>
          </p:cNvPr>
          <p:cNvSpPr/>
          <p:nvPr/>
        </p:nvSpPr>
        <p:spPr>
          <a:xfrm>
            <a:off x="4396761" y="2676359"/>
            <a:ext cx="3675279" cy="17637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8" indent="-285758" algn="just" defTabSz="91431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Waktu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perakitan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cepat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hanya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dibutuhkan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waktu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2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hari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untuk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merakit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rangka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rumah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T 36 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Wingdings" panose="05000000000000000000" pitchFamily="2" charset="2"/>
              </a:rPr>
              <a:t> 1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Wingdings" panose="05000000000000000000" pitchFamily="2" charset="2"/>
              </a:rPr>
              <a:t>bulan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Wingdings" panose="05000000000000000000" pitchFamily="2" charset="2"/>
              </a:rPr>
              <a:t>siap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Wingdings" panose="05000000000000000000" pitchFamily="2" charset="2"/>
              </a:rPr>
              <a:t>ditempati</a:t>
            </a:r>
            <a:endParaRPr lang="id-ID" sz="1400" dirty="0">
              <a:solidFill>
                <a:schemeClr val="bg1"/>
              </a:solidFill>
              <a:latin typeface="Century Gothic"/>
              <a:sym typeface="Wingdings" panose="05000000000000000000" pitchFamily="2" charset="2"/>
            </a:endParaRPr>
          </a:p>
          <a:p>
            <a:pPr marL="285758" indent="-285758" algn="just" defTabSz="91431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Kompnen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ringan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seningga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mudah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dirakit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tanpa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alat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bantu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mekanis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</a:p>
          <a:p>
            <a:pPr marL="285758" indent="-285758" algn="just" defTabSz="91431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Mendukung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konsep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Rumah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tumbuh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</a:p>
          <a:p>
            <a:pPr marL="285758" indent="-285758" algn="just" defTabSz="91431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Sudah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teruji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tahan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/>
                <a:sym typeface="Arial"/>
              </a:rPr>
              <a:t>gempa</a:t>
            </a:r>
            <a:r>
              <a:rPr lang="en-US" sz="1400" dirty="0">
                <a:solidFill>
                  <a:schemeClr val="bg1"/>
                </a:solidFill>
                <a:latin typeface="Century Gothic"/>
                <a:sym typeface="Arial"/>
              </a:rPr>
              <a:t> </a:t>
            </a:r>
          </a:p>
        </p:txBody>
      </p:sp>
      <p:sp>
        <p:nvSpPr>
          <p:cNvPr id="41" name="Rectangle 37">
            <a:extLst>
              <a:ext uri="{FF2B5EF4-FFF2-40B4-BE49-F238E27FC236}">
                <a16:creationId xmlns:a16="http://schemas.microsoft.com/office/drawing/2014/main" id="{3E249E22-B495-408F-8916-0908BC8302B6}"/>
              </a:ext>
            </a:extLst>
          </p:cNvPr>
          <p:cNvSpPr/>
          <p:nvPr/>
        </p:nvSpPr>
        <p:spPr>
          <a:xfrm>
            <a:off x="4221331" y="2182575"/>
            <a:ext cx="3661788" cy="419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11159">
              <a:defRPr/>
            </a:pPr>
            <a:r>
              <a:rPr lang="id-ID" altLang="en-ID" sz="1800" b="1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KEUNGGULAN RUSPIN</a:t>
            </a:r>
            <a:endParaRPr lang="en-US" altLang="en-ID" sz="1800" dirty="0">
              <a:solidFill>
                <a:srgbClr val="FFFFFF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Persegi Panjang 42">
            <a:extLst>
              <a:ext uri="{FF2B5EF4-FFF2-40B4-BE49-F238E27FC236}">
                <a16:creationId xmlns:a16="http://schemas.microsoft.com/office/drawing/2014/main" id="{6F574205-9F59-4488-95A5-0F5D081063B2}"/>
              </a:ext>
            </a:extLst>
          </p:cNvPr>
          <p:cNvSpPr/>
          <p:nvPr/>
        </p:nvSpPr>
        <p:spPr>
          <a:xfrm>
            <a:off x="1168401" y="1214969"/>
            <a:ext cx="1160823" cy="844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800"/>
          </a:p>
        </p:txBody>
      </p:sp>
      <p:pic>
        <p:nvPicPr>
          <p:cNvPr id="42" name="Picture 13">
            <a:extLst>
              <a:ext uri="{FF2B5EF4-FFF2-40B4-BE49-F238E27FC236}">
                <a16:creationId xmlns:a16="http://schemas.microsoft.com/office/drawing/2014/main" id="{4798BC53-3B00-4B64-B748-1BA81DFEF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8401" y="1227084"/>
            <a:ext cx="1160823" cy="797802"/>
          </a:xfrm>
          <a:prstGeom prst="rect">
            <a:avLst/>
          </a:prstGeom>
        </p:spPr>
      </p:pic>
      <p:sp>
        <p:nvSpPr>
          <p:cNvPr id="45" name="Persegi Panjang 44">
            <a:extLst>
              <a:ext uri="{FF2B5EF4-FFF2-40B4-BE49-F238E27FC236}">
                <a16:creationId xmlns:a16="http://schemas.microsoft.com/office/drawing/2014/main" id="{38F2D717-1242-4CDB-A69C-A5EE978ACE6E}"/>
              </a:ext>
            </a:extLst>
          </p:cNvPr>
          <p:cNvSpPr/>
          <p:nvPr/>
        </p:nvSpPr>
        <p:spPr>
          <a:xfrm>
            <a:off x="9345798" y="1149159"/>
            <a:ext cx="1160823" cy="844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800"/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68EB01FD-50EE-427D-A36E-B65FC91648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43868" y="1143127"/>
            <a:ext cx="764681" cy="82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7" grpId="0"/>
      <p:bldP spid="37" grpId="0"/>
      <p:bldP spid="38" grpId="0" animBg="1"/>
      <p:bldP spid="39" grpId="0"/>
      <p:bldP spid="40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4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09" y="1041401"/>
            <a:ext cx="12190491" cy="5816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TextBox 8"/>
          <p:cNvSpPr txBox="1"/>
          <p:nvPr/>
        </p:nvSpPr>
        <p:spPr>
          <a:xfrm>
            <a:off x="3352800" y="431801"/>
            <a:ext cx="75692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sz="3600" dirty="0">
                <a:solidFill>
                  <a:schemeClr val="bg1"/>
                </a:solidFill>
                <a:latin typeface="Aileron Regular Bold"/>
              </a:rPr>
              <a:t>Lokasi PB Backlog </a:t>
            </a:r>
            <a:r>
              <a:rPr lang="en-US" sz="3600" dirty="0" err="1">
                <a:solidFill>
                  <a:schemeClr val="bg1"/>
                </a:solidFill>
                <a:latin typeface="Aileron Regular Bold"/>
              </a:rPr>
              <a:t>Komunitas</a:t>
            </a:r>
            <a:r>
              <a:rPr lang="en-US" sz="3600" dirty="0">
                <a:solidFill>
                  <a:schemeClr val="bg1"/>
                </a:solidFill>
                <a:latin typeface="Aileron Regular Bold"/>
              </a:rPr>
              <a:t> 2021</a:t>
            </a:r>
            <a:r>
              <a:rPr lang="en-US" sz="2400" dirty="0">
                <a:solidFill>
                  <a:srgbClr val="6D4840"/>
                </a:solidFill>
                <a:latin typeface="Aileron Regular Bold"/>
              </a:rPr>
              <a:t>.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BBEFF4CA-9CA8-4DFA-80D6-6144CF1B3BF4}"/>
              </a:ext>
            </a:extLst>
          </p:cNvPr>
          <p:cNvGraphicFramePr>
            <a:graphicFrameLocks/>
          </p:cNvGraphicFramePr>
          <p:nvPr/>
        </p:nvGraphicFramePr>
        <p:xfrm>
          <a:off x="1270001" y="1041401"/>
          <a:ext cx="9397999" cy="568959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306342">
                  <a:extLst>
                    <a:ext uri="{9D8B030D-6E8A-4147-A177-3AD203B41FA5}">
                      <a16:colId xmlns:a16="http://schemas.microsoft.com/office/drawing/2014/main" val="3326513659"/>
                    </a:ext>
                  </a:extLst>
                </a:gridCol>
                <a:gridCol w="4372604">
                  <a:extLst>
                    <a:ext uri="{9D8B030D-6E8A-4147-A177-3AD203B41FA5}">
                      <a16:colId xmlns:a16="http://schemas.microsoft.com/office/drawing/2014/main" val="2072540725"/>
                    </a:ext>
                  </a:extLst>
                </a:gridCol>
                <a:gridCol w="1719053">
                  <a:extLst>
                    <a:ext uri="{9D8B030D-6E8A-4147-A177-3AD203B41FA5}">
                      <a16:colId xmlns:a16="http://schemas.microsoft.com/office/drawing/2014/main" val="2320335543"/>
                    </a:ext>
                  </a:extLst>
                </a:gridCol>
              </a:tblGrid>
              <a:tr h="3303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Lokasi 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Kelompok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Penerima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Manfaat</a:t>
                      </a:r>
                      <a:endParaRPr lang="en-ID" sz="16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Jumlah</a:t>
                      </a:r>
                      <a:r>
                        <a:rPr lang="en-US" sz="1600" dirty="0"/>
                        <a:t> Unit</a:t>
                      </a:r>
                      <a:endParaRPr lang="en-ID" sz="16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022891484"/>
                  </a:ext>
                </a:extLst>
              </a:tr>
              <a:tr h="1148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/>
                        <a:t>Kabupaten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Purbalingga</a:t>
                      </a:r>
                      <a:endParaRPr lang="en-US" sz="1600" b="1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300" dirty="0" err="1"/>
                        <a:t>Desa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Kembaran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Kulon</a:t>
                      </a:r>
                      <a:r>
                        <a:rPr lang="en-US" sz="1300" dirty="0"/>
                        <a:t>, </a:t>
                      </a:r>
                      <a:r>
                        <a:rPr lang="en-US" sz="1300" dirty="0" err="1"/>
                        <a:t>Kec</a:t>
                      </a:r>
                      <a:r>
                        <a:rPr lang="en-US" sz="1300" dirty="0"/>
                        <a:t>. </a:t>
                      </a:r>
                      <a:r>
                        <a:rPr lang="en-US" sz="1300" dirty="0" err="1"/>
                        <a:t>Purbalingga</a:t>
                      </a:r>
                      <a:r>
                        <a:rPr lang="en-US" sz="1300" dirty="0"/>
                        <a:t> (regular)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300" dirty="0" err="1"/>
                        <a:t>Desa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Pengadegan</a:t>
                      </a:r>
                      <a:r>
                        <a:rPr lang="en-US" sz="1300" dirty="0"/>
                        <a:t>, </a:t>
                      </a:r>
                      <a:r>
                        <a:rPr lang="en-US" sz="1300" dirty="0" err="1"/>
                        <a:t>Kec</a:t>
                      </a:r>
                      <a:r>
                        <a:rPr lang="en-US" sz="1300" dirty="0"/>
                        <a:t>. </a:t>
                      </a:r>
                      <a:r>
                        <a:rPr lang="en-US" sz="1300" dirty="0" err="1"/>
                        <a:t>Pengadegan</a:t>
                      </a:r>
                      <a:r>
                        <a:rPr lang="en-US" sz="1300" dirty="0"/>
                        <a:t> (perubahan)</a:t>
                      </a:r>
                    </a:p>
                  </a:txBody>
                  <a:tcPr marL="60960" marR="60960" marT="30480" marB="304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 err="1"/>
                        <a:t>Penghuni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Rusunawa</a:t>
                      </a:r>
                      <a:r>
                        <a:rPr lang="en-US" sz="1300" dirty="0"/>
                        <a:t> Garuda (</a:t>
                      </a:r>
                      <a:r>
                        <a:rPr lang="en-US" sz="1300" dirty="0" err="1"/>
                        <a:t>Komunitas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Peguyuban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Rusunawa</a:t>
                      </a:r>
                      <a:r>
                        <a:rPr lang="en-US" sz="1300" dirty="0"/>
                        <a:t> Garuda) dan </a:t>
                      </a:r>
                      <a:r>
                        <a:rPr lang="en-US" sz="1300" dirty="0" err="1"/>
                        <a:t>Kelompok</a:t>
                      </a:r>
                      <a:r>
                        <a:rPr lang="en-US" sz="1300" dirty="0"/>
                        <a:t> Masyarakat Sejahtera </a:t>
                      </a:r>
                      <a:r>
                        <a:rPr lang="en-US" sz="1300" dirty="0" err="1"/>
                        <a:t>Desa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Pengadegan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 unit (regular) &amp; 7 unit (perubahan) di </a:t>
                      </a:r>
                      <a:r>
                        <a:rPr lang="en-US" sz="1300" dirty="0" err="1"/>
                        <a:t>Desa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Pengadegan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682738609"/>
                  </a:ext>
                </a:extLst>
              </a:tr>
              <a:tr h="706721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Kabupaten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Jepara</a:t>
                      </a:r>
                      <a:endParaRPr lang="en-US" sz="1600" b="1" dirty="0"/>
                    </a:p>
                    <a:p>
                      <a:r>
                        <a:rPr lang="en-ID" sz="1300" dirty="0" err="1"/>
                        <a:t>Desa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Kedungcino</a:t>
                      </a:r>
                      <a:r>
                        <a:rPr lang="en-ID" sz="1300" dirty="0"/>
                        <a:t>, </a:t>
                      </a:r>
                      <a:r>
                        <a:rPr lang="en-ID" sz="1300" dirty="0" err="1"/>
                        <a:t>Kecamatan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Jepara</a:t>
                      </a:r>
                      <a:endParaRPr lang="en-ID" sz="1300" dirty="0"/>
                    </a:p>
                  </a:txBody>
                  <a:tcPr marL="60960" marR="60960" marT="30480" marB="304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D" sz="1300" dirty="0" err="1"/>
                        <a:t>Penghuni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Rusunawa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Jepara</a:t>
                      </a:r>
                      <a:r>
                        <a:rPr lang="en-ID" sz="1300" dirty="0"/>
                        <a:t> (</a:t>
                      </a:r>
                      <a:r>
                        <a:rPr lang="en-ID" sz="1300" dirty="0" err="1"/>
                        <a:t>Komunitas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Seguyub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Rusunawa</a:t>
                      </a:r>
                      <a:r>
                        <a:rPr lang="en-ID" sz="1300" dirty="0"/>
                        <a:t>) </a:t>
                      </a:r>
                      <a:r>
                        <a:rPr lang="en-ID" sz="1300" dirty="0" err="1"/>
                        <a:t>dengan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Profesi</a:t>
                      </a:r>
                      <a:r>
                        <a:rPr lang="en-ID" sz="1300" dirty="0"/>
                        <a:t>: </a:t>
                      </a:r>
                      <a:r>
                        <a:rPr lang="en-ID" sz="1300" dirty="0" err="1"/>
                        <a:t>Karyawan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swasta</a:t>
                      </a:r>
                      <a:r>
                        <a:rPr lang="en-ID" sz="1300" dirty="0"/>
                        <a:t>, </a:t>
                      </a:r>
                      <a:r>
                        <a:rPr lang="en-ID" sz="1300" dirty="0" err="1"/>
                        <a:t>buruh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harian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lepas</a:t>
                      </a:r>
                      <a:r>
                        <a:rPr lang="en-ID" sz="1300" dirty="0"/>
                        <a:t> dan </a:t>
                      </a:r>
                      <a:r>
                        <a:rPr lang="en-ID" sz="1300" dirty="0" err="1"/>
                        <a:t>nelayan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47 unit (regular) &amp; 5 unit (perubahan)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825995405"/>
                  </a:ext>
                </a:extLst>
              </a:tr>
              <a:tr h="1325101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Kabupaten</a:t>
                      </a:r>
                      <a:r>
                        <a:rPr lang="en-US" sz="1600" b="1" dirty="0"/>
                        <a:t> Kendal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300" dirty="0" err="1"/>
                        <a:t>Desa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Sudipayung</a:t>
                      </a:r>
                      <a:r>
                        <a:rPr lang="en-US" sz="1300" dirty="0"/>
                        <a:t>, </a:t>
                      </a:r>
                      <a:r>
                        <a:rPr lang="en-US" sz="1300" dirty="0" err="1"/>
                        <a:t>Kec</a:t>
                      </a:r>
                      <a:r>
                        <a:rPr lang="en-US" sz="1300" dirty="0"/>
                        <a:t>. </a:t>
                      </a:r>
                      <a:r>
                        <a:rPr lang="en-US" sz="1300" dirty="0" err="1"/>
                        <a:t>Ngampel</a:t>
                      </a:r>
                      <a:r>
                        <a:rPr lang="en-US" sz="1300" dirty="0"/>
                        <a:t>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300" dirty="0" err="1"/>
                        <a:t>Desa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Ngareanak</a:t>
                      </a:r>
                      <a:r>
                        <a:rPr lang="en-US" sz="1300" dirty="0"/>
                        <a:t>, </a:t>
                      </a:r>
                      <a:r>
                        <a:rPr lang="en-US" sz="1300" dirty="0" err="1"/>
                        <a:t>Kec</a:t>
                      </a:r>
                      <a:r>
                        <a:rPr lang="en-US" sz="1300" dirty="0"/>
                        <a:t>. </a:t>
                      </a:r>
                      <a:r>
                        <a:rPr lang="en-US" sz="1300" dirty="0" err="1"/>
                        <a:t>Singorojo</a:t>
                      </a:r>
                      <a:endParaRPr lang="en-US" sz="1300" dirty="0"/>
                    </a:p>
                  </a:txBody>
                  <a:tcPr marL="60960" marR="60960" marT="30480" marB="304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300" dirty="0" err="1"/>
                        <a:t>Komunitas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Sudipayung</a:t>
                      </a:r>
                      <a:r>
                        <a:rPr lang="en-ID" sz="1300" dirty="0"/>
                        <a:t> Asri (regular), </a:t>
                      </a:r>
                      <a:r>
                        <a:rPr lang="en-ID" sz="1300" dirty="0" err="1"/>
                        <a:t>Komunitas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Sudipayung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Berkah</a:t>
                      </a:r>
                      <a:r>
                        <a:rPr lang="en-ID" sz="1300" dirty="0"/>
                        <a:t> dan </a:t>
                      </a:r>
                      <a:r>
                        <a:rPr lang="en-ID" sz="1300" dirty="0" err="1"/>
                        <a:t>Komunitas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Ngareanak</a:t>
                      </a:r>
                      <a:r>
                        <a:rPr lang="en-ID" sz="1300" dirty="0"/>
                        <a:t> Tangguh (</a:t>
                      </a:r>
                      <a:r>
                        <a:rPr lang="en-ID" sz="1300" dirty="0" err="1"/>
                        <a:t>perubahan</a:t>
                      </a:r>
                      <a:r>
                        <a:rPr lang="en-ID" sz="1300" dirty="0"/>
                        <a:t>) </a:t>
                      </a:r>
                      <a:r>
                        <a:rPr lang="en-ID" sz="1300" dirty="0" err="1"/>
                        <a:t>dengan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Profesi</a:t>
                      </a:r>
                      <a:r>
                        <a:rPr lang="en-ID" sz="1300" dirty="0"/>
                        <a:t>: </a:t>
                      </a:r>
                      <a:r>
                        <a:rPr lang="en-ID" sz="1300" dirty="0" err="1"/>
                        <a:t>Buruh</a:t>
                      </a:r>
                      <a:r>
                        <a:rPr lang="en-ID" sz="1300" dirty="0"/>
                        <a:t> 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 unit (regular), 6 unit (perubahan) di </a:t>
                      </a:r>
                      <a:r>
                        <a:rPr lang="en-US" sz="1300" dirty="0" err="1"/>
                        <a:t>Desa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Sudipayung</a:t>
                      </a:r>
                      <a:r>
                        <a:rPr lang="en-US" sz="1300" dirty="0"/>
                        <a:t> &amp; 12 unit (perubahan) di </a:t>
                      </a:r>
                      <a:r>
                        <a:rPr lang="en-US" sz="1300" dirty="0" err="1"/>
                        <a:t>Desa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Ngareanak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3083355"/>
                  </a:ext>
                </a:extLst>
              </a:tr>
              <a:tr h="736167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Kabupaten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Brebes</a:t>
                      </a:r>
                      <a:r>
                        <a:rPr lang="en-US" sz="1600" b="1" dirty="0"/>
                        <a:t> </a:t>
                      </a:r>
                    </a:p>
                    <a:p>
                      <a:r>
                        <a:rPr lang="en-ID" sz="1300" dirty="0" err="1"/>
                        <a:t>Desa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Paguyangan</a:t>
                      </a:r>
                      <a:r>
                        <a:rPr lang="en-ID" sz="1300" dirty="0"/>
                        <a:t>, </a:t>
                      </a:r>
                      <a:r>
                        <a:rPr lang="en-ID" sz="1300" dirty="0" err="1"/>
                        <a:t>Kecamatan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Paguyangan</a:t>
                      </a:r>
                      <a:endParaRPr lang="en-ID" sz="1300" b="1" dirty="0"/>
                    </a:p>
                  </a:txBody>
                  <a:tcPr marL="60960" marR="60960" marT="30480" marB="304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D" sz="1300" dirty="0" err="1"/>
                        <a:t>Komunitas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Paguyangan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Bersemi</a:t>
                      </a:r>
                      <a:endParaRPr lang="en-ID" sz="1300" dirty="0"/>
                    </a:p>
                    <a:p>
                      <a:r>
                        <a:rPr lang="en-ID" sz="1300" dirty="0" err="1"/>
                        <a:t>Profesi</a:t>
                      </a:r>
                      <a:r>
                        <a:rPr lang="en-ID" sz="1300" dirty="0"/>
                        <a:t>: </a:t>
                      </a:r>
                      <a:r>
                        <a:rPr lang="en-ID" sz="1300" dirty="0" err="1"/>
                        <a:t>Buruh</a:t>
                      </a:r>
                      <a:r>
                        <a:rPr lang="en-ID" sz="1300" dirty="0"/>
                        <a:t> dan </a:t>
                      </a:r>
                      <a:r>
                        <a:rPr lang="en-ID" sz="1300" dirty="0" err="1"/>
                        <a:t>sopir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21 unit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313722026"/>
                  </a:ext>
                </a:extLst>
              </a:tr>
              <a:tr h="706721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Kabupaten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Cilacap</a:t>
                      </a:r>
                      <a:r>
                        <a:rPr lang="en-US" sz="1600" b="1" dirty="0"/>
                        <a:t> </a:t>
                      </a:r>
                    </a:p>
                    <a:p>
                      <a:r>
                        <a:rPr lang="en-ID" sz="1300" dirty="0" err="1"/>
                        <a:t>Desa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Karangsari</a:t>
                      </a:r>
                      <a:r>
                        <a:rPr lang="en-ID" sz="1300" dirty="0"/>
                        <a:t>, </a:t>
                      </a:r>
                      <a:r>
                        <a:rPr lang="en-ID" sz="1300" dirty="0" err="1"/>
                        <a:t>Kecamatan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Adipala</a:t>
                      </a:r>
                      <a:endParaRPr lang="en-ID" sz="1300" b="1" dirty="0"/>
                    </a:p>
                  </a:txBody>
                  <a:tcPr marL="60960" marR="60960" marT="30480" marB="304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300" dirty="0" err="1"/>
                        <a:t>Pengrajin</a:t>
                      </a:r>
                      <a:r>
                        <a:rPr lang="en-ID" sz="1300" dirty="0"/>
                        <a:t> Gula </a:t>
                      </a:r>
                      <a:r>
                        <a:rPr lang="en-ID" sz="1300" dirty="0" err="1"/>
                        <a:t>Aren</a:t>
                      </a:r>
                      <a:r>
                        <a:rPr lang="en-ID" sz="1300" dirty="0"/>
                        <a:t> (</a:t>
                      </a:r>
                      <a:r>
                        <a:rPr lang="en-ID" sz="1300" dirty="0" err="1"/>
                        <a:t>Komunitas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Karangsari</a:t>
                      </a:r>
                      <a:r>
                        <a:rPr lang="en-ID" sz="1300" dirty="0"/>
                        <a:t> Jaya)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28 unit (regular) &amp; 23 unit (perubahan)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862088740"/>
                  </a:ext>
                </a:extLst>
              </a:tr>
              <a:tr h="736167">
                <a:tc>
                  <a:txBody>
                    <a:bodyPr/>
                    <a:lstStyle/>
                    <a:p>
                      <a:r>
                        <a:rPr lang="en-US" sz="1600" b="1" dirty="0"/>
                        <a:t>Kota </a:t>
                      </a:r>
                      <a:r>
                        <a:rPr lang="en-US" sz="1600" b="1" dirty="0" err="1"/>
                        <a:t>Magelang</a:t>
                      </a:r>
                      <a:endParaRPr lang="en-US" sz="1600" b="1" dirty="0"/>
                    </a:p>
                    <a:p>
                      <a:r>
                        <a:rPr lang="en-ID" sz="1300" dirty="0" err="1"/>
                        <a:t>Kelurahan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Magelang</a:t>
                      </a:r>
                      <a:r>
                        <a:rPr lang="en-ID" sz="1300" dirty="0"/>
                        <a:t>, </a:t>
                      </a:r>
                      <a:r>
                        <a:rPr lang="en-ID" sz="1300" dirty="0" err="1"/>
                        <a:t>Kecamatan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Magelang</a:t>
                      </a:r>
                      <a:r>
                        <a:rPr lang="en-ID" sz="1300" dirty="0"/>
                        <a:t> Tengah </a:t>
                      </a:r>
                      <a:r>
                        <a:rPr lang="en-US" sz="1300" b="1" dirty="0"/>
                        <a:t> </a:t>
                      </a:r>
                      <a:endParaRPr lang="en-ID" sz="1300" b="1" dirty="0"/>
                    </a:p>
                  </a:txBody>
                  <a:tcPr marL="60960" marR="60960" marT="30480" marB="304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D" sz="1300" dirty="0" err="1"/>
                        <a:t>Penghuni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Rumah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Susun</a:t>
                      </a:r>
                      <a:r>
                        <a:rPr lang="en-ID" sz="1300" dirty="0"/>
                        <a:t> dan </a:t>
                      </a:r>
                      <a:r>
                        <a:rPr lang="en-ID" sz="1300" dirty="0" err="1"/>
                        <a:t>Rumah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Khusus</a:t>
                      </a:r>
                      <a:r>
                        <a:rPr lang="en-ID" sz="1300" dirty="0"/>
                        <a:t> </a:t>
                      </a:r>
                    </a:p>
                    <a:p>
                      <a:r>
                        <a:rPr lang="en-ID" sz="1300" dirty="0" err="1"/>
                        <a:t>Profesi</a:t>
                      </a:r>
                      <a:r>
                        <a:rPr lang="en-ID" sz="1300" dirty="0"/>
                        <a:t>: </a:t>
                      </a:r>
                      <a:r>
                        <a:rPr lang="en-ID" sz="1300" dirty="0" err="1"/>
                        <a:t>karyawan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swasta</a:t>
                      </a:r>
                      <a:r>
                        <a:rPr lang="en-ID" sz="1300" dirty="0"/>
                        <a:t>, </a:t>
                      </a:r>
                      <a:r>
                        <a:rPr lang="en-ID" sz="1300" dirty="0" err="1"/>
                        <a:t>pedagang</a:t>
                      </a:r>
                      <a:r>
                        <a:rPr lang="en-ID" sz="1300" dirty="0"/>
                        <a:t>, </a:t>
                      </a:r>
                      <a:r>
                        <a:rPr lang="en-ID" sz="1300" dirty="0" err="1"/>
                        <a:t>buruh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harian</a:t>
                      </a:r>
                      <a:r>
                        <a:rPr lang="en-ID" sz="1300" dirty="0"/>
                        <a:t> </a:t>
                      </a:r>
                      <a:r>
                        <a:rPr lang="en-ID" sz="1300" dirty="0" err="1"/>
                        <a:t>lepas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15 unit (regular) &amp; 6 unit (perubahan)</a:t>
                      </a:r>
                      <a:endParaRPr lang="en-ID" sz="1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741765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108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32DB49-2F00-35CF-F767-0708F4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750" y="280878"/>
            <a:ext cx="8182499" cy="80334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PROSES PEMBANGUNAN RUMAH BARU BERBASIS KOMUNITAS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1F99EAA-1044-2BB1-DFDE-E5FD85E046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652971"/>
              </p:ext>
            </p:extLst>
          </p:nvPr>
        </p:nvGraphicFramePr>
        <p:xfrm>
          <a:off x="0" y="2024799"/>
          <a:ext cx="12192000" cy="661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1406F7-3C3F-3652-1A68-4BC4D901A152}"/>
              </a:ext>
            </a:extLst>
          </p:cNvPr>
          <p:cNvCxnSpPr>
            <a:cxnSpLocks/>
          </p:cNvCxnSpPr>
          <p:nvPr/>
        </p:nvCxnSpPr>
        <p:spPr>
          <a:xfrm>
            <a:off x="0" y="2978150"/>
            <a:ext cx="12249150" cy="0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7C17BF-11F5-46A5-88F0-658A815AB972}"/>
              </a:ext>
            </a:extLst>
          </p:cNvPr>
          <p:cNvSpPr txBox="1"/>
          <p:nvPr/>
        </p:nvSpPr>
        <p:spPr>
          <a:xfrm>
            <a:off x="4348008" y="1451572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Tahapan</a:t>
            </a: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Perencanaan</a:t>
            </a: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75FE43F-360F-C3A7-46BD-2A9961F70D48}"/>
              </a:ext>
            </a:extLst>
          </p:cNvPr>
          <p:cNvGraphicFramePr/>
          <p:nvPr/>
        </p:nvGraphicFramePr>
        <p:xfrm>
          <a:off x="-19050" y="3345501"/>
          <a:ext cx="12230100" cy="1682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20CD18-6BFA-EDD7-F28D-DD15AD4623EB}"/>
              </a:ext>
            </a:extLst>
          </p:cNvPr>
          <p:cNvCxnSpPr>
            <a:cxnSpLocks/>
          </p:cNvCxnSpPr>
          <p:nvPr/>
        </p:nvCxnSpPr>
        <p:spPr>
          <a:xfrm>
            <a:off x="19050" y="4940300"/>
            <a:ext cx="12230100" cy="0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F251010-C566-955D-118C-7E52DEECBF86}"/>
              </a:ext>
            </a:extLst>
          </p:cNvPr>
          <p:cNvGraphicFramePr/>
          <p:nvPr/>
        </p:nvGraphicFramePr>
        <p:xfrm>
          <a:off x="0" y="5647381"/>
          <a:ext cx="12192000" cy="661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C4535471-A95D-F63B-3115-A94482CDDC6A}"/>
              </a:ext>
            </a:extLst>
          </p:cNvPr>
          <p:cNvSpPr txBox="1"/>
          <p:nvPr/>
        </p:nvSpPr>
        <p:spPr>
          <a:xfrm>
            <a:off x="4473245" y="3198167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Tahapan</a:t>
            </a: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Persiapan</a:t>
            </a: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B3A67-D677-815A-2A18-BDF179A1E7FE}"/>
              </a:ext>
            </a:extLst>
          </p:cNvPr>
          <p:cNvSpPr txBox="1"/>
          <p:nvPr/>
        </p:nvSpPr>
        <p:spPr>
          <a:xfrm>
            <a:off x="4239209" y="5033567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Tahapan</a:t>
            </a: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Pelaksanaan</a:t>
            </a: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62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7C66C5-970D-E8C2-63B5-80231ED7E8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7739" y="2604923"/>
            <a:ext cx="2378075" cy="1111250"/>
          </a:xfrm>
        </p:spPr>
        <p:txBody>
          <a:bodyPr/>
          <a:lstStyle/>
          <a:p>
            <a:r>
              <a:rPr lang="en-US" sz="11500" dirty="0"/>
              <a:t>03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FCAF7-2D1C-9737-150E-0CC16F2C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848" y="2712994"/>
            <a:ext cx="9154845" cy="1432011"/>
          </a:xfrm>
        </p:spPr>
        <p:txBody>
          <a:bodyPr>
            <a:normAutofit/>
          </a:bodyPr>
          <a:lstStyle/>
          <a:p>
            <a:r>
              <a:rPr lang="en-US" sz="6000" b="1" dirty="0"/>
              <a:t>PB &amp; PK BENCANA</a:t>
            </a:r>
          </a:p>
        </p:txBody>
      </p:sp>
    </p:spTree>
    <p:extLst>
      <p:ext uri="{BB962C8B-B14F-4D97-AF65-F5344CB8AC3E}">
        <p14:creationId xmlns:p14="http://schemas.microsoft.com/office/powerpoint/2010/main" val="126356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7DE55D-A63E-464A-98EF-25F45858B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r="10123"/>
          <a:stretch/>
        </p:blipFill>
        <p:spPr>
          <a:xfrm>
            <a:off x="4479120" y="3655884"/>
            <a:ext cx="3257482" cy="3063323"/>
          </a:xfrm>
          <a:prstGeom prst="rect">
            <a:avLst/>
          </a:prstGeom>
        </p:spPr>
      </p:pic>
      <p:pic>
        <p:nvPicPr>
          <p:cNvPr id="18" name="Picture 4" descr="D:\NON ASN PERKIM\2021\KOORDINASI LAPANGAN\8 AGUSTUS\1. Verivali Bencana, Kab.Demak, 10 Agust 2021\Calon Penerima\18.RUSMIN 3 1\1628602268601.jpg">
            <a:extLst>
              <a:ext uri="{FF2B5EF4-FFF2-40B4-BE49-F238E27FC236}">
                <a16:creationId xmlns:a16="http://schemas.microsoft.com/office/drawing/2014/main" id="{8190B8BC-6B53-40E6-A8C4-F3F56EF72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4" y="3655884"/>
            <a:ext cx="4084431" cy="306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7">
            <a:extLst>
              <a:ext uri="{FF2B5EF4-FFF2-40B4-BE49-F238E27FC236}">
                <a16:creationId xmlns:a16="http://schemas.microsoft.com/office/drawing/2014/main" id="{71733199-A09C-49CE-B668-F09B7F6F08F1}"/>
              </a:ext>
            </a:extLst>
          </p:cNvPr>
          <p:cNvSpPr/>
          <p:nvPr/>
        </p:nvSpPr>
        <p:spPr>
          <a:xfrm>
            <a:off x="854514" y="45495"/>
            <a:ext cx="2819989" cy="6282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11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D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KRITERIA PENERIMA</a:t>
            </a:r>
            <a:endParaRPr kumimoji="0" lang="en-US" altLang="en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C8894A2F-7C61-4698-8B78-188964C12E99}"/>
              </a:ext>
            </a:extLst>
          </p:cNvPr>
          <p:cNvSpPr/>
          <p:nvPr/>
        </p:nvSpPr>
        <p:spPr>
          <a:xfrm>
            <a:off x="547845" y="692691"/>
            <a:ext cx="5937701" cy="158899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Masyarakat yang rumahnya terdampak bencana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Terdaftar dalam BDT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(cek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https://caribdt.dinsos.jatengprov.go.id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Kerusakan Rumah </a:t>
            </a:r>
            <a:r>
              <a:rPr kumimoji="0" lang="id-ID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minimal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masuk dalam kategori Kerusakan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Berat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(sesuai Permen PUPR No.22 thn 2018), dengan kriteria 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68A9C9-9E59-43D4-9B89-A17558CE931E}"/>
              </a:ext>
            </a:extLst>
          </p:cNvPr>
          <p:cNvSpPr/>
          <p:nvPr/>
        </p:nvSpPr>
        <p:spPr>
          <a:xfrm>
            <a:off x="632743" y="2319647"/>
            <a:ext cx="4283533" cy="12603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marL="268605" marR="0" lvl="0" indent="-268605" algn="l" defTabSz="7207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Sebagian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besar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struktur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utama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bangunan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dan s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ebagian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besar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komponen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penunjang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rusak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268605" marR="0" lvl="0" indent="-268605" algn="l" defTabSz="7207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Bangunan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tidak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dapat difungsikan, 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kerusakan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antara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70 –100 %.</a:t>
            </a:r>
          </a:p>
          <a:p>
            <a:pPr marL="268605" marR="0" lvl="0" indent="-268605" algn="ctr" defTabSz="7207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87A33CF9-024D-4435-807C-D83C67D4D164}"/>
              </a:ext>
            </a:extLst>
          </p:cNvPr>
          <p:cNvSpPr/>
          <p:nvPr/>
        </p:nvSpPr>
        <p:spPr>
          <a:xfrm>
            <a:off x="6622462" y="2273106"/>
            <a:ext cx="4617443" cy="9283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Melalui bansos barang bahan bangunan/material dengan sistem pembelanjaan dilakukan oleh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Kelompok Masyarakat (Pokmas) - swakelola</a:t>
            </a:r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D8FFC49C-CFF3-4E62-88EA-C157665B1870}"/>
              </a:ext>
            </a:extLst>
          </p:cNvPr>
          <p:cNvSpPr/>
          <p:nvPr/>
        </p:nvSpPr>
        <p:spPr>
          <a:xfrm>
            <a:off x="6622462" y="1626487"/>
            <a:ext cx="3512001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11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D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MEKANISME BANTUAN</a:t>
            </a:r>
            <a:endParaRPr kumimoji="0" lang="en-US" altLang="en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67E33-0039-4072-AF8C-20656DAC8A27}"/>
              </a:ext>
            </a:extLst>
          </p:cNvPr>
          <p:cNvSpPr txBox="1"/>
          <p:nvPr/>
        </p:nvSpPr>
        <p:spPr>
          <a:xfrm>
            <a:off x="1135240" y="6456999"/>
            <a:ext cx="2143365" cy="2616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Bangunan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hampir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roboh</a:t>
            </a:r>
            <a:endParaRPr kumimoji="0" lang="id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35D1C-09E0-4714-988E-9C3101A8F7C8}"/>
              </a:ext>
            </a:extLst>
          </p:cNvPr>
          <p:cNvSpPr txBox="1"/>
          <p:nvPr/>
        </p:nvSpPr>
        <p:spPr>
          <a:xfrm>
            <a:off x="4876091" y="6297861"/>
            <a:ext cx="270915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Bantuan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berupa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rumah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dengan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struktur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panel RUSPIN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3E5A28-963A-4D1A-80A1-0BF3DD9D3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r="10107"/>
          <a:stretch/>
        </p:blipFill>
        <p:spPr>
          <a:xfrm>
            <a:off x="7982423" y="3656519"/>
            <a:ext cx="3257482" cy="30620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F93209-EAA7-474D-B20D-A008D2C8AA06}"/>
              </a:ext>
            </a:extLst>
          </p:cNvPr>
          <p:cNvSpPr txBox="1"/>
          <p:nvPr/>
        </p:nvSpPr>
        <p:spPr>
          <a:xfrm>
            <a:off x="7808227" y="6351603"/>
            <a:ext cx="3605873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Pembangunan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Rumah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bagi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Korban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Bencana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2135A-59EE-4622-8289-818F803701EE}"/>
              </a:ext>
            </a:extLst>
          </p:cNvPr>
          <p:cNvSpPr txBox="1"/>
          <p:nvPr/>
        </p:nvSpPr>
        <p:spPr>
          <a:xfrm>
            <a:off x="6769380" y="159436"/>
            <a:ext cx="5176498" cy="1077218"/>
          </a:xfrm>
          <a:prstGeom prst="rect">
            <a:avLst/>
          </a:prstGeom>
          <a:solidFill>
            <a:srgbClr val="882C2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PEMBANGUNAN RUMAH BAGI KORBAN BENCANA</a:t>
            </a:r>
            <a:endParaRPr lang="id-ID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05425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C8894A2F-7C61-4698-8B78-188964C12E99}"/>
              </a:ext>
            </a:extLst>
          </p:cNvPr>
          <p:cNvSpPr/>
          <p:nvPr/>
        </p:nvSpPr>
        <p:spPr>
          <a:xfrm>
            <a:off x="8039434" y="3257401"/>
            <a:ext cx="3915901" cy="104293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Masyarakat miskin yang tidak memiliki rumah/ hunian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7C9F1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Terdaftar dalam Data Terpadu Kemiskinan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7C9F1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2090BF-7053-4BB4-8923-7B27CC98F701}"/>
              </a:ext>
            </a:extLst>
          </p:cNvPr>
          <p:cNvGrpSpPr/>
          <p:nvPr/>
        </p:nvGrpSpPr>
        <p:grpSpPr>
          <a:xfrm>
            <a:off x="1635756" y="896129"/>
            <a:ext cx="960000" cy="960000"/>
            <a:chOff x="699571" y="3047851"/>
            <a:chExt cx="1356600" cy="13255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DB58D2-E67F-4CF0-B485-568902900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515" t="34722" r="63360" b="44200"/>
            <a:stretch/>
          </p:blipFill>
          <p:spPr>
            <a:xfrm>
              <a:off x="1411436" y="3267014"/>
              <a:ext cx="554490" cy="500911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B08603-787D-4155-A198-B433EB96AB5B}"/>
                </a:ext>
              </a:extLst>
            </p:cNvPr>
            <p:cNvSpPr/>
            <p:nvPr/>
          </p:nvSpPr>
          <p:spPr>
            <a:xfrm>
              <a:off x="699571" y="3047851"/>
              <a:ext cx="1356600" cy="132552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24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7B3CC2-0E29-4FE4-820C-B958D8A45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81" t="38433" r="63750" b="47500"/>
            <a:stretch/>
          </p:blipFill>
          <p:spPr>
            <a:xfrm>
              <a:off x="1192593" y="3756455"/>
              <a:ext cx="696115" cy="4247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F84A8C5-8142-49F4-A376-2B948723D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875" t="23699" r="12813" b="37886"/>
            <a:stretch/>
          </p:blipFill>
          <p:spPr>
            <a:xfrm>
              <a:off x="771428" y="3359458"/>
              <a:ext cx="586774" cy="500911"/>
            </a:xfrm>
            <a:prstGeom prst="rect">
              <a:avLst/>
            </a:prstGeom>
          </p:spPr>
        </p:pic>
      </p:grpSp>
      <p:sp>
        <p:nvSpPr>
          <p:cNvPr id="23" name="Rectangle 37">
            <a:extLst>
              <a:ext uri="{FF2B5EF4-FFF2-40B4-BE49-F238E27FC236}">
                <a16:creationId xmlns:a16="http://schemas.microsoft.com/office/drawing/2014/main" id="{2896C763-027D-4264-BA53-CF4E17E6D527}"/>
              </a:ext>
            </a:extLst>
          </p:cNvPr>
          <p:cNvSpPr/>
          <p:nvPr/>
        </p:nvSpPr>
        <p:spPr>
          <a:xfrm>
            <a:off x="91694" y="1912694"/>
            <a:ext cx="3886865" cy="726863"/>
          </a:xfrm>
          <a:prstGeom prst="rect">
            <a:avLst/>
          </a:prstGeom>
          <a:solidFill>
            <a:srgbClr val="882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4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 JUTA</a:t>
            </a:r>
            <a:r>
              <a:rPr kumimoji="0" lang="id-ID" alt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alt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alt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tdk</a:t>
            </a:r>
            <a:r>
              <a:rPr kumimoji="0" lang="en-US" alt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termasuk</a:t>
            </a:r>
            <a:r>
              <a:rPr kumimoji="0" lang="id-ID" alt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Pajak)</a:t>
            </a:r>
            <a:r>
              <a:rPr kumimoji="0" lang="en-US" alt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untuk</a:t>
            </a:r>
            <a:r>
              <a:rPr kumimoji="0" lang="en-US" alt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pembelian</a:t>
            </a:r>
            <a:r>
              <a:rPr kumimoji="0" lang="en-US" alt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material </a:t>
            </a:r>
            <a:r>
              <a:rPr kumimoji="0" lang="en-US" alt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bangunan</a:t>
            </a:r>
            <a:endParaRPr kumimoji="0" lang="id-ID" alt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37">
            <a:extLst>
              <a:ext uri="{FF2B5EF4-FFF2-40B4-BE49-F238E27FC236}">
                <a16:creationId xmlns:a16="http://schemas.microsoft.com/office/drawing/2014/main" id="{2A40A062-7253-42C7-A0F6-06FA10057CE2}"/>
              </a:ext>
            </a:extLst>
          </p:cNvPr>
          <p:cNvSpPr/>
          <p:nvPr/>
        </p:nvSpPr>
        <p:spPr>
          <a:xfrm>
            <a:off x="4152567" y="952848"/>
            <a:ext cx="3886867" cy="8444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4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D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BESARAN BANTUAN</a:t>
            </a:r>
            <a:endParaRPr kumimoji="0" lang="en-US" altLang="en-ID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543C9F-9856-439A-B5C0-5441B90FCB24}"/>
              </a:ext>
            </a:extLst>
          </p:cNvPr>
          <p:cNvGrpSpPr/>
          <p:nvPr/>
        </p:nvGrpSpPr>
        <p:grpSpPr>
          <a:xfrm>
            <a:off x="9422836" y="874089"/>
            <a:ext cx="960000" cy="960000"/>
            <a:chOff x="3052246" y="3093692"/>
            <a:chExt cx="1356600" cy="132552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75A3920-0355-4E14-ADA4-A53DB89549C3}"/>
                </a:ext>
              </a:extLst>
            </p:cNvPr>
            <p:cNvSpPr/>
            <p:nvPr/>
          </p:nvSpPr>
          <p:spPr>
            <a:xfrm>
              <a:off x="3052246" y="3093692"/>
              <a:ext cx="1356600" cy="132552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24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Graphic 26" descr="Money">
              <a:extLst>
                <a:ext uri="{FF2B5EF4-FFF2-40B4-BE49-F238E27FC236}">
                  <a16:creationId xmlns:a16="http://schemas.microsoft.com/office/drawing/2014/main" id="{2FCEFB76-3E05-4EF9-833C-65F6695F5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73346" y="3253414"/>
              <a:ext cx="914400" cy="914400"/>
            </a:xfrm>
            <a:prstGeom prst="rect">
              <a:avLst/>
            </a:prstGeom>
          </p:spPr>
        </p:pic>
      </p:grpSp>
      <p:sp>
        <p:nvSpPr>
          <p:cNvPr id="28" name="Rectangle 37">
            <a:extLst>
              <a:ext uri="{FF2B5EF4-FFF2-40B4-BE49-F238E27FC236}">
                <a16:creationId xmlns:a16="http://schemas.microsoft.com/office/drawing/2014/main" id="{3666EE0C-9615-413F-A6E4-7E496AD8AE17}"/>
              </a:ext>
            </a:extLst>
          </p:cNvPr>
          <p:cNvSpPr/>
          <p:nvPr/>
        </p:nvSpPr>
        <p:spPr>
          <a:xfrm>
            <a:off x="8407364" y="1867812"/>
            <a:ext cx="2921037" cy="583344"/>
          </a:xfrm>
          <a:prstGeom prst="rect">
            <a:avLst/>
          </a:prstGeom>
          <a:solidFill>
            <a:srgbClr val="882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4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1,8 JUTA</a:t>
            </a:r>
            <a:r>
              <a:rPr kumimoji="0" lang="en-US" alt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untuk</a:t>
            </a:r>
            <a:r>
              <a:rPr kumimoji="0" lang="en-US" alt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upah</a:t>
            </a:r>
            <a:r>
              <a:rPr kumimoji="0" lang="en-US" alt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id-ID" alt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tenaga </a:t>
            </a:r>
            <a:r>
              <a:rPr kumimoji="0" lang="en-US" alt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padat</a:t>
            </a:r>
            <a:r>
              <a:rPr kumimoji="0" lang="en-US" alt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karya</a:t>
            </a:r>
            <a:endParaRPr kumimoji="0" lang="en-US" alt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A8F2D7-11A7-46CA-A668-80D2C3DDC050}"/>
              </a:ext>
            </a:extLst>
          </p:cNvPr>
          <p:cNvCxnSpPr>
            <a:cxnSpLocks/>
            <a:stCxn id="24" idx="1"/>
            <a:endCxn id="20" idx="6"/>
          </p:cNvCxnSpPr>
          <p:nvPr/>
        </p:nvCxnSpPr>
        <p:spPr>
          <a:xfrm flipH="1">
            <a:off x="2595756" y="1375052"/>
            <a:ext cx="1556811" cy="1077"/>
          </a:xfrm>
          <a:prstGeom prst="straightConnector1">
            <a:avLst/>
          </a:prstGeom>
          <a:ln w="38100">
            <a:solidFill>
              <a:schemeClr val="accent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4416CD-ACB3-4F30-84B1-41888F3D8135}"/>
              </a:ext>
            </a:extLst>
          </p:cNvPr>
          <p:cNvCxnSpPr>
            <a:cxnSpLocks/>
            <a:stCxn id="24" idx="3"/>
            <a:endCxn id="26" idx="2"/>
          </p:cNvCxnSpPr>
          <p:nvPr/>
        </p:nvCxnSpPr>
        <p:spPr>
          <a:xfrm flipV="1">
            <a:off x="8039433" y="1354089"/>
            <a:ext cx="1383403" cy="20963"/>
          </a:xfrm>
          <a:prstGeom prst="straightConnector1">
            <a:avLst/>
          </a:prstGeom>
          <a:ln w="38100">
            <a:solidFill>
              <a:schemeClr val="accent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extLst>
              <a:ext uri="{FF2B5EF4-FFF2-40B4-BE49-F238E27FC236}">
                <a16:creationId xmlns:a16="http://schemas.microsoft.com/office/drawing/2014/main" id="{5EEDF95C-521D-4BBD-87F6-A7BAB8F6D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965" y="2"/>
            <a:ext cx="8804072" cy="82765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Impact" panose="020B0806030902050204" pitchFamily="34" charset="0"/>
              </a:rPr>
              <a:t>BANTUAN </a:t>
            </a:r>
            <a:r>
              <a:rPr lang="en-US" sz="4267" dirty="0">
                <a:ln w="3175" cmpd="sng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Impact" panose="020B0806030902050204" pitchFamily="34" charset="0"/>
              </a:rPr>
              <a:t>PEMBANGUNAN RUMAH BARU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97F2A82-A7E5-4260-9504-F9951DEF0F24}"/>
              </a:ext>
            </a:extLst>
          </p:cNvPr>
          <p:cNvGrpSpPr/>
          <p:nvPr/>
        </p:nvGrpSpPr>
        <p:grpSpPr>
          <a:xfrm>
            <a:off x="8039598" y="4334565"/>
            <a:ext cx="3915901" cy="2296765"/>
            <a:chOff x="125544" y="3241058"/>
            <a:chExt cx="2936926" cy="1722574"/>
          </a:xfrm>
        </p:grpSpPr>
        <p:pic>
          <p:nvPicPr>
            <p:cNvPr id="46" name="Picture 45" descr="E:\DISPERAKIM\2019\PB\bahan ke desa\bahan paparan desa Pembangunan Baru\FOTO\IMG-20191105-WA0020.jpg">
              <a:extLst>
                <a:ext uri="{FF2B5EF4-FFF2-40B4-BE49-F238E27FC236}">
                  <a16:creationId xmlns:a16="http://schemas.microsoft.com/office/drawing/2014/main" id="{DD55A342-E2D5-4588-88A1-126E439FA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4" t="12408" r="2438" b="4866"/>
            <a:stretch/>
          </p:blipFill>
          <p:spPr bwMode="auto">
            <a:xfrm>
              <a:off x="125544" y="3241058"/>
              <a:ext cx="2936926" cy="17225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4" name="Rectangle 37">
              <a:extLst>
                <a:ext uri="{FF2B5EF4-FFF2-40B4-BE49-F238E27FC236}">
                  <a16:creationId xmlns:a16="http://schemas.microsoft.com/office/drawing/2014/main" id="{E808611C-89E5-411F-9280-05BBFEEB972C}"/>
                </a:ext>
              </a:extLst>
            </p:cNvPr>
            <p:cNvSpPr/>
            <p:nvPr/>
          </p:nvSpPr>
          <p:spPr>
            <a:xfrm>
              <a:off x="284148" y="4715965"/>
              <a:ext cx="2518057" cy="24234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1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7C9F1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RUMAH SEDERHANA SEHAT</a:t>
              </a:r>
              <a:endParaRPr kumimoji="0" lang="en-US" alt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3C351DF-28DD-4B82-9442-4F2EBAADAAA3}"/>
              </a:ext>
            </a:extLst>
          </p:cNvPr>
          <p:cNvGrpSpPr/>
          <p:nvPr/>
        </p:nvGrpSpPr>
        <p:grpSpPr>
          <a:xfrm>
            <a:off x="112704" y="4334566"/>
            <a:ext cx="3915901" cy="2296764"/>
            <a:chOff x="3198830" y="3241058"/>
            <a:chExt cx="2936926" cy="1722573"/>
          </a:xfrm>
        </p:grpSpPr>
        <p:pic>
          <p:nvPicPr>
            <p:cNvPr id="48" name="Picture 47" descr="C:\Users\user\Documents\2019\disperakim\seksi perencanaan teknis dan pembiayaan perumahan\pb\b4a71ff4-4d57-4325-98c7-f09ffd004946.jpg">
              <a:extLst>
                <a:ext uri="{FF2B5EF4-FFF2-40B4-BE49-F238E27FC236}">
                  <a16:creationId xmlns:a16="http://schemas.microsoft.com/office/drawing/2014/main" id="{276C010B-002C-4FEE-84B2-B4249F73D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" r="19272"/>
            <a:stretch/>
          </p:blipFill>
          <p:spPr bwMode="auto">
            <a:xfrm>
              <a:off x="3198830" y="3241058"/>
              <a:ext cx="2936926" cy="1717249"/>
            </a:xfrm>
            <a:prstGeom prst="rect">
              <a:avLst/>
            </a:prstGeom>
            <a:noFill/>
          </p:spPr>
        </p:pic>
        <p:sp>
          <p:nvSpPr>
            <p:cNvPr id="55" name="Rectangle 37">
              <a:extLst>
                <a:ext uri="{FF2B5EF4-FFF2-40B4-BE49-F238E27FC236}">
                  <a16:creationId xmlns:a16="http://schemas.microsoft.com/office/drawing/2014/main" id="{A36CD163-D728-46E2-A3AB-D60F2BA25EAF}"/>
                </a:ext>
              </a:extLst>
            </p:cNvPr>
            <p:cNvSpPr/>
            <p:nvPr/>
          </p:nvSpPr>
          <p:spPr>
            <a:xfrm>
              <a:off x="3755844" y="4721290"/>
              <a:ext cx="1558248" cy="24234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1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7C9F1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RANGKA RUSPIN</a:t>
              </a:r>
              <a:endParaRPr kumimoji="0" lang="en-US" alt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4DA66A-5D04-4E87-AD55-BC16C07FC5F4}"/>
              </a:ext>
            </a:extLst>
          </p:cNvPr>
          <p:cNvGrpSpPr/>
          <p:nvPr/>
        </p:nvGrpSpPr>
        <p:grpSpPr>
          <a:xfrm>
            <a:off x="4210419" y="4321411"/>
            <a:ext cx="3661787" cy="2289664"/>
            <a:chOff x="6272116" y="3241058"/>
            <a:chExt cx="2746340" cy="1717248"/>
          </a:xfrm>
        </p:grpSpPr>
        <p:pic>
          <p:nvPicPr>
            <p:cNvPr id="47" name="Picture 46" descr="E:\DISPERAKIM\2019\PB\bahan ke desa\bahan paparan desa Pembangunan Baru\FOTO\IMG-20191105-WA0022.jpg">
              <a:extLst>
                <a:ext uri="{FF2B5EF4-FFF2-40B4-BE49-F238E27FC236}">
                  <a16:creationId xmlns:a16="http://schemas.microsoft.com/office/drawing/2014/main" id="{F5F8EA9E-94B1-453B-87ED-0456954AB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2"/>
            <a:stretch/>
          </p:blipFill>
          <p:spPr bwMode="auto">
            <a:xfrm>
              <a:off x="6272116" y="3241058"/>
              <a:ext cx="2746340" cy="1717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Rectangle 37">
              <a:extLst>
                <a:ext uri="{FF2B5EF4-FFF2-40B4-BE49-F238E27FC236}">
                  <a16:creationId xmlns:a16="http://schemas.microsoft.com/office/drawing/2014/main" id="{964B81CF-D560-49F8-B377-63AB0CD288DD}"/>
                </a:ext>
              </a:extLst>
            </p:cNvPr>
            <p:cNvSpPr/>
            <p:nvPr/>
          </p:nvSpPr>
          <p:spPr>
            <a:xfrm>
              <a:off x="6290793" y="4684113"/>
              <a:ext cx="2708983" cy="27419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1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7C9F1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RANGKA RUSPIN + RANGKA ATAP</a:t>
              </a:r>
              <a:endParaRPr kumimoji="0" lang="en-US" alt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0" name="Rectangle 37">
            <a:extLst>
              <a:ext uri="{FF2B5EF4-FFF2-40B4-BE49-F238E27FC236}">
                <a16:creationId xmlns:a16="http://schemas.microsoft.com/office/drawing/2014/main" id="{FD53541C-7595-48CC-BB83-267362581099}"/>
              </a:ext>
            </a:extLst>
          </p:cNvPr>
          <p:cNvSpPr/>
          <p:nvPr/>
        </p:nvSpPr>
        <p:spPr>
          <a:xfrm>
            <a:off x="8039434" y="2783054"/>
            <a:ext cx="3569045" cy="419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11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KRITERIA PENERIMA</a:t>
            </a:r>
            <a:endParaRPr kumimoji="0" lang="en-US" altLang="en-ID" sz="1800" b="0" i="0" u="none" strike="noStrike" kern="1200" cap="none" spc="0" normalizeH="0" baseline="0" noProof="0" dirty="0">
              <a:ln>
                <a:noFill/>
              </a:ln>
              <a:solidFill>
                <a:srgbClr val="B7C9F1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Rectangle 37">
            <a:extLst>
              <a:ext uri="{FF2B5EF4-FFF2-40B4-BE49-F238E27FC236}">
                <a16:creationId xmlns:a16="http://schemas.microsoft.com/office/drawing/2014/main" id="{84568F2B-14E8-4F7E-82EC-73A1C2E6689C}"/>
              </a:ext>
            </a:extLst>
          </p:cNvPr>
          <p:cNvSpPr/>
          <p:nvPr/>
        </p:nvSpPr>
        <p:spPr>
          <a:xfrm>
            <a:off x="112704" y="2783054"/>
            <a:ext cx="3908557" cy="419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11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BENTUK BANTUAN</a:t>
            </a:r>
            <a:endParaRPr kumimoji="0" lang="en-US" altLang="en-ID" sz="1800" b="1" i="0" u="none" strike="noStrike" kern="1200" cap="none" spc="0" normalizeH="0" baseline="0" noProof="0" dirty="0">
              <a:ln>
                <a:noFill/>
              </a:ln>
              <a:solidFill>
                <a:srgbClr val="B7C9F1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Rectangle 37">
            <a:extLst>
              <a:ext uri="{FF2B5EF4-FFF2-40B4-BE49-F238E27FC236}">
                <a16:creationId xmlns:a16="http://schemas.microsoft.com/office/drawing/2014/main" id="{04305116-3C18-4460-B654-DFA215308F1F}"/>
              </a:ext>
            </a:extLst>
          </p:cNvPr>
          <p:cNvSpPr/>
          <p:nvPr/>
        </p:nvSpPr>
        <p:spPr>
          <a:xfrm>
            <a:off x="112704" y="3257401"/>
            <a:ext cx="3886865" cy="104293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Bantuan yang diberikan berupa Struktur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RUSPIN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dan Komponen Arsitektur (Dinding, Atap, dll)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7C9F1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7">
            <a:extLst>
              <a:ext uri="{FF2B5EF4-FFF2-40B4-BE49-F238E27FC236}">
                <a16:creationId xmlns:a16="http://schemas.microsoft.com/office/drawing/2014/main" id="{5F9008CF-70C2-412B-9279-57B6B5F31A90}"/>
              </a:ext>
            </a:extLst>
          </p:cNvPr>
          <p:cNvSpPr/>
          <p:nvPr/>
        </p:nvSpPr>
        <p:spPr>
          <a:xfrm>
            <a:off x="4210419" y="2452234"/>
            <a:ext cx="3675279" cy="1763743"/>
          </a:xfrm>
          <a:prstGeom prst="rect">
            <a:avLst/>
          </a:prstGeom>
          <a:solidFill>
            <a:srgbClr val="D9D9D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Waktu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perakitan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hanya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dibutuhkan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waktu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untuk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merakit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rangka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rumah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 36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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bulan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siap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ditempati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srgbClr val="B7C9F1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  <a:sym typeface="Wingdings" panose="05000000000000000000" pitchFamily="2" charset="2"/>
            </a:endParaRPr>
          </a:p>
          <a:p>
            <a:pPr marL="285744" marR="0" lvl="0" indent="-285744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Kompnen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seningga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mudah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dirakit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tanpa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bantu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mekanis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285744" marR="0" lvl="0" indent="-285744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Mendukung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konsep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Rumah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tumbuh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285744" marR="0" lvl="0" indent="-285744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Sudah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teruji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tahan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gempa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A574687B-1EF8-4D9C-A3F5-5DAA4F40924C}"/>
              </a:ext>
            </a:extLst>
          </p:cNvPr>
          <p:cNvSpPr/>
          <p:nvPr/>
        </p:nvSpPr>
        <p:spPr>
          <a:xfrm>
            <a:off x="4210417" y="1957373"/>
            <a:ext cx="3661788" cy="419100"/>
          </a:xfrm>
          <a:prstGeom prst="rect">
            <a:avLst/>
          </a:prstGeom>
          <a:solidFill>
            <a:srgbClr val="882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11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KEUNGGULAN RUSPIN</a:t>
            </a:r>
            <a:endParaRPr kumimoji="0" lang="en-US" alt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03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8" grpId="0" animBg="1"/>
      <p:bldP spid="60" grpId="0" animBg="1"/>
      <p:bldP spid="61" grpId="0" animBg="1"/>
      <p:bldP spid="62" grpId="0" animBg="1"/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93279" y="951917"/>
            <a:ext cx="44313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Hunian Sementara (Huntara) </a:t>
            </a:r>
          </a:p>
          <a:p>
            <a:pPr marL="2730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Ketika terjadi bencana untuk pengungsian saat masa tanggap daarurat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Hunian Tetap (Huntap) </a:t>
            </a:r>
          </a:p>
          <a:p>
            <a:pPr marL="2730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 pasca bencana 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8127" y="2673564"/>
            <a:ext cx="38860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ub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ernur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ngajukan ke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emen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trian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PUPR</a:t>
            </a:r>
          </a:p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Gubernur menghibahkan untuk Pemda yg membutuhkan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342" y="4059471"/>
            <a:ext cx="4649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198438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antuan hanya berupa struktur panel risha/ ruspin</a:t>
            </a:r>
          </a:p>
          <a:p>
            <a:pPr marL="285750" marR="0" lvl="0" indent="-198438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Pemda menyiapkan :</a:t>
            </a:r>
          </a:p>
          <a:p>
            <a:pPr marL="534988" marR="0" lvl="0" indent="-261938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Biaya ongkir/distribusi panel risha/ruspin dari Jawa Barat ke lokasi housing stock di kabupaten masing-masing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34988" marR="0" lvl="0" indent="-261938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Penyediaan material non struktur seperti rangka dan penutup atap, lantai, dinding, jendela, pintu, toilet, dll sebagai pelengkap ruspin/risha tsb.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0241C-DA5F-4747-ADA0-FC2C081E6C44}"/>
              </a:ext>
            </a:extLst>
          </p:cNvPr>
          <p:cNvSpPr txBox="1"/>
          <p:nvPr/>
        </p:nvSpPr>
        <p:spPr>
          <a:xfrm>
            <a:off x="744493" y="540227"/>
            <a:ext cx="5107666" cy="1569660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HOUSING STOCK SEBAGAI SALAH SATU ALTERNATIF PENYEDIAAN HUNTARA &amp; HUNTAP SAAT TERJADI BE</a:t>
            </a:r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CANA</a:t>
            </a:r>
            <a:endParaRPr kumimoji="0" lang="en-ID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11035127" y="1835661"/>
            <a:ext cx="945501" cy="61844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67537" y="2169252"/>
            <a:ext cx="1384150" cy="3745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852159" y="5506794"/>
            <a:ext cx="1448128" cy="3745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BANTUAN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5" y="2174785"/>
            <a:ext cx="4619666" cy="3464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484380" y="3511129"/>
            <a:ext cx="1448128" cy="3745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MEKANISME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15" y="4902100"/>
            <a:ext cx="2139557" cy="160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ounded Rectangle 21"/>
          <p:cNvSpPr/>
          <p:nvPr/>
        </p:nvSpPr>
        <p:spPr>
          <a:xfrm>
            <a:off x="1475168" y="5639536"/>
            <a:ext cx="1768625" cy="494072"/>
          </a:xfrm>
          <a:prstGeom prst="roundRect">
            <a:avLst/>
          </a:prstGeom>
          <a:solidFill>
            <a:srgbClr val="882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RISHA/RUSPIN</a:t>
            </a:r>
          </a:p>
        </p:txBody>
      </p:sp>
      <p:pic>
        <p:nvPicPr>
          <p:cNvPr id="4" name="Graphic 3" descr="Suburban scene">
            <a:extLst>
              <a:ext uri="{FF2B5EF4-FFF2-40B4-BE49-F238E27FC236}">
                <a16:creationId xmlns:a16="http://schemas.microsoft.com/office/drawing/2014/main" id="{E3C19B72-DE48-4520-863E-58143979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4282" y="1165644"/>
            <a:ext cx="1009141" cy="1009141"/>
          </a:xfrm>
          <a:prstGeom prst="rect">
            <a:avLst/>
          </a:prstGeom>
        </p:spPr>
      </p:pic>
      <p:pic>
        <p:nvPicPr>
          <p:cNvPr id="12" name="Graphic 11" descr="Cycle with people">
            <a:extLst>
              <a:ext uri="{FF2B5EF4-FFF2-40B4-BE49-F238E27FC236}">
                <a16:creationId xmlns:a16="http://schemas.microsoft.com/office/drawing/2014/main" id="{FB3F9BBF-D4CC-4DD0-99F8-F9B4DED06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0358" y="2394533"/>
            <a:ext cx="1156172" cy="1156172"/>
          </a:xfrm>
          <a:prstGeom prst="rect">
            <a:avLst/>
          </a:prstGeom>
        </p:spPr>
      </p:pic>
      <p:pic>
        <p:nvPicPr>
          <p:cNvPr id="14" name="Graphic 13" descr="Truck">
            <a:extLst>
              <a:ext uri="{FF2B5EF4-FFF2-40B4-BE49-F238E27FC236}">
                <a16:creationId xmlns:a16="http://schemas.microsoft.com/office/drawing/2014/main" id="{56520B07-FC6D-4639-B722-2BD862448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2159" y="4411257"/>
            <a:ext cx="1181264" cy="11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136A95-8CCF-C1E2-B189-55F3AC5B726A}"/>
              </a:ext>
            </a:extLst>
          </p:cNvPr>
          <p:cNvSpPr/>
          <p:nvPr/>
        </p:nvSpPr>
        <p:spPr>
          <a:xfrm>
            <a:off x="-73479" y="-251399"/>
            <a:ext cx="12338957" cy="20475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C37BDF4-AF0C-4F8F-BD46-E8823C5652F3}"/>
              </a:ext>
            </a:extLst>
          </p:cNvPr>
          <p:cNvSpPr txBox="1">
            <a:spLocks/>
          </p:cNvSpPr>
          <p:nvPr/>
        </p:nvSpPr>
        <p:spPr>
          <a:xfrm>
            <a:off x="3557928" y="0"/>
            <a:ext cx="8569658" cy="842333"/>
          </a:xfrm>
          <a:prstGeom prst="rect">
            <a:avLst/>
          </a:prstGeom>
          <a:noFill/>
        </p:spPr>
        <p:txBody>
          <a:bodyPr vert="horz" lIns="180000" tIns="180000" rIns="180000" bIns="18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Rehabilitasi</a:t>
            </a: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-1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Rumah</a:t>
            </a: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-1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bagi</a:t>
            </a: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 Korban </a:t>
            </a:r>
            <a:r>
              <a:rPr kumimoji="0" lang="en-US" sz="3200" b="1" i="0" u="none" strike="noStrike" kern="1200" cap="none" spc="-1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Bencana</a:t>
            </a:r>
            <a:endParaRPr kumimoji="0" lang="id-ID" sz="32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8D8AB2-CA4D-4CBB-BA8B-573DFBA8F879}"/>
              </a:ext>
            </a:extLst>
          </p:cNvPr>
          <p:cNvSpPr txBox="1">
            <a:spLocks/>
          </p:cNvSpPr>
          <p:nvPr/>
        </p:nvSpPr>
        <p:spPr>
          <a:xfrm>
            <a:off x="404257" y="702093"/>
            <a:ext cx="4787724" cy="3999547"/>
          </a:xfrm>
          <a:prstGeom prst="rect">
            <a:avLst/>
          </a:prstGeom>
        </p:spPr>
        <p:txBody>
          <a:bodyPr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DEFINISI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Peningkatan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kualitas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rumah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bagi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  </a:t>
            </a: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masyarakat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 yang </a:t>
            </a: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menjadi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 korban </a:t>
            </a: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bencana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 dengan status </a:t>
            </a: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rumah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kepemilikan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en-US" sz="1500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pribadi</a:t>
            </a:r>
            <a:r>
              <a:rPr kumimoji="0" lang="en-US" sz="15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(</a:t>
            </a:r>
            <a:r>
              <a:rPr kumimoji="0" lang="en-US" sz="1500" b="0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sebagai</a:t>
            </a: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US" sz="1500" b="0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bagian</a:t>
            </a: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US" sz="1500" b="0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dari</a:t>
            </a: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US" sz="1500" b="0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penanganan</a:t>
            </a: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SPM “</a:t>
            </a:r>
            <a:r>
              <a:rPr kumimoji="0" lang="en-ID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Rehabilitasi</a:t>
            </a:r>
            <a:r>
              <a:rPr kumimoji="0" lang="en-ID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ID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rumah</a:t>
            </a:r>
            <a:r>
              <a:rPr kumimoji="0" lang="en-ID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yang </a:t>
            </a:r>
            <a:r>
              <a:rPr kumimoji="0" lang="en-ID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layak</a:t>
            </a:r>
            <a:r>
              <a:rPr kumimoji="0" lang="en-ID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ID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huni</a:t>
            </a:r>
            <a:r>
              <a:rPr kumimoji="0" lang="en-ID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ID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bagi</a:t>
            </a:r>
            <a:r>
              <a:rPr kumimoji="0" lang="en-ID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korban </a:t>
            </a:r>
            <a:r>
              <a:rPr kumimoji="0" lang="en-ID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bencana</a:t>
            </a:r>
            <a:r>
              <a:rPr kumimoji="0" lang="en-ID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 </a:t>
            </a:r>
            <a:r>
              <a:rPr kumimoji="0" lang="en-ID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provinsi</a:t>
            </a:r>
            <a:r>
              <a:rPr kumimoji="0" lang="en-ID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”</a:t>
            </a: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15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BESARAN BANTUAN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Rp. 12.000.000</a:t>
            </a: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unt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u</a:t>
            </a: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 material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bangunan</a:t>
            </a:r>
            <a:endParaRPr kumimoji="0" lang="id-ID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Rp. 1.800.000</a:t>
            </a: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untuk upah 3 orang padat karya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15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KRITERIA PENERIMA 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Masyarakat korban bencana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</a:t>
            </a:r>
            <a:endParaRPr kumimoji="0" lang="id-ID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Terdaftar dalam BDT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</a:t>
            </a:r>
            <a:endParaRPr kumimoji="0" lang="id-ID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1746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(cek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E80554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https://caribdt.dinsos.jatengprov.go.id</a:t>
            </a: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Kerusakan Rumah </a:t>
            </a:r>
            <a:r>
              <a:rPr kumimoji="0" lang="id-ID" sz="1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minimal</a:t>
            </a: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masuk dalam kategori Kerusakan Sedang (sesuai Permen PUPR No.22 thn 2018)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15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MEKANISME BANTUAN 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Melalui bansos barang bahan bangunan/material dengan sistem pembelanjaan dilakukan oleh </a:t>
            </a:r>
            <a:r>
              <a:rPr kumimoji="0" lang="id-I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Kelompok Masyarakat (Pokmas) - swakelola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d-ID" sz="15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6D1AEE-BB9B-4DE1-97CF-1372C8E16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98" t="31860" r="20937" b="14531"/>
          <a:stretch/>
        </p:blipFill>
        <p:spPr>
          <a:xfrm>
            <a:off x="5624419" y="986703"/>
            <a:ext cx="3652172" cy="23017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7F57A5-A3AE-4CC9-AF78-B416F30A0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827" y="975855"/>
            <a:ext cx="3083516" cy="23126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07A1C1-EFA6-448C-B3FD-E1D9205749FB}"/>
              </a:ext>
            </a:extLst>
          </p:cNvPr>
          <p:cNvSpPr txBox="1"/>
          <p:nvPr/>
        </p:nvSpPr>
        <p:spPr>
          <a:xfrm>
            <a:off x="6738185" y="3175954"/>
            <a:ext cx="3957279" cy="33855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BANTUAN MATERIAL BAHAN BANGUNAN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934C73-F3FD-4745-9435-BBA05480D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0"/>
          <a:stretch/>
        </p:blipFill>
        <p:spPr>
          <a:xfrm>
            <a:off x="5078246" y="4146584"/>
            <a:ext cx="3638579" cy="19069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609A46-E2F6-4F9B-9619-ACC8124D9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83" y="3691458"/>
            <a:ext cx="3846878" cy="21662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AB029B-65EC-4FEB-975E-739AC4F2951F}"/>
              </a:ext>
            </a:extLst>
          </p:cNvPr>
          <p:cNvSpPr txBox="1"/>
          <p:nvPr/>
        </p:nvSpPr>
        <p:spPr>
          <a:xfrm>
            <a:off x="4759547" y="5632687"/>
            <a:ext cx="3957279" cy="52322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RUMAH KORBAN BANJIR,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LANTAI KEMASUKAN LUMPUR &amp; DINDING LAPUK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DD1F0B-05DE-4A72-B4A5-FCC7BE00F93D}"/>
              </a:ext>
            </a:extLst>
          </p:cNvPr>
          <p:cNvSpPr txBox="1"/>
          <p:nvPr/>
        </p:nvSpPr>
        <p:spPr>
          <a:xfrm>
            <a:off x="10012814" y="5848130"/>
            <a:ext cx="2054347" cy="30777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SETELAH REHABILITASI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94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AD2DF6D-B715-4785-8DEA-9165C638CF44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00219" y="149231"/>
            <a:ext cx="8991563" cy="1005839"/>
          </a:xfrm>
        </p:spPr>
        <p:txBody>
          <a:bodyPr/>
          <a:lstStyle/>
          <a:p>
            <a:pPr algn="ctr"/>
            <a:r>
              <a:rPr lang="en-US" dirty="0" err="1"/>
              <a:t>Capaian</a:t>
            </a:r>
            <a:r>
              <a:rPr lang="en-US" dirty="0"/>
              <a:t> Kinerja SPM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925192" y="1092018"/>
            <a:ext cx="10341613" cy="451916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/>
              <a:t>REHABILITASI RUMAH BAGI KORBAN BENCANA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5193" y="1543935"/>
            <a:ext cx="3408363" cy="2778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Capaian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2019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sejumlah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150 unit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48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Banjarnegara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16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Purbalingga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16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Banyumas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16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Pekalongan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16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Pemalang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6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Tegal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11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Brebes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DCA5D2-9A49-46D6-97D8-26235E8123E5}"/>
              </a:ext>
            </a:extLst>
          </p:cNvPr>
          <p:cNvSpPr/>
          <p:nvPr/>
        </p:nvSpPr>
        <p:spPr>
          <a:xfrm>
            <a:off x="4391818" y="1543934"/>
            <a:ext cx="3408363" cy="2778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Capaian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2020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sejumlah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105 unit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16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Pekalongan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16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Pemalang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11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Tegal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16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Brebes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30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Banjarnegara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16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Banyumas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4F14A6-96EE-4F83-912B-39271BF78488}"/>
              </a:ext>
            </a:extLst>
          </p:cNvPr>
          <p:cNvSpPr/>
          <p:nvPr/>
        </p:nvSpPr>
        <p:spPr>
          <a:xfrm>
            <a:off x="7858443" y="1543934"/>
            <a:ext cx="3408363" cy="2778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Capaian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2021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sejumlah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118 unit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8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Wonosobo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6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Pekalongan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14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Pemalang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11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Purbalingga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4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Purbalingga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3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Brebes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37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Demak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35 unit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Kab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Pekalongan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9A76F0-256E-0B95-4EA3-D59B30009B1F}"/>
              </a:ext>
            </a:extLst>
          </p:cNvPr>
          <p:cNvSpPr/>
          <p:nvPr/>
        </p:nvSpPr>
        <p:spPr>
          <a:xfrm>
            <a:off x="4379287" y="5076388"/>
            <a:ext cx="3408363" cy="12600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Capaian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2020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sejumlah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11 unit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- 11 unit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Kab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Purworejo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6A381A-39D1-2FD9-E201-5D22BB791096}"/>
              </a:ext>
            </a:extLst>
          </p:cNvPr>
          <p:cNvSpPr/>
          <p:nvPr/>
        </p:nvSpPr>
        <p:spPr>
          <a:xfrm>
            <a:off x="7845912" y="5076387"/>
            <a:ext cx="3408363" cy="12600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Capaian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2021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sejumlah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23 unit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11 unit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Kab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Kebumen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12 unit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Kab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Demak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BEE04-E4FB-0E6D-0C03-8C1D8DE2B364}"/>
              </a:ext>
            </a:extLst>
          </p:cNvPr>
          <p:cNvSpPr/>
          <p:nvPr/>
        </p:nvSpPr>
        <p:spPr>
          <a:xfrm>
            <a:off x="925192" y="5080836"/>
            <a:ext cx="3408363" cy="12600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Capaian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2019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sejumlah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0 unit</a:t>
            </a: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311B48E-AAF7-1083-217E-1AA88FEFC33E}"/>
              </a:ext>
            </a:extLst>
          </p:cNvPr>
          <p:cNvSpPr txBox="1">
            <a:spLocks/>
          </p:cNvSpPr>
          <p:nvPr/>
        </p:nvSpPr>
        <p:spPr>
          <a:xfrm>
            <a:off x="925192" y="4624471"/>
            <a:ext cx="10341613" cy="45191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PEMBANGUNAN RUMAH BAGI KORBAN BENCANA</a:t>
            </a:r>
          </a:p>
        </p:txBody>
      </p:sp>
    </p:spTree>
    <p:extLst>
      <p:ext uri="{BB962C8B-B14F-4D97-AF65-F5344CB8AC3E}">
        <p14:creationId xmlns:p14="http://schemas.microsoft.com/office/powerpoint/2010/main" val="1270193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7C66C5-970D-E8C2-63B5-80231ED7E8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0623" y="2604923"/>
            <a:ext cx="2378075" cy="1111250"/>
          </a:xfrm>
        </p:spPr>
        <p:txBody>
          <a:bodyPr/>
          <a:lstStyle/>
          <a:p>
            <a:r>
              <a:rPr lang="en-US" sz="11500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FCAF7-2D1C-9737-150E-0CC16F2C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732" y="2712994"/>
            <a:ext cx="9154845" cy="1432011"/>
          </a:xfrm>
        </p:spPr>
        <p:txBody>
          <a:bodyPr>
            <a:normAutofit/>
          </a:bodyPr>
          <a:lstStyle/>
          <a:p>
            <a:r>
              <a:rPr lang="en-US" sz="6000" b="1" dirty="0"/>
              <a:t>PB RELOKASI</a:t>
            </a:r>
          </a:p>
        </p:txBody>
      </p:sp>
    </p:spTree>
    <p:extLst>
      <p:ext uri="{BB962C8B-B14F-4D97-AF65-F5344CB8AC3E}">
        <p14:creationId xmlns:p14="http://schemas.microsoft.com/office/powerpoint/2010/main" val="352704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4720" y="331788"/>
            <a:ext cx="11572875" cy="72548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 err="1">
                <a:solidFill>
                  <a:schemeClr val="bg1"/>
                </a:solidFill>
              </a:rPr>
              <a:t>Kegiatan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Strategis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ECF655-C545-42B1-8C7F-17F948D2FEA9}"/>
              </a:ext>
            </a:extLst>
          </p:cNvPr>
          <p:cNvGrpSpPr/>
          <p:nvPr/>
        </p:nvGrpSpPr>
        <p:grpSpPr>
          <a:xfrm>
            <a:off x="4505458" y="2124755"/>
            <a:ext cx="3287421" cy="2779207"/>
            <a:chOff x="2228055" y="1971102"/>
            <a:chExt cx="4575969" cy="3618138"/>
          </a:xfrm>
        </p:grpSpPr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105A37D-D707-40EE-9BD5-D78FFC2BA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055" y="1971102"/>
              <a:ext cx="3243960" cy="3618138"/>
            </a:xfrm>
            <a:custGeom>
              <a:avLst/>
              <a:gdLst/>
              <a:ahLst/>
              <a:cxnLst/>
              <a:rect l="l" t="t" r="r" b="b"/>
              <a:pathLst>
                <a:path w="3243960" h="3618138">
                  <a:moveTo>
                    <a:pt x="1764407" y="0"/>
                  </a:moveTo>
                  <a:lnTo>
                    <a:pt x="1913381" y="1203"/>
                  </a:lnTo>
                  <a:lnTo>
                    <a:pt x="2053042" y="12022"/>
                  </a:lnTo>
                  <a:lnTo>
                    <a:pt x="2185723" y="30056"/>
                  </a:lnTo>
                  <a:lnTo>
                    <a:pt x="2312583" y="56506"/>
                  </a:lnTo>
                  <a:lnTo>
                    <a:pt x="2433624" y="88967"/>
                  </a:lnTo>
                  <a:lnTo>
                    <a:pt x="2545354" y="131046"/>
                  </a:lnTo>
                  <a:lnTo>
                    <a:pt x="2653593" y="176731"/>
                  </a:lnTo>
                  <a:lnTo>
                    <a:pt x="2752521" y="230833"/>
                  </a:lnTo>
                  <a:lnTo>
                    <a:pt x="2763561" y="238103"/>
                  </a:lnTo>
                  <a:lnTo>
                    <a:pt x="2764776" y="236609"/>
                  </a:lnTo>
                  <a:cubicBezTo>
                    <a:pt x="3318761" y="687035"/>
                    <a:pt x="3404939" y="1500322"/>
                    <a:pt x="2957653" y="2056846"/>
                  </a:cubicBezTo>
                  <a:lnTo>
                    <a:pt x="2794867" y="1926012"/>
                  </a:lnTo>
                  <a:cubicBezTo>
                    <a:pt x="3170184" y="1459033"/>
                    <a:pt x="3097872" y="776605"/>
                    <a:pt x="2633024" y="398652"/>
                  </a:cubicBezTo>
                  <a:lnTo>
                    <a:pt x="2635535" y="395564"/>
                  </a:lnTo>
                  <a:cubicBezTo>
                    <a:pt x="2458856" y="294299"/>
                    <a:pt x="2250796" y="159602"/>
                    <a:pt x="1912553" y="162771"/>
                  </a:cubicBezTo>
                  <a:cubicBezTo>
                    <a:pt x="1018501" y="171149"/>
                    <a:pt x="651082" y="745769"/>
                    <a:pt x="651082" y="1464934"/>
                  </a:cubicBezTo>
                  <a:cubicBezTo>
                    <a:pt x="651082" y="2065638"/>
                    <a:pt x="1045124" y="2571338"/>
                    <a:pt x="1581345" y="2720212"/>
                  </a:cubicBezTo>
                  <a:cubicBezTo>
                    <a:pt x="2189761" y="2865156"/>
                    <a:pt x="2916596" y="3085457"/>
                    <a:pt x="3019039" y="3381117"/>
                  </a:cubicBezTo>
                  <a:lnTo>
                    <a:pt x="3030682" y="3420409"/>
                  </a:lnTo>
                  <a:lnTo>
                    <a:pt x="3049304" y="3486532"/>
                  </a:lnTo>
                  <a:lnTo>
                    <a:pt x="3067926" y="3553859"/>
                  </a:lnTo>
                  <a:lnTo>
                    <a:pt x="3088874" y="3615173"/>
                  </a:lnTo>
                  <a:lnTo>
                    <a:pt x="3090086" y="3618138"/>
                  </a:lnTo>
                  <a:lnTo>
                    <a:pt x="1487028" y="3618138"/>
                  </a:lnTo>
                  <a:lnTo>
                    <a:pt x="1482754" y="3594736"/>
                  </a:lnTo>
                  <a:lnTo>
                    <a:pt x="1471115" y="3529813"/>
                  </a:lnTo>
                  <a:lnTo>
                    <a:pt x="1458312" y="3466094"/>
                  </a:lnTo>
                  <a:lnTo>
                    <a:pt x="1443182" y="3404780"/>
                  </a:lnTo>
                  <a:lnTo>
                    <a:pt x="1428052" y="3345869"/>
                  </a:lnTo>
                  <a:lnTo>
                    <a:pt x="1409430" y="3294173"/>
                  </a:lnTo>
                  <a:lnTo>
                    <a:pt x="1389645" y="3249689"/>
                  </a:lnTo>
                  <a:lnTo>
                    <a:pt x="1368696" y="3214824"/>
                  </a:lnTo>
                  <a:lnTo>
                    <a:pt x="1345419" y="3193183"/>
                  </a:lnTo>
                  <a:lnTo>
                    <a:pt x="1319814" y="3182363"/>
                  </a:lnTo>
                  <a:lnTo>
                    <a:pt x="1290717" y="3177554"/>
                  </a:lnTo>
                  <a:lnTo>
                    <a:pt x="1256965" y="3179958"/>
                  </a:lnTo>
                  <a:lnTo>
                    <a:pt x="1223213" y="3184767"/>
                  </a:lnTo>
                  <a:lnTo>
                    <a:pt x="1191790" y="3193183"/>
                  </a:lnTo>
                  <a:lnTo>
                    <a:pt x="1161529" y="3201598"/>
                  </a:lnTo>
                  <a:lnTo>
                    <a:pt x="1133597" y="3210015"/>
                  </a:lnTo>
                  <a:lnTo>
                    <a:pt x="1112647" y="3217228"/>
                  </a:lnTo>
                  <a:lnTo>
                    <a:pt x="1062602" y="3234059"/>
                  </a:lnTo>
                  <a:lnTo>
                    <a:pt x="1005573" y="3249689"/>
                  </a:lnTo>
                  <a:lnTo>
                    <a:pt x="941560" y="3262914"/>
                  </a:lnTo>
                  <a:lnTo>
                    <a:pt x="874056" y="3271330"/>
                  </a:lnTo>
                  <a:lnTo>
                    <a:pt x="806552" y="3278543"/>
                  </a:lnTo>
                  <a:lnTo>
                    <a:pt x="737886" y="3280948"/>
                  </a:lnTo>
                  <a:lnTo>
                    <a:pt x="672709" y="3276139"/>
                  </a:lnTo>
                  <a:lnTo>
                    <a:pt x="611025" y="3265318"/>
                  </a:lnTo>
                  <a:lnTo>
                    <a:pt x="577273" y="3256902"/>
                  </a:lnTo>
                  <a:lnTo>
                    <a:pt x="543521" y="3241274"/>
                  </a:lnTo>
                  <a:lnTo>
                    <a:pt x="509769" y="3223240"/>
                  </a:lnTo>
                  <a:lnTo>
                    <a:pt x="480674" y="3201598"/>
                  </a:lnTo>
                  <a:lnTo>
                    <a:pt x="450413" y="3175149"/>
                  </a:lnTo>
                  <a:lnTo>
                    <a:pt x="427136" y="3147498"/>
                  </a:lnTo>
                  <a:lnTo>
                    <a:pt x="410841" y="3112633"/>
                  </a:lnTo>
                  <a:lnTo>
                    <a:pt x="398039" y="3072958"/>
                  </a:lnTo>
                  <a:lnTo>
                    <a:pt x="393384" y="3029676"/>
                  </a:lnTo>
                  <a:lnTo>
                    <a:pt x="398039" y="2981586"/>
                  </a:lnTo>
                  <a:lnTo>
                    <a:pt x="403859" y="2947924"/>
                  </a:lnTo>
                  <a:lnTo>
                    <a:pt x="412006" y="2910653"/>
                  </a:lnTo>
                  <a:lnTo>
                    <a:pt x="421316" y="2872182"/>
                  </a:lnTo>
                  <a:lnTo>
                    <a:pt x="424808" y="2834911"/>
                  </a:lnTo>
                  <a:lnTo>
                    <a:pt x="424808" y="2795237"/>
                  </a:lnTo>
                  <a:lnTo>
                    <a:pt x="414333" y="2760372"/>
                  </a:lnTo>
                  <a:lnTo>
                    <a:pt x="403859" y="2741136"/>
                  </a:lnTo>
                  <a:lnTo>
                    <a:pt x="385236" y="2723102"/>
                  </a:lnTo>
                  <a:lnTo>
                    <a:pt x="365452" y="2709877"/>
                  </a:lnTo>
                  <a:lnTo>
                    <a:pt x="344502" y="2699057"/>
                  </a:lnTo>
                  <a:lnTo>
                    <a:pt x="323552" y="2683427"/>
                  </a:lnTo>
                  <a:lnTo>
                    <a:pt x="307259" y="2666596"/>
                  </a:lnTo>
                  <a:lnTo>
                    <a:pt x="294455" y="2644956"/>
                  </a:lnTo>
                  <a:lnTo>
                    <a:pt x="289800" y="2620911"/>
                  </a:lnTo>
                  <a:lnTo>
                    <a:pt x="292128" y="2596866"/>
                  </a:lnTo>
                  <a:lnTo>
                    <a:pt x="300275" y="2574023"/>
                  </a:lnTo>
                  <a:lnTo>
                    <a:pt x="310750" y="2554786"/>
                  </a:lnTo>
                  <a:lnTo>
                    <a:pt x="317733" y="2535551"/>
                  </a:lnTo>
                  <a:lnTo>
                    <a:pt x="283982" y="2511505"/>
                  </a:lnTo>
                  <a:lnTo>
                    <a:pt x="260703" y="2487461"/>
                  </a:lnTo>
                  <a:lnTo>
                    <a:pt x="247901" y="2463416"/>
                  </a:lnTo>
                  <a:lnTo>
                    <a:pt x="245574" y="2436966"/>
                  </a:lnTo>
                  <a:lnTo>
                    <a:pt x="249066" y="2412922"/>
                  </a:lnTo>
                  <a:lnTo>
                    <a:pt x="258376" y="2386471"/>
                  </a:lnTo>
                  <a:lnTo>
                    <a:pt x="271178" y="2360023"/>
                  </a:lnTo>
                  <a:lnTo>
                    <a:pt x="285145" y="2333572"/>
                  </a:lnTo>
                  <a:lnTo>
                    <a:pt x="297948" y="2305921"/>
                  </a:lnTo>
                  <a:lnTo>
                    <a:pt x="310750" y="2279471"/>
                  </a:lnTo>
                  <a:lnTo>
                    <a:pt x="317733" y="2250617"/>
                  </a:lnTo>
                  <a:lnTo>
                    <a:pt x="294455" y="2228976"/>
                  </a:lnTo>
                  <a:lnTo>
                    <a:pt x="261868" y="2212145"/>
                  </a:lnTo>
                  <a:lnTo>
                    <a:pt x="225789" y="2196515"/>
                  </a:lnTo>
                  <a:lnTo>
                    <a:pt x="188545" y="2183290"/>
                  </a:lnTo>
                  <a:lnTo>
                    <a:pt x="150138" y="2170066"/>
                  </a:lnTo>
                  <a:lnTo>
                    <a:pt x="111731" y="2156841"/>
                  </a:lnTo>
                  <a:lnTo>
                    <a:pt x="75651" y="2141212"/>
                  </a:lnTo>
                  <a:lnTo>
                    <a:pt x="46554" y="2124381"/>
                  </a:lnTo>
                  <a:lnTo>
                    <a:pt x="20950" y="2100335"/>
                  </a:lnTo>
                  <a:lnTo>
                    <a:pt x="5820" y="2071482"/>
                  </a:lnTo>
                  <a:lnTo>
                    <a:pt x="0" y="2041425"/>
                  </a:lnTo>
                  <a:lnTo>
                    <a:pt x="4656" y="2012571"/>
                  </a:lnTo>
                  <a:lnTo>
                    <a:pt x="15130" y="1986122"/>
                  </a:lnTo>
                  <a:lnTo>
                    <a:pt x="31424" y="1964481"/>
                  </a:lnTo>
                  <a:lnTo>
                    <a:pt x="51209" y="1942841"/>
                  </a:lnTo>
                  <a:lnTo>
                    <a:pt x="69831" y="1924807"/>
                  </a:lnTo>
                  <a:lnTo>
                    <a:pt x="84961" y="1910380"/>
                  </a:lnTo>
                  <a:lnTo>
                    <a:pt x="129188" y="1857481"/>
                  </a:lnTo>
                  <a:lnTo>
                    <a:pt x="175742" y="1809391"/>
                  </a:lnTo>
                  <a:lnTo>
                    <a:pt x="222297" y="1761301"/>
                  </a:lnTo>
                  <a:lnTo>
                    <a:pt x="266523" y="1708402"/>
                  </a:lnTo>
                  <a:lnTo>
                    <a:pt x="308423" y="1656704"/>
                  </a:lnTo>
                  <a:lnTo>
                    <a:pt x="346829" y="1597795"/>
                  </a:lnTo>
                  <a:lnTo>
                    <a:pt x="378254" y="1534075"/>
                  </a:lnTo>
                  <a:lnTo>
                    <a:pt x="395711" y="1481176"/>
                  </a:lnTo>
                  <a:lnTo>
                    <a:pt x="401531" y="1429479"/>
                  </a:lnTo>
                  <a:lnTo>
                    <a:pt x="401531" y="1374175"/>
                  </a:lnTo>
                  <a:cubicBezTo>
                    <a:pt x="401143" y="1354538"/>
                    <a:pt x="400754" y="1334901"/>
                    <a:pt x="400367" y="1315264"/>
                  </a:cubicBezTo>
                  <a:lnTo>
                    <a:pt x="398039" y="1256355"/>
                  </a:lnTo>
                  <a:lnTo>
                    <a:pt x="400367" y="1192635"/>
                  </a:lnTo>
                  <a:lnTo>
                    <a:pt x="406186" y="1125309"/>
                  </a:lnTo>
                  <a:lnTo>
                    <a:pt x="471362" y="847589"/>
                  </a:lnTo>
                  <a:lnTo>
                    <a:pt x="512097" y="746600"/>
                  </a:lnTo>
                  <a:lnTo>
                    <a:pt x="560979" y="652824"/>
                  </a:lnTo>
                  <a:lnTo>
                    <a:pt x="618008" y="565059"/>
                  </a:lnTo>
                  <a:lnTo>
                    <a:pt x="683184" y="482103"/>
                  </a:lnTo>
                  <a:lnTo>
                    <a:pt x="755343" y="406361"/>
                  </a:lnTo>
                  <a:lnTo>
                    <a:pt x="833322" y="336631"/>
                  </a:lnTo>
                  <a:lnTo>
                    <a:pt x="918283" y="272912"/>
                  </a:lnTo>
                  <a:lnTo>
                    <a:pt x="1006736" y="216405"/>
                  </a:lnTo>
                  <a:lnTo>
                    <a:pt x="1102172" y="165911"/>
                  </a:lnTo>
                  <a:lnTo>
                    <a:pt x="1199936" y="123832"/>
                  </a:lnTo>
                  <a:lnTo>
                    <a:pt x="1298864" y="86563"/>
                  </a:lnTo>
                  <a:lnTo>
                    <a:pt x="1631727" y="10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01B437C-1417-4FD4-8E14-BD36ADDDFB82}"/>
                </a:ext>
              </a:extLst>
            </p:cNvPr>
            <p:cNvGrpSpPr/>
            <p:nvPr/>
          </p:nvGrpSpPr>
          <p:grpSpPr>
            <a:xfrm>
              <a:off x="4023554" y="4019367"/>
              <a:ext cx="1008112" cy="734938"/>
              <a:chOff x="3509379" y="4293096"/>
              <a:chExt cx="1008112" cy="734938"/>
            </a:xfrm>
          </p:grpSpPr>
          <p:sp>
            <p:nvSpPr>
              <p:cNvPr id="13" name="Rounded Rectangle 10">
                <a:extLst>
                  <a:ext uri="{FF2B5EF4-FFF2-40B4-BE49-F238E27FC236}">
                    <a16:creationId xmlns:a16="http://schemas.microsoft.com/office/drawing/2014/main" id="{C36B764B-0932-49EC-9734-122D17CF5772}"/>
                  </a:ext>
                </a:extLst>
              </p:cNvPr>
              <p:cNvSpPr/>
              <p:nvPr/>
            </p:nvSpPr>
            <p:spPr>
              <a:xfrm>
                <a:off x="3509379" y="4293096"/>
                <a:ext cx="1008112" cy="18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62515AF8-A01B-47D8-B100-1802724037AD}"/>
                  </a:ext>
                </a:extLst>
              </p:cNvPr>
              <p:cNvSpPr/>
              <p:nvPr/>
            </p:nvSpPr>
            <p:spPr>
              <a:xfrm>
                <a:off x="3581435" y="4537695"/>
                <a:ext cx="864000" cy="18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Chord 14">
                <a:extLst>
                  <a:ext uri="{FF2B5EF4-FFF2-40B4-BE49-F238E27FC236}">
                    <a16:creationId xmlns:a16="http://schemas.microsoft.com/office/drawing/2014/main" id="{A1AA232D-E4F9-4E47-816F-038A0E9548EC}"/>
                  </a:ext>
                </a:extLst>
              </p:cNvPr>
              <p:cNvSpPr/>
              <p:nvPr/>
            </p:nvSpPr>
            <p:spPr>
              <a:xfrm>
                <a:off x="3766973" y="4535109"/>
                <a:ext cx="492925" cy="492925"/>
              </a:xfrm>
              <a:prstGeom prst="chord">
                <a:avLst>
                  <a:gd name="adj1" fmla="val 21471232"/>
                  <a:gd name="adj2" fmla="val 1087811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A2FE1C70-986F-4F9C-8020-D22344080C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60064" y="1971102"/>
              <a:ext cx="3243960" cy="3618138"/>
            </a:xfrm>
            <a:custGeom>
              <a:avLst/>
              <a:gdLst/>
              <a:ahLst/>
              <a:cxnLst/>
              <a:rect l="l" t="t" r="r" b="b"/>
              <a:pathLst>
                <a:path w="3243960" h="3618138">
                  <a:moveTo>
                    <a:pt x="1764407" y="0"/>
                  </a:moveTo>
                  <a:lnTo>
                    <a:pt x="1631727" y="10821"/>
                  </a:lnTo>
                  <a:lnTo>
                    <a:pt x="1298864" y="86563"/>
                  </a:lnTo>
                  <a:lnTo>
                    <a:pt x="1199936" y="123832"/>
                  </a:lnTo>
                  <a:lnTo>
                    <a:pt x="1102172" y="165911"/>
                  </a:lnTo>
                  <a:lnTo>
                    <a:pt x="1006736" y="216405"/>
                  </a:lnTo>
                  <a:lnTo>
                    <a:pt x="918283" y="272912"/>
                  </a:lnTo>
                  <a:lnTo>
                    <a:pt x="833322" y="336631"/>
                  </a:lnTo>
                  <a:lnTo>
                    <a:pt x="755343" y="406361"/>
                  </a:lnTo>
                  <a:lnTo>
                    <a:pt x="683184" y="482103"/>
                  </a:lnTo>
                  <a:lnTo>
                    <a:pt x="618008" y="565059"/>
                  </a:lnTo>
                  <a:lnTo>
                    <a:pt x="560979" y="652824"/>
                  </a:lnTo>
                  <a:lnTo>
                    <a:pt x="512097" y="746600"/>
                  </a:lnTo>
                  <a:lnTo>
                    <a:pt x="471362" y="847589"/>
                  </a:lnTo>
                  <a:lnTo>
                    <a:pt x="406186" y="1125309"/>
                  </a:lnTo>
                  <a:lnTo>
                    <a:pt x="400367" y="1192635"/>
                  </a:lnTo>
                  <a:lnTo>
                    <a:pt x="398039" y="1256355"/>
                  </a:lnTo>
                  <a:lnTo>
                    <a:pt x="400367" y="1315264"/>
                  </a:lnTo>
                  <a:cubicBezTo>
                    <a:pt x="400754" y="1334901"/>
                    <a:pt x="401143" y="1354538"/>
                    <a:pt x="401531" y="1374175"/>
                  </a:cubicBezTo>
                  <a:lnTo>
                    <a:pt x="401531" y="1429479"/>
                  </a:lnTo>
                  <a:lnTo>
                    <a:pt x="395711" y="1481176"/>
                  </a:lnTo>
                  <a:lnTo>
                    <a:pt x="378254" y="1534075"/>
                  </a:lnTo>
                  <a:lnTo>
                    <a:pt x="346829" y="1597795"/>
                  </a:lnTo>
                  <a:lnTo>
                    <a:pt x="308423" y="1656704"/>
                  </a:lnTo>
                  <a:lnTo>
                    <a:pt x="266523" y="1708402"/>
                  </a:lnTo>
                  <a:lnTo>
                    <a:pt x="222297" y="1761301"/>
                  </a:lnTo>
                  <a:lnTo>
                    <a:pt x="175742" y="1809391"/>
                  </a:lnTo>
                  <a:lnTo>
                    <a:pt x="129188" y="1857481"/>
                  </a:lnTo>
                  <a:lnTo>
                    <a:pt x="84961" y="1910380"/>
                  </a:lnTo>
                  <a:lnTo>
                    <a:pt x="69831" y="1924807"/>
                  </a:lnTo>
                  <a:lnTo>
                    <a:pt x="51209" y="1942841"/>
                  </a:lnTo>
                  <a:lnTo>
                    <a:pt x="31424" y="1964481"/>
                  </a:lnTo>
                  <a:lnTo>
                    <a:pt x="15130" y="1986122"/>
                  </a:lnTo>
                  <a:lnTo>
                    <a:pt x="4656" y="2012571"/>
                  </a:lnTo>
                  <a:lnTo>
                    <a:pt x="0" y="2041425"/>
                  </a:lnTo>
                  <a:lnTo>
                    <a:pt x="5820" y="2071482"/>
                  </a:lnTo>
                  <a:lnTo>
                    <a:pt x="20950" y="2100335"/>
                  </a:lnTo>
                  <a:lnTo>
                    <a:pt x="46554" y="2124381"/>
                  </a:lnTo>
                  <a:lnTo>
                    <a:pt x="75651" y="2141212"/>
                  </a:lnTo>
                  <a:lnTo>
                    <a:pt x="111731" y="2156841"/>
                  </a:lnTo>
                  <a:lnTo>
                    <a:pt x="150138" y="2170066"/>
                  </a:lnTo>
                  <a:lnTo>
                    <a:pt x="188545" y="2183290"/>
                  </a:lnTo>
                  <a:lnTo>
                    <a:pt x="225789" y="2196515"/>
                  </a:lnTo>
                  <a:lnTo>
                    <a:pt x="261868" y="2212145"/>
                  </a:lnTo>
                  <a:lnTo>
                    <a:pt x="294455" y="2228976"/>
                  </a:lnTo>
                  <a:lnTo>
                    <a:pt x="317733" y="2250617"/>
                  </a:lnTo>
                  <a:lnTo>
                    <a:pt x="310750" y="2279471"/>
                  </a:lnTo>
                  <a:lnTo>
                    <a:pt x="297948" y="2305921"/>
                  </a:lnTo>
                  <a:lnTo>
                    <a:pt x="285145" y="2333572"/>
                  </a:lnTo>
                  <a:lnTo>
                    <a:pt x="271178" y="2360023"/>
                  </a:lnTo>
                  <a:lnTo>
                    <a:pt x="258376" y="2386471"/>
                  </a:lnTo>
                  <a:lnTo>
                    <a:pt x="249066" y="2412922"/>
                  </a:lnTo>
                  <a:lnTo>
                    <a:pt x="245574" y="2436966"/>
                  </a:lnTo>
                  <a:lnTo>
                    <a:pt x="247901" y="2463416"/>
                  </a:lnTo>
                  <a:lnTo>
                    <a:pt x="260703" y="2487461"/>
                  </a:lnTo>
                  <a:lnTo>
                    <a:pt x="283982" y="2511505"/>
                  </a:lnTo>
                  <a:lnTo>
                    <a:pt x="317733" y="2535551"/>
                  </a:lnTo>
                  <a:lnTo>
                    <a:pt x="310750" y="2554786"/>
                  </a:lnTo>
                  <a:lnTo>
                    <a:pt x="300275" y="2574023"/>
                  </a:lnTo>
                  <a:lnTo>
                    <a:pt x="292128" y="2596866"/>
                  </a:lnTo>
                  <a:lnTo>
                    <a:pt x="289800" y="2620911"/>
                  </a:lnTo>
                  <a:lnTo>
                    <a:pt x="294455" y="2644956"/>
                  </a:lnTo>
                  <a:lnTo>
                    <a:pt x="307259" y="2666596"/>
                  </a:lnTo>
                  <a:lnTo>
                    <a:pt x="323552" y="2683427"/>
                  </a:lnTo>
                  <a:lnTo>
                    <a:pt x="344502" y="2699057"/>
                  </a:lnTo>
                  <a:lnTo>
                    <a:pt x="365452" y="2709877"/>
                  </a:lnTo>
                  <a:lnTo>
                    <a:pt x="385236" y="2723102"/>
                  </a:lnTo>
                  <a:lnTo>
                    <a:pt x="403859" y="2741136"/>
                  </a:lnTo>
                  <a:lnTo>
                    <a:pt x="414333" y="2760372"/>
                  </a:lnTo>
                  <a:lnTo>
                    <a:pt x="424808" y="2795237"/>
                  </a:lnTo>
                  <a:lnTo>
                    <a:pt x="424808" y="2834911"/>
                  </a:lnTo>
                  <a:lnTo>
                    <a:pt x="421316" y="2872182"/>
                  </a:lnTo>
                  <a:lnTo>
                    <a:pt x="412006" y="2910653"/>
                  </a:lnTo>
                  <a:lnTo>
                    <a:pt x="403859" y="2947924"/>
                  </a:lnTo>
                  <a:lnTo>
                    <a:pt x="398039" y="2981586"/>
                  </a:lnTo>
                  <a:lnTo>
                    <a:pt x="393384" y="3029676"/>
                  </a:lnTo>
                  <a:lnTo>
                    <a:pt x="398039" y="3072958"/>
                  </a:lnTo>
                  <a:lnTo>
                    <a:pt x="410841" y="3112633"/>
                  </a:lnTo>
                  <a:lnTo>
                    <a:pt x="427136" y="3147498"/>
                  </a:lnTo>
                  <a:lnTo>
                    <a:pt x="450413" y="3175149"/>
                  </a:lnTo>
                  <a:lnTo>
                    <a:pt x="480674" y="3201598"/>
                  </a:lnTo>
                  <a:lnTo>
                    <a:pt x="509769" y="3223240"/>
                  </a:lnTo>
                  <a:lnTo>
                    <a:pt x="543521" y="3241274"/>
                  </a:lnTo>
                  <a:lnTo>
                    <a:pt x="577273" y="3256902"/>
                  </a:lnTo>
                  <a:lnTo>
                    <a:pt x="611025" y="3265318"/>
                  </a:lnTo>
                  <a:lnTo>
                    <a:pt x="672709" y="3276139"/>
                  </a:lnTo>
                  <a:lnTo>
                    <a:pt x="737886" y="3280948"/>
                  </a:lnTo>
                  <a:lnTo>
                    <a:pt x="806552" y="3278543"/>
                  </a:lnTo>
                  <a:lnTo>
                    <a:pt x="874056" y="3271330"/>
                  </a:lnTo>
                  <a:lnTo>
                    <a:pt x="941560" y="3262914"/>
                  </a:lnTo>
                  <a:lnTo>
                    <a:pt x="1005573" y="3249689"/>
                  </a:lnTo>
                  <a:lnTo>
                    <a:pt x="1062602" y="3234059"/>
                  </a:lnTo>
                  <a:lnTo>
                    <a:pt x="1112647" y="3217228"/>
                  </a:lnTo>
                  <a:lnTo>
                    <a:pt x="1133597" y="3210015"/>
                  </a:lnTo>
                  <a:lnTo>
                    <a:pt x="1161529" y="3201598"/>
                  </a:lnTo>
                  <a:lnTo>
                    <a:pt x="1191790" y="3193183"/>
                  </a:lnTo>
                  <a:lnTo>
                    <a:pt x="1223213" y="3184767"/>
                  </a:lnTo>
                  <a:lnTo>
                    <a:pt x="1256965" y="3179958"/>
                  </a:lnTo>
                  <a:lnTo>
                    <a:pt x="1290717" y="3177554"/>
                  </a:lnTo>
                  <a:lnTo>
                    <a:pt x="1319814" y="3182363"/>
                  </a:lnTo>
                  <a:lnTo>
                    <a:pt x="1345419" y="3193183"/>
                  </a:lnTo>
                  <a:lnTo>
                    <a:pt x="1368696" y="3214824"/>
                  </a:lnTo>
                  <a:lnTo>
                    <a:pt x="1389645" y="3249689"/>
                  </a:lnTo>
                  <a:lnTo>
                    <a:pt x="1409430" y="3294173"/>
                  </a:lnTo>
                  <a:lnTo>
                    <a:pt x="1428052" y="3345869"/>
                  </a:lnTo>
                  <a:lnTo>
                    <a:pt x="1443182" y="3404780"/>
                  </a:lnTo>
                  <a:lnTo>
                    <a:pt x="1458312" y="3466094"/>
                  </a:lnTo>
                  <a:lnTo>
                    <a:pt x="1471115" y="3529813"/>
                  </a:lnTo>
                  <a:lnTo>
                    <a:pt x="1482754" y="3594736"/>
                  </a:lnTo>
                  <a:lnTo>
                    <a:pt x="1487029" y="3618138"/>
                  </a:lnTo>
                  <a:lnTo>
                    <a:pt x="3090086" y="3618138"/>
                  </a:lnTo>
                  <a:lnTo>
                    <a:pt x="3088874" y="3615173"/>
                  </a:lnTo>
                  <a:lnTo>
                    <a:pt x="3067926" y="3553859"/>
                  </a:lnTo>
                  <a:lnTo>
                    <a:pt x="3049304" y="3486532"/>
                  </a:lnTo>
                  <a:lnTo>
                    <a:pt x="3030682" y="3420409"/>
                  </a:lnTo>
                  <a:lnTo>
                    <a:pt x="3019039" y="3381117"/>
                  </a:lnTo>
                  <a:cubicBezTo>
                    <a:pt x="2916596" y="3085457"/>
                    <a:pt x="2189761" y="2865156"/>
                    <a:pt x="1581345" y="2720212"/>
                  </a:cubicBezTo>
                  <a:cubicBezTo>
                    <a:pt x="1045124" y="2571338"/>
                    <a:pt x="651082" y="2065638"/>
                    <a:pt x="651082" y="1464934"/>
                  </a:cubicBezTo>
                  <a:cubicBezTo>
                    <a:pt x="651082" y="745769"/>
                    <a:pt x="1018501" y="171149"/>
                    <a:pt x="1912553" y="162771"/>
                  </a:cubicBezTo>
                  <a:cubicBezTo>
                    <a:pt x="2250796" y="159602"/>
                    <a:pt x="2458856" y="294299"/>
                    <a:pt x="2635535" y="395564"/>
                  </a:cubicBezTo>
                  <a:lnTo>
                    <a:pt x="2633024" y="398652"/>
                  </a:lnTo>
                  <a:cubicBezTo>
                    <a:pt x="3097872" y="776605"/>
                    <a:pt x="3170184" y="1459033"/>
                    <a:pt x="2794867" y="1926012"/>
                  </a:cubicBezTo>
                  <a:lnTo>
                    <a:pt x="2957653" y="2056846"/>
                  </a:lnTo>
                  <a:cubicBezTo>
                    <a:pt x="3404939" y="1500322"/>
                    <a:pt x="3318761" y="687035"/>
                    <a:pt x="2764776" y="236609"/>
                  </a:cubicBezTo>
                  <a:lnTo>
                    <a:pt x="2763561" y="238103"/>
                  </a:lnTo>
                  <a:lnTo>
                    <a:pt x="2752521" y="230833"/>
                  </a:lnTo>
                  <a:lnTo>
                    <a:pt x="2653593" y="176731"/>
                  </a:lnTo>
                  <a:lnTo>
                    <a:pt x="2545354" y="131046"/>
                  </a:lnTo>
                  <a:lnTo>
                    <a:pt x="2433624" y="88967"/>
                  </a:lnTo>
                  <a:lnTo>
                    <a:pt x="2312583" y="56506"/>
                  </a:lnTo>
                  <a:lnTo>
                    <a:pt x="2185723" y="30056"/>
                  </a:lnTo>
                  <a:lnTo>
                    <a:pt x="2053042" y="12022"/>
                  </a:lnTo>
                  <a:lnTo>
                    <a:pt x="1913381" y="12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42304-7C12-463A-AF40-93EB81353568}"/>
              </a:ext>
            </a:extLst>
          </p:cNvPr>
          <p:cNvGrpSpPr/>
          <p:nvPr/>
        </p:nvGrpSpPr>
        <p:grpSpPr>
          <a:xfrm>
            <a:off x="4824106" y="5329320"/>
            <a:ext cx="2654101" cy="1335781"/>
            <a:chOff x="-475010" y="829037"/>
            <a:chExt cx="4241713" cy="133578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CB3E83-D1E8-4B4C-9867-54B7C80B2A11}"/>
                </a:ext>
              </a:extLst>
            </p:cNvPr>
            <p:cNvSpPr txBox="1"/>
            <p:nvPr/>
          </p:nvSpPr>
          <p:spPr>
            <a:xfrm>
              <a:off x="-475010" y="829037"/>
              <a:ext cx="424171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800" b="1" noProof="0" dirty="0">
                  <a:solidFill>
                    <a:srgbClr val="FAB117"/>
                  </a:solidFill>
                  <a:latin typeface="Arial"/>
                  <a:cs typeface="Arial" pitchFamily="34" charset="0"/>
                </a:rPr>
                <a:t>PB </a:t>
              </a:r>
              <a:r>
                <a:rPr lang="en-US" altLang="ko-KR" sz="2800" b="1" noProof="0" dirty="0" err="1">
                  <a:solidFill>
                    <a:srgbClr val="FAB117"/>
                  </a:solidFill>
                  <a:latin typeface="Arial"/>
                  <a:cs typeface="Arial" pitchFamily="34" charset="0"/>
                </a:rPr>
                <a:t>Relokasi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117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0C8860-4BFA-454A-9D85-C690F318ECC0}"/>
                </a:ext>
              </a:extLst>
            </p:cNvPr>
            <p:cNvSpPr txBox="1"/>
            <p:nvPr/>
          </p:nvSpPr>
          <p:spPr>
            <a:xfrm>
              <a:off x="-475010" y="1426154"/>
              <a:ext cx="42262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Pembangunan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baru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rumah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terdampak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relokasi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program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pemerintah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AEA2FD-6C5C-4941-AD46-2DD027AB7CD2}"/>
              </a:ext>
            </a:extLst>
          </p:cNvPr>
          <p:cNvGrpSpPr/>
          <p:nvPr/>
        </p:nvGrpSpPr>
        <p:grpSpPr>
          <a:xfrm>
            <a:off x="840558" y="2852936"/>
            <a:ext cx="2654101" cy="1882040"/>
            <a:chOff x="-475010" y="1006457"/>
            <a:chExt cx="4241713" cy="18820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A262C5-6FFA-457E-851A-1105D7DB923E}"/>
                </a:ext>
              </a:extLst>
            </p:cNvPr>
            <p:cNvSpPr txBox="1"/>
            <p:nvPr/>
          </p:nvSpPr>
          <p:spPr>
            <a:xfrm>
              <a:off x="-475010" y="1006457"/>
              <a:ext cx="424171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800" b="1" noProof="0" dirty="0">
                  <a:solidFill>
                    <a:srgbClr val="FAB117"/>
                  </a:solidFill>
                  <a:latin typeface="Arial"/>
                  <a:cs typeface="Arial" pitchFamily="34" charset="0"/>
                </a:rPr>
                <a:t>PB Backlog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117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5CC8DC-1E1B-48C0-823A-DC3250C82D23}"/>
                </a:ext>
              </a:extLst>
            </p:cNvPr>
            <p:cNvSpPr txBox="1"/>
            <p:nvPr/>
          </p:nvSpPr>
          <p:spPr>
            <a:xfrm>
              <a:off x="-475010" y="1503502"/>
              <a:ext cx="42262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Pembangunan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Baru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Rumah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dalam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rangka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penanganan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Backlog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Jateng</a:t>
              </a:r>
              <a:r>
                <a:rPr kumimoji="0" lang="en-US" altLang="ko-KR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Gayeng</a:t>
              </a:r>
              <a:r>
                <a:rPr kumimoji="0" lang="en-US" altLang="ko-KR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lang="en-US" altLang="ko-KR" sz="1400" i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Mb</a:t>
              </a:r>
              <a:r>
                <a:rPr kumimoji="0" lang="en-US" altLang="ko-K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angun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1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Omah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1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Bareng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, </a:t>
              </a:r>
              <a:r>
                <a:rPr lang="en-US" altLang="ko-KR" sz="1400" i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T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uku </a:t>
              </a:r>
              <a:r>
                <a:rPr kumimoji="0" lang="en-US" altLang="ko-KR" sz="1400" b="0" i="1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Lemah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lang="en-US" altLang="ko-KR" sz="1400" i="1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O</a:t>
              </a:r>
              <a:r>
                <a:rPr kumimoji="0" lang="en-US" altLang="ko-KR" sz="1400" b="0" i="1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leh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1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Omah</a:t>
              </a:r>
              <a:endParaRPr kumimoji="0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8FC3B7-82A2-4FD7-AF38-3398B240EACD}"/>
              </a:ext>
            </a:extLst>
          </p:cNvPr>
          <p:cNvGrpSpPr/>
          <p:nvPr/>
        </p:nvGrpSpPr>
        <p:grpSpPr>
          <a:xfrm>
            <a:off x="8481652" y="3200508"/>
            <a:ext cx="2654101" cy="1061207"/>
            <a:chOff x="-475010" y="801739"/>
            <a:chExt cx="4241713" cy="106120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D7CEBB-4427-46B6-B383-BAE391B51C2A}"/>
                </a:ext>
              </a:extLst>
            </p:cNvPr>
            <p:cNvSpPr txBox="1"/>
            <p:nvPr/>
          </p:nvSpPr>
          <p:spPr>
            <a:xfrm>
              <a:off x="-475010" y="801739"/>
              <a:ext cx="424171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800" b="1" noProof="0" dirty="0">
                  <a:solidFill>
                    <a:srgbClr val="FAB117"/>
                  </a:solidFill>
                  <a:latin typeface="Arial"/>
                  <a:cs typeface="Arial" pitchFamily="34" charset="0"/>
                </a:rPr>
                <a:t>PB </a:t>
              </a:r>
              <a:r>
                <a:rPr lang="en-US" altLang="ko-KR" sz="2800" b="1" noProof="0" dirty="0" err="1">
                  <a:solidFill>
                    <a:srgbClr val="FAB117"/>
                  </a:solidFill>
                  <a:latin typeface="Arial"/>
                  <a:cs typeface="Arial" pitchFamily="34" charset="0"/>
                </a:rPr>
                <a:t>Bencana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117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762E3D-7A7A-4FC1-B299-FD920ECA3D4F}"/>
                </a:ext>
              </a:extLst>
            </p:cNvPr>
            <p:cNvSpPr txBox="1"/>
            <p:nvPr/>
          </p:nvSpPr>
          <p:spPr>
            <a:xfrm>
              <a:off x="-475010" y="1339726"/>
              <a:ext cx="4226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Pembangunan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Baru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Rumah</a:t>
              </a:r>
              <a:r>
                <a:rPr kumimoji="0" lang="en-US" altLang="ko-KR" sz="1400" b="0" i="0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terdampak</a:t>
              </a:r>
              <a:r>
                <a:rPr kumimoji="0" lang="en-US" altLang="ko-KR" sz="1400" b="0" i="0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 </a:t>
              </a:r>
              <a:r>
                <a:rPr kumimoji="0" lang="en-US" altLang="ko-KR" sz="1400" b="0" i="0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Bencana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34" name="Graphic 33">
            <a:extLst>
              <a:ext uri="{FF2B5EF4-FFF2-40B4-BE49-F238E27FC236}">
                <a16:creationId xmlns:a16="http://schemas.microsoft.com/office/drawing/2014/main" id="{51008416-4544-4BC4-B2A7-F6A83ED9D976}"/>
              </a:ext>
            </a:extLst>
          </p:cNvPr>
          <p:cNvGrpSpPr/>
          <p:nvPr/>
        </p:nvGrpSpPr>
        <p:grpSpPr>
          <a:xfrm>
            <a:off x="5747596" y="2604504"/>
            <a:ext cx="799300" cy="901579"/>
            <a:chOff x="7424910" y="2405641"/>
            <a:chExt cx="1771650" cy="1638300"/>
          </a:xfrm>
          <a:solidFill>
            <a:schemeClr val="accent2"/>
          </a:solidFill>
        </p:grpSpPr>
        <p:sp>
          <p:nvSpPr>
            <p:cNvPr id="35" name="Freeform: Shape 30">
              <a:extLst>
                <a:ext uri="{FF2B5EF4-FFF2-40B4-BE49-F238E27FC236}">
                  <a16:creationId xmlns:a16="http://schemas.microsoft.com/office/drawing/2014/main" id="{D44596DD-3687-42BE-B9C7-FCFA4649F819}"/>
                </a:ext>
              </a:extLst>
            </p:cNvPr>
            <p:cNvSpPr/>
            <p:nvPr/>
          </p:nvSpPr>
          <p:spPr>
            <a:xfrm>
              <a:off x="7417766" y="2398092"/>
              <a:ext cx="885825" cy="1647825"/>
            </a:xfrm>
            <a:custGeom>
              <a:avLst/>
              <a:gdLst>
                <a:gd name="connsiteX0" fmla="*/ 749141 w 885825"/>
                <a:gd name="connsiteY0" fmla="*/ 1281042 h 1647825"/>
                <a:gd name="connsiteX1" fmla="*/ 858679 w 885825"/>
                <a:gd name="connsiteY1" fmla="*/ 1312474 h 1647825"/>
                <a:gd name="connsiteX2" fmla="*/ 858679 w 885825"/>
                <a:gd name="connsiteY2" fmla="*/ 1287709 h 1647825"/>
                <a:gd name="connsiteX3" fmla="*/ 861536 w 885825"/>
                <a:gd name="connsiteY3" fmla="*/ 1006722 h 1647825"/>
                <a:gd name="connsiteX4" fmla="*/ 855821 w 885825"/>
                <a:gd name="connsiteY4" fmla="*/ 975289 h 1647825"/>
                <a:gd name="connsiteX5" fmla="*/ 791051 w 885825"/>
                <a:gd name="connsiteY5" fmla="*/ 885754 h 1647825"/>
                <a:gd name="connsiteX6" fmla="*/ 770096 w 885825"/>
                <a:gd name="connsiteY6" fmla="*/ 880039 h 1647825"/>
                <a:gd name="connsiteX7" fmla="*/ 745331 w 885825"/>
                <a:gd name="connsiteY7" fmla="*/ 880039 h 1647825"/>
                <a:gd name="connsiteX8" fmla="*/ 718661 w 885825"/>
                <a:gd name="connsiteY8" fmla="*/ 884802 h 1647825"/>
                <a:gd name="connsiteX9" fmla="*/ 630079 w 885825"/>
                <a:gd name="connsiteY9" fmla="*/ 1042917 h 1647825"/>
                <a:gd name="connsiteX10" fmla="*/ 618649 w 885825"/>
                <a:gd name="connsiteY10" fmla="*/ 1060062 h 1647825"/>
                <a:gd name="connsiteX11" fmla="*/ 604361 w 885825"/>
                <a:gd name="connsiteY11" fmla="*/ 1049584 h 1647825"/>
                <a:gd name="connsiteX12" fmla="*/ 711041 w 885825"/>
                <a:gd name="connsiteY12" fmla="*/ 859084 h 1647825"/>
                <a:gd name="connsiteX13" fmla="*/ 737711 w 885825"/>
                <a:gd name="connsiteY13" fmla="*/ 854322 h 1647825"/>
                <a:gd name="connsiteX14" fmla="*/ 768191 w 885825"/>
                <a:gd name="connsiteY14" fmla="*/ 857179 h 1647825"/>
                <a:gd name="connsiteX15" fmla="*/ 846296 w 885825"/>
                <a:gd name="connsiteY15" fmla="*/ 891469 h 1647825"/>
                <a:gd name="connsiteX16" fmla="*/ 855821 w 885825"/>
                <a:gd name="connsiteY16" fmla="*/ 707637 h 1647825"/>
                <a:gd name="connsiteX17" fmla="*/ 856774 w 885825"/>
                <a:gd name="connsiteY17" fmla="*/ 681919 h 1647825"/>
                <a:gd name="connsiteX18" fmla="*/ 863441 w 885825"/>
                <a:gd name="connsiteY18" fmla="*/ 650487 h 1647825"/>
                <a:gd name="connsiteX19" fmla="*/ 868204 w 885825"/>
                <a:gd name="connsiteY19" fmla="*/ 619054 h 1647825"/>
                <a:gd name="connsiteX20" fmla="*/ 856774 w 885825"/>
                <a:gd name="connsiteY20" fmla="*/ 311397 h 1647825"/>
                <a:gd name="connsiteX21" fmla="*/ 856774 w 885825"/>
                <a:gd name="connsiteY21" fmla="*/ 280917 h 1647825"/>
                <a:gd name="connsiteX22" fmla="*/ 856774 w 885825"/>
                <a:gd name="connsiteY22" fmla="*/ 220909 h 1647825"/>
                <a:gd name="connsiteX23" fmla="*/ 854869 w 885825"/>
                <a:gd name="connsiteY23" fmla="*/ 221862 h 1647825"/>
                <a:gd name="connsiteX24" fmla="*/ 776764 w 885825"/>
                <a:gd name="connsiteY24" fmla="*/ 71367 h 1647825"/>
                <a:gd name="connsiteX25" fmla="*/ 750094 w 885825"/>
                <a:gd name="connsiteY25" fmla="*/ 50412 h 1647825"/>
                <a:gd name="connsiteX26" fmla="*/ 656749 w 885825"/>
                <a:gd name="connsiteY26" fmla="*/ 12312 h 1647825"/>
                <a:gd name="connsiteX27" fmla="*/ 623411 w 885825"/>
                <a:gd name="connsiteY27" fmla="*/ 8502 h 1647825"/>
                <a:gd name="connsiteX28" fmla="*/ 391954 w 885825"/>
                <a:gd name="connsiteY28" fmla="*/ 227577 h 1647825"/>
                <a:gd name="connsiteX29" fmla="*/ 405289 w 885825"/>
                <a:gd name="connsiteY29" fmla="*/ 253294 h 1647825"/>
                <a:gd name="connsiteX30" fmla="*/ 520541 w 885825"/>
                <a:gd name="connsiteY30" fmla="*/ 332352 h 1647825"/>
                <a:gd name="connsiteX31" fmla="*/ 551021 w 885825"/>
                <a:gd name="connsiteY31" fmla="*/ 335209 h 1647825"/>
                <a:gd name="connsiteX32" fmla="*/ 718661 w 885825"/>
                <a:gd name="connsiteY32" fmla="*/ 198049 h 1647825"/>
                <a:gd name="connsiteX33" fmla="*/ 722471 w 885825"/>
                <a:gd name="connsiteY33" fmla="*/ 163759 h 1647825"/>
                <a:gd name="connsiteX34" fmla="*/ 743426 w 885825"/>
                <a:gd name="connsiteY34" fmla="*/ 146614 h 1647825"/>
                <a:gd name="connsiteX35" fmla="*/ 758666 w 885825"/>
                <a:gd name="connsiteY35" fmla="*/ 164712 h 1647825"/>
                <a:gd name="connsiteX36" fmla="*/ 635794 w 885825"/>
                <a:gd name="connsiteY36" fmla="*/ 353307 h 1647825"/>
                <a:gd name="connsiteX37" fmla="*/ 708184 w 885825"/>
                <a:gd name="connsiteY37" fmla="*/ 407599 h 1647825"/>
                <a:gd name="connsiteX38" fmla="*/ 726281 w 885825"/>
                <a:gd name="connsiteY38" fmla="*/ 432364 h 1647825"/>
                <a:gd name="connsiteX39" fmla="*/ 757714 w 885825"/>
                <a:gd name="connsiteY39" fmla="*/ 584764 h 1647825"/>
                <a:gd name="connsiteX40" fmla="*/ 751046 w 885825"/>
                <a:gd name="connsiteY40" fmla="*/ 611434 h 1647825"/>
                <a:gd name="connsiteX41" fmla="*/ 741521 w 885825"/>
                <a:gd name="connsiteY41" fmla="*/ 637152 h 1647825"/>
                <a:gd name="connsiteX42" fmla="*/ 727234 w 885825"/>
                <a:gd name="connsiteY42" fmla="*/ 661917 h 1647825"/>
                <a:gd name="connsiteX43" fmla="*/ 687229 w 885825"/>
                <a:gd name="connsiteY43" fmla="*/ 706684 h 1647825"/>
                <a:gd name="connsiteX44" fmla="*/ 737711 w 885825"/>
                <a:gd name="connsiteY44" fmla="*/ 786694 h 1647825"/>
                <a:gd name="connsiteX45" fmla="*/ 760571 w 885825"/>
                <a:gd name="connsiteY45" fmla="*/ 796219 h 1647825"/>
                <a:gd name="connsiteX46" fmla="*/ 788194 w 885825"/>
                <a:gd name="connsiteY46" fmla="*/ 799077 h 1647825"/>
                <a:gd name="connsiteX47" fmla="*/ 783431 w 885825"/>
                <a:gd name="connsiteY47" fmla="*/ 835272 h 1647825"/>
                <a:gd name="connsiteX48" fmla="*/ 752951 w 885825"/>
                <a:gd name="connsiteY48" fmla="*/ 830509 h 1647825"/>
                <a:gd name="connsiteX49" fmla="*/ 724376 w 885825"/>
                <a:gd name="connsiteY49" fmla="*/ 820032 h 1647825"/>
                <a:gd name="connsiteX50" fmla="*/ 653891 w 885825"/>
                <a:gd name="connsiteY50" fmla="*/ 728592 h 1647825"/>
                <a:gd name="connsiteX51" fmla="*/ 381476 w 885825"/>
                <a:gd name="connsiteY51" fmla="*/ 658107 h 1647825"/>
                <a:gd name="connsiteX52" fmla="*/ 384334 w 885825"/>
                <a:gd name="connsiteY52" fmla="*/ 635247 h 1647825"/>
                <a:gd name="connsiteX53" fmla="*/ 411004 w 885825"/>
                <a:gd name="connsiteY53" fmla="*/ 639057 h 1647825"/>
                <a:gd name="connsiteX54" fmla="*/ 541496 w 885825"/>
                <a:gd name="connsiteY54" fmla="*/ 717162 h 1647825"/>
                <a:gd name="connsiteX55" fmla="*/ 552926 w 885825"/>
                <a:gd name="connsiteY55" fmla="*/ 716209 h 1647825"/>
                <a:gd name="connsiteX56" fmla="*/ 693896 w 885825"/>
                <a:gd name="connsiteY56" fmla="*/ 638104 h 1647825"/>
                <a:gd name="connsiteX57" fmla="*/ 710089 w 885825"/>
                <a:gd name="connsiteY57" fmla="*/ 608577 h 1647825"/>
                <a:gd name="connsiteX58" fmla="*/ 710089 w 885825"/>
                <a:gd name="connsiteY58" fmla="*/ 475227 h 1647825"/>
                <a:gd name="connsiteX59" fmla="*/ 693896 w 885825"/>
                <a:gd name="connsiteY59" fmla="*/ 445699 h 1647825"/>
                <a:gd name="connsiteX60" fmla="*/ 551974 w 885825"/>
                <a:gd name="connsiteY60" fmla="*/ 370452 h 1647825"/>
                <a:gd name="connsiteX61" fmla="*/ 532924 w 885825"/>
                <a:gd name="connsiteY61" fmla="*/ 368547 h 1647825"/>
                <a:gd name="connsiteX62" fmla="*/ 397669 w 885825"/>
                <a:gd name="connsiteY62" fmla="*/ 301872 h 1647825"/>
                <a:gd name="connsiteX63" fmla="*/ 371951 w 885825"/>
                <a:gd name="connsiteY63" fmla="*/ 293299 h 1647825"/>
                <a:gd name="connsiteX64" fmla="*/ 180499 w 885825"/>
                <a:gd name="connsiteY64" fmla="*/ 376167 h 1647825"/>
                <a:gd name="connsiteX65" fmla="*/ 175736 w 885825"/>
                <a:gd name="connsiteY65" fmla="*/ 505707 h 1647825"/>
                <a:gd name="connsiteX66" fmla="*/ 181451 w 885825"/>
                <a:gd name="connsiteY66" fmla="*/ 532377 h 1647825"/>
                <a:gd name="connsiteX67" fmla="*/ 202406 w 885825"/>
                <a:gd name="connsiteY67" fmla="*/ 580954 h 1647825"/>
                <a:gd name="connsiteX68" fmla="*/ 217646 w 885825"/>
                <a:gd name="connsiteY68" fmla="*/ 581907 h 1647825"/>
                <a:gd name="connsiteX69" fmla="*/ 239554 w 885825"/>
                <a:gd name="connsiteY69" fmla="*/ 580002 h 1647825"/>
                <a:gd name="connsiteX70" fmla="*/ 260509 w 885825"/>
                <a:gd name="connsiteY70" fmla="*/ 575239 h 1647825"/>
                <a:gd name="connsiteX71" fmla="*/ 344329 w 885825"/>
                <a:gd name="connsiteY71" fmla="*/ 490467 h 1647825"/>
                <a:gd name="connsiteX72" fmla="*/ 351949 w 885825"/>
                <a:gd name="connsiteY72" fmla="*/ 465702 h 1647825"/>
                <a:gd name="connsiteX73" fmla="*/ 361474 w 885825"/>
                <a:gd name="connsiteY73" fmla="*/ 415219 h 1647825"/>
                <a:gd name="connsiteX74" fmla="*/ 390049 w 885825"/>
                <a:gd name="connsiteY74" fmla="*/ 424744 h 1647825"/>
                <a:gd name="connsiteX75" fmla="*/ 325279 w 885825"/>
                <a:gd name="connsiteY75" fmla="*/ 580954 h 1647825"/>
                <a:gd name="connsiteX76" fmla="*/ 301466 w 885825"/>
                <a:gd name="connsiteY76" fmla="*/ 597147 h 1647825"/>
                <a:gd name="connsiteX77" fmla="*/ 218599 w 885825"/>
                <a:gd name="connsiteY77" fmla="*/ 618102 h 1647825"/>
                <a:gd name="connsiteX78" fmla="*/ 145256 w 885825"/>
                <a:gd name="connsiteY78" fmla="*/ 600957 h 1647825"/>
                <a:gd name="connsiteX79" fmla="*/ 7144 w 885825"/>
                <a:gd name="connsiteY79" fmla="*/ 817174 h 1647825"/>
                <a:gd name="connsiteX80" fmla="*/ 164306 w 885825"/>
                <a:gd name="connsiteY80" fmla="*/ 1041964 h 1647825"/>
                <a:gd name="connsiteX81" fmla="*/ 174784 w 885825"/>
                <a:gd name="connsiteY81" fmla="*/ 1041964 h 1647825"/>
                <a:gd name="connsiteX82" fmla="*/ 346234 w 885825"/>
                <a:gd name="connsiteY82" fmla="*/ 870514 h 1647825"/>
                <a:gd name="connsiteX83" fmla="*/ 367189 w 885825"/>
                <a:gd name="connsiteY83" fmla="*/ 853369 h 1647825"/>
                <a:gd name="connsiteX84" fmla="*/ 382429 w 885825"/>
                <a:gd name="connsiteY84" fmla="*/ 871467 h 1647825"/>
                <a:gd name="connsiteX85" fmla="*/ 346234 w 885825"/>
                <a:gd name="connsiteY85" fmla="*/ 987672 h 1647825"/>
                <a:gd name="connsiteX86" fmla="*/ 350044 w 885825"/>
                <a:gd name="connsiteY86" fmla="*/ 1021009 h 1647825"/>
                <a:gd name="connsiteX87" fmla="*/ 360521 w 885825"/>
                <a:gd name="connsiteY87" fmla="*/ 1052442 h 1647825"/>
                <a:gd name="connsiteX88" fmla="*/ 451009 w 885825"/>
                <a:gd name="connsiteY88" fmla="*/ 1141024 h 1647825"/>
                <a:gd name="connsiteX89" fmla="*/ 482441 w 885825"/>
                <a:gd name="connsiteY89" fmla="*/ 1150549 h 1647825"/>
                <a:gd name="connsiteX90" fmla="*/ 516731 w 885825"/>
                <a:gd name="connsiteY90" fmla="*/ 1154359 h 1647825"/>
                <a:gd name="connsiteX91" fmla="*/ 688181 w 885825"/>
                <a:gd name="connsiteY91" fmla="*/ 982909 h 1647825"/>
                <a:gd name="connsiteX92" fmla="*/ 709136 w 885825"/>
                <a:gd name="connsiteY92" fmla="*/ 965764 h 1647825"/>
                <a:gd name="connsiteX93" fmla="*/ 724376 w 885825"/>
                <a:gd name="connsiteY93" fmla="*/ 983862 h 1647825"/>
                <a:gd name="connsiteX94" fmla="*/ 721519 w 885825"/>
                <a:gd name="connsiteY94" fmla="*/ 1017199 h 1647825"/>
                <a:gd name="connsiteX95" fmla="*/ 684371 w 885825"/>
                <a:gd name="connsiteY95" fmla="*/ 1105782 h 1647825"/>
                <a:gd name="connsiteX96" fmla="*/ 663416 w 885825"/>
                <a:gd name="connsiteY96" fmla="*/ 1129595 h 1647825"/>
                <a:gd name="connsiteX97" fmla="*/ 517684 w 885825"/>
                <a:gd name="connsiteY97" fmla="*/ 1189602 h 1647825"/>
                <a:gd name="connsiteX98" fmla="*/ 488156 w 885825"/>
                <a:gd name="connsiteY98" fmla="*/ 1187697 h 1647825"/>
                <a:gd name="connsiteX99" fmla="*/ 459581 w 885825"/>
                <a:gd name="connsiteY99" fmla="*/ 1181982 h 1647825"/>
                <a:gd name="connsiteX100" fmla="*/ 315754 w 885825"/>
                <a:gd name="connsiteY100" fmla="*/ 1023867 h 1647825"/>
                <a:gd name="connsiteX101" fmla="*/ 172879 w 885825"/>
                <a:gd name="connsiteY101" fmla="*/ 1185792 h 1647825"/>
                <a:gd name="connsiteX102" fmla="*/ 341471 w 885825"/>
                <a:gd name="connsiteY102" fmla="*/ 1345812 h 1647825"/>
                <a:gd name="connsiteX103" fmla="*/ 373856 w 885825"/>
                <a:gd name="connsiteY103" fmla="*/ 1348670 h 1647825"/>
                <a:gd name="connsiteX104" fmla="*/ 386239 w 885825"/>
                <a:gd name="connsiteY104" fmla="*/ 1348670 h 1647825"/>
                <a:gd name="connsiteX105" fmla="*/ 383381 w 885825"/>
                <a:gd name="connsiteY105" fmla="*/ 1369624 h 1647825"/>
                <a:gd name="connsiteX106" fmla="*/ 382429 w 885825"/>
                <a:gd name="connsiteY106" fmla="*/ 1391532 h 1647825"/>
                <a:gd name="connsiteX107" fmla="*/ 527209 w 885825"/>
                <a:gd name="connsiteY107" fmla="*/ 1625847 h 1647825"/>
                <a:gd name="connsiteX108" fmla="*/ 558641 w 885825"/>
                <a:gd name="connsiteY108" fmla="*/ 1636324 h 1647825"/>
                <a:gd name="connsiteX109" fmla="*/ 756761 w 885825"/>
                <a:gd name="connsiteY109" fmla="*/ 1596320 h 1647825"/>
                <a:gd name="connsiteX110" fmla="*/ 777716 w 885825"/>
                <a:gd name="connsiteY110" fmla="*/ 1584890 h 1647825"/>
                <a:gd name="connsiteX111" fmla="*/ 858679 w 885825"/>
                <a:gd name="connsiteY111" fmla="*/ 1491545 h 1647825"/>
                <a:gd name="connsiteX112" fmla="*/ 791051 w 885825"/>
                <a:gd name="connsiteY112" fmla="*/ 1321999 h 1647825"/>
                <a:gd name="connsiteX113" fmla="*/ 771049 w 885825"/>
                <a:gd name="connsiteY113" fmla="*/ 1318190 h 1647825"/>
                <a:gd name="connsiteX114" fmla="*/ 750094 w 885825"/>
                <a:gd name="connsiteY114" fmla="*/ 1317237 h 1647825"/>
                <a:gd name="connsiteX115" fmla="*/ 608171 w 885825"/>
                <a:gd name="connsiteY115" fmla="*/ 1392484 h 1647825"/>
                <a:gd name="connsiteX116" fmla="*/ 591979 w 885825"/>
                <a:gd name="connsiteY116" fmla="*/ 1422012 h 1647825"/>
                <a:gd name="connsiteX117" fmla="*/ 576739 w 885825"/>
                <a:gd name="connsiteY117" fmla="*/ 1497259 h 1647825"/>
                <a:gd name="connsiteX118" fmla="*/ 552926 w 885825"/>
                <a:gd name="connsiteY118" fmla="*/ 1501070 h 1647825"/>
                <a:gd name="connsiteX119" fmla="*/ 546259 w 885825"/>
                <a:gd name="connsiteY119" fmla="*/ 1447729 h 1647825"/>
                <a:gd name="connsiteX120" fmla="*/ 552926 w 885825"/>
                <a:gd name="connsiteY120" fmla="*/ 1422965 h 1647825"/>
                <a:gd name="connsiteX121" fmla="*/ 565309 w 885825"/>
                <a:gd name="connsiteY121" fmla="*/ 1393437 h 1647825"/>
                <a:gd name="connsiteX122" fmla="*/ 749141 w 885825"/>
                <a:gd name="connsiteY122" fmla="*/ 1281042 h 1647825"/>
                <a:gd name="connsiteX123" fmla="*/ 164306 w 885825"/>
                <a:gd name="connsiteY123" fmla="*/ 969574 h 1647825"/>
                <a:gd name="connsiteX124" fmla="*/ 140494 w 885825"/>
                <a:gd name="connsiteY124" fmla="*/ 968622 h 1647825"/>
                <a:gd name="connsiteX125" fmla="*/ 118586 w 885825"/>
                <a:gd name="connsiteY125" fmla="*/ 678109 h 1647825"/>
                <a:gd name="connsiteX126" fmla="*/ 133826 w 885825"/>
                <a:gd name="connsiteY126" fmla="*/ 661917 h 1647825"/>
                <a:gd name="connsiteX127" fmla="*/ 134779 w 885825"/>
                <a:gd name="connsiteY127" fmla="*/ 661917 h 1647825"/>
                <a:gd name="connsiteX128" fmla="*/ 153829 w 885825"/>
                <a:gd name="connsiteY128" fmla="*/ 691444 h 1647825"/>
                <a:gd name="connsiteX129" fmla="*/ 153829 w 885825"/>
                <a:gd name="connsiteY129" fmla="*/ 692397 h 1647825"/>
                <a:gd name="connsiteX130" fmla="*/ 146209 w 885825"/>
                <a:gd name="connsiteY130" fmla="*/ 700969 h 1647825"/>
                <a:gd name="connsiteX131" fmla="*/ 165259 w 885825"/>
                <a:gd name="connsiteY131" fmla="*/ 942904 h 1647825"/>
                <a:gd name="connsiteX132" fmla="*/ 164306 w 885825"/>
                <a:gd name="connsiteY132" fmla="*/ 969574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885825" h="1647825">
                  <a:moveTo>
                    <a:pt x="749141" y="1281042"/>
                  </a:moveTo>
                  <a:cubicBezTo>
                    <a:pt x="789146" y="1281042"/>
                    <a:pt x="827246" y="1292472"/>
                    <a:pt x="858679" y="1312474"/>
                  </a:cubicBezTo>
                  <a:cubicBezTo>
                    <a:pt x="858679" y="1312474"/>
                    <a:pt x="858679" y="1302949"/>
                    <a:pt x="858679" y="1287709"/>
                  </a:cubicBezTo>
                  <a:cubicBezTo>
                    <a:pt x="874871" y="1196270"/>
                    <a:pt x="875824" y="1101972"/>
                    <a:pt x="861536" y="1006722"/>
                  </a:cubicBezTo>
                  <a:cubicBezTo>
                    <a:pt x="859631" y="996244"/>
                    <a:pt x="857726" y="985767"/>
                    <a:pt x="855821" y="975289"/>
                  </a:cubicBezTo>
                  <a:cubicBezTo>
                    <a:pt x="847249" y="938142"/>
                    <a:pt x="828199" y="900042"/>
                    <a:pt x="791051" y="885754"/>
                  </a:cubicBezTo>
                  <a:cubicBezTo>
                    <a:pt x="784384" y="882897"/>
                    <a:pt x="777716" y="880992"/>
                    <a:pt x="770096" y="880039"/>
                  </a:cubicBezTo>
                  <a:cubicBezTo>
                    <a:pt x="762476" y="879087"/>
                    <a:pt x="753904" y="879087"/>
                    <a:pt x="745331" y="880039"/>
                  </a:cubicBezTo>
                  <a:cubicBezTo>
                    <a:pt x="736759" y="880992"/>
                    <a:pt x="727234" y="881944"/>
                    <a:pt x="718661" y="884802"/>
                  </a:cubicBezTo>
                  <a:cubicBezTo>
                    <a:pt x="651034" y="903852"/>
                    <a:pt x="611029" y="975289"/>
                    <a:pt x="630079" y="1042917"/>
                  </a:cubicBezTo>
                  <a:cubicBezTo>
                    <a:pt x="631984" y="1050537"/>
                    <a:pt x="627221" y="1059109"/>
                    <a:pt x="618649" y="1060062"/>
                  </a:cubicBezTo>
                  <a:cubicBezTo>
                    <a:pt x="611981" y="1061014"/>
                    <a:pt x="606266" y="1056252"/>
                    <a:pt x="604361" y="1049584"/>
                  </a:cubicBezTo>
                  <a:cubicBezTo>
                    <a:pt x="581501" y="967669"/>
                    <a:pt x="629126" y="881944"/>
                    <a:pt x="711041" y="859084"/>
                  </a:cubicBezTo>
                  <a:cubicBezTo>
                    <a:pt x="719614" y="856227"/>
                    <a:pt x="729139" y="855274"/>
                    <a:pt x="737711" y="854322"/>
                  </a:cubicBezTo>
                  <a:cubicBezTo>
                    <a:pt x="748189" y="854322"/>
                    <a:pt x="758666" y="855274"/>
                    <a:pt x="768191" y="857179"/>
                  </a:cubicBezTo>
                  <a:cubicBezTo>
                    <a:pt x="798671" y="853369"/>
                    <a:pt x="817721" y="891469"/>
                    <a:pt x="846296" y="891469"/>
                  </a:cubicBezTo>
                  <a:cubicBezTo>
                    <a:pt x="827246" y="834319"/>
                    <a:pt x="855821" y="767644"/>
                    <a:pt x="855821" y="707637"/>
                  </a:cubicBezTo>
                  <a:cubicBezTo>
                    <a:pt x="856774" y="699064"/>
                    <a:pt x="856774" y="690492"/>
                    <a:pt x="856774" y="681919"/>
                  </a:cubicBezTo>
                  <a:cubicBezTo>
                    <a:pt x="859631" y="671442"/>
                    <a:pt x="861536" y="660964"/>
                    <a:pt x="863441" y="650487"/>
                  </a:cubicBezTo>
                  <a:cubicBezTo>
                    <a:pt x="865346" y="640009"/>
                    <a:pt x="866299" y="629532"/>
                    <a:pt x="868204" y="619054"/>
                  </a:cubicBezTo>
                  <a:cubicBezTo>
                    <a:pt x="893921" y="510469"/>
                    <a:pt x="865346" y="415219"/>
                    <a:pt x="856774" y="311397"/>
                  </a:cubicBezTo>
                  <a:cubicBezTo>
                    <a:pt x="856774" y="300919"/>
                    <a:pt x="856774" y="290442"/>
                    <a:pt x="856774" y="280917"/>
                  </a:cubicBezTo>
                  <a:cubicBezTo>
                    <a:pt x="856774" y="243769"/>
                    <a:pt x="856774" y="220909"/>
                    <a:pt x="856774" y="220909"/>
                  </a:cubicBezTo>
                  <a:lnTo>
                    <a:pt x="854869" y="221862"/>
                  </a:lnTo>
                  <a:cubicBezTo>
                    <a:pt x="848201" y="162807"/>
                    <a:pt x="819626" y="109467"/>
                    <a:pt x="776764" y="71367"/>
                  </a:cubicBezTo>
                  <a:cubicBezTo>
                    <a:pt x="768191" y="63747"/>
                    <a:pt x="759619" y="57079"/>
                    <a:pt x="750094" y="50412"/>
                  </a:cubicBezTo>
                  <a:cubicBezTo>
                    <a:pt x="721519" y="31362"/>
                    <a:pt x="690086" y="18027"/>
                    <a:pt x="656749" y="12312"/>
                  </a:cubicBezTo>
                  <a:cubicBezTo>
                    <a:pt x="645319" y="10407"/>
                    <a:pt x="634841" y="9454"/>
                    <a:pt x="623411" y="8502"/>
                  </a:cubicBezTo>
                  <a:cubicBezTo>
                    <a:pt x="502444" y="-4833"/>
                    <a:pt x="359569" y="80892"/>
                    <a:pt x="391954" y="227577"/>
                  </a:cubicBezTo>
                  <a:cubicBezTo>
                    <a:pt x="395764" y="236149"/>
                    <a:pt x="399574" y="244722"/>
                    <a:pt x="405289" y="253294"/>
                  </a:cubicBezTo>
                  <a:cubicBezTo>
                    <a:pt x="427196" y="290442"/>
                    <a:pt x="474821" y="328542"/>
                    <a:pt x="520541" y="332352"/>
                  </a:cubicBezTo>
                  <a:cubicBezTo>
                    <a:pt x="530066" y="334257"/>
                    <a:pt x="540544" y="335209"/>
                    <a:pt x="551021" y="335209"/>
                  </a:cubicBezTo>
                  <a:cubicBezTo>
                    <a:pt x="633889" y="335209"/>
                    <a:pt x="702469" y="276154"/>
                    <a:pt x="718661" y="198049"/>
                  </a:cubicBezTo>
                  <a:cubicBezTo>
                    <a:pt x="720566" y="186619"/>
                    <a:pt x="722471" y="175189"/>
                    <a:pt x="722471" y="163759"/>
                  </a:cubicBezTo>
                  <a:cubicBezTo>
                    <a:pt x="722471" y="153282"/>
                    <a:pt x="731996" y="144709"/>
                    <a:pt x="743426" y="146614"/>
                  </a:cubicBezTo>
                  <a:cubicBezTo>
                    <a:pt x="751999" y="147567"/>
                    <a:pt x="758666" y="156139"/>
                    <a:pt x="758666" y="164712"/>
                  </a:cubicBezTo>
                  <a:cubicBezTo>
                    <a:pt x="758666" y="248532"/>
                    <a:pt x="708184" y="320922"/>
                    <a:pt x="635794" y="353307"/>
                  </a:cubicBezTo>
                  <a:cubicBezTo>
                    <a:pt x="664369" y="365689"/>
                    <a:pt x="689134" y="384739"/>
                    <a:pt x="708184" y="407599"/>
                  </a:cubicBezTo>
                  <a:cubicBezTo>
                    <a:pt x="714851" y="415219"/>
                    <a:pt x="720566" y="423792"/>
                    <a:pt x="726281" y="432364"/>
                  </a:cubicBezTo>
                  <a:cubicBezTo>
                    <a:pt x="771049" y="473322"/>
                    <a:pt x="761524" y="530472"/>
                    <a:pt x="757714" y="584764"/>
                  </a:cubicBezTo>
                  <a:cubicBezTo>
                    <a:pt x="755809" y="593337"/>
                    <a:pt x="753904" y="602862"/>
                    <a:pt x="751046" y="611434"/>
                  </a:cubicBezTo>
                  <a:cubicBezTo>
                    <a:pt x="748189" y="620007"/>
                    <a:pt x="745331" y="628579"/>
                    <a:pt x="741521" y="637152"/>
                  </a:cubicBezTo>
                  <a:cubicBezTo>
                    <a:pt x="737711" y="645724"/>
                    <a:pt x="732949" y="654297"/>
                    <a:pt x="727234" y="661917"/>
                  </a:cubicBezTo>
                  <a:cubicBezTo>
                    <a:pt x="716756" y="678109"/>
                    <a:pt x="703421" y="693349"/>
                    <a:pt x="687229" y="706684"/>
                  </a:cubicBezTo>
                  <a:cubicBezTo>
                    <a:pt x="689134" y="740974"/>
                    <a:pt x="709136" y="771454"/>
                    <a:pt x="737711" y="786694"/>
                  </a:cubicBezTo>
                  <a:cubicBezTo>
                    <a:pt x="744379" y="790504"/>
                    <a:pt x="752951" y="794314"/>
                    <a:pt x="760571" y="796219"/>
                  </a:cubicBezTo>
                  <a:cubicBezTo>
                    <a:pt x="771049" y="791457"/>
                    <a:pt x="780574" y="794314"/>
                    <a:pt x="788194" y="799077"/>
                  </a:cubicBezTo>
                  <a:cubicBezTo>
                    <a:pt x="810101" y="816222"/>
                    <a:pt x="800576" y="825747"/>
                    <a:pt x="783431" y="835272"/>
                  </a:cubicBezTo>
                  <a:cubicBezTo>
                    <a:pt x="773906" y="838129"/>
                    <a:pt x="762476" y="837177"/>
                    <a:pt x="752951" y="830509"/>
                  </a:cubicBezTo>
                  <a:cubicBezTo>
                    <a:pt x="743426" y="827652"/>
                    <a:pt x="733901" y="824794"/>
                    <a:pt x="724376" y="820032"/>
                  </a:cubicBezTo>
                  <a:cubicBezTo>
                    <a:pt x="689134" y="801934"/>
                    <a:pt x="662464" y="768597"/>
                    <a:pt x="653891" y="728592"/>
                  </a:cubicBezTo>
                  <a:cubicBezTo>
                    <a:pt x="559594" y="780027"/>
                    <a:pt x="439579" y="750499"/>
                    <a:pt x="381476" y="658107"/>
                  </a:cubicBezTo>
                  <a:cubicBezTo>
                    <a:pt x="376714" y="650487"/>
                    <a:pt x="377666" y="640962"/>
                    <a:pt x="384334" y="635247"/>
                  </a:cubicBezTo>
                  <a:cubicBezTo>
                    <a:pt x="392906" y="627627"/>
                    <a:pt x="405289" y="629532"/>
                    <a:pt x="411004" y="639057"/>
                  </a:cubicBezTo>
                  <a:cubicBezTo>
                    <a:pt x="440531" y="685729"/>
                    <a:pt x="490061" y="713352"/>
                    <a:pt x="541496" y="717162"/>
                  </a:cubicBezTo>
                  <a:cubicBezTo>
                    <a:pt x="545306" y="715257"/>
                    <a:pt x="548164" y="716209"/>
                    <a:pt x="552926" y="716209"/>
                  </a:cubicBezTo>
                  <a:cubicBezTo>
                    <a:pt x="611981" y="716209"/>
                    <a:pt x="663416" y="684777"/>
                    <a:pt x="693896" y="638104"/>
                  </a:cubicBezTo>
                  <a:cubicBezTo>
                    <a:pt x="699611" y="628579"/>
                    <a:pt x="705326" y="619054"/>
                    <a:pt x="710089" y="608577"/>
                  </a:cubicBezTo>
                  <a:cubicBezTo>
                    <a:pt x="732949" y="557142"/>
                    <a:pt x="723424" y="519042"/>
                    <a:pt x="710089" y="475227"/>
                  </a:cubicBezTo>
                  <a:cubicBezTo>
                    <a:pt x="705326" y="464749"/>
                    <a:pt x="700564" y="455224"/>
                    <a:pt x="693896" y="445699"/>
                  </a:cubicBezTo>
                  <a:cubicBezTo>
                    <a:pt x="663416" y="399979"/>
                    <a:pt x="611029" y="370452"/>
                    <a:pt x="551974" y="370452"/>
                  </a:cubicBezTo>
                  <a:cubicBezTo>
                    <a:pt x="546259" y="370452"/>
                    <a:pt x="539591" y="369499"/>
                    <a:pt x="532924" y="368547"/>
                  </a:cubicBezTo>
                  <a:cubicBezTo>
                    <a:pt x="485299" y="347592"/>
                    <a:pt x="440531" y="319017"/>
                    <a:pt x="397669" y="301872"/>
                  </a:cubicBezTo>
                  <a:cubicBezTo>
                    <a:pt x="389096" y="298062"/>
                    <a:pt x="380524" y="295204"/>
                    <a:pt x="371951" y="293299"/>
                  </a:cubicBezTo>
                  <a:cubicBezTo>
                    <a:pt x="294799" y="280917"/>
                    <a:pt x="209074" y="299967"/>
                    <a:pt x="180499" y="376167"/>
                  </a:cubicBezTo>
                  <a:cubicBezTo>
                    <a:pt x="170974" y="423792"/>
                    <a:pt x="161449" y="461892"/>
                    <a:pt x="175736" y="505707"/>
                  </a:cubicBezTo>
                  <a:cubicBezTo>
                    <a:pt x="177641" y="515232"/>
                    <a:pt x="179546" y="523804"/>
                    <a:pt x="181451" y="532377"/>
                  </a:cubicBezTo>
                  <a:cubicBezTo>
                    <a:pt x="186214" y="549522"/>
                    <a:pt x="193834" y="565714"/>
                    <a:pt x="202406" y="580954"/>
                  </a:cubicBezTo>
                  <a:cubicBezTo>
                    <a:pt x="207169" y="581907"/>
                    <a:pt x="211931" y="581907"/>
                    <a:pt x="217646" y="581907"/>
                  </a:cubicBezTo>
                  <a:cubicBezTo>
                    <a:pt x="225266" y="581907"/>
                    <a:pt x="231934" y="580954"/>
                    <a:pt x="239554" y="580002"/>
                  </a:cubicBezTo>
                  <a:cubicBezTo>
                    <a:pt x="247174" y="579049"/>
                    <a:pt x="253841" y="577144"/>
                    <a:pt x="260509" y="575239"/>
                  </a:cubicBezTo>
                  <a:cubicBezTo>
                    <a:pt x="305276" y="563809"/>
                    <a:pt x="330041" y="530472"/>
                    <a:pt x="344329" y="490467"/>
                  </a:cubicBezTo>
                  <a:cubicBezTo>
                    <a:pt x="347186" y="482847"/>
                    <a:pt x="350044" y="474274"/>
                    <a:pt x="351949" y="465702"/>
                  </a:cubicBezTo>
                  <a:cubicBezTo>
                    <a:pt x="361474" y="443794"/>
                    <a:pt x="361474" y="434269"/>
                    <a:pt x="361474" y="415219"/>
                  </a:cubicBezTo>
                  <a:cubicBezTo>
                    <a:pt x="370999" y="415219"/>
                    <a:pt x="390049" y="415219"/>
                    <a:pt x="390049" y="424744"/>
                  </a:cubicBezTo>
                  <a:cubicBezTo>
                    <a:pt x="399574" y="481894"/>
                    <a:pt x="361474" y="539044"/>
                    <a:pt x="325279" y="580954"/>
                  </a:cubicBezTo>
                  <a:cubicBezTo>
                    <a:pt x="317659" y="587622"/>
                    <a:pt x="310039" y="592384"/>
                    <a:pt x="301466" y="597147"/>
                  </a:cubicBezTo>
                  <a:cubicBezTo>
                    <a:pt x="276701" y="610482"/>
                    <a:pt x="248126" y="618102"/>
                    <a:pt x="218599" y="618102"/>
                  </a:cubicBezTo>
                  <a:cubicBezTo>
                    <a:pt x="191929" y="618102"/>
                    <a:pt x="168116" y="611434"/>
                    <a:pt x="145256" y="600957"/>
                  </a:cubicBezTo>
                  <a:cubicBezTo>
                    <a:pt x="64294" y="638104"/>
                    <a:pt x="7144" y="720972"/>
                    <a:pt x="7144" y="817174"/>
                  </a:cubicBezTo>
                  <a:cubicBezTo>
                    <a:pt x="7144" y="920044"/>
                    <a:pt x="72866" y="1008627"/>
                    <a:pt x="164306" y="1041964"/>
                  </a:cubicBezTo>
                  <a:cubicBezTo>
                    <a:pt x="168116" y="1041964"/>
                    <a:pt x="170974" y="1041964"/>
                    <a:pt x="174784" y="1041964"/>
                  </a:cubicBezTo>
                  <a:cubicBezTo>
                    <a:pt x="269081" y="1041964"/>
                    <a:pt x="346234" y="964812"/>
                    <a:pt x="346234" y="870514"/>
                  </a:cubicBezTo>
                  <a:cubicBezTo>
                    <a:pt x="346234" y="860037"/>
                    <a:pt x="355759" y="851464"/>
                    <a:pt x="367189" y="853369"/>
                  </a:cubicBezTo>
                  <a:cubicBezTo>
                    <a:pt x="375761" y="854322"/>
                    <a:pt x="382429" y="862894"/>
                    <a:pt x="382429" y="871467"/>
                  </a:cubicBezTo>
                  <a:cubicBezTo>
                    <a:pt x="382429" y="914329"/>
                    <a:pt x="369094" y="954334"/>
                    <a:pt x="346234" y="987672"/>
                  </a:cubicBezTo>
                  <a:cubicBezTo>
                    <a:pt x="346234" y="999102"/>
                    <a:pt x="348139" y="1010532"/>
                    <a:pt x="350044" y="1021009"/>
                  </a:cubicBezTo>
                  <a:cubicBezTo>
                    <a:pt x="352901" y="1031487"/>
                    <a:pt x="355759" y="1041964"/>
                    <a:pt x="360521" y="1052442"/>
                  </a:cubicBezTo>
                  <a:cubicBezTo>
                    <a:pt x="372904" y="1100067"/>
                    <a:pt x="401479" y="1128642"/>
                    <a:pt x="451009" y="1141024"/>
                  </a:cubicBezTo>
                  <a:cubicBezTo>
                    <a:pt x="461486" y="1144834"/>
                    <a:pt x="471964" y="1148645"/>
                    <a:pt x="482441" y="1150549"/>
                  </a:cubicBezTo>
                  <a:cubicBezTo>
                    <a:pt x="493871" y="1152454"/>
                    <a:pt x="504349" y="1154359"/>
                    <a:pt x="516731" y="1154359"/>
                  </a:cubicBezTo>
                  <a:cubicBezTo>
                    <a:pt x="611029" y="1154359"/>
                    <a:pt x="688181" y="1077207"/>
                    <a:pt x="688181" y="982909"/>
                  </a:cubicBezTo>
                  <a:cubicBezTo>
                    <a:pt x="688181" y="972432"/>
                    <a:pt x="697706" y="963859"/>
                    <a:pt x="709136" y="965764"/>
                  </a:cubicBezTo>
                  <a:cubicBezTo>
                    <a:pt x="717709" y="966717"/>
                    <a:pt x="724376" y="975289"/>
                    <a:pt x="724376" y="983862"/>
                  </a:cubicBezTo>
                  <a:cubicBezTo>
                    <a:pt x="724376" y="995292"/>
                    <a:pt x="723424" y="1006722"/>
                    <a:pt x="721519" y="1017199"/>
                  </a:cubicBezTo>
                  <a:cubicBezTo>
                    <a:pt x="725329" y="1052442"/>
                    <a:pt x="696754" y="1071492"/>
                    <a:pt x="684371" y="1105782"/>
                  </a:cubicBezTo>
                  <a:cubicBezTo>
                    <a:pt x="677704" y="1114354"/>
                    <a:pt x="671036" y="1121974"/>
                    <a:pt x="663416" y="1129595"/>
                  </a:cubicBezTo>
                  <a:cubicBezTo>
                    <a:pt x="626269" y="1166742"/>
                    <a:pt x="574834" y="1189602"/>
                    <a:pt x="517684" y="1189602"/>
                  </a:cubicBezTo>
                  <a:cubicBezTo>
                    <a:pt x="507206" y="1189602"/>
                    <a:pt x="497681" y="1188649"/>
                    <a:pt x="488156" y="1187697"/>
                  </a:cubicBezTo>
                  <a:cubicBezTo>
                    <a:pt x="478631" y="1186745"/>
                    <a:pt x="469106" y="1183887"/>
                    <a:pt x="459581" y="1181982"/>
                  </a:cubicBezTo>
                  <a:cubicBezTo>
                    <a:pt x="382429" y="1166742"/>
                    <a:pt x="334804" y="1100067"/>
                    <a:pt x="315754" y="1023867"/>
                  </a:cubicBezTo>
                  <a:cubicBezTo>
                    <a:pt x="249079" y="1071492"/>
                    <a:pt x="153829" y="1071492"/>
                    <a:pt x="172879" y="1185792"/>
                  </a:cubicBezTo>
                  <a:cubicBezTo>
                    <a:pt x="191929" y="1271517"/>
                    <a:pt x="258604" y="1338192"/>
                    <a:pt x="341471" y="1345812"/>
                  </a:cubicBezTo>
                  <a:cubicBezTo>
                    <a:pt x="351949" y="1347717"/>
                    <a:pt x="362426" y="1348670"/>
                    <a:pt x="373856" y="1348670"/>
                  </a:cubicBezTo>
                  <a:cubicBezTo>
                    <a:pt x="377666" y="1348670"/>
                    <a:pt x="381476" y="1348670"/>
                    <a:pt x="386239" y="1348670"/>
                  </a:cubicBezTo>
                  <a:cubicBezTo>
                    <a:pt x="385286" y="1355337"/>
                    <a:pt x="384334" y="1362957"/>
                    <a:pt x="383381" y="1369624"/>
                  </a:cubicBezTo>
                  <a:cubicBezTo>
                    <a:pt x="382429" y="1376292"/>
                    <a:pt x="382429" y="1383912"/>
                    <a:pt x="382429" y="1391532"/>
                  </a:cubicBezTo>
                  <a:cubicBezTo>
                    <a:pt x="373856" y="1500117"/>
                    <a:pt x="421481" y="1595367"/>
                    <a:pt x="527209" y="1625847"/>
                  </a:cubicBezTo>
                  <a:cubicBezTo>
                    <a:pt x="537686" y="1629657"/>
                    <a:pt x="548164" y="1633467"/>
                    <a:pt x="558641" y="1636324"/>
                  </a:cubicBezTo>
                  <a:cubicBezTo>
                    <a:pt x="623411" y="1652517"/>
                    <a:pt x="698659" y="1636324"/>
                    <a:pt x="756761" y="1596320"/>
                  </a:cubicBezTo>
                  <a:cubicBezTo>
                    <a:pt x="764381" y="1592509"/>
                    <a:pt x="771049" y="1588699"/>
                    <a:pt x="777716" y="1584890"/>
                  </a:cubicBezTo>
                  <a:cubicBezTo>
                    <a:pt x="812006" y="1563934"/>
                    <a:pt x="841534" y="1533454"/>
                    <a:pt x="858679" y="1491545"/>
                  </a:cubicBezTo>
                  <a:cubicBezTo>
                    <a:pt x="887254" y="1424870"/>
                    <a:pt x="877729" y="1339145"/>
                    <a:pt x="791051" y="1321999"/>
                  </a:cubicBezTo>
                  <a:cubicBezTo>
                    <a:pt x="784384" y="1320095"/>
                    <a:pt x="777716" y="1319142"/>
                    <a:pt x="771049" y="1318190"/>
                  </a:cubicBezTo>
                  <a:cubicBezTo>
                    <a:pt x="764381" y="1317237"/>
                    <a:pt x="757714" y="1317237"/>
                    <a:pt x="750094" y="1317237"/>
                  </a:cubicBezTo>
                  <a:cubicBezTo>
                    <a:pt x="691039" y="1317237"/>
                    <a:pt x="638651" y="1347717"/>
                    <a:pt x="608171" y="1392484"/>
                  </a:cubicBezTo>
                  <a:cubicBezTo>
                    <a:pt x="602456" y="1402009"/>
                    <a:pt x="596741" y="1411534"/>
                    <a:pt x="591979" y="1422012"/>
                  </a:cubicBezTo>
                  <a:cubicBezTo>
                    <a:pt x="577691" y="1445824"/>
                    <a:pt x="590074" y="1483924"/>
                    <a:pt x="576739" y="1497259"/>
                  </a:cubicBezTo>
                  <a:cubicBezTo>
                    <a:pt x="571976" y="1502022"/>
                    <a:pt x="565309" y="1503927"/>
                    <a:pt x="552926" y="1501070"/>
                  </a:cubicBezTo>
                  <a:cubicBezTo>
                    <a:pt x="543401" y="1482020"/>
                    <a:pt x="543401" y="1462970"/>
                    <a:pt x="546259" y="1447729"/>
                  </a:cubicBezTo>
                  <a:cubicBezTo>
                    <a:pt x="548164" y="1439157"/>
                    <a:pt x="551021" y="1430584"/>
                    <a:pt x="552926" y="1422965"/>
                  </a:cubicBezTo>
                  <a:cubicBezTo>
                    <a:pt x="556736" y="1412487"/>
                    <a:pt x="560546" y="1402962"/>
                    <a:pt x="565309" y="1393437"/>
                  </a:cubicBezTo>
                  <a:cubicBezTo>
                    <a:pt x="600551" y="1326762"/>
                    <a:pt x="669131" y="1281042"/>
                    <a:pt x="749141" y="1281042"/>
                  </a:cubicBezTo>
                  <a:close/>
                  <a:moveTo>
                    <a:pt x="164306" y="969574"/>
                  </a:moveTo>
                  <a:cubicBezTo>
                    <a:pt x="157639" y="975289"/>
                    <a:pt x="147161" y="975289"/>
                    <a:pt x="140494" y="968622"/>
                  </a:cubicBezTo>
                  <a:cubicBezTo>
                    <a:pt x="54769" y="894327"/>
                    <a:pt x="45244" y="763834"/>
                    <a:pt x="118586" y="678109"/>
                  </a:cubicBezTo>
                  <a:cubicBezTo>
                    <a:pt x="123349" y="672394"/>
                    <a:pt x="129064" y="667632"/>
                    <a:pt x="133826" y="661917"/>
                  </a:cubicBezTo>
                  <a:cubicBezTo>
                    <a:pt x="133826" y="661917"/>
                    <a:pt x="134779" y="661917"/>
                    <a:pt x="134779" y="661917"/>
                  </a:cubicBezTo>
                  <a:lnTo>
                    <a:pt x="153829" y="691444"/>
                  </a:lnTo>
                  <a:cubicBezTo>
                    <a:pt x="153829" y="691444"/>
                    <a:pt x="153829" y="691444"/>
                    <a:pt x="153829" y="692397"/>
                  </a:cubicBezTo>
                  <a:cubicBezTo>
                    <a:pt x="150971" y="695254"/>
                    <a:pt x="148114" y="698112"/>
                    <a:pt x="146209" y="700969"/>
                  </a:cubicBezTo>
                  <a:cubicBezTo>
                    <a:pt x="84296" y="772407"/>
                    <a:pt x="92869" y="880992"/>
                    <a:pt x="165259" y="942904"/>
                  </a:cubicBezTo>
                  <a:cubicBezTo>
                    <a:pt x="172879" y="949572"/>
                    <a:pt x="172879" y="961954"/>
                    <a:pt x="164306" y="96957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Freeform: Shape 31">
              <a:extLst>
                <a:ext uri="{FF2B5EF4-FFF2-40B4-BE49-F238E27FC236}">
                  <a16:creationId xmlns:a16="http://schemas.microsoft.com/office/drawing/2014/main" id="{CBC19B1B-4696-4CA8-802C-29F44742B21B}"/>
                </a:ext>
              </a:extLst>
            </p:cNvPr>
            <p:cNvSpPr/>
            <p:nvPr/>
          </p:nvSpPr>
          <p:spPr>
            <a:xfrm>
              <a:off x="8319409" y="2396187"/>
              <a:ext cx="885825" cy="1647825"/>
            </a:xfrm>
            <a:custGeom>
              <a:avLst/>
              <a:gdLst>
                <a:gd name="connsiteX0" fmla="*/ 320891 w 885825"/>
                <a:gd name="connsiteY0" fmla="*/ 1394389 h 1647825"/>
                <a:gd name="connsiteX1" fmla="*/ 333274 w 885825"/>
                <a:gd name="connsiteY1" fmla="*/ 1423917 h 1647825"/>
                <a:gd name="connsiteX2" fmla="*/ 339941 w 885825"/>
                <a:gd name="connsiteY2" fmla="*/ 1448682 h 1647825"/>
                <a:gd name="connsiteX3" fmla="*/ 333274 w 885825"/>
                <a:gd name="connsiteY3" fmla="*/ 1502022 h 1647825"/>
                <a:gd name="connsiteX4" fmla="*/ 309461 w 885825"/>
                <a:gd name="connsiteY4" fmla="*/ 1498212 h 1647825"/>
                <a:gd name="connsiteX5" fmla="*/ 294221 w 885825"/>
                <a:gd name="connsiteY5" fmla="*/ 1422964 h 1647825"/>
                <a:gd name="connsiteX6" fmla="*/ 278029 w 885825"/>
                <a:gd name="connsiteY6" fmla="*/ 1393437 h 1647825"/>
                <a:gd name="connsiteX7" fmla="*/ 136106 w 885825"/>
                <a:gd name="connsiteY7" fmla="*/ 1318189 h 1647825"/>
                <a:gd name="connsiteX8" fmla="*/ 115151 w 885825"/>
                <a:gd name="connsiteY8" fmla="*/ 1319142 h 1647825"/>
                <a:gd name="connsiteX9" fmla="*/ 95149 w 885825"/>
                <a:gd name="connsiteY9" fmla="*/ 1322952 h 1647825"/>
                <a:gd name="connsiteX10" fmla="*/ 27521 w 885825"/>
                <a:gd name="connsiteY10" fmla="*/ 1492497 h 1647825"/>
                <a:gd name="connsiteX11" fmla="*/ 108484 w 885825"/>
                <a:gd name="connsiteY11" fmla="*/ 1585842 h 1647825"/>
                <a:gd name="connsiteX12" fmla="*/ 129439 w 885825"/>
                <a:gd name="connsiteY12" fmla="*/ 1597272 h 1647825"/>
                <a:gd name="connsiteX13" fmla="*/ 327559 w 885825"/>
                <a:gd name="connsiteY13" fmla="*/ 1637277 h 1647825"/>
                <a:gd name="connsiteX14" fmla="*/ 358991 w 885825"/>
                <a:gd name="connsiteY14" fmla="*/ 1626800 h 1647825"/>
                <a:gd name="connsiteX15" fmla="*/ 503771 w 885825"/>
                <a:gd name="connsiteY15" fmla="*/ 1392484 h 1647825"/>
                <a:gd name="connsiteX16" fmla="*/ 502819 w 885825"/>
                <a:gd name="connsiteY16" fmla="*/ 1370577 h 1647825"/>
                <a:gd name="connsiteX17" fmla="*/ 499961 w 885825"/>
                <a:gd name="connsiteY17" fmla="*/ 1349622 h 1647825"/>
                <a:gd name="connsiteX18" fmla="*/ 512344 w 885825"/>
                <a:gd name="connsiteY18" fmla="*/ 1349622 h 1647825"/>
                <a:gd name="connsiteX19" fmla="*/ 544729 w 885825"/>
                <a:gd name="connsiteY19" fmla="*/ 1346764 h 1647825"/>
                <a:gd name="connsiteX20" fmla="*/ 713321 w 885825"/>
                <a:gd name="connsiteY20" fmla="*/ 1186744 h 1647825"/>
                <a:gd name="connsiteX21" fmla="*/ 570446 w 885825"/>
                <a:gd name="connsiteY21" fmla="*/ 1024819 h 1647825"/>
                <a:gd name="connsiteX22" fmla="*/ 426619 w 885825"/>
                <a:gd name="connsiteY22" fmla="*/ 1182934 h 1647825"/>
                <a:gd name="connsiteX23" fmla="*/ 398044 w 885825"/>
                <a:gd name="connsiteY23" fmla="*/ 1188650 h 1647825"/>
                <a:gd name="connsiteX24" fmla="*/ 368516 w 885825"/>
                <a:gd name="connsiteY24" fmla="*/ 1190554 h 1647825"/>
                <a:gd name="connsiteX25" fmla="*/ 222784 w 885825"/>
                <a:gd name="connsiteY25" fmla="*/ 1130547 h 1647825"/>
                <a:gd name="connsiteX26" fmla="*/ 201829 w 885825"/>
                <a:gd name="connsiteY26" fmla="*/ 1106734 h 1647825"/>
                <a:gd name="connsiteX27" fmla="*/ 164681 w 885825"/>
                <a:gd name="connsiteY27" fmla="*/ 1018152 h 1647825"/>
                <a:gd name="connsiteX28" fmla="*/ 161824 w 885825"/>
                <a:gd name="connsiteY28" fmla="*/ 984814 h 1647825"/>
                <a:gd name="connsiteX29" fmla="*/ 177064 w 885825"/>
                <a:gd name="connsiteY29" fmla="*/ 966717 h 1647825"/>
                <a:gd name="connsiteX30" fmla="*/ 198019 w 885825"/>
                <a:gd name="connsiteY30" fmla="*/ 983862 h 1647825"/>
                <a:gd name="connsiteX31" fmla="*/ 369469 w 885825"/>
                <a:gd name="connsiteY31" fmla="*/ 1155312 h 1647825"/>
                <a:gd name="connsiteX32" fmla="*/ 403759 w 885825"/>
                <a:gd name="connsiteY32" fmla="*/ 1151502 h 1647825"/>
                <a:gd name="connsiteX33" fmla="*/ 435191 w 885825"/>
                <a:gd name="connsiteY33" fmla="*/ 1141977 h 1647825"/>
                <a:gd name="connsiteX34" fmla="*/ 525679 w 885825"/>
                <a:gd name="connsiteY34" fmla="*/ 1053394 h 1647825"/>
                <a:gd name="connsiteX35" fmla="*/ 536156 w 885825"/>
                <a:gd name="connsiteY35" fmla="*/ 1021962 h 1647825"/>
                <a:gd name="connsiteX36" fmla="*/ 539966 w 885825"/>
                <a:gd name="connsiteY36" fmla="*/ 988624 h 1647825"/>
                <a:gd name="connsiteX37" fmla="*/ 503771 w 885825"/>
                <a:gd name="connsiteY37" fmla="*/ 872419 h 1647825"/>
                <a:gd name="connsiteX38" fmla="*/ 519011 w 885825"/>
                <a:gd name="connsiteY38" fmla="*/ 854322 h 1647825"/>
                <a:gd name="connsiteX39" fmla="*/ 539966 w 885825"/>
                <a:gd name="connsiteY39" fmla="*/ 871467 h 1647825"/>
                <a:gd name="connsiteX40" fmla="*/ 711416 w 885825"/>
                <a:gd name="connsiteY40" fmla="*/ 1042917 h 1647825"/>
                <a:gd name="connsiteX41" fmla="*/ 721894 w 885825"/>
                <a:gd name="connsiteY41" fmla="*/ 1042917 h 1647825"/>
                <a:gd name="connsiteX42" fmla="*/ 879056 w 885825"/>
                <a:gd name="connsiteY42" fmla="*/ 818127 h 1647825"/>
                <a:gd name="connsiteX43" fmla="*/ 739991 w 885825"/>
                <a:gd name="connsiteY43" fmla="*/ 600957 h 1647825"/>
                <a:gd name="connsiteX44" fmla="*/ 666649 w 885825"/>
                <a:gd name="connsiteY44" fmla="*/ 618102 h 1647825"/>
                <a:gd name="connsiteX45" fmla="*/ 583781 w 885825"/>
                <a:gd name="connsiteY45" fmla="*/ 597147 h 1647825"/>
                <a:gd name="connsiteX46" fmla="*/ 559969 w 885825"/>
                <a:gd name="connsiteY46" fmla="*/ 580954 h 1647825"/>
                <a:gd name="connsiteX47" fmla="*/ 495199 w 885825"/>
                <a:gd name="connsiteY47" fmla="*/ 424744 h 1647825"/>
                <a:gd name="connsiteX48" fmla="*/ 523774 w 885825"/>
                <a:gd name="connsiteY48" fmla="*/ 415219 h 1647825"/>
                <a:gd name="connsiteX49" fmla="*/ 533299 w 885825"/>
                <a:gd name="connsiteY49" fmla="*/ 465702 h 1647825"/>
                <a:gd name="connsiteX50" fmla="*/ 540919 w 885825"/>
                <a:gd name="connsiteY50" fmla="*/ 490467 h 1647825"/>
                <a:gd name="connsiteX51" fmla="*/ 624739 w 885825"/>
                <a:gd name="connsiteY51" fmla="*/ 575239 h 1647825"/>
                <a:gd name="connsiteX52" fmla="*/ 645694 w 885825"/>
                <a:gd name="connsiteY52" fmla="*/ 580002 h 1647825"/>
                <a:gd name="connsiteX53" fmla="*/ 667601 w 885825"/>
                <a:gd name="connsiteY53" fmla="*/ 581907 h 1647825"/>
                <a:gd name="connsiteX54" fmla="*/ 682841 w 885825"/>
                <a:gd name="connsiteY54" fmla="*/ 580954 h 1647825"/>
                <a:gd name="connsiteX55" fmla="*/ 703796 w 885825"/>
                <a:gd name="connsiteY55" fmla="*/ 532377 h 1647825"/>
                <a:gd name="connsiteX56" fmla="*/ 709511 w 885825"/>
                <a:gd name="connsiteY56" fmla="*/ 505707 h 1647825"/>
                <a:gd name="connsiteX57" fmla="*/ 704749 w 885825"/>
                <a:gd name="connsiteY57" fmla="*/ 376167 h 1647825"/>
                <a:gd name="connsiteX58" fmla="*/ 513296 w 885825"/>
                <a:gd name="connsiteY58" fmla="*/ 293299 h 1647825"/>
                <a:gd name="connsiteX59" fmla="*/ 487579 w 885825"/>
                <a:gd name="connsiteY59" fmla="*/ 301872 h 1647825"/>
                <a:gd name="connsiteX60" fmla="*/ 352324 w 885825"/>
                <a:gd name="connsiteY60" fmla="*/ 368547 h 1647825"/>
                <a:gd name="connsiteX61" fmla="*/ 333274 w 885825"/>
                <a:gd name="connsiteY61" fmla="*/ 370452 h 1647825"/>
                <a:gd name="connsiteX62" fmla="*/ 191351 w 885825"/>
                <a:gd name="connsiteY62" fmla="*/ 445699 h 1647825"/>
                <a:gd name="connsiteX63" fmla="*/ 175159 w 885825"/>
                <a:gd name="connsiteY63" fmla="*/ 475227 h 1647825"/>
                <a:gd name="connsiteX64" fmla="*/ 175159 w 885825"/>
                <a:gd name="connsiteY64" fmla="*/ 608577 h 1647825"/>
                <a:gd name="connsiteX65" fmla="*/ 191351 w 885825"/>
                <a:gd name="connsiteY65" fmla="*/ 638104 h 1647825"/>
                <a:gd name="connsiteX66" fmla="*/ 332321 w 885825"/>
                <a:gd name="connsiteY66" fmla="*/ 716209 h 1647825"/>
                <a:gd name="connsiteX67" fmla="*/ 343751 w 885825"/>
                <a:gd name="connsiteY67" fmla="*/ 717162 h 1647825"/>
                <a:gd name="connsiteX68" fmla="*/ 474244 w 885825"/>
                <a:gd name="connsiteY68" fmla="*/ 639057 h 1647825"/>
                <a:gd name="connsiteX69" fmla="*/ 500914 w 885825"/>
                <a:gd name="connsiteY69" fmla="*/ 635247 h 1647825"/>
                <a:gd name="connsiteX70" fmla="*/ 503771 w 885825"/>
                <a:gd name="connsiteY70" fmla="*/ 658107 h 1647825"/>
                <a:gd name="connsiteX71" fmla="*/ 231356 w 885825"/>
                <a:gd name="connsiteY71" fmla="*/ 728592 h 1647825"/>
                <a:gd name="connsiteX72" fmla="*/ 160871 w 885825"/>
                <a:gd name="connsiteY72" fmla="*/ 820032 h 1647825"/>
                <a:gd name="connsiteX73" fmla="*/ 132296 w 885825"/>
                <a:gd name="connsiteY73" fmla="*/ 830509 h 1647825"/>
                <a:gd name="connsiteX74" fmla="*/ 101816 w 885825"/>
                <a:gd name="connsiteY74" fmla="*/ 835272 h 1647825"/>
                <a:gd name="connsiteX75" fmla="*/ 97054 w 885825"/>
                <a:gd name="connsiteY75" fmla="*/ 799077 h 1647825"/>
                <a:gd name="connsiteX76" fmla="*/ 124676 w 885825"/>
                <a:gd name="connsiteY76" fmla="*/ 796219 h 1647825"/>
                <a:gd name="connsiteX77" fmla="*/ 147536 w 885825"/>
                <a:gd name="connsiteY77" fmla="*/ 786694 h 1647825"/>
                <a:gd name="connsiteX78" fmla="*/ 198019 w 885825"/>
                <a:gd name="connsiteY78" fmla="*/ 706684 h 1647825"/>
                <a:gd name="connsiteX79" fmla="*/ 158014 w 885825"/>
                <a:gd name="connsiteY79" fmla="*/ 661917 h 1647825"/>
                <a:gd name="connsiteX80" fmla="*/ 143726 w 885825"/>
                <a:gd name="connsiteY80" fmla="*/ 637152 h 1647825"/>
                <a:gd name="connsiteX81" fmla="*/ 134201 w 885825"/>
                <a:gd name="connsiteY81" fmla="*/ 611434 h 1647825"/>
                <a:gd name="connsiteX82" fmla="*/ 127534 w 885825"/>
                <a:gd name="connsiteY82" fmla="*/ 584764 h 1647825"/>
                <a:gd name="connsiteX83" fmla="*/ 158966 w 885825"/>
                <a:gd name="connsiteY83" fmla="*/ 432364 h 1647825"/>
                <a:gd name="connsiteX84" fmla="*/ 177064 w 885825"/>
                <a:gd name="connsiteY84" fmla="*/ 407599 h 1647825"/>
                <a:gd name="connsiteX85" fmla="*/ 249454 w 885825"/>
                <a:gd name="connsiteY85" fmla="*/ 353307 h 1647825"/>
                <a:gd name="connsiteX86" fmla="*/ 126581 w 885825"/>
                <a:gd name="connsiteY86" fmla="*/ 164712 h 1647825"/>
                <a:gd name="connsiteX87" fmla="*/ 141821 w 885825"/>
                <a:gd name="connsiteY87" fmla="*/ 146614 h 1647825"/>
                <a:gd name="connsiteX88" fmla="*/ 162776 w 885825"/>
                <a:gd name="connsiteY88" fmla="*/ 163759 h 1647825"/>
                <a:gd name="connsiteX89" fmla="*/ 166586 w 885825"/>
                <a:gd name="connsiteY89" fmla="*/ 198049 h 1647825"/>
                <a:gd name="connsiteX90" fmla="*/ 334226 w 885825"/>
                <a:gd name="connsiteY90" fmla="*/ 335209 h 1647825"/>
                <a:gd name="connsiteX91" fmla="*/ 364706 w 885825"/>
                <a:gd name="connsiteY91" fmla="*/ 332352 h 1647825"/>
                <a:gd name="connsiteX92" fmla="*/ 479959 w 885825"/>
                <a:gd name="connsiteY92" fmla="*/ 253294 h 1647825"/>
                <a:gd name="connsiteX93" fmla="*/ 493294 w 885825"/>
                <a:gd name="connsiteY93" fmla="*/ 227577 h 1647825"/>
                <a:gd name="connsiteX94" fmla="*/ 261836 w 885825"/>
                <a:gd name="connsiteY94" fmla="*/ 8502 h 1647825"/>
                <a:gd name="connsiteX95" fmla="*/ 228499 w 885825"/>
                <a:gd name="connsiteY95" fmla="*/ 12312 h 1647825"/>
                <a:gd name="connsiteX96" fmla="*/ 135154 w 885825"/>
                <a:gd name="connsiteY96" fmla="*/ 50412 h 1647825"/>
                <a:gd name="connsiteX97" fmla="*/ 108484 w 885825"/>
                <a:gd name="connsiteY97" fmla="*/ 71367 h 1647825"/>
                <a:gd name="connsiteX98" fmla="*/ 30379 w 885825"/>
                <a:gd name="connsiteY98" fmla="*/ 221862 h 1647825"/>
                <a:gd name="connsiteX99" fmla="*/ 28474 w 885825"/>
                <a:gd name="connsiteY99" fmla="*/ 220909 h 1647825"/>
                <a:gd name="connsiteX100" fmla="*/ 28474 w 885825"/>
                <a:gd name="connsiteY100" fmla="*/ 280917 h 1647825"/>
                <a:gd name="connsiteX101" fmla="*/ 28474 w 885825"/>
                <a:gd name="connsiteY101" fmla="*/ 311397 h 1647825"/>
                <a:gd name="connsiteX102" fmla="*/ 17044 w 885825"/>
                <a:gd name="connsiteY102" fmla="*/ 619054 h 1647825"/>
                <a:gd name="connsiteX103" fmla="*/ 21806 w 885825"/>
                <a:gd name="connsiteY103" fmla="*/ 650487 h 1647825"/>
                <a:gd name="connsiteX104" fmla="*/ 28474 w 885825"/>
                <a:gd name="connsiteY104" fmla="*/ 681919 h 1647825"/>
                <a:gd name="connsiteX105" fmla="*/ 29426 w 885825"/>
                <a:gd name="connsiteY105" fmla="*/ 707637 h 1647825"/>
                <a:gd name="connsiteX106" fmla="*/ 38951 w 885825"/>
                <a:gd name="connsiteY106" fmla="*/ 891469 h 1647825"/>
                <a:gd name="connsiteX107" fmla="*/ 117056 w 885825"/>
                <a:gd name="connsiteY107" fmla="*/ 857179 h 1647825"/>
                <a:gd name="connsiteX108" fmla="*/ 147536 w 885825"/>
                <a:gd name="connsiteY108" fmla="*/ 854322 h 1647825"/>
                <a:gd name="connsiteX109" fmla="*/ 174206 w 885825"/>
                <a:gd name="connsiteY109" fmla="*/ 859084 h 1647825"/>
                <a:gd name="connsiteX110" fmla="*/ 280886 w 885825"/>
                <a:gd name="connsiteY110" fmla="*/ 1049584 h 1647825"/>
                <a:gd name="connsiteX111" fmla="*/ 266599 w 885825"/>
                <a:gd name="connsiteY111" fmla="*/ 1060062 h 1647825"/>
                <a:gd name="connsiteX112" fmla="*/ 255169 w 885825"/>
                <a:gd name="connsiteY112" fmla="*/ 1042917 h 1647825"/>
                <a:gd name="connsiteX113" fmla="*/ 166586 w 885825"/>
                <a:gd name="connsiteY113" fmla="*/ 884802 h 1647825"/>
                <a:gd name="connsiteX114" fmla="*/ 139916 w 885825"/>
                <a:gd name="connsiteY114" fmla="*/ 880039 h 1647825"/>
                <a:gd name="connsiteX115" fmla="*/ 115151 w 885825"/>
                <a:gd name="connsiteY115" fmla="*/ 880039 h 1647825"/>
                <a:gd name="connsiteX116" fmla="*/ 94196 w 885825"/>
                <a:gd name="connsiteY116" fmla="*/ 885754 h 1647825"/>
                <a:gd name="connsiteX117" fmla="*/ 29426 w 885825"/>
                <a:gd name="connsiteY117" fmla="*/ 975289 h 1647825"/>
                <a:gd name="connsiteX118" fmla="*/ 23711 w 885825"/>
                <a:gd name="connsiteY118" fmla="*/ 1006722 h 1647825"/>
                <a:gd name="connsiteX119" fmla="*/ 26569 w 885825"/>
                <a:gd name="connsiteY119" fmla="*/ 1287709 h 1647825"/>
                <a:gd name="connsiteX120" fmla="*/ 26569 w 885825"/>
                <a:gd name="connsiteY120" fmla="*/ 1312475 h 1647825"/>
                <a:gd name="connsiteX121" fmla="*/ 136106 w 885825"/>
                <a:gd name="connsiteY121" fmla="*/ 1281042 h 1647825"/>
                <a:gd name="connsiteX122" fmla="*/ 320891 w 885825"/>
                <a:gd name="connsiteY122" fmla="*/ 1394389 h 1647825"/>
                <a:gd name="connsiteX123" fmla="*/ 721894 w 885825"/>
                <a:gd name="connsiteY123" fmla="*/ 944809 h 1647825"/>
                <a:gd name="connsiteX124" fmla="*/ 740944 w 885825"/>
                <a:gd name="connsiteY124" fmla="*/ 702874 h 1647825"/>
                <a:gd name="connsiteX125" fmla="*/ 733324 w 885825"/>
                <a:gd name="connsiteY125" fmla="*/ 694302 h 1647825"/>
                <a:gd name="connsiteX126" fmla="*/ 733324 w 885825"/>
                <a:gd name="connsiteY126" fmla="*/ 693349 h 1647825"/>
                <a:gd name="connsiteX127" fmla="*/ 752374 w 885825"/>
                <a:gd name="connsiteY127" fmla="*/ 663822 h 1647825"/>
                <a:gd name="connsiteX128" fmla="*/ 753326 w 885825"/>
                <a:gd name="connsiteY128" fmla="*/ 663822 h 1647825"/>
                <a:gd name="connsiteX129" fmla="*/ 768566 w 885825"/>
                <a:gd name="connsiteY129" fmla="*/ 680014 h 1647825"/>
                <a:gd name="connsiteX130" fmla="*/ 746659 w 885825"/>
                <a:gd name="connsiteY130" fmla="*/ 970527 h 1647825"/>
                <a:gd name="connsiteX131" fmla="*/ 722846 w 885825"/>
                <a:gd name="connsiteY131" fmla="*/ 971479 h 1647825"/>
                <a:gd name="connsiteX132" fmla="*/ 721894 w 885825"/>
                <a:gd name="connsiteY132" fmla="*/ 944809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885825" h="1647825">
                  <a:moveTo>
                    <a:pt x="320891" y="1394389"/>
                  </a:moveTo>
                  <a:cubicBezTo>
                    <a:pt x="325654" y="1403914"/>
                    <a:pt x="330416" y="1413439"/>
                    <a:pt x="333274" y="1423917"/>
                  </a:cubicBezTo>
                  <a:cubicBezTo>
                    <a:pt x="336131" y="1431537"/>
                    <a:pt x="338036" y="1440109"/>
                    <a:pt x="339941" y="1448682"/>
                  </a:cubicBezTo>
                  <a:cubicBezTo>
                    <a:pt x="342799" y="1463922"/>
                    <a:pt x="342799" y="1482972"/>
                    <a:pt x="333274" y="1502022"/>
                  </a:cubicBezTo>
                  <a:cubicBezTo>
                    <a:pt x="320891" y="1503927"/>
                    <a:pt x="314224" y="1502022"/>
                    <a:pt x="309461" y="1498212"/>
                  </a:cubicBezTo>
                  <a:cubicBezTo>
                    <a:pt x="296126" y="1484877"/>
                    <a:pt x="308509" y="1446777"/>
                    <a:pt x="294221" y="1422964"/>
                  </a:cubicBezTo>
                  <a:cubicBezTo>
                    <a:pt x="289459" y="1412487"/>
                    <a:pt x="284696" y="1402962"/>
                    <a:pt x="278029" y="1393437"/>
                  </a:cubicBezTo>
                  <a:cubicBezTo>
                    <a:pt x="247549" y="1347717"/>
                    <a:pt x="195161" y="1318189"/>
                    <a:pt x="136106" y="1318189"/>
                  </a:cubicBezTo>
                  <a:cubicBezTo>
                    <a:pt x="129439" y="1318189"/>
                    <a:pt x="121819" y="1318189"/>
                    <a:pt x="115151" y="1319142"/>
                  </a:cubicBezTo>
                  <a:cubicBezTo>
                    <a:pt x="108484" y="1320095"/>
                    <a:pt x="101816" y="1321047"/>
                    <a:pt x="95149" y="1322952"/>
                  </a:cubicBezTo>
                  <a:cubicBezTo>
                    <a:pt x="8471" y="1340097"/>
                    <a:pt x="-1054" y="1425822"/>
                    <a:pt x="27521" y="1492497"/>
                  </a:cubicBezTo>
                  <a:cubicBezTo>
                    <a:pt x="45619" y="1534407"/>
                    <a:pt x="74194" y="1564887"/>
                    <a:pt x="108484" y="1585842"/>
                  </a:cubicBezTo>
                  <a:cubicBezTo>
                    <a:pt x="115151" y="1589652"/>
                    <a:pt x="122771" y="1593462"/>
                    <a:pt x="129439" y="1597272"/>
                  </a:cubicBezTo>
                  <a:cubicBezTo>
                    <a:pt x="187541" y="1637277"/>
                    <a:pt x="262789" y="1653470"/>
                    <a:pt x="327559" y="1637277"/>
                  </a:cubicBezTo>
                  <a:cubicBezTo>
                    <a:pt x="338036" y="1634420"/>
                    <a:pt x="348514" y="1631562"/>
                    <a:pt x="358991" y="1626800"/>
                  </a:cubicBezTo>
                  <a:cubicBezTo>
                    <a:pt x="464719" y="1596320"/>
                    <a:pt x="512344" y="1501070"/>
                    <a:pt x="503771" y="1392484"/>
                  </a:cubicBezTo>
                  <a:cubicBezTo>
                    <a:pt x="503771" y="1384864"/>
                    <a:pt x="503771" y="1378197"/>
                    <a:pt x="502819" y="1370577"/>
                  </a:cubicBezTo>
                  <a:cubicBezTo>
                    <a:pt x="501866" y="1362957"/>
                    <a:pt x="500914" y="1356289"/>
                    <a:pt x="499961" y="1349622"/>
                  </a:cubicBezTo>
                  <a:cubicBezTo>
                    <a:pt x="503771" y="1349622"/>
                    <a:pt x="507581" y="1349622"/>
                    <a:pt x="512344" y="1349622"/>
                  </a:cubicBezTo>
                  <a:cubicBezTo>
                    <a:pt x="522821" y="1349622"/>
                    <a:pt x="534251" y="1348670"/>
                    <a:pt x="544729" y="1346764"/>
                  </a:cubicBezTo>
                  <a:cubicBezTo>
                    <a:pt x="627596" y="1339145"/>
                    <a:pt x="694271" y="1272470"/>
                    <a:pt x="713321" y="1186744"/>
                  </a:cubicBezTo>
                  <a:cubicBezTo>
                    <a:pt x="732371" y="1072444"/>
                    <a:pt x="637121" y="1072444"/>
                    <a:pt x="570446" y="1024819"/>
                  </a:cubicBezTo>
                  <a:cubicBezTo>
                    <a:pt x="551396" y="1101019"/>
                    <a:pt x="503771" y="1167694"/>
                    <a:pt x="426619" y="1182934"/>
                  </a:cubicBezTo>
                  <a:cubicBezTo>
                    <a:pt x="417094" y="1185792"/>
                    <a:pt x="407569" y="1187697"/>
                    <a:pt x="398044" y="1188650"/>
                  </a:cubicBezTo>
                  <a:cubicBezTo>
                    <a:pt x="388519" y="1189602"/>
                    <a:pt x="378994" y="1190554"/>
                    <a:pt x="368516" y="1190554"/>
                  </a:cubicBezTo>
                  <a:cubicBezTo>
                    <a:pt x="311366" y="1190554"/>
                    <a:pt x="259931" y="1167694"/>
                    <a:pt x="222784" y="1130547"/>
                  </a:cubicBezTo>
                  <a:cubicBezTo>
                    <a:pt x="215164" y="1122927"/>
                    <a:pt x="208496" y="1115307"/>
                    <a:pt x="201829" y="1106734"/>
                  </a:cubicBezTo>
                  <a:cubicBezTo>
                    <a:pt x="189446" y="1072444"/>
                    <a:pt x="160871" y="1053394"/>
                    <a:pt x="164681" y="1018152"/>
                  </a:cubicBezTo>
                  <a:cubicBezTo>
                    <a:pt x="162776" y="1007674"/>
                    <a:pt x="161824" y="996244"/>
                    <a:pt x="161824" y="984814"/>
                  </a:cubicBezTo>
                  <a:cubicBezTo>
                    <a:pt x="161824" y="976242"/>
                    <a:pt x="168491" y="967669"/>
                    <a:pt x="177064" y="966717"/>
                  </a:cubicBezTo>
                  <a:cubicBezTo>
                    <a:pt x="188494" y="964812"/>
                    <a:pt x="198019" y="973384"/>
                    <a:pt x="198019" y="983862"/>
                  </a:cubicBezTo>
                  <a:cubicBezTo>
                    <a:pt x="198019" y="1078159"/>
                    <a:pt x="275171" y="1155312"/>
                    <a:pt x="369469" y="1155312"/>
                  </a:cubicBezTo>
                  <a:cubicBezTo>
                    <a:pt x="380899" y="1155312"/>
                    <a:pt x="392329" y="1154359"/>
                    <a:pt x="403759" y="1151502"/>
                  </a:cubicBezTo>
                  <a:cubicBezTo>
                    <a:pt x="415189" y="1149597"/>
                    <a:pt x="425666" y="1145787"/>
                    <a:pt x="435191" y="1141977"/>
                  </a:cubicBezTo>
                  <a:cubicBezTo>
                    <a:pt x="485674" y="1129594"/>
                    <a:pt x="514249" y="1101019"/>
                    <a:pt x="525679" y="1053394"/>
                  </a:cubicBezTo>
                  <a:cubicBezTo>
                    <a:pt x="530441" y="1042917"/>
                    <a:pt x="533299" y="1032439"/>
                    <a:pt x="536156" y="1021962"/>
                  </a:cubicBezTo>
                  <a:cubicBezTo>
                    <a:pt x="539014" y="1011484"/>
                    <a:pt x="539966" y="1000054"/>
                    <a:pt x="539966" y="988624"/>
                  </a:cubicBezTo>
                  <a:cubicBezTo>
                    <a:pt x="517106" y="955287"/>
                    <a:pt x="503771" y="915282"/>
                    <a:pt x="503771" y="872419"/>
                  </a:cubicBezTo>
                  <a:cubicBezTo>
                    <a:pt x="503771" y="863847"/>
                    <a:pt x="510439" y="855274"/>
                    <a:pt x="519011" y="854322"/>
                  </a:cubicBezTo>
                  <a:cubicBezTo>
                    <a:pt x="530441" y="852417"/>
                    <a:pt x="539966" y="860989"/>
                    <a:pt x="539966" y="871467"/>
                  </a:cubicBezTo>
                  <a:cubicBezTo>
                    <a:pt x="539966" y="965764"/>
                    <a:pt x="617119" y="1042917"/>
                    <a:pt x="711416" y="1042917"/>
                  </a:cubicBezTo>
                  <a:cubicBezTo>
                    <a:pt x="715226" y="1042917"/>
                    <a:pt x="718084" y="1042917"/>
                    <a:pt x="721894" y="1042917"/>
                  </a:cubicBezTo>
                  <a:cubicBezTo>
                    <a:pt x="813334" y="1009579"/>
                    <a:pt x="879056" y="921949"/>
                    <a:pt x="879056" y="818127"/>
                  </a:cubicBezTo>
                  <a:cubicBezTo>
                    <a:pt x="879056" y="721924"/>
                    <a:pt x="821906" y="639057"/>
                    <a:pt x="739991" y="600957"/>
                  </a:cubicBezTo>
                  <a:cubicBezTo>
                    <a:pt x="718084" y="612387"/>
                    <a:pt x="693319" y="618102"/>
                    <a:pt x="666649" y="618102"/>
                  </a:cubicBezTo>
                  <a:cubicBezTo>
                    <a:pt x="637121" y="618102"/>
                    <a:pt x="608546" y="610482"/>
                    <a:pt x="583781" y="597147"/>
                  </a:cubicBezTo>
                  <a:cubicBezTo>
                    <a:pt x="575209" y="592384"/>
                    <a:pt x="567589" y="587622"/>
                    <a:pt x="559969" y="580954"/>
                  </a:cubicBezTo>
                  <a:cubicBezTo>
                    <a:pt x="523774" y="539044"/>
                    <a:pt x="485674" y="481894"/>
                    <a:pt x="495199" y="424744"/>
                  </a:cubicBezTo>
                  <a:cubicBezTo>
                    <a:pt x="495199" y="415219"/>
                    <a:pt x="514249" y="415219"/>
                    <a:pt x="523774" y="415219"/>
                  </a:cubicBezTo>
                  <a:cubicBezTo>
                    <a:pt x="523774" y="434269"/>
                    <a:pt x="523774" y="443794"/>
                    <a:pt x="533299" y="465702"/>
                  </a:cubicBezTo>
                  <a:cubicBezTo>
                    <a:pt x="535204" y="474274"/>
                    <a:pt x="538061" y="482847"/>
                    <a:pt x="540919" y="490467"/>
                  </a:cubicBezTo>
                  <a:cubicBezTo>
                    <a:pt x="555206" y="530472"/>
                    <a:pt x="579019" y="564762"/>
                    <a:pt x="624739" y="575239"/>
                  </a:cubicBezTo>
                  <a:cubicBezTo>
                    <a:pt x="631406" y="577144"/>
                    <a:pt x="639026" y="579049"/>
                    <a:pt x="645694" y="580002"/>
                  </a:cubicBezTo>
                  <a:cubicBezTo>
                    <a:pt x="653314" y="580954"/>
                    <a:pt x="659981" y="581907"/>
                    <a:pt x="667601" y="581907"/>
                  </a:cubicBezTo>
                  <a:cubicBezTo>
                    <a:pt x="672364" y="581907"/>
                    <a:pt x="677126" y="581907"/>
                    <a:pt x="682841" y="580954"/>
                  </a:cubicBezTo>
                  <a:cubicBezTo>
                    <a:pt x="692366" y="565714"/>
                    <a:pt x="699034" y="549522"/>
                    <a:pt x="703796" y="532377"/>
                  </a:cubicBezTo>
                  <a:cubicBezTo>
                    <a:pt x="706654" y="523804"/>
                    <a:pt x="708559" y="515232"/>
                    <a:pt x="709511" y="505707"/>
                  </a:cubicBezTo>
                  <a:cubicBezTo>
                    <a:pt x="723799" y="461892"/>
                    <a:pt x="714274" y="423792"/>
                    <a:pt x="704749" y="376167"/>
                  </a:cubicBezTo>
                  <a:cubicBezTo>
                    <a:pt x="676174" y="299967"/>
                    <a:pt x="590449" y="280917"/>
                    <a:pt x="513296" y="293299"/>
                  </a:cubicBezTo>
                  <a:cubicBezTo>
                    <a:pt x="504724" y="295204"/>
                    <a:pt x="496151" y="299014"/>
                    <a:pt x="487579" y="301872"/>
                  </a:cubicBezTo>
                  <a:cubicBezTo>
                    <a:pt x="444716" y="319017"/>
                    <a:pt x="399949" y="347592"/>
                    <a:pt x="352324" y="368547"/>
                  </a:cubicBezTo>
                  <a:cubicBezTo>
                    <a:pt x="345656" y="369499"/>
                    <a:pt x="338989" y="370452"/>
                    <a:pt x="333274" y="370452"/>
                  </a:cubicBezTo>
                  <a:cubicBezTo>
                    <a:pt x="274219" y="370452"/>
                    <a:pt x="221831" y="400932"/>
                    <a:pt x="191351" y="445699"/>
                  </a:cubicBezTo>
                  <a:cubicBezTo>
                    <a:pt x="185636" y="455224"/>
                    <a:pt x="179921" y="464749"/>
                    <a:pt x="175159" y="475227"/>
                  </a:cubicBezTo>
                  <a:cubicBezTo>
                    <a:pt x="161824" y="519042"/>
                    <a:pt x="152299" y="557142"/>
                    <a:pt x="175159" y="608577"/>
                  </a:cubicBezTo>
                  <a:cubicBezTo>
                    <a:pt x="179921" y="619054"/>
                    <a:pt x="184684" y="628579"/>
                    <a:pt x="191351" y="638104"/>
                  </a:cubicBezTo>
                  <a:cubicBezTo>
                    <a:pt x="221831" y="684777"/>
                    <a:pt x="274219" y="715257"/>
                    <a:pt x="332321" y="716209"/>
                  </a:cubicBezTo>
                  <a:cubicBezTo>
                    <a:pt x="336131" y="716209"/>
                    <a:pt x="339941" y="714304"/>
                    <a:pt x="343751" y="717162"/>
                  </a:cubicBezTo>
                  <a:cubicBezTo>
                    <a:pt x="395186" y="712399"/>
                    <a:pt x="444716" y="685729"/>
                    <a:pt x="474244" y="639057"/>
                  </a:cubicBezTo>
                  <a:cubicBezTo>
                    <a:pt x="479959" y="630484"/>
                    <a:pt x="492341" y="627627"/>
                    <a:pt x="500914" y="635247"/>
                  </a:cubicBezTo>
                  <a:cubicBezTo>
                    <a:pt x="507581" y="640962"/>
                    <a:pt x="508534" y="651439"/>
                    <a:pt x="503771" y="658107"/>
                  </a:cubicBezTo>
                  <a:cubicBezTo>
                    <a:pt x="444716" y="749547"/>
                    <a:pt x="325654" y="779074"/>
                    <a:pt x="231356" y="728592"/>
                  </a:cubicBezTo>
                  <a:cubicBezTo>
                    <a:pt x="222784" y="768597"/>
                    <a:pt x="196114" y="801934"/>
                    <a:pt x="160871" y="820032"/>
                  </a:cubicBezTo>
                  <a:cubicBezTo>
                    <a:pt x="152299" y="824794"/>
                    <a:pt x="142774" y="828604"/>
                    <a:pt x="132296" y="830509"/>
                  </a:cubicBezTo>
                  <a:cubicBezTo>
                    <a:pt x="123724" y="837177"/>
                    <a:pt x="111341" y="838129"/>
                    <a:pt x="101816" y="835272"/>
                  </a:cubicBezTo>
                  <a:cubicBezTo>
                    <a:pt x="85624" y="824794"/>
                    <a:pt x="76099" y="815269"/>
                    <a:pt x="97054" y="799077"/>
                  </a:cubicBezTo>
                  <a:cubicBezTo>
                    <a:pt x="104674" y="794314"/>
                    <a:pt x="114199" y="791457"/>
                    <a:pt x="124676" y="796219"/>
                  </a:cubicBezTo>
                  <a:cubicBezTo>
                    <a:pt x="132296" y="794314"/>
                    <a:pt x="140869" y="790504"/>
                    <a:pt x="147536" y="786694"/>
                  </a:cubicBezTo>
                  <a:cubicBezTo>
                    <a:pt x="176111" y="770502"/>
                    <a:pt x="196114" y="740974"/>
                    <a:pt x="198019" y="706684"/>
                  </a:cubicBezTo>
                  <a:cubicBezTo>
                    <a:pt x="181826" y="693349"/>
                    <a:pt x="168491" y="678109"/>
                    <a:pt x="158014" y="661917"/>
                  </a:cubicBezTo>
                  <a:cubicBezTo>
                    <a:pt x="152299" y="653344"/>
                    <a:pt x="147536" y="645724"/>
                    <a:pt x="143726" y="637152"/>
                  </a:cubicBezTo>
                  <a:cubicBezTo>
                    <a:pt x="139916" y="628579"/>
                    <a:pt x="137059" y="620007"/>
                    <a:pt x="134201" y="611434"/>
                  </a:cubicBezTo>
                  <a:cubicBezTo>
                    <a:pt x="131344" y="602862"/>
                    <a:pt x="129439" y="593337"/>
                    <a:pt x="127534" y="584764"/>
                  </a:cubicBezTo>
                  <a:cubicBezTo>
                    <a:pt x="123724" y="530472"/>
                    <a:pt x="114199" y="473322"/>
                    <a:pt x="158966" y="432364"/>
                  </a:cubicBezTo>
                  <a:cubicBezTo>
                    <a:pt x="164681" y="423792"/>
                    <a:pt x="170396" y="415219"/>
                    <a:pt x="177064" y="407599"/>
                  </a:cubicBezTo>
                  <a:cubicBezTo>
                    <a:pt x="197066" y="384739"/>
                    <a:pt x="221831" y="365689"/>
                    <a:pt x="249454" y="353307"/>
                  </a:cubicBezTo>
                  <a:cubicBezTo>
                    <a:pt x="177064" y="320922"/>
                    <a:pt x="126581" y="248532"/>
                    <a:pt x="126581" y="164712"/>
                  </a:cubicBezTo>
                  <a:cubicBezTo>
                    <a:pt x="126581" y="156139"/>
                    <a:pt x="133249" y="147567"/>
                    <a:pt x="141821" y="146614"/>
                  </a:cubicBezTo>
                  <a:cubicBezTo>
                    <a:pt x="153251" y="144709"/>
                    <a:pt x="162776" y="153282"/>
                    <a:pt x="162776" y="163759"/>
                  </a:cubicBezTo>
                  <a:cubicBezTo>
                    <a:pt x="162776" y="175189"/>
                    <a:pt x="163729" y="187572"/>
                    <a:pt x="166586" y="198049"/>
                  </a:cubicBezTo>
                  <a:cubicBezTo>
                    <a:pt x="182779" y="276154"/>
                    <a:pt x="251359" y="335209"/>
                    <a:pt x="334226" y="335209"/>
                  </a:cubicBezTo>
                  <a:cubicBezTo>
                    <a:pt x="344704" y="335209"/>
                    <a:pt x="354229" y="334257"/>
                    <a:pt x="364706" y="332352"/>
                  </a:cubicBezTo>
                  <a:cubicBezTo>
                    <a:pt x="410426" y="328542"/>
                    <a:pt x="458051" y="290442"/>
                    <a:pt x="479959" y="253294"/>
                  </a:cubicBezTo>
                  <a:cubicBezTo>
                    <a:pt x="484721" y="244722"/>
                    <a:pt x="489484" y="236149"/>
                    <a:pt x="493294" y="227577"/>
                  </a:cubicBezTo>
                  <a:cubicBezTo>
                    <a:pt x="524726" y="80892"/>
                    <a:pt x="381851" y="-4833"/>
                    <a:pt x="261836" y="8502"/>
                  </a:cubicBezTo>
                  <a:cubicBezTo>
                    <a:pt x="250406" y="8502"/>
                    <a:pt x="239929" y="10407"/>
                    <a:pt x="228499" y="12312"/>
                  </a:cubicBezTo>
                  <a:cubicBezTo>
                    <a:pt x="195161" y="18027"/>
                    <a:pt x="163729" y="30409"/>
                    <a:pt x="135154" y="50412"/>
                  </a:cubicBezTo>
                  <a:cubicBezTo>
                    <a:pt x="125629" y="57079"/>
                    <a:pt x="117056" y="63747"/>
                    <a:pt x="108484" y="71367"/>
                  </a:cubicBezTo>
                  <a:cubicBezTo>
                    <a:pt x="66574" y="109467"/>
                    <a:pt x="37046" y="161854"/>
                    <a:pt x="30379" y="221862"/>
                  </a:cubicBezTo>
                  <a:lnTo>
                    <a:pt x="28474" y="220909"/>
                  </a:lnTo>
                  <a:cubicBezTo>
                    <a:pt x="28474" y="220909"/>
                    <a:pt x="28474" y="243769"/>
                    <a:pt x="28474" y="280917"/>
                  </a:cubicBezTo>
                  <a:cubicBezTo>
                    <a:pt x="28474" y="290442"/>
                    <a:pt x="28474" y="299967"/>
                    <a:pt x="28474" y="311397"/>
                  </a:cubicBezTo>
                  <a:cubicBezTo>
                    <a:pt x="20854" y="415219"/>
                    <a:pt x="-7721" y="510469"/>
                    <a:pt x="17044" y="619054"/>
                  </a:cubicBezTo>
                  <a:cubicBezTo>
                    <a:pt x="17996" y="629532"/>
                    <a:pt x="19901" y="640009"/>
                    <a:pt x="21806" y="650487"/>
                  </a:cubicBezTo>
                  <a:cubicBezTo>
                    <a:pt x="23711" y="660964"/>
                    <a:pt x="25616" y="671442"/>
                    <a:pt x="28474" y="681919"/>
                  </a:cubicBezTo>
                  <a:cubicBezTo>
                    <a:pt x="28474" y="690492"/>
                    <a:pt x="29426" y="699064"/>
                    <a:pt x="29426" y="707637"/>
                  </a:cubicBezTo>
                  <a:cubicBezTo>
                    <a:pt x="29426" y="767644"/>
                    <a:pt x="58001" y="834319"/>
                    <a:pt x="38951" y="891469"/>
                  </a:cubicBezTo>
                  <a:cubicBezTo>
                    <a:pt x="67526" y="891469"/>
                    <a:pt x="86576" y="853369"/>
                    <a:pt x="117056" y="857179"/>
                  </a:cubicBezTo>
                  <a:cubicBezTo>
                    <a:pt x="126581" y="855274"/>
                    <a:pt x="137059" y="854322"/>
                    <a:pt x="147536" y="854322"/>
                  </a:cubicBezTo>
                  <a:cubicBezTo>
                    <a:pt x="156109" y="855274"/>
                    <a:pt x="165634" y="857179"/>
                    <a:pt x="174206" y="859084"/>
                  </a:cubicBezTo>
                  <a:cubicBezTo>
                    <a:pt x="256121" y="881944"/>
                    <a:pt x="303746" y="967669"/>
                    <a:pt x="280886" y="1049584"/>
                  </a:cubicBezTo>
                  <a:cubicBezTo>
                    <a:pt x="278981" y="1056252"/>
                    <a:pt x="273266" y="1060062"/>
                    <a:pt x="266599" y="1060062"/>
                  </a:cubicBezTo>
                  <a:cubicBezTo>
                    <a:pt x="258026" y="1059109"/>
                    <a:pt x="253264" y="1050537"/>
                    <a:pt x="255169" y="1042917"/>
                  </a:cubicBezTo>
                  <a:cubicBezTo>
                    <a:pt x="274219" y="974337"/>
                    <a:pt x="235166" y="903852"/>
                    <a:pt x="166586" y="884802"/>
                  </a:cubicBezTo>
                  <a:cubicBezTo>
                    <a:pt x="158014" y="881944"/>
                    <a:pt x="148489" y="880992"/>
                    <a:pt x="139916" y="880039"/>
                  </a:cubicBezTo>
                  <a:cubicBezTo>
                    <a:pt x="131344" y="879087"/>
                    <a:pt x="122771" y="879087"/>
                    <a:pt x="115151" y="880039"/>
                  </a:cubicBezTo>
                  <a:cubicBezTo>
                    <a:pt x="107531" y="880992"/>
                    <a:pt x="99911" y="882897"/>
                    <a:pt x="94196" y="885754"/>
                  </a:cubicBezTo>
                  <a:cubicBezTo>
                    <a:pt x="57049" y="900042"/>
                    <a:pt x="37999" y="938142"/>
                    <a:pt x="29426" y="975289"/>
                  </a:cubicBezTo>
                  <a:cubicBezTo>
                    <a:pt x="27521" y="985767"/>
                    <a:pt x="25616" y="996244"/>
                    <a:pt x="23711" y="1006722"/>
                  </a:cubicBezTo>
                  <a:cubicBezTo>
                    <a:pt x="9424" y="1101019"/>
                    <a:pt x="11329" y="1195317"/>
                    <a:pt x="26569" y="1287709"/>
                  </a:cubicBezTo>
                  <a:cubicBezTo>
                    <a:pt x="26569" y="1302950"/>
                    <a:pt x="26569" y="1312475"/>
                    <a:pt x="26569" y="1312475"/>
                  </a:cubicBezTo>
                  <a:cubicBezTo>
                    <a:pt x="58001" y="1292472"/>
                    <a:pt x="96101" y="1281042"/>
                    <a:pt x="136106" y="1281042"/>
                  </a:cubicBezTo>
                  <a:cubicBezTo>
                    <a:pt x="217069" y="1282947"/>
                    <a:pt x="285649" y="1328667"/>
                    <a:pt x="320891" y="1394389"/>
                  </a:cubicBezTo>
                  <a:close/>
                  <a:moveTo>
                    <a:pt x="721894" y="944809"/>
                  </a:moveTo>
                  <a:cubicBezTo>
                    <a:pt x="793331" y="882897"/>
                    <a:pt x="801904" y="775264"/>
                    <a:pt x="740944" y="702874"/>
                  </a:cubicBezTo>
                  <a:cubicBezTo>
                    <a:pt x="738086" y="700017"/>
                    <a:pt x="736181" y="697159"/>
                    <a:pt x="733324" y="694302"/>
                  </a:cubicBezTo>
                  <a:cubicBezTo>
                    <a:pt x="733324" y="694302"/>
                    <a:pt x="733324" y="694302"/>
                    <a:pt x="733324" y="693349"/>
                  </a:cubicBezTo>
                  <a:lnTo>
                    <a:pt x="752374" y="663822"/>
                  </a:lnTo>
                  <a:cubicBezTo>
                    <a:pt x="752374" y="663822"/>
                    <a:pt x="753326" y="663822"/>
                    <a:pt x="753326" y="663822"/>
                  </a:cubicBezTo>
                  <a:cubicBezTo>
                    <a:pt x="759041" y="668584"/>
                    <a:pt x="763804" y="674299"/>
                    <a:pt x="768566" y="680014"/>
                  </a:cubicBezTo>
                  <a:cubicBezTo>
                    <a:pt x="842861" y="766692"/>
                    <a:pt x="832384" y="896232"/>
                    <a:pt x="746659" y="970527"/>
                  </a:cubicBezTo>
                  <a:cubicBezTo>
                    <a:pt x="739991" y="976242"/>
                    <a:pt x="729514" y="977194"/>
                    <a:pt x="722846" y="971479"/>
                  </a:cubicBezTo>
                  <a:cubicBezTo>
                    <a:pt x="713321" y="963859"/>
                    <a:pt x="714274" y="951477"/>
                    <a:pt x="721894" y="94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8AEA2FD-6C5C-4941-AD46-2DD027AB7CD2}"/>
              </a:ext>
            </a:extLst>
          </p:cNvPr>
          <p:cNvGrpSpPr/>
          <p:nvPr/>
        </p:nvGrpSpPr>
        <p:grpSpPr>
          <a:xfrm>
            <a:off x="842832" y="1176537"/>
            <a:ext cx="2654101" cy="1533040"/>
            <a:chOff x="-475010" y="1006457"/>
            <a:chExt cx="4241713" cy="153304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A262C5-6FFA-457E-851A-1105D7DB923E}"/>
                </a:ext>
              </a:extLst>
            </p:cNvPr>
            <p:cNvSpPr txBox="1"/>
            <p:nvPr/>
          </p:nvSpPr>
          <p:spPr>
            <a:xfrm>
              <a:off x="-475010" y="1006457"/>
              <a:ext cx="424171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800" b="1" noProof="0" dirty="0">
                  <a:solidFill>
                    <a:srgbClr val="FAB117"/>
                  </a:solidFill>
                  <a:latin typeface="Arial"/>
                  <a:cs typeface="Arial" pitchFamily="34" charset="0"/>
                </a:rPr>
                <a:t>RTLH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117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45CC8DC-1E1B-48C0-823A-DC3250C82D23}"/>
                </a:ext>
              </a:extLst>
            </p:cNvPr>
            <p:cNvSpPr txBox="1"/>
            <p:nvPr/>
          </p:nvSpPr>
          <p:spPr>
            <a:xfrm>
              <a:off x="-475010" y="1585390"/>
              <a:ext cx="42262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Peningkatan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Kualitas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Rumah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Tidak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Layak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Huni</a:t>
              </a:r>
              <a:endParaRPr lang="en-US" altLang="ko-KR" sz="14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Jateng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1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Gayeng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1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Ndandani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1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Omah</a:t>
              </a:r>
              <a:r>
                <a:rPr kumimoji="0" lang="en-US" altLang="ko-KR" sz="1400" b="0" i="1" u="none" strike="noStrike" kern="1200" cap="none" spc="0" normalizeH="0" noProof="0" dirty="0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r>
                <a:rPr kumimoji="0" lang="en-US" altLang="ko-KR" sz="1400" b="0" i="1" u="none" strike="noStrike" kern="1200" cap="none" spc="0" normalizeH="0" noProof="0" dirty="0" err="1">
                  <a:ln>
                    <a:noFill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Bareng</a:t>
              </a:r>
              <a:endParaRPr kumimoji="0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842304-7C12-463A-AF40-93EB81353568}"/>
              </a:ext>
            </a:extLst>
          </p:cNvPr>
          <p:cNvGrpSpPr/>
          <p:nvPr/>
        </p:nvGrpSpPr>
        <p:grpSpPr>
          <a:xfrm>
            <a:off x="8391391" y="1235878"/>
            <a:ext cx="2654101" cy="1074857"/>
            <a:chOff x="-475010" y="1006457"/>
            <a:chExt cx="4241713" cy="107485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0CB3E83-D1E8-4B4C-9867-54B7C80B2A11}"/>
                </a:ext>
              </a:extLst>
            </p:cNvPr>
            <p:cNvSpPr txBox="1"/>
            <p:nvPr/>
          </p:nvSpPr>
          <p:spPr>
            <a:xfrm>
              <a:off x="-475010" y="1006457"/>
              <a:ext cx="424171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800" b="1" noProof="0" dirty="0">
                  <a:solidFill>
                    <a:srgbClr val="FAB117"/>
                  </a:solidFill>
                  <a:latin typeface="Arial"/>
                  <a:cs typeface="Arial" pitchFamily="34" charset="0"/>
                </a:rPr>
                <a:t>PK </a:t>
              </a:r>
              <a:r>
                <a:rPr lang="en-US" altLang="ko-KR" sz="2800" b="1" noProof="0" dirty="0" err="1">
                  <a:solidFill>
                    <a:srgbClr val="FAB117"/>
                  </a:solidFill>
                  <a:latin typeface="Arial"/>
                  <a:cs typeface="Arial" pitchFamily="34" charset="0"/>
                </a:rPr>
                <a:t>Bencana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B117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0C8860-4BFA-454A-9D85-C690F318ECC0}"/>
                </a:ext>
              </a:extLst>
            </p:cNvPr>
            <p:cNvSpPr txBox="1"/>
            <p:nvPr/>
          </p:nvSpPr>
          <p:spPr>
            <a:xfrm>
              <a:off x="-475010" y="1558094"/>
              <a:ext cx="4226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Peningkatan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Kualitas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Rumah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terdampak</a:t>
              </a:r>
              <a:r>
                <a:rPr lang="en-US" altLang="ko-KR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 pitchFamily="34" charset="0"/>
                </a:rPr>
                <a:t>Bencana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309562" y="757146"/>
            <a:ext cx="11572875" cy="725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err="1">
                <a:solidFill>
                  <a:schemeClr val="bg1"/>
                </a:solidFill>
              </a:rPr>
              <a:t>Bidang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Perumahan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37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98EA57-A82D-4DCB-8E8E-80013E3CF92A}"/>
              </a:ext>
            </a:extLst>
          </p:cNvPr>
          <p:cNvSpPr/>
          <p:nvPr/>
        </p:nvSpPr>
        <p:spPr>
          <a:xfrm>
            <a:off x="7971538" y="5049660"/>
            <a:ext cx="3648962" cy="1400979"/>
          </a:xfrm>
          <a:prstGeom prst="rect">
            <a:avLst/>
          </a:prstGeom>
          <a:solidFill>
            <a:srgbClr val="D59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166BC32C-2E11-43D3-963B-9766918E0F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190500"/>
            <a:ext cx="1173480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Deskripsi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PB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Relokasi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6FB0785-0013-474B-B959-F2CC8F4C0C1E}"/>
              </a:ext>
            </a:extLst>
          </p:cNvPr>
          <p:cNvSpPr/>
          <p:nvPr/>
        </p:nvSpPr>
        <p:spPr>
          <a:xfrm>
            <a:off x="1377271" y="4239344"/>
            <a:ext cx="2428875" cy="9746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sv-SE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Masyarakat yang masih tinggal di Rusunawa, Rumah Liar (Ruli), simpadan sungai, dan lahan milik pemerintah.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3AB221-FD8D-4664-9B4C-AE1B1660ECAA}"/>
              </a:ext>
            </a:extLst>
          </p:cNvPr>
          <p:cNvSpPr/>
          <p:nvPr/>
        </p:nvSpPr>
        <p:spPr>
          <a:xfrm>
            <a:off x="8015988" y="4264434"/>
            <a:ext cx="3509941" cy="194925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Mendapat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bantuan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dari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Pemerintah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Provinsi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sesuai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SPM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Perumahan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Rakyat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daerah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provinsi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:</a:t>
            </a:r>
          </a:p>
          <a:p>
            <a:pPr algn="ctr">
              <a:lnSpc>
                <a:spcPts val="19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  <a:p>
            <a:pPr algn="ctr"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</a:rPr>
              <a:t>“F</a:t>
            </a:r>
            <a:r>
              <a:rPr lang="id-ID" sz="1600" b="1" dirty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</a:rPr>
              <a:t>asilitasi penyediaan r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</a:rPr>
              <a:t>u</a:t>
            </a:r>
            <a:r>
              <a:rPr lang="id-ID" sz="1600" b="1" dirty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</a:rPr>
              <a:t>mah yang layak huni bagi masyarakat yang terkena relokasi program Pemerintah Daerah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</a:rPr>
              <a:t>P</a:t>
            </a:r>
            <a:r>
              <a:rPr lang="id-ID" sz="1600" b="1" dirty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</a:rPr>
              <a:t>rovinsi.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</a:rPr>
              <a:t>”</a:t>
            </a:r>
            <a:endParaRPr lang="en-US" sz="16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F5370-BF8E-406B-BEAE-B1224615626A}"/>
              </a:ext>
            </a:extLst>
          </p:cNvPr>
          <p:cNvSpPr/>
          <p:nvPr/>
        </p:nvSpPr>
        <p:spPr>
          <a:xfrm>
            <a:off x="4875901" y="4318691"/>
            <a:ext cx="2428875" cy="73096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Mengalami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relokasi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program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provinsi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dan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harus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mencari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tempat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tinggal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baru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DB190B-18F7-41C2-B049-A93943A735B3}"/>
              </a:ext>
            </a:extLst>
          </p:cNvPr>
          <p:cNvGrpSpPr/>
          <p:nvPr/>
        </p:nvGrpSpPr>
        <p:grpSpPr>
          <a:xfrm>
            <a:off x="8910629" y="2433623"/>
            <a:ext cx="1593858" cy="1593858"/>
            <a:chOff x="7935883" y="2540267"/>
            <a:chExt cx="1593858" cy="1593858"/>
          </a:xfrm>
        </p:grpSpPr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59423939-1DC9-4306-AA5D-6C0111336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35883" y="2540267"/>
              <a:ext cx="1593858" cy="1593858"/>
            </a:xfrm>
            <a:prstGeom prst="donut">
              <a:avLst>
                <a:gd name="adj" fmla="val 12255"/>
              </a:avLst>
            </a:pr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0" name="Freeform 1671" descr="Icon of check mark. ">
              <a:extLst>
                <a:ext uri="{FF2B5EF4-FFF2-40B4-BE49-F238E27FC236}">
                  <a16:creationId xmlns:a16="http://schemas.microsoft.com/office/drawing/2014/main" id="{1A4AFC64-5C16-40F4-BDFA-E62EE3AAE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2645" y="3147029"/>
              <a:ext cx="380334" cy="380334"/>
            </a:xfrm>
            <a:custGeom>
              <a:avLst/>
              <a:gdLst>
                <a:gd name="T0" fmla="*/ 279 w 719"/>
                <a:gd name="T1" fmla="*/ 477 h 719"/>
                <a:gd name="T2" fmla="*/ 197 w 719"/>
                <a:gd name="T3" fmla="*/ 387 h 719"/>
                <a:gd name="T4" fmla="*/ 217 w 719"/>
                <a:gd name="T5" fmla="*/ 382 h 719"/>
                <a:gd name="T6" fmla="*/ 515 w 719"/>
                <a:gd name="T7" fmla="*/ 243 h 719"/>
                <a:gd name="T8" fmla="*/ 519 w 719"/>
                <a:gd name="T9" fmla="*/ 263 h 719"/>
                <a:gd name="T10" fmla="*/ 709 w 719"/>
                <a:gd name="T11" fmla="*/ 323 h 719"/>
                <a:gd name="T12" fmla="*/ 687 w 719"/>
                <a:gd name="T13" fmla="*/ 289 h 719"/>
                <a:gd name="T14" fmla="*/ 696 w 719"/>
                <a:gd name="T15" fmla="*/ 243 h 719"/>
                <a:gd name="T16" fmla="*/ 675 w 719"/>
                <a:gd name="T17" fmla="*/ 199 h 719"/>
                <a:gd name="T18" fmla="*/ 631 w 719"/>
                <a:gd name="T19" fmla="*/ 179 h 719"/>
                <a:gd name="T20" fmla="*/ 630 w 719"/>
                <a:gd name="T21" fmla="*/ 131 h 719"/>
                <a:gd name="T22" fmla="*/ 603 w 719"/>
                <a:gd name="T23" fmla="*/ 98 h 719"/>
                <a:gd name="T24" fmla="*/ 569 w 719"/>
                <a:gd name="T25" fmla="*/ 87 h 719"/>
                <a:gd name="T26" fmla="*/ 536 w 719"/>
                <a:gd name="T27" fmla="*/ 70 h 719"/>
                <a:gd name="T28" fmla="*/ 507 w 719"/>
                <a:gd name="T29" fmla="*/ 34 h 719"/>
                <a:gd name="T30" fmla="*/ 458 w 719"/>
                <a:gd name="T31" fmla="*/ 25 h 719"/>
                <a:gd name="T32" fmla="*/ 418 w 719"/>
                <a:gd name="T33" fmla="*/ 31 h 719"/>
                <a:gd name="T34" fmla="*/ 380 w 719"/>
                <a:gd name="T35" fmla="*/ 4 h 719"/>
                <a:gd name="T36" fmla="*/ 331 w 719"/>
                <a:gd name="T37" fmla="*/ 7 h 719"/>
                <a:gd name="T38" fmla="*/ 296 w 719"/>
                <a:gd name="T39" fmla="*/ 39 h 719"/>
                <a:gd name="T40" fmla="*/ 251 w 719"/>
                <a:gd name="T41" fmla="*/ 24 h 719"/>
                <a:gd name="T42" fmla="*/ 205 w 719"/>
                <a:gd name="T43" fmla="*/ 39 h 719"/>
                <a:gd name="T44" fmla="*/ 180 w 719"/>
                <a:gd name="T45" fmla="*/ 79 h 719"/>
                <a:gd name="T46" fmla="*/ 142 w 719"/>
                <a:gd name="T47" fmla="*/ 88 h 719"/>
                <a:gd name="T48" fmla="*/ 111 w 719"/>
                <a:gd name="T49" fmla="*/ 102 h 719"/>
                <a:gd name="T50" fmla="*/ 86 w 719"/>
                <a:gd name="T51" fmla="*/ 141 h 719"/>
                <a:gd name="T52" fmla="*/ 78 w 719"/>
                <a:gd name="T53" fmla="*/ 180 h 719"/>
                <a:gd name="T54" fmla="*/ 37 w 719"/>
                <a:gd name="T55" fmla="*/ 207 h 719"/>
                <a:gd name="T56" fmla="*/ 22 w 719"/>
                <a:gd name="T57" fmla="*/ 252 h 719"/>
                <a:gd name="T58" fmla="*/ 38 w 719"/>
                <a:gd name="T59" fmla="*/ 296 h 719"/>
                <a:gd name="T60" fmla="*/ 6 w 719"/>
                <a:gd name="T61" fmla="*/ 332 h 719"/>
                <a:gd name="T62" fmla="*/ 3 w 719"/>
                <a:gd name="T63" fmla="*/ 380 h 719"/>
                <a:gd name="T64" fmla="*/ 31 w 719"/>
                <a:gd name="T65" fmla="*/ 420 h 719"/>
                <a:gd name="T66" fmla="*/ 23 w 719"/>
                <a:gd name="T67" fmla="*/ 460 h 719"/>
                <a:gd name="T68" fmla="*/ 32 w 719"/>
                <a:gd name="T69" fmla="*/ 507 h 719"/>
                <a:gd name="T70" fmla="*/ 68 w 719"/>
                <a:gd name="T71" fmla="*/ 538 h 719"/>
                <a:gd name="T72" fmla="*/ 85 w 719"/>
                <a:gd name="T73" fmla="*/ 571 h 719"/>
                <a:gd name="T74" fmla="*/ 106 w 719"/>
                <a:gd name="T75" fmla="*/ 615 h 719"/>
                <a:gd name="T76" fmla="*/ 135 w 719"/>
                <a:gd name="T77" fmla="*/ 633 h 719"/>
                <a:gd name="T78" fmla="*/ 177 w 719"/>
                <a:gd name="T79" fmla="*/ 633 h 719"/>
                <a:gd name="T80" fmla="*/ 197 w 719"/>
                <a:gd name="T81" fmla="*/ 676 h 719"/>
                <a:gd name="T82" fmla="*/ 242 w 719"/>
                <a:gd name="T83" fmla="*/ 698 h 719"/>
                <a:gd name="T84" fmla="*/ 288 w 719"/>
                <a:gd name="T85" fmla="*/ 687 h 719"/>
                <a:gd name="T86" fmla="*/ 322 w 719"/>
                <a:gd name="T87" fmla="*/ 709 h 719"/>
                <a:gd name="T88" fmla="*/ 370 w 719"/>
                <a:gd name="T89" fmla="*/ 719 h 719"/>
                <a:gd name="T90" fmla="*/ 412 w 719"/>
                <a:gd name="T91" fmla="*/ 697 h 719"/>
                <a:gd name="T92" fmla="*/ 449 w 719"/>
                <a:gd name="T93" fmla="*/ 695 h 719"/>
                <a:gd name="T94" fmla="*/ 497 w 719"/>
                <a:gd name="T95" fmla="*/ 693 h 719"/>
                <a:gd name="T96" fmla="*/ 533 w 719"/>
                <a:gd name="T97" fmla="*/ 661 h 719"/>
                <a:gd name="T98" fmla="*/ 563 w 719"/>
                <a:gd name="T99" fmla="*/ 635 h 719"/>
                <a:gd name="T100" fmla="*/ 597 w 719"/>
                <a:gd name="T101" fmla="*/ 628 h 719"/>
                <a:gd name="T102" fmla="*/ 626 w 719"/>
                <a:gd name="T103" fmla="*/ 599 h 719"/>
                <a:gd name="T104" fmla="*/ 634 w 719"/>
                <a:gd name="T105" fmla="*/ 551 h 719"/>
                <a:gd name="T106" fmla="*/ 668 w 719"/>
                <a:gd name="T107" fmla="*/ 528 h 719"/>
                <a:gd name="T108" fmla="*/ 694 w 719"/>
                <a:gd name="T109" fmla="*/ 488 h 719"/>
                <a:gd name="T110" fmla="*/ 691 w 719"/>
                <a:gd name="T111" fmla="*/ 441 h 719"/>
                <a:gd name="T112" fmla="*/ 703 w 719"/>
                <a:gd name="T113" fmla="*/ 406 h 719"/>
                <a:gd name="T114" fmla="*/ 719 w 719"/>
                <a:gd name="T115" fmla="*/ 36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19" h="719">
                  <a:moveTo>
                    <a:pt x="519" y="263"/>
                  </a:moveTo>
                  <a:lnTo>
                    <a:pt x="292" y="475"/>
                  </a:lnTo>
                  <a:lnTo>
                    <a:pt x="288" y="477"/>
                  </a:lnTo>
                  <a:lnTo>
                    <a:pt x="285" y="479"/>
                  </a:lnTo>
                  <a:lnTo>
                    <a:pt x="279" y="477"/>
                  </a:lnTo>
                  <a:lnTo>
                    <a:pt x="276" y="475"/>
                  </a:lnTo>
                  <a:lnTo>
                    <a:pt x="200" y="400"/>
                  </a:lnTo>
                  <a:lnTo>
                    <a:pt x="197" y="396"/>
                  </a:lnTo>
                  <a:lnTo>
                    <a:pt x="196" y="391"/>
                  </a:lnTo>
                  <a:lnTo>
                    <a:pt x="197" y="387"/>
                  </a:lnTo>
                  <a:lnTo>
                    <a:pt x="200" y="382"/>
                  </a:lnTo>
                  <a:lnTo>
                    <a:pt x="204" y="380"/>
                  </a:lnTo>
                  <a:lnTo>
                    <a:pt x="208" y="379"/>
                  </a:lnTo>
                  <a:lnTo>
                    <a:pt x="213" y="380"/>
                  </a:lnTo>
                  <a:lnTo>
                    <a:pt x="217" y="382"/>
                  </a:lnTo>
                  <a:lnTo>
                    <a:pt x="285" y="450"/>
                  </a:lnTo>
                  <a:lnTo>
                    <a:pt x="502" y="247"/>
                  </a:lnTo>
                  <a:lnTo>
                    <a:pt x="507" y="243"/>
                  </a:lnTo>
                  <a:lnTo>
                    <a:pt x="511" y="243"/>
                  </a:lnTo>
                  <a:lnTo>
                    <a:pt x="515" y="243"/>
                  </a:lnTo>
                  <a:lnTo>
                    <a:pt x="520" y="247"/>
                  </a:lnTo>
                  <a:lnTo>
                    <a:pt x="522" y="251"/>
                  </a:lnTo>
                  <a:lnTo>
                    <a:pt x="523" y="255"/>
                  </a:lnTo>
                  <a:lnTo>
                    <a:pt x="522" y="260"/>
                  </a:lnTo>
                  <a:lnTo>
                    <a:pt x="519" y="263"/>
                  </a:lnTo>
                  <a:close/>
                  <a:moveTo>
                    <a:pt x="719" y="360"/>
                  </a:moveTo>
                  <a:lnTo>
                    <a:pt x="719" y="350"/>
                  </a:lnTo>
                  <a:lnTo>
                    <a:pt x="716" y="341"/>
                  </a:lnTo>
                  <a:lnTo>
                    <a:pt x="713" y="332"/>
                  </a:lnTo>
                  <a:lnTo>
                    <a:pt x="709" y="323"/>
                  </a:lnTo>
                  <a:lnTo>
                    <a:pt x="703" y="315"/>
                  </a:lnTo>
                  <a:lnTo>
                    <a:pt x="696" y="308"/>
                  </a:lnTo>
                  <a:lnTo>
                    <a:pt x="689" y="302"/>
                  </a:lnTo>
                  <a:lnTo>
                    <a:pt x="681" y="296"/>
                  </a:lnTo>
                  <a:lnTo>
                    <a:pt x="687" y="289"/>
                  </a:lnTo>
                  <a:lnTo>
                    <a:pt x="691" y="280"/>
                  </a:lnTo>
                  <a:lnTo>
                    <a:pt x="694" y="271"/>
                  </a:lnTo>
                  <a:lnTo>
                    <a:pt x="696" y="262"/>
                  </a:lnTo>
                  <a:lnTo>
                    <a:pt x="696" y="252"/>
                  </a:lnTo>
                  <a:lnTo>
                    <a:pt x="696" y="243"/>
                  </a:lnTo>
                  <a:lnTo>
                    <a:pt x="694" y="233"/>
                  </a:lnTo>
                  <a:lnTo>
                    <a:pt x="692" y="223"/>
                  </a:lnTo>
                  <a:lnTo>
                    <a:pt x="688" y="215"/>
                  </a:lnTo>
                  <a:lnTo>
                    <a:pt x="682" y="207"/>
                  </a:lnTo>
                  <a:lnTo>
                    <a:pt x="675" y="199"/>
                  </a:lnTo>
                  <a:lnTo>
                    <a:pt x="668" y="193"/>
                  </a:lnTo>
                  <a:lnTo>
                    <a:pt x="660" y="188"/>
                  </a:lnTo>
                  <a:lnTo>
                    <a:pt x="651" y="184"/>
                  </a:lnTo>
                  <a:lnTo>
                    <a:pt x="641" y="180"/>
                  </a:lnTo>
                  <a:lnTo>
                    <a:pt x="631" y="179"/>
                  </a:lnTo>
                  <a:lnTo>
                    <a:pt x="634" y="169"/>
                  </a:lnTo>
                  <a:lnTo>
                    <a:pt x="635" y="161"/>
                  </a:lnTo>
                  <a:lnTo>
                    <a:pt x="635" y="151"/>
                  </a:lnTo>
                  <a:lnTo>
                    <a:pt x="632" y="141"/>
                  </a:lnTo>
                  <a:lnTo>
                    <a:pt x="630" y="131"/>
                  </a:lnTo>
                  <a:lnTo>
                    <a:pt x="626" y="122"/>
                  </a:lnTo>
                  <a:lnTo>
                    <a:pt x="620" y="114"/>
                  </a:lnTo>
                  <a:lnTo>
                    <a:pt x="614" y="106"/>
                  </a:lnTo>
                  <a:lnTo>
                    <a:pt x="608" y="102"/>
                  </a:lnTo>
                  <a:lnTo>
                    <a:pt x="603" y="98"/>
                  </a:lnTo>
                  <a:lnTo>
                    <a:pt x="597" y="94"/>
                  </a:lnTo>
                  <a:lnTo>
                    <a:pt x="590" y="91"/>
                  </a:lnTo>
                  <a:lnTo>
                    <a:pt x="584" y="89"/>
                  </a:lnTo>
                  <a:lnTo>
                    <a:pt x="577" y="88"/>
                  </a:lnTo>
                  <a:lnTo>
                    <a:pt x="569" y="87"/>
                  </a:lnTo>
                  <a:lnTo>
                    <a:pt x="563" y="85"/>
                  </a:lnTo>
                  <a:lnTo>
                    <a:pt x="552" y="87"/>
                  </a:lnTo>
                  <a:lnTo>
                    <a:pt x="542" y="89"/>
                  </a:lnTo>
                  <a:lnTo>
                    <a:pt x="540" y="79"/>
                  </a:lnTo>
                  <a:lnTo>
                    <a:pt x="536" y="70"/>
                  </a:lnTo>
                  <a:lnTo>
                    <a:pt x="533" y="61"/>
                  </a:lnTo>
                  <a:lnTo>
                    <a:pt x="528" y="53"/>
                  </a:lnTo>
                  <a:lnTo>
                    <a:pt x="522" y="46"/>
                  </a:lnTo>
                  <a:lnTo>
                    <a:pt x="514" y="39"/>
                  </a:lnTo>
                  <a:lnTo>
                    <a:pt x="507" y="34"/>
                  </a:lnTo>
                  <a:lnTo>
                    <a:pt x="497" y="28"/>
                  </a:lnTo>
                  <a:lnTo>
                    <a:pt x="488" y="26"/>
                  </a:lnTo>
                  <a:lnTo>
                    <a:pt x="478" y="24"/>
                  </a:lnTo>
                  <a:lnTo>
                    <a:pt x="468" y="24"/>
                  </a:lnTo>
                  <a:lnTo>
                    <a:pt x="458" y="25"/>
                  </a:lnTo>
                  <a:lnTo>
                    <a:pt x="449" y="27"/>
                  </a:lnTo>
                  <a:lnTo>
                    <a:pt x="440" y="29"/>
                  </a:lnTo>
                  <a:lnTo>
                    <a:pt x="431" y="34"/>
                  </a:lnTo>
                  <a:lnTo>
                    <a:pt x="424" y="39"/>
                  </a:lnTo>
                  <a:lnTo>
                    <a:pt x="418" y="31"/>
                  </a:lnTo>
                  <a:lnTo>
                    <a:pt x="412" y="24"/>
                  </a:lnTo>
                  <a:lnTo>
                    <a:pt x="405" y="17"/>
                  </a:lnTo>
                  <a:lnTo>
                    <a:pt x="397" y="11"/>
                  </a:lnTo>
                  <a:lnTo>
                    <a:pt x="388" y="7"/>
                  </a:lnTo>
                  <a:lnTo>
                    <a:pt x="380" y="4"/>
                  </a:lnTo>
                  <a:lnTo>
                    <a:pt x="370" y="2"/>
                  </a:lnTo>
                  <a:lnTo>
                    <a:pt x="360" y="0"/>
                  </a:lnTo>
                  <a:lnTo>
                    <a:pt x="350" y="2"/>
                  </a:lnTo>
                  <a:lnTo>
                    <a:pt x="340" y="4"/>
                  </a:lnTo>
                  <a:lnTo>
                    <a:pt x="331" y="7"/>
                  </a:lnTo>
                  <a:lnTo>
                    <a:pt x="322" y="11"/>
                  </a:lnTo>
                  <a:lnTo>
                    <a:pt x="314" y="17"/>
                  </a:lnTo>
                  <a:lnTo>
                    <a:pt x="307" y="24"/>
                  </a:lnTo>
                  <a:lnTo>
                    <a:pt x="301" y="31"/>
                  </a:lnTo>
                  <a:lnTo>
                    <a:pt x="296" y="39"/>
                  </a:lnTo>
                  <a:lnTo>
                    <a:pt x="288" y="34"/>
                  </a:lnTo>
                  <a:lnTo>
                    <a:pt x="279" y="29"/>
                  </a:lnTo>
                  <a:lnTo>
                    <a:pt x="270" y="27"/>
                  </a:lnTo>
                  <a:lnTo>
                    <a:pt x="260" y="25"/>
                  </a:lnTo>
                  <a:lnTo>
                    <a:pt x="251" y="24"/>
                  </a:lnTo>
                  <a:lnTo>
                    <a:pt x="242" y="24"/>
                  </a:lnTo>
                  <a:lnTo>
                    <a:pt x="232" y="26"/>
                  </a:lnTo>
                  <a:lnTo>
                    <a:pt x="222" y="28"/>
                  </a:lnTo>
                  <a:lnTo>
                    <a:pt x="213" y="34"/>
                  </a:lnTo>
                  <a:lnTo>
                    <a:pt x="205" y="39"/>
                  </a:lnTo>
                  <a:lnTo>
                    <a:pt x="197" y="46"/>
                  </a:lnTo>
                  <a:lnTo>
                    <a:pt x="192" y="52"/>
                  </a:lnTo>
                  <a:lnTo>
                    <a:pt x="186" y="61"/>
                  </a:lnTo>
                  <a:lnTo>
                    <a:pt x="182" y="69"/>
                  </a:lnTo>
                  <a:lnTo>
                    <a:pt x="180" y="79"/>
                  </a:lnTo>
                  <a:lnTo>
                    <a:pt x="177" y="89"/>
                  </a:lnTo>
                  <a:lnTo>
                    <a:pt x="168" y="87"/>
                  </a:lnTo>
                  <a:lnTo>
                    <a:pt x="156" y="85"/>
                  </a:lnTo>
                  <a:lnTo>
                    <a:pt x="149" y="87"/>
                  </a:lnTo>
                  <a:lnTo>
                    <a:pt x="142" y="88"/>
                  </a:lnTo>
                  <a:lnTo>
                    <a:pt x="135" y="89"/>
                  </a:lnTo>
                  <a:lnTo>
                    <a:pt x="129" y="91"/>
                  </a:lnTo>
                  <a:lnTo>
                    <a:pt x="122" y="94"/>
                  </a:lnTo>
                  <a:lnTo>
                    <a:pt x="117" y="98"/>
                  </a:lnTo>
                  <a:lnTo>
                    <a:pt x="111" y="102"/>
                  </a:lnTo>
                  <a:lnTo>
                    <a:pt x="106" y="106"/>
                  </a:lnTo>
                  <a:lnTo>
                    <a:pt x="99" y="114"/>
                  </a:lnTo>
                  <a:lnTo>
                    <a:pt x="94" y="122"/>
                  </a:lnTo>
                  <a:lnTo>
                    <a:pt x="89" y="131"/>
                  </a:lnTo>
                  <a:lnTo>
                    <a:pt x="86" y="141"/>
                  </a:lnTo>
                  <a:lnTo>
                    <a:pt x="85" y="151"/>
                  </a:lnTo>
                  <a:lnTo>
                    <a:pt x="85" y="161"/>
                  </a:lnTo>
                  <a:lnTo>
                    <a:pt x="85" y="169"/>
                  </a:lnTo>
                  <a:lnTo>
                    <a:pt x="87" y="179"/>
                  </a:lnTo>
                  <a:lnTo>
                    <a:pt x="78" y="180"/>
                  </a:lnTo>
                  <a:lnTo>
                    <a:pt x="68" y="184"/>
                  </a:lnTo>
                  <a:lnTo>
                    <a:pt x="59" y="188"/>
                  </a:lnTo>
                  <a:lnTo>
                    <a:pt x="52" y="193"/>
                  </a:lnTo>
                  <a:lnTo>
                    <a:pt x="44" y="199"/>
                  </a:lnTo>
                  <a:lnTo>
                    <a:pt x="37" y="207"/>
                  </a:lnTo>
                  <a:lnTo>
                    <a:pt x="32" y="215"/>
                  </a:lnTo>
                  <a:lnTo>
                    <a:pt x="27" y="223"/>
                  </a:lnTo>
                  <a:lnTo>
                    <a:pt x="24" y="233"/>
                  </a:lnTo>
                  <a:lnTo>
                    <a:pt x="23" y="243"/>
                  </a:lnTo>
                  <a:lnTo>
                    <a:pt x="22" y="252"/>
                  </a:lnTo>
                  <a:lnTo>
                    <a:pt x="23" y="262"/>
                  </a:lnTo>
                  <a:lnTo>
                    <a:pt x="25" y="271"/>
                  </a:lnTo>
                  <a:lnTo>
                    <a:pt x="28" y="280"/>
                  </a:lnTo>
                  <a:lnTo>
                    <a:pt x="33" y="289"/>
                  </a:lnTo>
                  <a:lnTo>
                    <a:pt x="38" y="296"/>
                  </a:lnTo>
                  <a:lnTo>
                    <a:pt x="31" y="302"/>
                  </a:lnTo>
                  <a:lnTo>
                    <a:pt x="23" y="308"/>
                  </a:lnTo>
                  <a:lnTo>
                    <a:pt x="16" y="315"/>
                  </a:lnTo>
                  <a:lnTo>
                    <a:pt x="11" y="323"/>
                  </a:lnTo>
                  <a:lnTo>
                    <a:pt x="6" y="332"/>
                  </a:lnTo>
                  <a:lnTo>
                    <a:pt x="3" y="341"/>
                  </a:lnTo>
                  <a:lnTo>
                    <a:pt x="1" y="350"/>
                  </a:lnTo>
                  <a:lnTo>
                    <a:pt x="0" y="360"/>
                  </a:lnTo>
                  <a:lnTo>
                    <a:pt x="1" y="370"/>
                  </a:lnTo>
                  <a:lnTo>
                    <a:pt x="3" y="380"/>
                  </a:lnTo>
                  <a:lnTo>
                    <a:pt x="6" y="389"/>
                  </a:lnTo>
                  <a:lnTo>
                    <a:pt x="11" y="398"/>
                  </a:lnTo>
                  <a:lnTo>
                    <a:pt x="16" y="406"/>
                  </a:lnTo>
                  <a:lnTo>
                    <a:pt x="23" y="413"/>
                  </a:lnTo>
                  <a:lnTo>
                    <a:pt x="31" y="420"/>
                  </a:lnTo>
                  <a:lnTo>
                    <a:pt x="38" y="424"/>
                  </a:lnTo>
                  <a:lnTo>
                    <a:pt x="33" y="433"/>
                  </a:lnTo>
                  <a:lnTo>
                    <a:pt x="28" y="441"/>
                  </a:lnTo>
                  <a:lnTo>
                    <a:pt x="25" y="450"/>
                  </a:lnTo>
                  <a:lnTo>
                    <a:pt x="23" y="460"/>
                  </a:lnTo>
                  <a:lnTo>
                    <a:pt x="22" y="470"/>
                  </a:lnTo>
                  <a:lnTo>
                    <a:pt x="23" y="479"/>
                  </a:lnTo>
                  <a:lnTo>
                    <a:pt x="24" y="488"/>
                  </a:lnTo>
                  <a:lnTo>
                    <a:pt x="27" y="498"/>
                  </a:lnTo>
                  <a:lnTo>
                    <a:pt x="32" y="507"/>
                  </a:lnTo>
                  <a:lnTo>
                    <a:pt x="37" y="515"/>
                  </a:lnTo>
                  <a:lnTo>
                    <a:pt x="44" y="523"/>
                  </a:lnTo>
                  <a:lnTo>
                    <a:pt x="52" y="528"/>
                  </a:lnTo>
                  <a:lnTo>
                    <a:pt x="59" y="534"/>
                  </a:lnTo>
                  <a:lnTo>
                    <a:pt x="68" y="538"/>
                  </a:lnTo>
                  <a:lnTo>
                    <a:pt x="78" y="540"/>
                  </a:lnTo>
                  <a:lnTo>
                    <a:pt x="87" y="543"/>
                  </a:lnTo>
                  <a:lnTo>
                    <a:pt x="85" y="551"/>
                  </a:lnTo>
                  <a:lnTo>
                    <a:pt x="85" y="561"/>
                  </a:lnTo>
                  <a:lnTo>
                    <a:pt x="85" y="571"/>
                  </a:lnTo>
                  <a:lnTo>
                    <a:pt x="86" y="580"/>
                  </a:lnTo>
                  <a:lnTo>
                    <a:pt x="89" y="590"/>
                  </a:lnTo>
                  <a:lnTo>
                    <a:pt x="94" y="599"/>
                  </a:lnTo>
                  <a:lnTo>
                    <a:pt x="99" y="608"/>
                  </a:lnTo>
                  <a:lnTo>
                    <a:pt x="106" y="615"/>
                  </a:lnTo>
                  <a:lnTo>
                    <a:pt x="111" y="620"/>
                  </a:lnTo>
                  <a:lnTo>
                    <a:pt x="117" y="624"/>
                  </a:lnTo>
                  <a:lnTo>
                    <a:pt x="122" y="628"/>
                  </a:lnTo>
                  <a:lnTo>
                    <a:pt x="129" y="631"/>
                  </a:lnTo>
                  <a:lnTo>
                    <a:pt x="135" y="633"/>
                  </a:lnTo>
                  <a:lnTo>
                    <a:pt x="142" y="634"/>
                  </a:lnTo>
                  <a:lnTo>
                    <a:pt x="149" y="635"/>
                  </a:lnTo>
                  <a:lnTo>
                    <a:pt x="156" y="635"/>
                  </a:lnTo>
                  <a:lnTo>
                    <a:pt x="168" y="635"/>
                  </a:lnTo>
                  <a:lnTo>
                    <a:pt x="177" y="633"/>
                  </a:lnTo>
                  <a:lnTo>
                    <a:pt x="180" y="643"/>
                  </a:lnTo>
                  <a:lnTo>
                    <a:pt x="182" y="652"/>
                  </a:lnTo>
                  <a:lnTo>
                    <a:pt x="186" y="661"/>
                  </a:lnTo>
                  <a:lnTo>
                    <a:pt x="192" y="668"/>
                  </a:lnTo>
                  <a:lnTo>
                    <a:pt x="197" y="676"/>
                  </a:lnTo>
                  <a:lnTo>
                    <a:pt x="205" y="683"/>
                  </a:lnTo>
                  <a:lnTo>
                    <a:pt x="213" y="688"/>
                  </a:lnTo>
                  <a:lnTo>
                    <a:pt x="222" y="693"/>
                  </a:lnTo>
                  <a:lnTo>
                    <a:pt x="232" y="696"/>
                  </a:lnTo>
                  <a:lnTo>
                    <a:pt x="242" y="698"/>
                  </a:lnTo>
                  <a:lnTo>
                    <a:pt x="251" y="698"/>
                  </a:lnTo>
                  <a:lnTo>
                    <a:pt x="260" y="697"/>
                  </a:lnTo>
                  <a:lnTo>
                    <a:pt x="270" y="695"/>
                  </a:lnTo>
                  <a:lnTo>
                    <a:pt x="279" y="692"/>
                  </a:lnTo>
                  <a:lnTo>
                    <a:pt x="288" y="687"/>
                  </a:lnTo>
                  <a:lnTo>
                    <a:pt x="296" y="682"/>
                  </a:lnTo>
                  <a:lnTo>
                    <a:pt x="301" y="689"/>
                  </a:lnTo>
                  <a:lnTo>
                    <a:pt x="307" y="697"/>
                  </a:lnTo>
                  <a:lnTo>
                    <a:pt x="314" y="704"/>
                  </a:lnTo>
                  <a:lnTo>
                    <a:pt x="322" y="709"/>
                  </a:lnTo>
                  <a:lnTo>
                    <a:pt x="331" y="714"/>
                  </a:lnTo>
                  <a:lnTo>
                    <a:pt x="340" y="717"/>
                  </a:lnTo>
                  <a:lnTo>
                    <a:pt x="350" y="719"/>
                  </a:lnTo>
                  <a:lnTo>
                    <a:pt x="360" y="719"/>
                  </a:lnTo>
                  <a:lnTo>
                    <a:pt x="370" y="719"/>
                  </a:lnTo>
                  <a:lnTo>
                    <a:pt x="380" y="717"/>
                  </a:lnTo>
                  <a:lnTo>
                    <a:pt x="388" y="714"/>
                  </a:lnTo>
                  <a:lnTo>
                    <a:pt x="397" y="709"/>
                  </a:lnTo>
                  <a:lnTo>
                    <a:pt x="405" y="704"/>
                  </a:lnTo>
                  <a:lnTo>
                    <a:pt x="412" y="697"/>
                  </a:lnTo>
                  <a:lnTo>
                    <a:pt x="418" y="689"/>
                  </a:lnTo>
                  <a:lnTo>
                    <a:pt x="424" y="682"/>
                  </a:lnTo>
                  <a:lnTo>
                    <a:pt x="431" y="687"/>
                  </a:lnTo>
                  <a:lnTo>
                    <a:pt x="440" y="692"/>
                  </a:lnTo>
                  <a:lnTo>
                    <a:pt x="449" y="695"/>
                  </a:lnTo>
                  <a:lnTo>
                    <a:pt x="458" y="697"/>
                  </a:lnTo>
                  <a:lnTo>
                    <a:pt x="468" y="698"/>
                  </a:lnTo>
                  <a:lnTo>
                    <a:pt x="478" y="698"/>
                  </a:lnTo>
                  <a:lnTo>
                    <a:pt x="488" y="696"/>
                  </a:lnTo>
                  <a:lnTo>
                    <a:pt x="497" y="693"/>
                  </a:lnTo>
                  <a:lnTo>
                    <a:pt x="507" y="688"/>
                  </a:lnTo>
                  <a:lnTo>
                    <a:pt x="514" y="683"/>
                  </a:lnTo>
                  <a:lnTo>
                    <a:pt x="522" y="676"/>
                  </a:lnTo>
                  <a:lnTo>
                    <a:pt x="528" y="668"/>
                  </a:lnTo>
                  <a:lnTo>
                    <a:pt x="533" y="661"/>
                  </a:lnTo>
                  <a:lnTo>
                    <a:pt x="536" y="652"/>
                  </a:lnTo>
                  <a:lnTo>
                    <a:pt x="540" y="643"/>
                  </a:lnTo>
                  <a:lnTo>
                    <a:pt x="541" y="633"/>
                  </a:lnTo>
                  <a:lnTo>
                    <a:pt x="552" y="635"/>
                  </a:lnTo>
                  <a:lnTo>
                    <a:pt x="563" y="635"/>
                  </a:lnTo>
                  <a:lnTo>
                    <a:pt x="569" y="635"/>
                  </a:lnTo>
                  <a:lnTo>
                    <a:pt x="577" y="634"/>
                  </a:lnTo>
                  <a:lnTo>
                    <a:pt x="584" y="633"/>
                  </a:lnTo>
                  <a:lnTo>
                    <a:pt x="590" y="631"/>
                  </a:lnTo>
                  <a:lnTo>
                    <a:pt x="597" y="628"/>
                  </a:lnTo>
                  <a:lnTo>
                    <a:pt x="603" y="624"/>
                  </a:lnTo>
                  <a:lnTo>
                    <a:pt x="608" y="620"/>
                  </a:lnTo>
                  <a:lnTo>
                    <a:pt x="614" y="615"/>
                  </a:lnTo>
                  <a:lnTo>
                    <a:pt x="620" y="608"/>
                  </a:lnTo>
                  <a:lnTo>
                    <a:pt x="626" y="599"/>
                  </a:lnTo>
                  <a:lnTo>
                    <a:pt x="630" y="590"/>
                  </a:lnTo>
                  <a:lnTo>
                    <a:pt x="632" y="580"/>
                  </a:lnTo>
                  <a:lnTo>
                    <a:pt x="635" y="571"/>
                  </a:lnTo>
                  <a:lnTo>
                    <a:pt x="635" y="561"/>
                  </a:lnTo>
                  <a:lnTo>
                    <a:pt x="634" y="551"/>
                  </a:lnTo>
                  <a:lnTo>
                    <a:pt x="631" y="543"/>
                  </a:lnTo>
                  <a:lnTo>
                    <a:pt x="641" y="540"/>
                  </a:lnTo>
                  <a:lnTo>
                    <a:pt x="651" y="538"/>
                  </a:lnTo>
                  <a:lnTo>
                    <a:pt x="660" y="534"/>
                  </a:lnTo>
                  <a:lnTo>
                    <a:pt x="668" y="528"/>
                  </a:lnTo>
                  <a:lnTo>
                    <a:pt x="675" y="523"/>
                  </a:lnTo>
                  <a:lnTo>
                    <a:pt x="682" y="515"/>
                  </a:lnTo>
                  <a:lnTo>
                    <a:pt x="688" y="507"/>
                  </a:lnTo>
                  <a:lnTo>
                    <a:pt x="692" y="498"/>
                  </a:lnTo>
                  <a:lnTo>
                    <a:pt x="694" y="488"/>
                  </a:lnTo>
                  <a:lnTo>
                    <a:pt x="696" y="479"/>
                  </a:lnTo>
                  <a:lnTo>
                    <a:pt x="698" y="470"/>
                  </a:lnTo>
                  <a:lnTo>
                    <a:pt x="696" y="460"/>
                  </a:lnTo>
                  <a:lnTo>
                    <a:pt x="694" y="450"/>
                  </a:lnTo>
                  <a:lnTo>
                    <a:pt x="691" y="441"/>
                  </a:lnTo>
                  <a:lnTo>
                    <a:pt x="687" y="433"/>
                  </a:lnTo>
                  <a:lnTo>
                    <a:pt x="681" y="424"/>
                  </a:lnTo>
                  <a:lnTo>
                    <a:pt x="689" y="420"/>
                  </a:lnTo>
                  <a:lnTo>
                    <a:pt x="696" y="413"/>
                  </a:lnTo>
                  <a:lnTo>
                    <a:pt x="703" y="406"/>
                  </a:lnTo>
                  <a:lnTo>
                    <a:pt x="709" y="398"/>
                  </a:lnTo>
                  <a:lnTo>
                    <a:pt x="713" y="389"/>
                  </a:lnTo>
                  <a:lnTo>
                    <a:pt x="716" y="380"/>
                  </a:lnTo>
                  <a:lnTo>
                    <a:pt x="719" y="370"/>
                  </a:lnTo>
                  <a:lnTo>
                    <a:pt x="719" y="3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6D9686-3EE4-4F98-87B4-0F6D9E7A14EB}"/>
              </a:ext>
            </a:extLst>
          </p:cNvPr>
          <p:cNvGrpSpPr/>
          <p:nvPr/>
        </p:nvGrpSpPr>
        <p:grpSpPr>
          <a:xfrm>
            <a:off x="1735814" y="2425644"/>
            <a:ext cx="1593858" cy="1593858"/>
            <a:chOff x="8965289" y="1081533"/>
            <a:chExt cx="1593858" cy="1593858"/>
          </a:xfrm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8DC8DEBA-4D8D-4704-A04E-32A1E0BF4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965289" y="1081533"/>
              <a:ext cx="1593858" cy="1593858"/>
            </a:xfrm>
            <a:prstGeom prst="donut">
              <a:avLst>
                <a:gd name="adj" fmla="val 12255"/>
              </a:avLst>
            </a:pr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Graphic 46" descr="Users">
              <a:extLst>
                <a:ext uri="{FF2B5EF4-FFF2-40B4-BE49-F238E27FC236}">
                  <a16:creationId xmlns:a16="http://schemas.microsoft.com/office/drawing/2014/main" id="{458B6AB9-B611-42C8-811E-99F7EB9E2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63154" y="1374002"/>
              <a:ext cx="998128" cy="99812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091-E779-44CE-99E2-C99161EC5213}"/>
              </a:ext>
            </a:extLst>
          </p:cNvPr>
          <p:cNvGrpSpPr/>
          <p:nvPr/>
        </p:nvGrpSpPr>
        <p:grpSpPr>
          <a:xfrm>
            <a:off x="5578471" y="2402765"/>
            <a:ext cx="1593858" cy="1593858"/>
            <a:chOff x="7569125" y="3107584"/>
            <a:chExt cx="1593858" cy="1593858"/>
          </a:xfrm>
        </p:grpSpPr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A838DD0B-E018-44D0-A4C0-13DF2FD02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569125" y="3107584"/>
              <a:ext cx="1593858" cy="1593858"/>
            </a:xfrm>
            <a:prstGeom prst="donut">
              <a:avLst>
                <a:gd name="adj" fmla="val 12255"/>
              </a:avLst>
            </a:prstGeom>
            <a:solidFill>
              <a:schemeClr val="accent4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4" name="Graphic 3" descr="Forest scene">
              <a:extLst>
                <a:ext uri="{FF2B5EF4-FFF2-40B4-BE49-F238E27FC236}">
                  <a16:creationId xmlns:a16="http://schemas.microsoft.com/office/drawing/2014/main" id="{FD9A2575-AC44-489D-9211-80097EE8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98489" y="3370190"/>
              <a:ext cx="914400" cy="914400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B1E1364-3C1E-455A-A0F8-F7C4B35F9078}"/>
              </a:ext>
            </a:extLst>
          </p:cNvPr>
          <p:cNvSpPr txBox="1"/>
          <p:nvPr/>
        </p:nvSpPr>
        <p:spPr>
          <a:xfrm>
            <a:off x="2089027" y="965849"/>
            <a:ext cx="9321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PB </a:t>
            </a:r>
            <a:r>
              <a:rPr lang="en-US" dirty="0" err="1"/>
              <a:t>Relokasi</a:t>
            </a:r>
            <a:r>
              <a:rPr lang="en-US" dirty="0"/>
              <a:t> Program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bantuan</a:t>
            </a:r>
            <a:r>
              <a:rPr lang="en-US" dirty="0"/>
              <a:t> </a:t>
            </a:r>
            <a:r>
              <a:rPr lang="en-US" dirty="0" err="1"/>
              <a:t>stimulan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miskin yang </a:t>
            </a:r>
            <a:r>
              <a:rPr lang="en-US" dirty="0" err="1"/>
              <a:t>terkena</a:t>
            </a:r>
            <a:r>
              <a:rPr lang="en-US" dirty="0"/>
              <a:t> </a:t>
            </a:r>
            <a:r>
              <a:rPr lang="en-US" dirty="0" err="1"/>
              <a:t>relokasi</a:t>
            </a:r>
            <a:r>
              <a:rPr lang="en-US" dirty="0"/>
              <a:t> program </a:t>
            </a:r>
            <a:r>
              <a:rPr lang="en-US" dirty="0" err="1"/>
              <a:t>provinsi</a:t>
            </a:r>
            <a:r>
              <a:rPr lang="en-US" dirty="0"/>
              <a:t> untuk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yang </a:t>
            </a:r>
            <a:r>
              <a:rPr lang="en-US" dirty="0" err="1"/>
              <a:t>layak</a:t>
            </a:r>
            <a:r>
              <a:rPr lang="en-US" dirty="0"/>
              <a:t> </a:t>
            </a:r>
            <a:r>
              <a:rPr lang="en-US" dirty="0" err="1"/>
              <a:t>huni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05863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CEB7C5-F5CB-4EEA-B2EF-63AA54B74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75"/>
          <a:stretch/>
        </p:blipFill>
        <p:spPr>
          <a:xfrm>
            <a:off x="8196157" y="3481614"/>
            <a:ext cx="3820252" cy="3171120"/>
          </a:xfrm>
          <a:prstGeom prst="rect">
            <a:avLst/>
          </a:prstGeom>
        </p:spPr>
      </p:pic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166BC32C-2E11-43D3-963B-9766918E0F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190500"/>
            <a:ext cx="1173480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Kriteria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Penerima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PB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Relokasi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A9B446C-DFD6-47B2-B672-A99CCED977B2}"/>
              </a:ext>
            </a:extLst>
          </p:cNvPr>
          <p:cNvSpPr txBox="1"/>
          <p:nvPr/>
        </p:nvSpPr>
        <p:spPr>
          <a:xfrm>
            <a:off x="949325" y="855297"/>
            <a:ext cx="47656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Masyarakat yang rumahnya terdampak relokasi program pemerintah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Terdaftar dalam BDT</a:t>
            </a:r>
          </a:p>
          <a:p>
            <a:r>
              <a:rPr lang="en-US" dirty="0"/>
              <a:t>     </a:t>
            </a:r>
            <a:r>
              <a:rPr lang="id-ID" dirty="0"/>
              <a:t>(cek https://caribdt.dinsos.jatengprov.go.id)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Memiliki lahan di lokasi yang sah dan aman atau bersedia membeli lahan di lokasi yang sah dan aman: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655F51A1-A427-4D98-89AE-988E574EB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9" r="12702"/>
          <a:stretch/>
        </p:blipFill>
        <p:spPr bwMode="auto">
          <a:xfrm>
            <a:off x="829494" y="3481614"/>
            <a:ext cx="3502915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E160847-B90F-4D26-89A7-8B90EEABF840}"/>
              </a:ext>
            </a:extLst>
          </p:cNvPr>
          <p:cNvSpPr txBox="1"/>
          <p:nvPr/>
        </p:nvSpPr>
        <p:spPr>
          <a:xfrm>
            <a:off x="829494" y="6143425"/>
            <a:ext cx="3516319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B2B2B"/>
                </a:solidFill>
                <a:latin typeface="Century Gothic"/>
              </a:rPr>
              <a:t>P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erumahan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sempadan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sungai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Brebes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01CDC4-FE75-47CE-924F-C1AEE4917E86}"/>
              </a:ext>
            </a:extLst>
          </p:cNvPr>
          <p:cNvSpPr txBox="1"/>
          <p:nvPr/>
        </p:nvSpPr>
        <p:spPr>
          <a:xfrm>
            <a:off x="8196157" y="6189538"/>
            <a:ext cx="382025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perumahan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di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milik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pemerintah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kuburan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(Kampung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Blangkon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Surakakrta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08926A-A4A6-4716-81BF-0E4D71BBE259}"/>
              </a:ext>
            </a:extLst>
          </p:cNvPr>
          <p:cNvSpPr txBox="1"/>
          <p:nvPr/>
        </p:nvSpPr>
        <p:spPr>
          <a:xfrm>
            <a:off x="6626225" y="1427930"/>
            <a:ext cx="48355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Sudah memiliki lahan sendiri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Jika b</a:t>
            </a:r>
            <a:r>
              <a:rPr lang="id-ID" dirty="0"/>
              <a:t>elum memiliki lahan</a:t>
            </a:r>
            <a:r>
              <a:rPr lang="en-US" dirty="0"/>
              <a:t>, dapat</a:t>
            </a:r>
            <a:r>
              <a:rPr lang="id-ID" dirty="0"/>
              <a:t> </a:t>
            </a:r>
            <a:r>
              <a:rPr lang="en-US" dirty="0"/>
              <a:t>m</a:t>
            </a:r>
            <a:r>
              <a:rPr lang="id-ID" dirty="0"/>
              <a:t>embentuk komunitas dan membeli lahan secara </a:t>
            </a:r>
            <a:r>
              <a:rPr lang="en-US" dirty="0"/>
              <a:t>b</a:t>
            </a:r>
            <a:r>
              <a:rPr lang="id-ID" dirty="0"/>
              <a:t>ersama-sama dalam 1 hamparan untuk kemudian dipecah sesuai kavling.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4C691-7400-43B9-A4D5-9394C1E2D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14"/>
          <a:stretch/>
        </p:blipFill>
        <p:spPr>
          <a:xfrm>
            <a:off x="4445327" y="3481614"/>
            <a:ext cx="3581937" cy="31546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00C091-1712-48C7-9B95-2D2A496C5331}"/>
              </a:ext>
            </a:extLst>
          </p:cNvPr>
          <p:cNvSpPr txBox="1"/>
          <p:nvPr/>
        </p:nvSpPr>
        <p:spPr>
          <a:xfrm>
            <a:off x="4445327" y="6174629"/>
            <a:ext cx="358193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Perumahan</a:t>
            </a:r>
            <a:r>
              <a:rPr lang="en-US" sz="1200" dirty="0">
                <a:solidFill>
                  <a:srgbClr val="2B2B2B"/>
                </a:solidFill>
                <a:latin typeface="Century Gothic"/>
              </a:rPr>
              <a:t> di </a:t>
            </a:r>
            <a:r>
              <a:rPr lang="en-US" sz="1200" dirty="0" err="1">
                <a:solidFill>
                  <a:srgbClr val="2B2B2B"/>
                </a:solidFill>
                <a:latin typeface="Century Gothic"/>
              </a:rPr>
              <a:t>lahan</a:t>
            </a:r>
            <a:r>
              <a:rPr lang="en-US" sz="1200" dirty="0">
                <a:solidFill>
                  <a:srgbClr val="2B2B2B"/>
                </a:solidFill>
                <a:latin typeface="Century Gothic"/>
              </a:rPr>
              <a:t> </a:t>
            </a:r>
            <a:r>
              <a:rPr lang="en-US" sz="1200" dirty="0" err="1">
                <a:solidFill>
                  <a:srgbClr val="2B2B2B"/>
                </a:solidFill>
                <a:latin typeface="Century Gothic"/>
              </a:rPr>
              <a:t>milik</a:t>
            </a:r>
            <a:r>
              <a:rPr lang="en-US" sz="1200" dirty="0">
                <a:solidFill>
                  <a:srgbClr val="2B2B2B"/>
                </a:solidFill>
                <a:latin typeface="Century Gothic"/>
              </a:rPr>
              <a:t> </a:t>
            </a:r>
            <a:r>
              <a:rPr lang="en-US" sz="1200" dirty="0" err="1">
                <a:solidFill>
                  <a:srgbClr val="2B2B2B"/>
                </a:solidFill>
                <a:latin typeface="Century Gothic"/>
              </a:rPr>
              <a:t>pemerintah</a:t>
            </a:r>
            <a:r>
              <a:rPr lang="en-US" sz="1200" dirty="0">
                <a:solidFill>
                  <a:srgbClr val="2B2B2B"/>
                </a:solidFill>
                <a:latin typeface="Century Gothic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B2B2B"/>
                </a:solidFill>
                <a:latin typeface="Century Gothic"/>
              </a:rPr>
              <a:t>(</a:t>
            </a:r>
            <a:r>
              <a:rPr lang="en-US" sz="1200" dirty="0" err="1">
                <a:solidFill>
                  <a:srgbClr val="2B2B2B"/>
                </a:solidFill>
                <a:latin typeface="Century Gothic"/>
              </a:rPr>
              <a:t>Komunitas</a:t>
            </a:r>
            <a:r>
              <a:rPr lang="en-US" sz="1200" dirty="0">
                <a:solidFill>
                  <a:srgbClr val="2B2B2B"/>
                </a:solidFill>
                <a:latin typeface="Century Gothic"/>
              </a:rPr>
              <a:t> </a:t>
            </a:r>
            <a:r>
              <a:rPr lang="en-US" sz="1200" dirty="0" err="1">
                <a:solidFill>
                  <a:srgbClr val="2B2B2B"/>
                </a:solidFill>
                <a:latin typeface="Century Gothic"/>
              </a:rPr>
              <a:t>Eksodan</a:t>
            </a:r>
            <a:r>
              <a:rPr lang="en-US" sz="1200" dirty="0">
                <a:solidFill>
                  <a:srgbClr val="2B2B2B"/>
                </a:solidFill>
                <a:latin typeface="Century Gothic"/>
              </a:rPr>
              <a:t> </a:t>
            </a:r>
            <a:r>
              <a:rPr lang="en-US" sz="1200" dirty="0" err="1">
                <a:solidFill>
                  <a:srgbClr val="2B2B2B"/>
                </a:solidFill>
                <a:latin typeface="Century Gothic"/>
              </a:rPr>
              <a:t>Wonogiri</a:t>
            </a:r>
            <a:r>
              <a:rPr lang="en-US" sz="1200" dirty="0">
                <a:solidFill>
                  <a:srgbClr val="2B2B2B"/>
                </a:solidFill>
                <a:latin typeface="Century Gothic"/>
              </a:rPr>
              <a:t>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87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166BC32C-2E11-43D3-963B-9766918E0F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190500"/>
            <a:ext cx="1173480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Bantuan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Stimulan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PB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Relokasi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7A865B-130B-40C3-9F24-D7209B4EB637}"/>
              </a:ext>
            </a:extLst>
          </p:cNvPr>
          <p:cNvGrpSpPr/>
          <p:nvPr/>
        </p:nvGrpSpPr>
        <p:grpSpPr>
          <a:xfrm>
            <a:off x="1635756" y="896129"/>
            <a:ext cx="960000" cy="960000"/>
            <a:chOff x="699571" y="3047851"/>
            <a:chExt cx="1356600" cy="13255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F4E02C-0AA0-4680-A6E9-50694E270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515" t="34722" r="63360" b="44200"/>
            <a:stretch/>
          </p:blipFill>
          <p:spPr>
            <a:xfrm>
              <a:off x="1411436" y="3267014"/>
              <a:ext cx="554490" cy="50091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EEEE31-D061-43A1-AFCF-7707BC886946}"/>
                </a:ext>
              </a:extLst>
            </p:cNvPr>
            <p:cNvSpPr/>
            <p:nvPr/>
          </p:nvSpPr>
          <p:spPr>
            <a:xfrm>
              <a:off x="699571" y="3047851"/>
              <a:ext cx="1356600" cy="132552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ID" sz="2400" kern="1200">
                <a:noFill/>
                <a:latin typeface="Century Gothic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062FF1-1165-4B69-ADEE-C91F8928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281" t="38433" r="63750" b="47500"/>
            <a:stretch/>
          </p:blipFill>
          <p:spPr>
            <a:xfrm>
              <a:off x="1192593" y="3756455"/>
              <a:ext cx="696115" cy="42473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87DC0D-2B83-4262-99A5-1942E1CEC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875" t="23699" r="12813" b="37886"/>
            <a:stretch/>
          </p:blipFill>
          <p:spPr>
            <a:xfrm>
              <a:off x="771428" y="3359458"/>
              <a:ext cx="586774" cy="500911"/>
            </a:xfrm>
            <a:prstGeom prst="rect">
              <a:avLst/>
            </a:prstGeom>
          </p:spPr>
        </p:pic>
      </p:grpSp>
      <p:sp>
        <p:nvSpPr>
          <p:cNvPr id="20" name="Rectangle 37">
            <a:extLst>
              <a:ext uri="{FF2B5EF4-FFF2-40B4-BE49-F238E27FC236}">
                <a16:creationId xmlns:a16="http://schemas.microsoft.com/office/drawing/2014/main" id="{FFFEE01E-17D7-47B7-934C-2BDF5B39907D}"/>
              </a:ext>
            </a:extLst>
          </p:cNvPr>
          <p:cNvSpPr/>
          <p:nvPr/>
        </p:nvSpPr>
        <p:spPr>
          <a:xfrm>
            <a:off x="91694" y="1912694"/>
            <a:ext cx="3886865" cy="726863"/>
          </a:xfrm>
          <a:prstGeom prst="rect">
            <a:avLst/>
          </a:prstGeom>
          <a:solidFill>
            <a:srgbClr val="D595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856">
              <a:buClrTx/>
              <a:defRPr/>
            </a:pPr>
            <a:r>
              <a:rPr lang="en-US" altLang="en-ID" sz="16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35 JUTA</a:t>
            </a:r>
            <a:r>
              <a:rPr lang="id-ID" altLang="en-ID" sz="16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id-ID" altLang="en-ID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altLang="en-ID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tdk</a:t>
            </a:r>
            <a:r>
              <a:rPr lang="en-US" altLang="en-ID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ID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termasuk</a:t>
            </a:r>
            <a:r>
              <a:rPr lang="id-ID" altLang="en-ID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Pajak)</a:t>
            </a:r>
            <a:r>
              <a:rPr lang="en-US" altLang="en-ID" sz="16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ID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untuk</a:t>
            </a:r>
            <a:r>
              <a:rPr lang="en-US" altLang="en-ID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ID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pembelian</a:t>
            </a:r>
            <a:r>
              <a:rPr lang="en-US" altLang="en-ID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material </a:t>
            </a:r>
            <a:r>
              <a:rPr lang="en-US" altLang="en-ID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bangunan</a:t>
            </a:r>
            <a:endParaRPr lang="id-ID" altLang="en-ID" sz="1600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AA3D8F2B-C466-468C-997A-CBA0E90E0581}"/>
              </a:ext>
            </a:extLst>
          </p:cNvPr>
          <p:cNvSpPr/>
          <p:nvPr/>
        </p:nvSpPr>
        <p:spPr>
          <a:xfrm>
            <a:off x="4152568" y="952848"/>
            <a:ext cx="3733130" cy="844408"/>
          </a:xfrm>
          <a:prstGeom prst="rect">
            <a:avLst/>
          </a:prstGeom>
          <a:solidFill>
            <a:srgbClr val="3D9BA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856">
              <a:buClrTx/>
              <a:defRPr/>
            </a:pPr>
            <a:r>
              <a:rPr lang="en-US" altLang="en-ID" sz="2400" b="1" i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BESARAN BANTUAN</a:t>
            </a:r>
            <a:endParaRPr lang="en-US" altLang="en-ID" sz="2400" i="1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D793D2-4F2F-42BF-B504-AC23C7DBF571}"/>
              </a:ext>
            </a:extLst>
          </p:cNvPr>
          <p:cNvGrpSpPr/>
          <p:nvPr/>
        </p:nvGrpSpPr>
        <p:grpSpPr>
          <a:xfrm>
            <a:off x="9422836" y="874089"/>
            <a:ext cx="960000" cy="960000"/>
            <a:chOff x="3052246" y="3093692"/>
            <a:chExt cx="1356600" cy="132552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E9F9B00-7B9D-4A82-AAC6-41AAEE84B4BF}"/>
                </a:ext>
              </a:extLst>
            </p:cNvPr>
            <p:cNvSpPr/>
            <p:nvPr/>
          </p:nvSpPr>
          <p:spPr>
            <a:xfrm>
              <a:off x="3052246" y="3093692"/>
              <a:ext cx="1356600" cy="132552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ID" sz="2400" kern="1200" dirty="0">
                <a:noFill/>
                <a:latin typeface="Century Gothic"/>
              </a:endParaRPr>
            </a:p>
          </p:txBody>
        </p:sp>
        <p:pic>
          <p:nvPicPr>
            <p:cNvPr id="24" name="Graphic 23" descr="Money">
              <a:extLst>
                <a:ext uri="{FF2B5EF4-FFF2-40B4-BE49-F238E27FC236}">
                  <a16:creationId xmlns:a16="http://schemas.microsoft.com/office/drawing/2014/main" id="{4F65D2A9-FEA7-4FFC-8960-99D90510C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73346" y="3253414"/>
              <a:ext cx="914400" cy="914400"/>
            </a:xfrm>
            <a:prstGeom prst="rect">
              <a:avLst/>
            </a:prstGeom>
          </p:spPr>
        </p:pic>
      </p:grpSp>
      <p:sp>
        <p:nvSpPr>
          <p:cNvPr id="32" name="Rectangle 37">
            <a:extLst>
              <a:ext uri="{FF2B5EF4-FFF2-40B4-BE49-F238E27FC236}">
                <a16:creationId xmlns:a16="http://schemas.microsoft.com/office/drawing/2014/main" id="{2D725340-2856-4B03-9736-092DFCF42338}"/>
              </a:ext>
            </a:extLst>
          </p:cNvPr>
          <p:cNvSpPr/>
          <p:nvPr/>
        </p:nvSpPr>
        <p:spPr>
          <a:xfrm>
            <a:off x="8407364" y="1867812"/>
            <a:ext cx="2921037" cy="583344"/>
          </a:xfrm>
          <a:prstGeom prst="rect">
            <a:avLst/>
          </a:prstGeom>
          <a:solidFill>
            <a:srgbClr val="D595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856">
              <a:buClrTx/>
              <a:defRPr/>
            </a:pPr>
            <a:r>
              <a:rPr lang="id-ID" altLang="en-ID" sz="16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1,8 JUTA</a:t>
            </a:r>
            <a:r>
              <a:rPr lang="en-US" altLang="en-ID" sz="16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ID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untuk</a:t>
            </a:r>
            <a:r>
              <a:rPr lang="en-US" altLang="en-ID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ID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upah</a:t>
            </a:r>
            <a:r>
              <a:rPr lang="en-US" altLang="en-ID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id-ID" altLang="en-ID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tenaga </a:t>
            </a:r>
            <a:r>
              <a:rPr lang="en-US" altLang="en-ID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padat</a:t>
            </a:r>
            <a:r>
              <a:rPr lang="en-US" altLang="en-ID" sz="16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ID" sz="16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karya</a:t>
            </a:r>
            <a:endParaRPr lang="en-US" altLang="en-ID" sz="1600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A54B01-92A4-48BF-A164-12B559955E91}"/>
              </a:ext>
            </a:extLst>
          </p:cNvPr>
          <p:cNvCxnSpPr>
            <a:cxnSpLocks/>
            <a:stCxn id="21" idx="1"/>
            <a:endCxn id="17" idx="6"/>
          </p:cNvCxnSpPr>
          <p:nvPr/>
        </p:nvCxnSpPr>
        <p:spPr>
          <a:xfrm flipH="1">
            <a:off x="2595756" y="1375052"/>
            <a:ext cx="1556812" cy="1077"/>
          </a:xfrm>
          <a:prstGeom prst="straightConnector1">
            <a:avLst/>
          </a:prstGeom>
          <a:ln w="38100">
            <a:solidFill>
              <a:schemeClr val="accent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C658449-AE07-4715-889F-A6C74FB97DF8}"/>
              </a:ext>
            </a:extLst>
          </p:cNvPr>
          <p:cNvCxnSpPr>
            <a:cxnSpLocks/>
            <a:stCxn id="21" idx="3"/>
            <a:endCxn id="23" idx="2"/>
          </p:cNvCxnSpPr>
          <p:nvPr/>
        </p:nvCxnSpPr>
        <p:spPr>
          <a:xfrm flipV="1">
            <a:off x="7885698" y="1354089"/>
            <a:ext cx="1537138" cy="20963"/>
          </a:xfrm>
          <a:prstGeom prst="straightConnector1">
            <a:avLst/>
          </a:prstGeom>
          <a:ln w="38100">
            <a:solidFill>
              <a:schemeClr val="accent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31E49E-39D1-446A-B81F-2A8C4D075A6C}"/>
              </a:ext>
            </a:extLst>
          </p:cNvPr>
          <p:cNvGrpSpPr/>
          <p:nvPr/>
        </p:nvGrpSpPr>
        <p:grpSpPr>
          <a:xfrm>
            <a:off x="8026107" y="4321413"/>
            <a:ext cx="3929392" cy="2312950"/>
            <a:chOff x="115426" y="3241058"/>
            <a:chExt cx="2947044" cy="1734712"/>
          </a:xfrm>
        </p:grpSpPr>
        <p:pic>
          <p:nvPicPr>
            <p:cNvPr id="36" name="Picture 35" descr="E:\DISPERAKIM\2019\PB\bahan ke desa\bahan paparan desa Pembangunan Baru\FOTO\IMG-20191105-WA0020.jpg">
              <a:extLst>
                <a:ext uri="{FF2B5EF4-FFF2-40B4-BE49-F238E27FC236}">
                  <a16:creationId xmlns:a16="http://schemas.microsoft.com/office/drawing/2014/main" id="{DDD21028-0800-4235-BBD6-D82B90BE8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4" t="12408" r="2438" b="4866"/>
            <a:stretch/>
          </p:blipFill>
          <p:spPr bwMode="auto">
            <a:xfrm>
              <a:off x="125544" y="3241058"/>
              <a:ext cx="2936926" cy="17225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Rectangle 37">
              <a:extLst>
                <a:ext uri="{FF2B5EF4-FFF2-40B4-BE49-F238E27FC236}">
                  <a16:creationId xmlns:a16="http://schemas.microsoft.com/office/drawing/2014/main" id="{B370462A-2F50-4D16-9D7D-340AD54E086D}"/>
                </a:ext>
              </a:extLst>
            </p:cNvPr>
            <p:cNvSpPr/>
            <p:nvPr/>
          </p:nvSpPr>
          <p:spPr>
            <a:xfrm>
              <a:off x="115426" y="4751324"/>
              <a:ext cx="2086196" cy="2244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11143">
                <a:buClrTx/>
                <a:defRPr/>
              </a:pPr>
              <a:r>
                <a:rPr lang="id-ID" altLang="en-ID" sz="1600" b="1" kern="1200" dirty="0">
                  <a:solidFill>
                    <a:srgbClr val="B7C9F1">
                      <a:lumMod val="50000"/>
                    </a:srgbClr>
                  </a:solidFill>
                  <a:latin typeface="Century Gothic" panose="020B0502020202020204" pitchFamily="34" charset="0"/>
                </a:rPr>
                <a:t>RUMAH SEDERHANA SEHAT</a:t>
              </a:r>
              <a:endParaRPr lang="en-US" altLang="en-ID" sz="1600" kern="1200" dirty="0">
                <a:solidFill>
                  <a:srgbClr val="B7C9F1">
                    <a:lumMod val="50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8108E-BBDF-40A9-A842-504A17BD27B4}"/>
              </a:ext>
            </a:extLst>
          </p:cNvPr>
          <p:cNvGrpSpPr/>
          <p:nvPr/>
        </p:nvGrpSpPr>
        <p:grpSpPr>
          <a:xfrm>
            <a:off x="112704" y="4321411"/>
            <a:ext cx="3915901" cy="2317844"/>
            <a:chOff x="3198830" y="3241058"/>
            <a:chExt cx="2936926" cy="1738383"/>
          </a:xfrm>
        </p:grpSpPr>
        <p:pic>
          <p:nvPicPr>
            <p:cNvPr id="40" name="Picture 39" descr="C:\Users\user\Documents\2019\disperakim\seksi perencanaan teknis dan pembiayaan perumahan\pb\b4a71ff4-4d57-4325-98c7-f09ffd004946.jpg">
              <a:extLst>
                <a:ext uri="{FF2B5EF4-FFF2-40B4-BE49-F238E27FC236}">
                  <a16:creationId xmlns:a16="http://schemas.microsoft.com/office/drawing/2014/main" id="{0BC9D772-DA5C-4158-8AC1-0EFC274C3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" r="19272"/>
            <a:stretch/>
          </p:blipFill>
          <p:spPr bwMode="auto">
            <a:xfrm>
              <a:off x="3198830" y="3241058"/>
              <a:ext cx="2936926" cy="1717249"/>
            </a:xfrm>
            <a:prstGeom prst="rect">
              <a:avLst/>
            </a:prstGeom>
            <a:noFill/>
          </p:spPr>
        </p:pic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id="{F6F188D1-C459-4315-98CC-1E0B006031C3}"/>
                </a:ext>
              </a:extLst>
            </p:cNvPr>
            <p:cNvSpPr/>
            <p:nvPr/>
          </p:nvSpPr>
          <p:spPr>
            <a:xfrm>
              <a:off x="4572000" y="4737100"/>
              <a:ext cx="1558248" cy="24234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1143">
                <a:buClrTx/>
                <a:defRPr/>
              </a:pPr>
              <a:r>
                <a:rPr lang="id-ID" altLang="en-ID" sz="1600" b="1" kern="1200" dirty="0">
                  <a:solidFill>
                    <a:srgbClr val="B7C9F1">
                      <a:lumMod val="50000"/>
                    </a:srgbClr>
                  </a:solidFill>
                  <a:latin typeface="Century Gothic" panose="020B0502020202020204" pitchFamily="34" charset="0"/>
                </a:rPr>
                <a:t>RANGKA RUSPIN</a:t>
              </a:r>
              <a:endParaRPr lang="en-US" altLang="en-ID" sz="1600" kern="1200" dirty="0">
                <a:solidFill>
                  <a:srgbClr val="B7C9F1">
                    <a:lumMod val="50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5C890C3-BB86-4CC8-B179-F7E97F927400}"/>
              </a:ext>
            </a:extLst>
          </p:cNvPr>
          <p:cNvGrpSpPr/>
          <p:nvPr/>
        </p:nvGrpSpPr>
        <p:grpSpPr>
          <a:xfrm>
            <a:off x="4021261" y="4321411"/>
            <a:ext cx="3864436" cy="2317844"/>
            <a:chOff x="6130248" y="3241058"/>
            <a:chExt cx="2898327" cy="1738383"/>
          </a:xfrm>
        </p:grpSpPr>
        <p:pic>
          <p:nvPicPr>
            <p:cNvPr id="43" name="Picture 42" descr="E:\DISPERAKIM\2019\PB\bahan ke desa\bahan paparan desa Pembangunan Baru\FOTO\IMG-20191105-WA0022.jpg">
              <a:extLst>
                <a:ext uri="{FF2B5EF4-FFF2-40B4-BE49-F238E27FC236}">
                  <a16:creationId xmlns:a16="http://schemas.microsoft.com/office/drawing/2014/main" id="{D6F25D16-9642-4334-94B7-CEBA36EDD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2"/>
            <a:stretch/>
          </p:blipFill>
          <p:spPr bwMode="auto">
            <a:xfrm>
              <a:off x="6272116" y="3241058"/>
              <a:ext cx="2746340" cy="1717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Rectangle 37">
              <a:extLst>
                <a:ext uri="{FF2B5EF4-FFF2-40B4-BE49-F238E27FC236}">
                  <a16:creationId xmlns:a16="http://schemas.microsoft.com/office/drawing/2014/main" id="{B6A70F6A-08E2-4B02-98DF-E5A36301CDE1}"/>
                </a:ext>
              </a:extLst>
            </p:cNvPr>
            <p:cNvSpPr/>
            <p:nvPr/>
          </p:nvSpPr>
          <p:spPr>
            <a:xfrm>
              <a:off x="6130248" y="4737100"/>
              <a:ext cx="2898327" cy="24234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1143">
                <a:buClrTx/>
                <a:defRPr/>
              </a:pPr>
              <a:r>
                <a:rPr lang="id-ID" altLang="en-ID" sz="1600" b="1" kern="1200" dirty="0">
                  <a:solidFill>
                    <a:srgbClr val="B7C9F1">
                      <a:lumMod val="50000"/>
                    </a:srgbClr>
                  </a:solidFill>
                  <a:latin typeface="Century Gothic" panose="020B0502020202020204" pitchFamily="34" charset="0"/>
                </a:rPr>
                <a:t>RANGKA RUSPIN + RANGKA ATAP</a:t>
              </a:r>
              <a:endParaRPr lang="en-US" altLang="en-ID" sz="1600" kern="1200" dirty="0">
                <a:solidFill>
                  <a:srgbClr val="B7C9F1">
                    <a:lumMod val="50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5" name="Rectangle 37">
            <a:extLst>
              <a:ext uri="{FF2B5EF4-FFF2-40B4-BE49-F238E27FC236}">
                <a16:creationId xmlns:a16="http://schemas.microsoft.com/office/drawing/2014/main" id="{166145D6-4894-4F23-B4C1-D2A013B7AB87}"/>
              </a:ext>
            </a:extLst>
          </p:cNvPr>
          <p:cNvSpPr/>
          <p:nvPr/>
        </p:nvSpPr>
        <p:spPr>
          <a:xfrm>
            <a:off x="112704" y="2783054"/>
            <a:ext cx="3908557" cy="419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11143">
              <a:buClrTx/>
              <a:defRPr/>
            </a:pPr>
            <a:r>
              <a:rPr lang="id-ID" altLang="en-ID" sz="1800" b="1" kern="1200" dirty="0">
                <a:solidFill>
                  <a:srgbClr val="B7C9F1">
                    <a:lumMod val="50000"/>
                  </a:srgbClr>
                </a:solidFill>
                <a:latin typeface="Century Gothic" panose="020B0502020202020204" pitchFamily="34" charset="0"/>
              </a:rPr>
              <a:t>BENTUK BANTUAN</a:t>
            </a:r>
            <a:endParaRPr lang="en-US" altLang="en-ID" sz="1800" b="1" kern="1200" dirty="0">
              <a:solidFill>
                <a:srgbClr val="B7C9F1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ectangle 37">
            <a:extLst>
              <a:ext uri="{FF2B5EF4-FFF2-40B4-BE49-F238E27FC236}">
                <a16:creationId xmlns:a16="http://schemas.microsoft.com/office/drawing/2014/main" id="{1F614104-F8E3-47FC-9E9E-529BA23ECDAD}"/>
              </a:ext>
            </a:extLst>
          </p:cNvPr>
          <p:cNvSpPr/>
          <p:nvPr/>
        </p:nvSpPr>
        <p:spPr>
          <a:xfrm>
            <a:off x="112704" y="3257401"/>
            <a:ext cx="3886865" cy="104293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just" defTabSz="914377">
              <a:buClrTx/>
              <a:buFont typeface="Wingdings" panose="05000000000000000000" pitchFamily="2" charset="2"/>
              <a:buChar char="ü"/>
              <a:defRPr/>
            </a:pPr>
            <a:r>
              <a:rPr lang="id-ID" sz="16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Bantuan yang diberikan berupa Struktur </a:t>
            </a:r>
            <a:r>
              <a:rPr lang="id-ID" sz="1600" b="1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RUSPIN</a:t>
            </a:r>
            <a:r>
              <a:rPr lang="id-ID" sz="16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dan Komponen Arsitektur (Dinding, Atap, dll)</a:t>
            </a:r>
            <a:endParaRPr lang="en-US" sz="1600" kern="1200" dirty="0">
              <a:solidFill>
                <a:srgbClr val="B7C9F1">
                  <a:lumMod val="50000"/>
                </a:srgbClr>
              </a:solidFill>
              <a:latin typeface="Century Gothic"/>
            </a:endParaRPr>
          </a:p>
        </p:txBody>
      </p:sp>
      <p:sp>
        <p:nvSpPr>
          <p:cNvPr id="47" name="Rectangle 37">
            <a:extLst>
              <a:ext uri="{FF2B5EF4-FFF2-40B4-BE49-F238E27FC236}">
                <a16:creationId xmlns:a16="http://schemas.microsoft.com/office/drawing/2014/main" id="{621A9424-77F1-461E-8A78-46F97BF8ADA7}"/>
              </a:ext>
            </a:extLst>
          </p:cNvPr>
          <p:cNvSpPr/>
          <p:nvPr/>
        </p:nvSpPr>
        <p:spPr>
          <a:xfrm>
            <a:off x="4210419" y="2452234"/>
            <a:ext cx="3675279" cy="1763743"/>
          </a:xfrm>
          <a:prstGeom prst="rect">
            <a:avLst/>
          </a:prstGeom>
          <a:solidFill>
            <a:srgbClr val="D9D9D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just" defTabSz="914264">
              <a:buClrTx/>
              <a:buFont typeface="Arial" panose="020B0604020202020204" pitchFamily="34" charset="0"/>
              <a:buChar char="•"/>
              <a:defRPr/>
            </a:pP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Waktu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perakitan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cepat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,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hanya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dibutuhkan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waktu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2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hari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untuk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merakit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rangka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rumah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T 36 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  <a:sym typeface="Wingdings" panose="05000000000000000000" pitchFamily="2" charset="2"/>
              </a:rPr>
              <a:t> 1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  <a:sym typeface="Wingdings" panose="05000000000000000000" pitchFamily="2" charset="2"/>
              </a:rPr>
              <a:t>bulan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  <a:sym typeface="Wingdings" panose="05000000000000000000" pitchFamily="2" charset="2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  <a:sym typeface="Wingdings" panose="05000000000000000000" pitchFamily="2" charset="2"/>
              </a:rPr>
              <a:t>siap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  <a:sym typeface="Wingdings" panose="05000000000000000000" pitchFamily="2" charset="2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  <a:sym typeface="Wingdings" panose="05000000000000000000" pitchFamily="2" charset="2"/>
              </a:rPr>
              <a:t>ditempati</a:t>
            </a:r>
            <a:endParaRPr lang="id-ID" sz="1400" kern="1200" dirty="0">
              <a:solidFill>
                <a:srgbClr val="B7C9F1">
                  <a:lumMod val="50000"/>
                </a:srgbClr>
              </a:solidFill>
              <a:latin typeface="Century Gothic"/>
              <a:sym typeface="Wingdings" panose="05000000000000000000" pitchFamily="2" charset="2"/>
            </a:endParaRPr>
          </a:p>
          <a:p>
            <a:pPr marL="285744" indent="-285744" algn="just" defTabSz="914264">
              <a:buClrTx/>
              <a:buFont typeface="Arial" panose="020B0604020202020204" pitchFamily="34" charset="0"/>
              <a:buChar char="•"/>
              <a:defRPr/>
            </a:pP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Kompnen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ringan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seningga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mudah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dirakit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tanpa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alat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bantu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mekanis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</a:p>
          <a:p>
            <a:pPr marL="285744" indent="-285744" algn="just" defTabSz="914264">
              <a:buClrTx/>
              <a:buFont typeface="Arial" panose="020B0604020202020204" pitchFamily="34" charset="0"/>
              <a:buChar char="•"/>
              <a:defRPr/>
            </a:pP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Mendukung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konsep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Rumah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tumbuh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</a:p>
          <a:p>
            <a:pPr marL="285744" indent="-285744" algn="just" defTabSz="914264">
              <a:buClrTx/>
              <a:buFont typeface="Arial" panose="020B0604020202020204" pitchFamily="34" charset="0"/>
              <a:buChar char="•"/>
              <a:defRPr/>
            </a:pP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Sudah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teruji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tahan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1400" kern="1200" dirty="0" err="1">
                <a:solidFill>
                  <a:srgbClr val="B7C9F1">
                    <a:lumMod val="50000"/>
                  </a:srgbClr>
                </a:solidFill>
                <a:latin typeface="Century Gothic"/>
              </a:rPr>
              <a:t>gempa</a:t>
            </a:r>
            <a:r>
              <a:rPr lang="en-US" sz="1400" kern="1200" dirty="0">
                <a:solidFill>
                  <a:srgbClr val="B7C9F1">
                    <a:lumMod val="50000"/>
                  </a:srgbClr>
                </a:solidFill>
                <a:latin typeface="Century Gothic"/>
              </a:rPr>
              <a:t> </a:t>
            </a:r>
          </a:p>
        </p:txBody>
      </p:sp>
      <p:sp>
        <p:nvSpPr>
          <p:cNvPr id="48" name="Rectangle 37">
            <a:extLst>
              <a:ext uri="{FF2B5EF4-FFF2-40B4-BE49-F238E27FC236}">
                <a16:creationId xmlns:a16="http://schemas.microsoft.com/office/drawing/2014/main" id="{830E7745-00C7-4DF5-8666-A9758AD71774}"/>
              </a:ext>
            </a:extLst>
          </p:cNvPr>
          <p:cNvSpPr/>
          <p:nvPr/>
        </p:nvSpPr>
        <p:spPr>
          <a:xfrm>
            <a:off x="4210417" y="1957373"/>
            <a:ext cx="3661788" cy="419100"/>
          </a:xfrm>
          <a:prstGeom prst="rect">
            <a:avLst/>
          </a:prstGeom>
          <a:solidFill>
            <a:srgbClr val="D595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11143">
              <a:buClrTx/>
              <a:defRPr/>
            </a:pPr>
            <a:r>
              <a:rPr lang="id-ID" altLang="en-ID" sz="1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KEUNGGULAN RUSPIN</a:t>
            </a:r>
            <a:endParaRPr lang="en-US" altLang="en-ID" sz="1800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ectangle 37">
            <a:extLst>
              <a:ext uri="{FF2B5EF4-FFF2-40B4-BE49-F238E27FC236}">
                <a16:creationId xmlns:a16="http://schemas.microsoft.com/office/drawing/2014/main" id="{57AB7FD1-809C-4028-9873-D5B2A60CD8AD}"/>
              </a:ext>
            </a:extLst>
          </p:cNvPr>
          <p:cNvSpPr/>
          <p:nvPr/>
        </p:nvSpPr>
        <p:spPr>
          <a:xfrm>
            <a:off x="7673007" y="3113023"/>
            <a:ext cx="3737943" cy="9283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Melalui bansos barang bahan bangunan/material dengan sistem pembelanjaan dilakukan oleh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Kelompok Masyarakat (Pokmas) - swakelola</a:t>
            </a:r>
          </a:p>
        </p:txBody>
      </p:sp>
      <p:sp>
        <p:nvSpPr>
          <p:cNvPr id="50" name="Rectangle 37">
            <a:extLst>
              <a:ext uri="{FF2B5EF4-FFF2-40B4-BE49-F238E27FC236}">
                <a16:creationId xmlns:a16="http://schemas.microsoft.com/office/drawing/2014/main" id="{0BEF6E58-4FF6-497D-9C39-8A7F0B97484B}"/>
              </a:ext>
            </a:extLst>
          </p:cNvPr>
          <p:cNvSpPr/>
          <p:nvPr/>
        </p:nvSpPr>
        <p:spPr>
          <a:xfrm>
            <a:off x="8039433" y="2516430"/>
            <a:ext cx="3512001" cy="4191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11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B7C9F1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MEKANISME BANTUAN</a:t>
            </a:r>
            <a:endParaRPr kumimoji="0" lang="en-US" altLang="en-ID" sz="1800" b="0" i="0" u="none" strike="noStrike" kern="1200" cap="none" spc="0" normalizeH="0" baseline="0" noProof="0" dirty="0">
              <a:ln>
                <a:noFill/>
              </a:ln>
              <a:solidFill>
                <a:srgbClr val="B7C9F1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2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166BC32C-2E11-43D3-963B-9766918E0F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969500" y="522898"/>
            <a:ext cx="22225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287420"/>
            <a:ext cx="1173480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Bantuan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Stimulan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Rumah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Sederhana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Sehat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19812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532196-6ED3-422B-9DF4-C711E462530A}"/>
              </a:ext>
            </a:extLst>
          </p:cNvPr>
          <p:cNvGrpSpPr/>
          <p:nvPr/>
        </p:nvGrpSpPr>
        <p:grpSpPr>
          <a:xfrm>
            <a:off x="1394466" y="1571535"/>
            <a:ext cx="1966887" cy="2784309"/>
            <a:chOff x="1638999" y="1347614"/>
            <a:chExt cx="1728961" cy="2447504"/>
          </a:xfrm>
          <a:solidFill>
            <a:srgbClr val="3D9BAA"/>
          </a:solidFill>
        </p:grpSpPr>
        <p:sp>
          <p:nvSpPr>
            <p:cNvPr id="53" name="Trapezoid 52">
              <a:extLst>
                <a:ext uri="{FF2B5EF4-FFF2-40B4-BE49-F238E27FC236}">
                  <a16:creationId xmlns:a16="http://schemas.microsoft.com/office/drawing/2014/main" id="{45F2F9FC-5E1B-4019-9ED7-00F80DFFF313}"/>
                </a:ext>
              </a:extLst>
            </p:cNvPr>
            <p:cNvSpPr/>
            <p:nvPr/>
          </p:nvSpPr>
          <p:spPr>
            <a:xfrm>
              <a:off x="1703052" y="2859782"/>
              <a:ext cx="1600853" cy="93533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67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56DB825-E050-42BB-8331-6403DF4ECFA2}"/>
                </a:ext>
              </a:extLst>
            </p:cNvPr>
            <p:cNvSpPr/>
            <p:nvPr/>
          </p:nvSpPr>
          <p:spPr>
            <a:xfrm>
              <a:off x="1638999" y="1347614"/>
              <a:ext cx="1728961" cy="17289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67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E080B39-DD4A-445F-BBE7-329A89F79F58}"/>
                </a:ext>
              </a:extLst>
            </p:cNvPr>
            <p:cNvSpPr/>
            <p:nvPr/>
          </p:nvSpPr>
          <p:spPr>
            <a:xfrm>
              <a:off x="1747374" y="1455989"/>
              <a:ext cx="1512211" cy="1512211"/>
            </a:xfrm>
            <a:prstGeom prst="ellips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67" dirty="0"/>
            </a:p>
          </p:txBody>
        </p:sp>
      </p:grp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48422903-476B-49CF-A923-FDB65B45D920}"/>
              </a:ext>
            </a:extLst>
          </p:cNvPr>
          <p:cNvSpPr txBox="1">
            <a:spLocks/>
          </p:cNvSpPr>
          <p:nvPr/>
        </p:nvSpPr>
        <p:spPr>
          <a:xfrm>
            <a:off x="3556283" y="932723"/>
            <a:ext cx="5079434" cy="384043"/>
          </a:xfrm>
          <a:prstGeom prst="rect">
            <a:avLst/>
          </a:prstGeom>
          <a:solidFill>
            <a:srgbClr val="DEB340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Mencapai</a:t>
            </a:r>
            <a:r>
              <a:rPr lang="en-US" altLang="ko-KR" sz="1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18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Rumah</a:t>
            </a:r>
            <a:r>
              <a:rPr lang="en-US" altLang="ko-KR" sz="1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18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Sehat</a:t>
            </a:r>
            <a:r>
              <a:rPr lang="en-US" altLang="ko-KR" sz="1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18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Sederhana</a:t>
            </a:r>
            <a:r>
              <a:rPr lang="en-US" altLang="ko-KR" sz="1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18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Tipe</a:t>
            </a:r>
            <a:r>
              <a:rPr lang="en-US" altLang="ko-KR" sz="1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36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3E2AFF8-68E2-467D-9617-272F8562C3A9}"/>
              </a:ext>
            </a:extLst>
          </p:cNvPr>
          <p:cNvGrpSpPr/>
          <p:nvPr/>
        </p:nvGrpSpPr>
        <p:grpSpPr>
          <a:xfrm>
            <a:off x="5120821" y="1571535"/>
            <a:ext cx="1966887" cy="2784309"/>
            <a:chOff x="1638999" y="1347614"/>
            <a:chExt cx="1728961" cy="2447504"/>
          </a:xfrm>
          <a:solidFill>
            <a:srgbClr val="3D9BAA"/>
          </a:solidFill>
        </p:grpSpPr>
        <p:sp>
          <p:nvSpPr>
            <p:cNvPr id="58" name="Trapezoid 57">
              <a:extLst>
                <a:ext uri="{FF2B5EF4-FFF2-40B4-BE49-F238E27FC236}">
                  <a16:creationId xmlns:a16="http://schemas.microsoft.com/office/drawing/2014/main" id="{2C59787D-3F79-48AE-8536-82DAE459A8F8}"/>
                </a:ext>
              </a:extLst>
            </p:cNvPr>
            <p:cNvSpPr/>
            <p:nvPr/>
          </p:nvSpPr>
          <p:spPr>
            <a:xfrm>
              <a:off x="1703053" y="2859782"/>
              <a:ext cx="1600853" cy="93533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67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1451576-8C3D-441F-A14F-938A8D1480F1}"/>
                </a:ext>
              </a:extLst>
            </p:cNvPr>
            <p:cNvSpPr/>
            <p:nvPr/>
          </p:nvSpPr>
          <p:spPr>
            <a:xfrm>
              <a:off x="1638999" y="1347614"/>
              <a:ext cx="1728961" cy="17289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67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38B2D8E-D1D1-4EBC-9706-DD19E56C64F8}"/>
                </a:ext>
              </a:extLst>
            </p:cNvPr>
            <p:cNvSpPr/>
            <p:nvPr/>
          </p:nvSpPr>
          <p:spPr>
            <a:xfrm>
              <a:off x="1747374" y="1455989"/>
              <a:ext cx="1512211" cy="1512211"/>
            </a:xfrm>
            <a:prstGeom prst="ellips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67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F9D7E46-D0FA-4FBE-80AD-A6A0A5A4CDC3}"/>
              </a:ext>
            </a:extLst>
          </p:cNvPr>
          <p:cNvGrpSpPr/>
          <p:nvPr/>
        </p:nvGrpSpPr>
        <p:grpSpPr>
          <a:xfrm>
            <a:off x="8830654" y="1571535"/>
            <a:ext cx="1966887" cy="2784309"/>
            <a:chOff x="1638999" y="1347614"/>
            <a:chExt cx="1728961" cy="2447504"/>
          </a:xfrm>
          <a:solidFill>
            <a:srgbClr val="3D9BAA"/>
          </a:solidFill>
        </p:grpSpPr>
        <p:sp>
          <p:nvSpPr>
            <p:cNvPr id="62" name="Trapezoid 61">
              <a:extLst>
                <a:ext uri="{FF2B5EF4-FFF2-40B4-BE49-F238E27FC236}">
                  <a16:creationId xmlns:a16="http://schemas.microsoft.com/office/drawing/2014/main" id="{08B649E2-9DB7-4F89-8B2E-2A91F3D2CA1C}"/>
                </a:ext>
              </a:extLst>
            </p:cNvPr>
            <p:cNvSpPr/>
            <p:nvPr/>
          </p:nvSpPr>
          <p:spPr>
            <a:xfrm>
              <a:off x="1703053" y="2859782"/>
              <a:ext cx="1600853" cy="93533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67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529A725-3437-40BB-8BA6-D920BE93CC58}"/>
                </a:ext>
              </a:extLst>
            </p:cNvPr>
            <p:cNvSpPr/>
            <p:nvPr/>
          </p:nvSpPr>
          <p:spPr>
            <a:xfrm>
              <a:off x="1638999" y="1347614"/>
              <a:ext cx="1728961" cy="17289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67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1A9354E-364A-4D33-A959-E380A361AFD0}"/>
              </a:ext>
            </a:extLst>
          </p:cNvPr>
          <p:cNvGrpSpPr/>
          <p:nvPr/>
        </p:nvGrpSpPr>
        <p:grpSpPr>
          <a:xfrm>
            <a:off x="1199528" y="4441230"/>
            <a:ext cx="2356757" cy="1200329"/>
            <a:chOff x="2113657" y="4283314"/>
            <a:chExt cx="2120136" cy="900247"/>
          </a:xfrm>
          <a:solidFill>
            <a:schemeClr val="bg1">
              <a:lumMod val="95000"/>
            </a:schemeClr>
          </a:solidFill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B3E5158-BC75-4638-A9E8-888F17FB842C}"/>
                </a:ext>
              </a:extLst>
            </p:cNvPr>
            <p:cNvSpPr txBox="1"/>
            <p:nvPr/>
          </p:nvSpPr>
          <p:spPr>
            <a:xfrm>
              <a:off x="2113657" y="4560313"/>
              <a:ext cx="2120134" cy="6232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err="1">
                  <a:cs typeface="Arial" pitchFamily="34" charset="0"/>
                </a:rPr>
                <a:t>Struktur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beton</a:t>
              </a:r>
              <a:r>
                <a:rPr lang="en-US" altLang="ko-KR" sz="1600" dirty="0">
                  <a:cs typeface="Arial" pitchFamily="34" charset="0"/>
                </a:rPr>
                <a:t> precast RUSPIN</a:t>
              </a:r>
              <a:endParaRPr lang="id-ID" altLang="ko-KR" sz="1600" dirty="0">
                <a:cs typeface="Arial" pitchFamily="34" charset="0"/>
              </a:endParaRPr>
            </a:p>
            <a:p>
              <a:pPr algn="ctr"/>
              <a:r>
                <a:rPr lang="en-US" altLang="ko-KR" sz="1600" dirty="0" err="1">
                  <a:cs typeface="Arial" pitchFamily="34" charset="0"/>
                </a:rPr>
                <a:t>struktur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rumah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tipe</a:t>
              </a:r>
              <a:r>
                <a:rPr lang="en-US" altLang="ko-KR" sz="1600" dirty="0">
                  <a:cs typeface="Arial" pitchFamily="34" charset="0"/>
                </a:rPr>
                <a:t> 36</a:t>
              </a:r>
              <a:endParaRPr lang="ko-KR" altLang="en-US" sz="1600" dirty="0">
                <a:cs typeface="Arial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E1922CB-A30F-4F52-B4B2-AC6E3EAFACC7}"/>
                </a:ext>
              </a:extLst>
            </p:cNvPr>
            <p:cNvSpPr txBox="1"/>
            <p:nvPr/>
          </p:nvSpPr>
          <p:spPr>
            <a:xfrm>
              <a:off x="2113659" y="4283314"/>
              <a:ext cx="2120134" cy="2539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err="1">
                  <a:cs typeface="Arial" pitchFamily="34" charset="0"/>
                </a:rPr>
                <a:t>Struktur</a:t>
              </a:r>
              <a:r>
                <a:rPr lang="en-US" altLang="ko-KR" sz="1600" b="1" dirty="0">
                  <a:cs typeface="Arial" pitchFamily="34" charset="0"/>
                </a:rPr>
                <a:t> RUSPIN</a:t>
              </a:r>
              <a:endParaRPr lang="ko-KR" altLang="en-US" sz="1600" b="1" dirty="0">
                <a:cs typeface="Arial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FBB5D05-E7B2-494C-B94B-3787F2F9867E}"/>
              </a:ext>
            </a:extLst>
          </p:cNvPr>
          <p:cNvGrpSpPr/>
          <p:nvPr/>
        </p:nvGrpSpPr>
        <p:grpSpPr>
          <a:xfrm>
            <a:off x="4655840" y="4437614"/>
            <a:ext cx="2880320" cy="1692771"/>
            <a:chOff x="2113657" y="4283314"/>
            <a:chExt cx="2120136" cy="1269578"/>
          </a:xfrm>
          <a:solidFill>
            <a:schemeClr val="bg1">
              <a:lumMod val="95000"/>
            </a:schemeClr>
          </a:solidFill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8313563-92E2-4D1A-B4D5-6625492D3DF5}"/>
                </a:ext>
              </a:extLst>
            </p:cNvPr>
            <p:cNvSpPr txBox="1"/>
            <p:nvPr/>
          </p:nvSpPr>
          <p:spPr>
            <a:xfrm>
              <a:off x="2113657" y="4560313"/>
              <a:ext cx="2120134" cy="9925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04792" indent="-304792">
                <a:buAutoNum type="arabicPeriod"/>
              </a:pPr>
              <a:r>
                <a:rPr lang="id-ID" altLang="ko-KR" sz="1600" dirty="0">
                  <a:cs typeface="Arial" pitchFamily="34" charset="0"/>
                </a:rPr>
                <a:t>Dinding keliling tanpa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id-ID" altLang="ko-KR" sz="1600" dirty="0">
                  <a:cs typeface="Arial" pitchFamily="34" charset="0"/>
                </a:rPr>
                <a:t>sekat kamar</a:t>
              </a:r>
            </a:p>
            <a:p>
              <a:pPr marL="304792" indent="-304792">
                <a:buAutoNum type="arabicPeriod"/>
              </a:pPr>
              <a:r>
                <a:rPr lang="id-ID" altLang="ko-KR" sz="1600" dirty="0">
                  <a:cs typeface="Arial" pitchFamily="34" charset="0"/>
                </a:rPr>
                <a:t>Rangka atap</a:t>
              </a:r>
            </a:p>
            <a:p>
              <a:pPr marL="304792" indent="-304792">
                <a:buAutoNum type="arabicPeriod"/>
              </a:pPr>
              <a:r>
                <a:rPr lang="id-ID" altLang="ko-KR" sz="1600" dirty="0">
                  <a:cs typeface="Arial" pitchFamily="34" charset="0"/>
                </a:rPr>
                <a:t>Penutup atap</a:t>
              </a:r>
            </a:p>
            <a:p>
              <a:pPr marL="304792" indent="-304792" algn="ctr">
                <a:buAutoNum type="arabicPeriod"/>
              </a:pPr>
              <a:endParaRPr lang="ko-KR" altLang="en-US" sz="1600" dirty="0">
                <a:cs typeface="Arial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5D5D03C-F750-4E01-A3C5-C58262B78732}"/>
                </a:ext>
              </a:extLst>
            </p:cNvPr>
            <p:cNvSpPr txBox="1"/>
            <p:nvPr/>
          </p:nvSpPr>
          <p:spPr>
            <a:xfrm>
              <a:off x="2113659" y="4283314"/>
              <a:ext cx="2120134" cy="2539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err="1">
                  <a:cs typeface="Arial" pitchFamily="34" charset="0"/>
                </a:rPr>
                <a:t>Komponen</a:t>
              </a:r>
              <a:r>
                <a:rPr lang="en-US" altLang="ko-KR" sz="1600" b="1" dirty="0">
                  <a:cs typeface="Arial" pitchFamily="34" charset="0"/>
                </a:rPr>
                <a:t> </a:t>
              </a:r>
              <a:r>
                <a:rPr lang="en-US" altLang="ko-KR" sz="1600" b="1" dirty="0" err="1">
                  <a:cs typeface="Arial" pitchFamily="34" charset="0"/>
                </a:rPr>
                <a:t>Arsitektural</a:t>
              </a:r>
              <a:endParaRPr lang="ko-KR" altLang="en-US" sz="1600" b="1" dirty="0">
                <a:cs typeface="Arial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24DB6CF-705D-408D-90D5-123023F19DBC}"/>
              </a:ext>
            </a:extLst>
          </p:cNvPr>
          <p:cNvGrpSpPr/>
          <p:nvPr/>
        </p:nvGrpSpPr>
        <p:grpSpPr>
          <a:xfrm>
            <a:off x="8298628" y="4153864"/>
            <a:ext cx="3305882" cy="2493368"/>
            <a:chOff x="2088554" y="4155410"/>
            <a:chExt cx="2314067" cy="2340957"/>
          </a:xfrm>
          <a:solidFill>
            <a:schemeClr val="bg1">
              <a:lumMod val="95000"/>
            </a:schemeClr>
          </a:solidFill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B88D851-895E-4DBF-A04E-257EE21F6679}"/>
                </a:ext>
              </a:extLst>
            </p:cNvPr>
            <p:cNvSpPr txBox="1"/>
            <p:nvPr/>
          </p:nvSpPr>
          <p:spPr>
            <a:xfrm>
              <a:off x="2113657" y="4560313"/>
              <a:ext cx="2288964" cy="1936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04792" indent="-304792">
                <a:buAutoNum type="arabicPeriod"/>
              </a:pPr>
              <a:r>
                <a:rPr lang="id-ID" altLang="ko-KR" sz="1600" dirty="0">
                  <a:cs typeface="Arial" pitchFamily="34" charset="0"/>
                </a:rPr>
                <a:t>Pondasi </a:t>
              </a:r>
              <a:r>
                <a:rPr lang="en-US" altLang="ko-KR" sz="1600" dirty="0" err="1">
                  <a:cs typeface="Arial" pitchFamily="34" charset="0"/>
                </a:rPr>
                <a:t>umpak</a:t>
              </a:r>
              <a:endParaRPr lang="id-ID" altLang="ko-KR" sz="1600" dirty="0">
                <a:cs typeface="Arial" pitchFamily="34" charset="0"/>
              </a:endParaRPr>
            </a:p>
            <a:p>
              <a:pPr marL="304792" indent="-304792">
                <a:buAutoNum type="arabicPeriod"/>
              </a:pPr>
              <a:r>
                <a:rPr lang="id-ID" altLang="ko-KR" sz="1600" dirty="0">
                  <a:cs typeface="Arial" pitchFamily="34" charset="0"/>
                </a:rPr>
                <a:t>Kusen pintu dan jendela</a:t>
              </a:r>
            </a:p>
            <a:p>
              <a:pPr marL="304792" indent="-304792">
                <a:buAutoNum type="arabicPeriod"/>
              </a:pPr>
              <a:r>
                <a:rPr lang="id-ID" altLang="ko-KR" sz="1600" dirty="0">
                  <a:cs typeface="Arial" pitchFamily="34" charset="0"/>
                </a:rPr>
                <a:t>Toilet dan septictank</a:t>
              </a:r>
            </a:p>
            <a:p>
              <a:pPr marL="304792" indent="-304792">
                <a:buAutoNum type="arabicPeriod"/>
              </a:pPr>
              <a:r>
                <a:rPr lang="id-ID" altLang="ko-KR" sz="1600" dirty="0">
                  <a:cs typeface="Arial" pitchFamily="34" charset="0"/>
                </a:rPr>
                <a:t>Plester lantai</a:t>
              </a:r>
              <a:endParaRPr lang="en-US" altLang="ko-KR" sz="1600" dirty="0">
                <a:cs typeface="Arial" pitchFamily="34" charset="0"/>
              </a:endParaRPr>
            </a:p>
            <a:p>
              <a:pPr marL="304792" indent="-304792">
                <a:buAutoNum type="arabicPeriod"/>
              </a:pPr>
              <a:r>
                <a:rPr lang="en-US" altLang="ko-KR" sz="1600" dirty="0">
                  <a:cs typeface="Arial" pitchFamily="34" charset="0"/>
                </a:rPr>
                <a:t>Kolom </a:t>
              </a:r>
              <a:r>
                <a:rPr lang="en-US" altLang="ko-KR" sz="1600" dirty="0" err="1">
                  <a:cs typeface="Arial" pitchFamily="34" charset="0"/>
                </a:rPr>
                <a:t>Praktis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untuk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gunungan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u="sng" dirty="0">
                  <a:cs typeface="Arial" pitchFamily="34" charset="0"/>
                </a:rPr>
                <a:t>+</a:t>
              </a:r>
              <a:r>
                <a:rPr lang="en-US" altLang="ko-KR" sz="1600" dirty="0">
                  <a:cs typeface="Arial" pitchFamily="34" charset="0"/>
                </a:rPr>
                <a:t>15m</a:t>
              </a:r>
            </a:p>
            <a:p>
              <a:pPr marL="304792" indent="-304792">
                <a:buAutoNum type="arabicPeriod"/>
              </a:pPr>
              <a:r>
                <a:rPr lang="en-US" altLang="ko-KR" sz="1600" dirty="0" err="1">
                  <a:cs typeface="Arial" pitchFamily="34" charset="0"/>
                </a:rPr>
                <a:t>Instalasi</a:t>
              </a:r>
              <a:r>
                <a:rPr lang="en-US" altLang="ko-KR" sz="1600" dirty="0">
                  <a:cs typeface="Arial" pitchFamily="34" charset="0"/>
                </a:rPr>
                <a:t> Listrik dan Air</a:t>
              </a:r>
              <a:endParaRPr lang="id-ID" altLang="ko-KR" sz="1600" dirty="0">
                <a:cs typeface="Arial" pitchFamily="34" charset="0"/>
              </a:endParaRPr>
            </a:p>
            <a:p>
              <a:pPr marL="304792" indent="-304792">
                <a:buAutoNum type="arabicPeriod"/>
              </a:pPr>
              <a:endParaRPr lang="ko-KR" altLang="en-US" sz="1600" dirty="0">
                <a:cs typeface="Arial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407FC3-7CE1-4FA8-8AFC-6354553CB7F8}"/>
                </a:ext>
              </a:extLst>
            </p:cNvPr>
            <p:cNvSpPr txBox="1"/>
            <p:nvPr/>
          </p:nvSpPr>
          <p:spPr>
            <a:xfrm>
              <a:off x="2088554" y="4155410"/>
              <a:ext cx="2288964" cy="31785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err="1">
                  <a:cs typeface="Arial" pitchFamily="34" charset="0"/>
                </a:rPr>
                <a:t>Komponen</a:t>
              </a:r>
              <a:r>
                <a:rPr lang="en-US" altLang="ko-KR" sz="1600" b="1" dirty="0">
                  <a:cs typeface="Arial" pitchFamily="34" charset="0"/>
                </a:rPr>
                <a:t> </a:t>
              </a:r>
              <a:r>
                <a:rPr lang="en-US" altLang="ko-KR" sz="1600" b="1" dirty="0" err="1">
                  <a:cs typeface="Arial" pitchFamily="34" charset="0"/>
                </a:rPr>
                <a:t>Swadaya</a:t>
              </a:r>
              <a:endParaRPr lang="ko-KR" altLang="en-US" sz="1600" b="1" dirty="0">
                <a:cs typeface="Arial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C52D1D1B-C985-4936-B6EB-99F6DA748366}"/>
              </a:ext>
            </a:extLst>
          </p:cNvPr>
          <p:cNvSpPr txBox="1"/>
          <p:nvPr/>
        </p:nvSpPr>
        <p:spPr>
          <a:xfrm>
            <a:off x="1705833" y="3569090"/>
            <a:ext cx="134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PAKET</a:t>
            </a:r>
          </a:p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STRUKTUR</a:t>
            </a:r>
            <a:endParaRPr lang="ko-KR" altLang="en-US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4983AA7-AE10-4275-B424-0CFEDA15FC7A}"/>
              </a:ext>
            </a:extLst>
          </p:cNvPr>
          <p:cNvSpPr txBox="1"/>
          <p:nvPr/>
        </p:nvSpPr>
        <p:spPr>
          <a:xfrm>
            <a:off x="5244110" y="3607371"/>
            <a:ext cx="1753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PAKET</a:t>
            </a:r>
          </a:p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NON-STRUKTUR</a:t>
            </a:r>
            <a:endParaRPr lang="ko-KR" altLang="en-US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44899EC-F286-4BB0-A5D2-DE54263A5D2A}"/>
              </a:ext>
            </a:extLst>
          </p:cNvPr>
          <p:cNvSpPr txBox="1"/>
          <p:nvPr/>
        </p:nvSpPr>
        <p:spPr>
          <a:xfrm>
            <a:off x="8989853" y="3762465"/>
            <a:ext cx="1648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SWADAYA</a:t>
            </a:r>
            <a:endParaRPr lang="ko-KR" altLang="en-US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324EC125-620F-4662-B7C8-31754BE89A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5944" y="2117731"/>
            <a:ext cx="960109" cy="857608"/>
          </a:xfrm>
          <a:prstGeom prst="rect">
            <a:avLst/>
          </a:prstGeom>
        </p:spPr>
      </p:pic>
      <p:pic>
        <p:nvPicPr>
          <p:cNvPr id="79" name="Picture 78" descr="C:\Users\user\Documents\2019\disperakim\seksi perencanaan teknis dan pembiayaan perumahan\pb\b4a71ff4-4d57-4325-98c7-f09ffd004946.jpg">
            <a:extLst>
              <a:ext uri="{FF2B5EF4-FFF2-40B4-BE49-F238E27FC236}">
                <a16:creationId xmlns:a16="http://schemas.microsoft.com/office/drawing/2014/main" id="{5FD1D1D7-35D0-4AE8-A2AE-4B06AD9D28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53" r="51597" b="8238"/>
          <a:stretch/>
        </p:blipFill>
        <p:spPr bwMode="auto">
          <a:xfrm>
            <a:off x="1499083" y="1655461"/>
            <a:ext cx="1764805" cy="1810204"/>
          </a:xfrm>
          <a:custGeom>
            <a:avLst/>
            <a:gdLst>
              <a:gd name="connsiteX0" fmla="*/ 778597 w 1914844"/>
              <a:gd name="connsiteY0" fmla="*/ 0 h 1897549"/>
              <a:gd name="connsiteX1" fmla="*/ 1136247 w 1914844"/>
              <a:gd name="connsiteY1" fmla="*/ 0 h 1897549"/>
              <a:gd name="connsiteX2" fmla="*/ 1150376 w 1914844"/>
              <a:gd name="connsiteY2" fmla="*/ 2156 h 1897549"/>
              <a:gd name="connsiteX3" fmla="*/ 1914844 w 1914844"/>
              <a:gd name="connsiteY3" fmla="*/ 940127 h 1897549"/>
              <a:gd name="connsiteX4" fmla="*/ 957422 w 1914844"/>
              <a:gd name="connsiteY4" fmla="*/ 1897549 h 1897549"/>
              <a:gd name="connsiteX5" fmla="*/ 0 w 1914844"/>
              <a:gd name="connsiteY5" fmla="*/ 940127 h 1897549"/>
              <a:gd name="connsiteX6" fmla="*/ 764468 w 1914844"/>
              <a:gd name="connsiteY6" fmla="*/ 2156 h 18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4844" h="1897549">
                <a:moveTo>
                  <a:pt x="778597" y="0"/>
                </a:moveTo>
                <a:lnTo>
                  <a:pt x="1136247" y="0"/>
                </a:lnTo>
                <a:lnTo>
                  <a:pt x="1150376" y="2156"/>
                </a:lnTo>
                <a:cubicBezTo>
                  <a:pt x="1586657" y="91432"/>
                  <a:pt x="1914844" y="477453"/>
                  <a:pt x="1914844" y="940127"/>
                </a:cubicBezTo>
                <a:cubicBezTo>
                  <a:pt x="1914844" y="1468897"/>
                  <a:pt x="1486192" y="1897549"/>
                  <a:pt x="957422" y="1897549"/>
                </a:cubicBezTo>
                <a:cubicBezTo>
                  <a:pt x="428652" y="1897549"/>
                  <a:pt x="0" y="1468897"/>
                  <a:pt x="0" y="940127"/>
                </a:cubicBezTo>
                <a:cubicBezTo>
                  <a:pt x="0" y="477453"/>
                  <a:pt x="328187" y="91432"/>
                  <a:pt x="764468" y="2156"/>
                </a:cubicBezTo>
                <a:close/>
              </a:path>
            </a:pathLst>
          </a:custGeom>
          <a:noFill/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2AA2E51-9B92-46BD-ACEA-38E451AEC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25697" r="23718" b="19175"/>
          <a:stretch/>
        </p:blipFill>
        <p:spPr bwMode="auto">
          <a:xfrm>
            <a:off x="5215568" y="1666283"/>
            <a:ext cx="1777390" cy="1777390"/>
          </a:xfrm>
          <a:custGeom>
            <a:avLst/>
            <a:gdLst>
              <a:gd name="connsiteX0" fmla="*/ 942109 w 1884218"/>
              <a:gd name="connsiteY0" fmla="*/ 0 h 1884218"/>
              <a:gd name="connsiteX1" fmla="*/ 1884218 w 1884218"/>
              <a:gd name="connsiteY1" fmla="*/ 942109 h 1884218"/>
              <a:gd name="connsiteX2" fmla="*/ 942109 w 1884218"/>
              <a:gd name="connsiteY2" fmla="*/ 1884218 h 1884218"/>
              <a:gd name="connsiteX3" fmla="*/ 0 w 1884218"/>
              <a:gd name="connsiteY3" fmla="*/ 942109 h 1884218"/>
              <a:gd name="connsiteX4" fmla="*/ 942109 w 1884218"/>
              <a:gd name="connsiteY4" fmla="*/ 0 h 188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4218" h="1884218">
                <a:moveTo>
                  <a:pt x="942109" y="0"/>
                </a:moveTo>
                <a:cubicBezTo>
                  <a:pt x="1462421" y="0"/>
                  <a:pt x="1884218" y="421797"/>
                  <a:pt x="1884218" y="942109"/>
                </a:cubicBezTo>
                <a:cubicBezTo>
                  <a:pt x="1884218" y="1462421"/>
                  <a:pt x="1462421" y="1884218"/>
                  <a:pt x="942109" y="1884218"/>
                </a:cubicBezTo>
                <a:cubicBezTo>
                  <a:pt x="421797" y="1884218"/>
                  <a:pt x="0" y="1462421"/>
                  <a:pt x="0" y="942109"/>
                </a:cubicBezTo>
                <a:cubicBezTo>
                  <a:pt x="0" y="421797"/>
                  <a:pt x="421797" y="0"/>
                  <a:pt x="942109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388FBB-470C-44FF-BA01-BC9E4D8970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1" t="10842" r="15741" b="48603"/>
          <a:stretch/>
        </p:blipFill>
        <p:spPr>
          <a:xfrm>
            <a:off x="8976391" y="1696667"/>
            <a:ext cx="1673305" cy="1616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8867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7C66C5-970D-E8C2-63B5-80231ED7E8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5023" y="2604923"/>
            <a:ext cx="2378075" cy="1111250"/>
          </a:xfrm>
        </p:spPr>
        <p:txBody>
          <a:bodyPr/>
          <a:lstStyle/>
          <a:p>
            <a:r>
              <a:rPr lang="en-US" sz="11500" dirty="0"/>
              <a:t>05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FCAF7-2D1C-9737-150E-0CC16F2C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33" y="2712994"/>
            <a:ext cx="6877968" cy="1432011"/>
          </a:xfrm>
        </p:spPr>
        <p:txBody>
          <a:bodyPr>
            <a:normAutofit/>
          </a:bodyPr>
          <a:lstStyle/>
          <a:p>
            <a:r>
              <a:rPr lang="en-US" sz="6000" b="1" dirty="0"/>
              <a:t>OPTIMIS</a:t>
            </a:r>
          </a:p>
        </p:txBody>
      </p:sp>
    </p:spTree>
    <p:extLst>
      <p:ext uri="{BB962C8B-B14F-4D97-AF65-F5344CB8AC3E}">
        <p14:creationId xmlns:p14="http://schemas.microsoft.com/office/powerpoint/2010/main" val="1084367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190500"/>
            <a:ext cx="1173480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Program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Prioritas</a:t>
            </a:r>
            <a:endParaRPr lang="en-US" sz="2800" b="1" dirty="0">
              <a:solidFill>
                <a:schemeClr val="tx2">
                  <a:lumMod val="40000"/>
                  <a:lumOff val="60000"/>
                </a:schemeClr>
              </a:solidFill>
              <a:latin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OPTIMIS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C05F0C-382F-476A-A0D2-932E111A7F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91FED1-FAD9-4FFD-808C-DFEB06725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19144" r="3307" b="5759"/>
          <a:stretch/>
        </p:blipFill>
        <p:spPr>
          <a:xfrm>
            <a:off x="1774253" y="1692939"/>
            <a:ext cx="8374634" cy="308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21039E-165B-442F-B17D-38D8947282A5}"/>
              </a:ext>
            </a:extLst>
          </p:cNvPr>
          <p:cNvSpPr txBox="1"/>
          <p:nvPr/>
        </p:nvSpPr>
        <p:spPr>
          <a:xfrm>
            <a:off x="1616192" y="5111671"/>
            <a:ext cx="610235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Tampak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Depan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Rumah</a:t>
            </a:r>
            <a:r>
              <a:rPr lang="en-US" sz="18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sz="1800" b="1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Vertikal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74E99E-841C-4D2A-B7EC-BDDB1E37825A}"/>
              </a:ext>
            </a:extLst>
          </p:cNvPr>
          <p:cNvSpPr txBox="1">
            <a:spLocks/>
          </p:cNvSpPr>
          <p:nvPr/>
        </p:nvSpPr>
        <p:spPr>
          <a:xfrm>
            <a:off x="6637584" y="4711025"/>
            <a:ext cx="2811216" cy="1767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Arial Narrow" panose="020B0606020202030204" pitchFamily="34" charset="0"/>
              </a:rPr>
              <a:t>Luas </a:t>
            </a:r>
            <a:r>
              <a:rPr lang="en-US" sz="1600" dirty="0" err="1">
                <a:latin typeface="Arial Narrow" panose="020B0606020202030204" pitchFamily="34" charset="0"/>
              </a:rPr>
              <a:t>lahan</a:t>
            </a:r>
            <a:r>
              <a:rPr lang="en-US" sz="1600" dirty="0">
                <a:latin typeface="Arial Narrow" panose="020B0606020202030204" pitchFamily="34" charset="0"/>
              </a:rPr>
              <a:t> 		: 24 m</a:t>
            </a:r>
            <a:r>
              <a:rPr lang="en-US" sz="1600" baseline="30000" dirty="0">
                <a:latin typeface="Arial Narrow" panose="020B060602020203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 Narrow" panose="020B0606020202030204" pitchFamily="34" charset="0"/>
              </a:rPr>
              <a:t>Lebar </a:t>
            </a:r>
            <a:r>
              <a:rPr lang="en-US" sz="1600" dirty="0" err="1">
                <a:latin typeface="Arial Narrow" panose="020B0606020202030204" pitchFamily="34" charset="0"/>
              </a:rPr>
              <a:t>Bangunan</a:t>
            </a:r>
            <a:r>
              <a:rPr lang="en-US" sz="1600" dirty="0">
                <a:latin typeface="Arial Narrow" panose="020B0606020202030204" pitchFamily="34" charset="0"/>
              </a:rPr>
              <a:t> 	: 6m</a:t>
            </a:r>
            <a:r>
              <a:rPr lang="en-US" sz="1600" baseline="30000" dirty="0">
                <a:latin typeface="Arial Narrow" panose="020B060602020203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 Narrow" panose="020B0606020202030204" pitchFamily="34" charset="0"/>
              </a:rPr>
              <a:t>Panjang </a:t>
            </a:r>
            <a:r>
              <a:rPr lang="en-US" sz="1600" dirty="0" err="1">
                <a:latin typeface="Arial Narrow" panose="020B0606020202030204" pitchFamily="34" charset="0"/>
              </a:rPr>
              <a:t>bangunan</a:t>
            </a:r>
            <a:r>
              <a:rPr lang="en-US" sz="1600" dirty="0">
                <a:latin typeface="Arial Narrow" panose="020B0606020202030204" pitchFamily="34" charset="0"/>
              </a:rPr>
              <a:t> 	: 4m</a:t>
            </a:r>
            <a:r>
              <a:rPr lang="en-US" sz="1600" baseline="30000" dirty="0">
                <a:latin typeface="Arial Narrow" panose="020B0606020202030204" pitchFamily="34" charset="0"/>
              </a:rPr>
              <a:t>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95795D-4DAF-4B4D-93AF-195B4A1A5E8E}"/>
              </a:ext>
            </a:extLst>
          </p:cNvPr>
          <p:cNvCxnSpPr/>
          <p:nvPr/>
        </p:nvCxnSpPr>
        <p:spPr>
          <a:xfrm>
            <a:off x="6096000" y="5054901"/>
            <a:ext cx="0" cy="132080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965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86099-F5F2-4E8B-BE17-81194861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190500"/>
            <a:ext cx="1173480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Denah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Rumah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Vertikal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E690F4-843A-47A5-8620-4FB01C0D8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13AB221-FD8D-4664-9B4C-AE1B1660ECAA}"/>
              </a:ext>
            </a:extLst>
          </p:cNvPr>
          <p:cNvSpPr/>
          <p:nvPr/>
        </p:nvSpPr>
        <p:spPr>
          <a:xfrm>
            <a:off x="738583" y="2311139"/>
            <a:ext cx="2609057" cy="2680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Rumah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vertikal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membutuhkan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kavling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dengan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lahan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sekitar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4x6m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diwujudkan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menjadi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rumah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deret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lantai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0000">
                  <a:lumMod val="75000"/>
                  <a:lumOff val="25000"/>
                </a:srgbClr>
              </a:solidFill>
              <a:latin typeface="Segoe UI Light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Bangunan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rumah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vertikal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kurang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lebih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berukuran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24m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terdiri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dari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ruang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keluarga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, 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kamar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tidur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, 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kamar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mandi,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dapur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sekaligus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ruang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makan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, dan shaft.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C05F0C-382F-476A-A0D2-932E111A7F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11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D2AA08-C795-43E8-94D1-BA37B396C1E5}"/>
              </a:ext>
            </a:extLst>
          </p:cNvPr>
          <p:cNvGrpSpPr/>
          <p:nvPr/>
        </p:nvGrpSpPr>
        <p:grpSpPr>
          <a:xfrm>
            <a:off x="3740150" y="1714503"/>
            <a:ext cx="8096250" cy="4946737"/>
            <a:chOff x="3740150" y="1714503"/>
            <a:chExt cx="8096250" cy="49467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CE1036-9B39-4F14-B7B5-88A5F87EE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" t="24606" b="43693"/>
            <a:stretch/>
          </p:blipFill>
          <p:spPr>
            <a:xfrm>
              <a:off x="3740150" y="1714503"/>
              <a:ext cx="8096250" cy="4083047"/>
            </a:xfrm>
            <a:prstGeom prst="rect">
              <a:avLst/>
            </a:prstGeom>
          </p:spPr>
        </p:pic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F4D308D-3721-400F-982D-F24AB8631E9C}"/>
                </a:ext>
              </a:extLst>
            </p:cNvPr>
            <p:cNvSpPr/>
            <p:nvPr/>
          </p:nvSpPr>
          <p:spPr>
            <a:xfrm rot="12511180">
              <a:off x="4673602" y="5581740"/>
              <a:ext cx="1098550" cy="107950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</p:spTree>
    <p:extLst>
      <p:ext uri="{BB962C8B-B14F-4D97-AF65-F5344CB8AC3E}">
        <p14:creationId xmlns:p14="http://schemas.microsoft.com/office/powerpoint/2010/main" val="2167627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592419-17E4-4BFE-B1CD-F5E75C570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3D9BAA"/>
          </a:solidFill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E5E90-C71C-4810-8CFB-DE783E52A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247" y="5491126"/>
            <a:ext cx="2809227" cy="854148"/>
          </a:xfrm>
        </p:spPr>
        <p:txBody>
          <a:bodyPr>
            <a:normAutofit fontScale="92500"/>
          </a:bodyPr>
          <a:lstStyle/>
          <a:p>
            <a:pPr marL="108000">
              <a:lnSpc>
                <a:spcPts val="2000"/>
              </a:lnSpc>
            </a:pPr>
            <a:r>
              <a:rPr lang="en-US" sz="2000" dirty="0"/>
              <a:t>Luas	: </a:t>
            </a:r>
            <a:r>
              <a:rPr lang="en-US" sz="2000" b="1" dirty="0"/>
              <a:t>1100 m</a:t>
            </a:r>
            <a:r>
              <a:rPr lang="en-US" sz="2000" b="1" baseline="30000" dirty="0"/>
              <a:t>2</a:t>
            </a:r>
          </a:p>
          <a:p>
            <a:pPr marL="108000">
              <a:lnSpc>
                <a:spcPts val="2000"/>
              </a:lnSpc>
            </a:pPr>
            <a:r>
              <a:rPr lang="en-US" sz="2000" dirty="0" err="1"/>
              <a:t>Jumlah</a:t>
            </a:r>
            <a:r>
              <a:rPr lang="en-US" sz="2000" dirty="0"/>
              <a:t>	: </a:t>
            </a:r>
            <a:r>
              <a:rPr lang="en-US" sz="2000" b="1" dirty="0"/>
              <a:t>34 KK</a:t>
            </a:r>
            <a:endParaRPr lang="id-ID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4F6FC-FC02-4BE7-A7CF-C11C388D4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247" y="1817822"/>
            <a:ext cx="6320127" cy="3587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46244-1F18-4E2B-B5DF-E8854919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3" y="1657745"/>
            <a:ext cx="4740373" cy="13822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RINTISAN PROGRAM OPTIMIS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E69C1-CCB4-4247-9E0D-5AB4DD42DA7B}"/>
              </a:ext>
            </a:extLst>
          </p:cNvPr>
          <p:cNvSpPr txBox="1"/>
          <p:nvPr/>
        </p:nvSpPr>
        <p:spPr>
          <a:xfrm>
            <a:off x="539750" y="3611478"/>
            <a:ext cx="2625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pada </a:t>
            </a:r>
            <a:r>
              <a:rPr lang="en-US" dirty="0" err="1">
                <a:solidFill>
                  <a:schemeClr val="bg1"/>
                </a:solidFill>
              </a:rPr>
              <a:t>penataan</a:t>
            </a:r>
            <a:r>
              <a:rPr lang="en-US" dirty="0">
                <a:solidFill>
                  <a:schemeClr val="bg1"/>
                </a:solidFill>
              </a:rPr>
              <a:t> kampung </a:t>
            </a:r>
            <a:r>
              <a:rPr lang="en-US" dirty="0" err="1">
                <a:solidFill>
                  <a:schemeClr val="bg1"/>
                </a:solidFill>
              </a:rPr>
              <a:t>blangkon</a:t>
            </a:r>
            <a:r>
              <a:rPr lang="en-US" dirty="0">
                <a:solidFill>
                  <a:schemeClr val="bg1"/>
                </a:solidFill>
              </a:rPr>
              <a:t> Kota Surakarta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B81B52-A7F5-4A8A-A161-4FE89542A312}"/>
              </a:ext>
            </a:extLst>
          </p:cNvPr>
          <p:cNvCxnSpPr/>
          <p:nvPr/>
        </p:nvCxnSpPr>
        <p:spPr>
          <a:xfrm>
            <a:off x="539750" y="3435350"/>
            <a:ext cx="2114550" cy="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55626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39187-FB10-49F8-B6FA-9B6941DF9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7646E6-3ED0-4643-B723-B6389DBA6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07" y="4586385"/>
            <a:ext cx="2813388" cy="211004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D7604A-5CD4-4151-9F66-5C0E939B6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3" y="299472"/>
            <a:ext cx="2739708" cy="2054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2E17C2-F471-4F7E-96F3-6984C8F07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3" y="2495551"/>
            <a:ext cx="2741384" cy="2056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7852A8-0F45-4444-8919-4D0983E00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07" y="2373980"/>
            <a:ext cx="2813388" cy="2110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970020-E9DB-4B5F-8F0A-0688FA93A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07" y="192969"/>
            <a:ext cx="2813389" cy="2110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CD0A48-CEF2-4576-BECF-D49E6B9E65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6"/>
          <a:stretch/>
        </p:blipFill>
        <p:spPr>
          <a:xfrm>
            <a:off x="4002718" y="229072"/>
            <a:ext cx="4015148" cy="645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12B19D-0037-495C-B5C7-B485887673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04" y="4640389"/>
            <a:ext cx="2741384" cy="20560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3DA40B-FF58-43CE-8FFD-D52173D202D3}"/>
              </a:ext>
            </a:extLst>
          </p:cNvPr>
          <p:cNvSpPr txBox="1"/>
          <p:nvPr/>
        </p:nvSpPr>
        <p:spPr>
          <a:xfrm>
            <a:off x="3921873" y="450822"/>
            <a:ext cx="409599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Rumah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berdampingan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 dengan </a:t>
            </a:r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</a:rPr>
              <a:t>makam</a:t>
            </a:r>
            <a:endParaRPr lang="id-ID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966FD9A-9A93-4147-96DB-516B9E2CADA9}"/>
              </a:ext>
            </a:extLst>
          </p:cNvPr>
          <p:cNvSpPr txBox="1">
            <a:spLocks/>
          </p:cNvSpPr>
          <p:nvPr/>
        </p:nvSpPr>
        <p:spPr>
          <a:xfrm>
            <a:off x="3898543" y="977443"/>
            <a:ext cx="2197457" cy="299440"/>
          </a:xfrm>
          <a:prstGeom prst="rect">
            <a:avLst/>
          </a:prstGeom>
          <a:solidFill>
            <a:srgbClr val="D5953A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</a:rPr>
              <a:t>luas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</a:rPr>
              <a:t> rata-rata	:</a:t>
            </a:r>
            <a:endParaRPr lang="id-ID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CCDA58-5294-4DFC-9860-59C0CDDFC960}"/>
              </a:ext>
            </a:extLst>
          </p:cNvPr>
          <p:cNvSpPr txBox="1"/>
          <p:nvPr/>
        </p:nvSpPr>
        <p:spPr>
          <a:xfrm>
            <a:off x="6280149" y="958393"/>
            <a:ext cx="1818561" cy="400110"/>
          </a:xfrm>
          <a:prstGeom prst="rect">
            <a:avLst/>
          </a:prstGeom>
          <a:solidFill>
            <a:srgbClr val="3D9BAA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</a:rPr>
              <a:t>3x3 m</a:t>
            </a:r>
          </a:p>
        </p:txBody>
      </p:sp>
    </p:spTree>
    <p:extLst>
      <p:ext uri="{BB962C8B-B14F-4D97-AF65-F5344CB8AC3E}">
        <p14:creationId xmlns:p14="http://schemas.microsoft.com/office/powerpoint/2010/main" val="208292996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313F-4421-4DBA-AFAC-6048900D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9" y="685800"/>
            <a:ext cx="4685597" cy="1382233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C9D799-CE15-48A1-9529-A8C98A20A0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7444"/>
            <a:ext cx="3873500" cy="6846394"/>
          </a:xfrm>
          <a:solidFill>
            <a:srgbClr val="D5953A"/>
          </a:solidFill>
        </p:spPr>
      </p:sp>
      <p:pic>
        <p:nvPicPr>
          <p:cNvPr id="5" name="Picture 4" descr="14yes.png">
            <a:extLst>
              <a:ext uri="{FF2B5EF4-FFF2-40B4-BE49-F238E27FC236}">
                <a16:creationId xmlns:a16="http://schemas.microsoft.com/office/drawing/2014/main" id="{32BD89C2-71CF-479B-B4BD-7C6984792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500" b="6320"/>
          <a:stretch/>
        </p:blipFill>
        <p:spPr>
          <a:xfrm>
            <a:off x="3968750" y="-196851"/>
            <a:ext cx="7600949" cy="6960278"/>
          </a:xfrm>
          <a:prstGeom prst="rect">
            <a:avLst/>
          </a:prstGeom>
          <a:ln w="1270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8FDF43-CD45-40FF-AB18-E8D138C5B87A}"/>
              </a:ext>
            </a:extLst>
          </p:cNvPr>
          <p:cNvSpPr/>
          <p:nvPr/>
        </p:nvSpPr>
        <p:spPr>
          <a:xfrm>
            <a:off x="4651514" y="5523394"/>
            <a:ext cx="955535" cy="1080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F5C082-2347-45CE-AE91-3B9A7B238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82DF10-620D-4233-918E-6B5EA64E6CB5}"/>
              </a:ext>
            </a:extLst>
          </p:cNvPr>
          <p:cNvSpPr txBox="1">
            <a:spLocks/>
          </p:cNvSpPr>
          <p:nvPr/>
        </p:nvSpPr>
        <p:spPr>
          <a:xfrm>
            <a:off x="384823" y="2301949"/>
            <a:ext cx="2701277" cy="1382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MASTERPLAN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RUMAH VERTIKAL RELOKASI SURAKARTA</a:t>
            </a:r>
          </a:p>
          <a:p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37B44-E6EA-4A4F-B70E-5F32D1FD34C9}"/>
              </a:ext>
            </a:extLst>
          </p:cNvPr>
          <p:cNvSpPr txBox="1"/>
          <p:nvPr/>
        </p:nvSpPr>
        <p:spPr>
          <a:xfrm>
            <a:off x="384823" y="4119478"/>
            <a:ext cx="2625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Tampak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atas</a:t>
            </a: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9EA-2AEA-442F-8179-9C21203B9EAB}"/>
              </a:ext>
            </a:extLst>
          </p:cNvPr>
          <p:cNvCxnSpPr>
            <a:cxnSpLocks/>
          </p:cNvCxnSpPr>
          <p:nvPr/>
        </p:nvCxnSpPr>
        <p:spPr>
          <a:xfrm>
            <a:off x="384823" y="3924300"/>
            <a:ext cx="1443977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17224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7C66C5-970D-E8C2-63B5-80231ED7E8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8037" y="2604923"/>
            <a:ext cx="2378075" cy="1111250"/>
          </a:xfrm>
        </p:spPr>
        <p:txBody>
          <a:bodyPr/>
          <a:lstStyle/>
          <a:p>
            <a:r>
              <a:rPr lang="en-US" sz="11500" dirty="0"/>
              <a:t>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FCAF7-2D1C-9737-150E-0CC16F2C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46" y="2712994"/>
            <a:ext cx="9154845" cy="1432011"/>
          </a:xfrm>
        </p:spPr>
        <p:txBody>
          <a:bodyPr>
            <a:normAutofit/>
          </a:bodyPr>
          <a:lstStyle/>
          <a:p>
            <a:r>
              <a:rPr lang="en-US" sz="6000" b="1" dirty="0"/>
              <a:t>BANKEUPEMDES RTLH</a:t>
            </a:r>
          </a:p>
        </p:txBody>
      </p:sp>
    </p:spTree>
    <p:extLst>
      <p:ext uri="{BB962C8B-B14F-4D97-AF65-F5344CB8AC3E}">
        <p14:creationId xmlns:p14="http://schemas.microsoft.com/office/powerpoint/2010/main" val="388016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25CB-5684-4E97-80FA-A48BC074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02" y="3061379"/>
            <a:ext cx="3935647" cy="1340615"/>
          </a:xfrm>
        </p:spPr>
        <p:txBody>
          <a:bodyPr/>
          <a:lstStyle/>
          <a:p>
            <a:r>
              <a:rPr lang="en-US" dirty="0" err="1"/>
              <a:t>Terima</a:t>
            </a:r>
            <a:r>
              <a:rPr lang="en-US" dirty="0"/>
              <a:t> Kasih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36A89F3-138D-4102-9FF2-6E1293F6AF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549713-324E-442E-99F3-0C4C72A7B5ED}" type="datetime1">
              <a:rPr lang="en-US" smtClean="0"/>
              <a:t>8/16/2022</a:t>
            </a:fld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02AD77-17EE-49EB-8387-86DED6AD8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4EBF1469-3039-4BAA-A789-CB712CC2FAC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7633" y="3258857"/>
            <a:ext cx="4599035" cy="3316559"/>
          </a:xfrm>
          <a:prstGeom prst="rect">
            <a:avLst/>
          </a:prstGeom>
        </p:spPr>
      </p:pic>
      <p:pic>
        <p:nvPicPr>
          <p:cNvPr id="20" name="Picture 19" descr="E:\DISPERAKIM\2019\PB\bahan ke desa\bahan paparan desa Pembangunan Baru\FOTO\IMG-20191105-WA0020.jpg">
            <a:extLst>
              <a:ext uri="{FF2B5EF4-FFF2-40B4-BE49-F238E27FC236}">
                <a16:creationId xmlns:a16="http://schemas.microsoft.com/office/drawing/2014/main" id="{91305264-F3C9-45DC-9545-86731A0EF7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12408" r="2438" b="4866"/>
          <a:stretch/>
        </p:blipFill>
        <p:spPr bwMode="auto">
          <a:xfrm>
            <a:off x="6787634" y="561419"/>
            <a:ext cx="4599036" cy="2697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7778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49DB93-7441-4480-82F6-2D9AD99D9267}"/>
              </a:ext>
            </a:extLst>
          </p:cNvPr>
          <p:cNvSpPr/>
          <p:nvPr/>
        </p:nvSpPr>
        <p:spPr>
          <a:xfrm>
            <a:off x="-372533" y="-304406"/>
            <a:ext cx="13140266" cy="8009467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7B2A7-EA24-4469-BC04-15836B1A5BA0}"/>
              </a:ext>
            </a:extLst>
          </p:cNvPr>
          <p:cNvSpPr txBox="1"/>
          <p:nvPr/>
        </p:nvSpPr>
        <p:spPr>
          <a:xfrm>
            <a:off x="321734" y="307509"/>
            <a:ext cx="607514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BANKEUPEMDES RTLH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FC973-180D-46BB-A00D-C645DABA9C1C}"/>
              </a:ext>
            </a:extLst>
          </p:cNvPr>
          <p:cNvSpPr txBox="1"/>
          <p:nvPr/>
        </p:nvSpPr>
        <p:spPr>
          <a:xfrm>
            <a:off x="321734" y="1630948"/>
            <a:ext cx="11429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800" dirty="0">
                <a:solidFill>
                  <a:schemeClr val="bg1"/>
                </a:solidFill>
              </a:rPr>
              <a:t>“Bantuan keuangan dari Pemerintah Provinsi Jawa Tengah kepada Pemerintah Desa yang berwujud uang untuk pembelian bahan bangunan guna peningkatan kualitas RTLH”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F7AC13-72FB-4D98-9867-4002367E58D8}"/>
              </a:ext>
            </a:extLst>
          </p:cNvPr>
          <p:cNvSpPr txBox="1"/>
          <p:nvPr/>
        </p:nvSpPr>
        <p:spPr>
          <a:xfrm>
            <a:off x="3200035" y="3454591"/>
            <a:ext cx="5791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2800" b="1" u="sng" dirty="0">
                <a:solidFill>
                  <a:schemeClr val="bg1"/>
                </a:solidFill>
                <a:latin typeface="+mj-lt"/>
              </a:rPr>
              <a:t>RINCIAN PENGGUNAAN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3AC929-CCCF-4DB9-8FC4-A0A09F2810F7}"/>
              </a:ext>
            </a:extLst>
          </p:cNvPr>
          <p:cNvSpPr txBox="1"/>
          <p:nvPr/>
        </p:nvSpPr>
        <p:spPr>
          <a:xfrm>
            <a:off x="3268133" y="4199847"/>
            <a:ext cx="56557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Bantuan</a:t>
            </a:r>
            <a:r>
              <a:rPr lang="en-US" sz="28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id-ID" sz="28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setiap Rumah / </a:t>
            </a:r>
            <a:r>
              <a:rPr lang="en-US" sz="28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RTLH </a:t>
            </a:r>
            <a:endParaRPr lang="id-ID" sz="2800" b="1" dirty="0">
              <a:solidFill>
                <a:srgbClr val="FFFF00"/>
              </a:solidFill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Rp. 1</a:t>
            </a:r>
            <a:r>
              <a:rPr lang="id-ID" sz="28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.000.000,-</a:t>
            </a:r>
            <a:endParaRPr lang="id-ID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1E2E52-F410-456F-B2F3-907FB190F512}"/>
              </a:ext>
            </a:extLst>
          </p:cNvPr>
          <p:cNvSpPr txBox="1"/>
          <p:nvPr/>
        </p:nvSpPr>
        <p:spPr>
          <a:xfrm>
            <a:off x="220132" y="3929801"/>
            <a:ext cx="280499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Bantuan Material </a:t>
            </a:r>
          </a:p>
          <a:p>
            <a:pPr algn="ctr"/>
            <a:r>
              <a:rPr lang="id-ID" sz="2400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Rp. 10.000.000,- </a:t>
            </a:r>
            <a:r>
              <a:rPr lang="id-ID" sz="2000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(termasuk pajak</a:t>
            </a:r>
            <a:r>
              <a:rPr lang="en-US" sz="2000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*</a:t>
            </a:r>
            <a:r>
              <a:rPr lang="id-ID" sz="2000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) </a:t>
            </a:r>
            <a:endParaRPr lang="id-ID" sz="2000" dirty="0">
              <a:solidFill>
                <a:schemeClr val="bg1"/>
              </a:solidFill>
              <a:latin typeface="Franklin Gothic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FC640E-5653-4DA7-9981-9ACA6206B985}"/>
              </a:ext>
            </a:extLst>
          </p:cNvPr>
          <p:cNvSpPr txBox="1"/>
          <p:nvPr/>
        </p:nvSpPr>
        <p:spPr>
          <a:xfrm>
            <a:off x="9037340" y="3452746"/>
            <a:ext cx="306953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Padat</a:t>
            </a:r>
            <a:r>
              <a:rPr lang="en-US" sz="2000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Karya</a:t>
            </a:r>
            <a:r>
              <a:rPr lang="en-US" sz="2000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endParaRPr lang="id-ID" sz="2000" dirty="0">
              <a:solidFill>
                <a:schemeClr val="bg1"/>
              </a:solidFill>
              <a:latin typeface="Franklin Gothic Medium"/>
              <a:ea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Rp. 2.000.000,-</a:t>
            </a:r>
            <a:r>
              <a:rPr lang="id-ID" sz="2000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id-ID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(1,8 </a:t>
            </a:r>
            <a:r>
              <a:rPr lang="id-ID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jt</a:t>
            </a:r>
            <a:r>
              <a:rPr lang="id-ID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untuk upah 3 tenaga kerja; @600 </a:t>
            </a:r>
            <a:r>
              <a:rPr lang="id-ID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rb</a:t>
            </a:r>
            <a:r>
              <a:rPr lang="id-ID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bekerja selama 6 hari &amp; 200 ribu untuk makan minum selama perbaikan rumah)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endParaRPr lang="id-ID" dirty="0">
              <a:solidFill>
                <a:schemeClr val="bg1"/>
              </a:solidFill>
              <a:latin typeface="Franklin Gothic Medium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B0C3AAFD-3AA9-432E-9753-7AB55C430F2B}"/>
              </a:ext>
            </a:extLst>
          </p:cNvPr>
          <p:cNvSpPr/>
          <p:nvPr/>
        </p:nvSpPr>
        <p:spPr>
          <a:xfrm>
            <a:off x="112542" y="3160607"/>
            <a:ext cx="11971606" cy="2677164"/>
          </a:xfrm>
          <a:custGeom>
            <a:avLst/>
            <a:gdLst>
              <a:gd name="connsiteX0" fmla="*/ 0 w 11971606"/>
              <a:gd name="connsiteY0" fmla="*/ 0 h 2677164"/>
              <a:gd name="connsiteX1" fmla="*/ 305941 w 11971606"/>
              <a:gd name="connsiteY1" fmla="*/ 0 h 2677164"/>
              <a:gd name="connsiteX2" fmla="*/ 1210462 w 11971606"/>
              <a:gd name="connsiteY2" fmla="*/ 0 h 2677164"/>
              <a:gd name="connsiteX3" fmla="*/ 1755836 w 11971606"/>
              <a:gd name="connsiteY3" fmla="*/ 0 h 2677164"/>
              <a:gd name="connsiteX4" fmla="*/ 2540641 w 11971606"/>
              <a:gd name="connsiteY4" fmla="*/ 0 h 2677164"/>
              <a:gd name="connsiteX5" fmla="*/ 2846582 w 11971606"/>
              <a:gd name="connsiteY5" fmla="*/ 0 h 2677164"/>
              <a:gd name="connsiteX6" fmla="*/ 3511671 w 11971606"/>
              <a:gd name="connsiteY6" fmla="*/ 0 h 2677164"/>
              <a:gd name="connsiteX7" fmla="*/ 4057044 w 11971606"/>
              <a:gd name="connsiteY7" fmla="*/ 0 h 2677164"/>
              <a:gd name="connsiteX8" fmla="*/ 4841850 w 11971606"/>
              <a:gd name="connsiteY8" fmla="*/ 0 h 2677164"/>
              <a:gd name="connsiteX9" fmla="*/ 5626655 w 11971606"/>
              <a:gd name="connsiteY9" fmla="*/ 0 h 2677164"/>
              <a:gd name="connsiteX10" fmla="*/ 6411460 w 11971606"/>
              <a:gd name="connsiteY10" fmla="*/ 0 h 2677164"/>
              <a:gd name="connsiteX11" fmla="*/ 6956833 w 11971606"/>
              <a:gd name="connsiteY11" fmla="*/ 0 h 2677164"/>
              <a:gd name="connsiteX12" fmla="*/ 7382490 w 11971606"/>
              <a:gd name="connsiteY12" fmla="*/ 0 h 2677164"/>
              <a:gd name="connsiteX13" fmla="*/ 8167296 w 11971606"/>
              <a:gd name="connsiteY13" fmla="*/ 0 h 2677164"/>
              <a:gd name="connsiteX14" fmla="*/ 9071817 w 11971606"/>
              <a:gd name="connsiteY14" fmla="*/ 0 h 2677164"/>
              <a:gd name="connsiteX15" fmla="*/ 9377758 w 11971606"/>
              <a:gd name="connsiteY15" fmla="*/ 0 h 2677164"/>
              <a:gd name="connsiteX16" fmla="*/ 9923131 w 11971606"/>
              <a:gd name="connsiteY16" fmla="*/ 0 h 2677164"/>
              <a:gd name="connsiteX17" fmla="*/ 10827653 w 11971606"/>
              <a:gd name="connsiteY17" fmla="*/ 0 h 2677164"/>
              <a:gd name="connsiteX18" fmla="*/ 11971606 w 11971606"/>
              <a:gd name="connsiteY18" fmla="*/ 0 h 2677164"/>
              <a:gd name="connsiteX19" fmla="*/ 11971606 w 11971606"/>
              <a:gd name="connsiteY19" fmla="*/ 588976 h 2677164"/>
              <a:gd name="connsiteX20" fmla="*/ 11971606 w 11971606"/>
              <a:gd name="connsiteY20" fmla="*/ 1258267 h 2677164"/>
              <a:gd name="connsiteX21" fmla="*/ 11971606 w 11971606"/>
              <a:gd name="connsiteY21" fmla="*/ 1981101 h 2677164"/>
              <a:gd name="connsiteX22" fmla="*/ 11971606 w 11971606"/>
              <a:gd name="connsiteY22" fmla="*/ 2677164 h 2677164"/>
              <a:gd name="connsiteX23" fmla="*/ 11186801 w 11971606"/>
              <a:gd name="connsiteY23" fmla="*/ 2677164 h 2677164"/>
              <a:gd name="connsiteX24" fmla="*/ 10282279 w 11971606"/>
              <a:gd name="connsiteY24" fmla="*/ 2677164 h 2677164"/>
              <a:gd name="connsiteX25" fmla="*/ 9617190 w 11971606"/>
              <a:gd name="connsiteY25" fmla="*/ 2677164 h 2677164"/>
              <a:gd name="connsiteX26" fmla="*/ 9071817 w 11971606"/>
              <a:gd name="connsiteY26" fmla="*/ 2677164 h 2677164"/>
              <a:gd name="connsiteX27" fmla="*/ 8406728 w 11971606"/>
              <a:gd name="connsiteY27" fmla="*/ 2677164 h 2677164"/>
              <a:gd name="connsiteX28" fmla="*/ 7621922 w 11971606"/>
              <a:gd name="connsiteY28" fmla="*/ 2677164 h 2677164"/>
              <a:gd name="connsiteX29" fmla="*/ 6956833 w 11971606"/>
              <a:gd name="connsiteY29" fmla="*/ 2677164 h 2677164"/>
              <a:gd name="connsiteX30" fmla="*/ 6531176 w 11971606"/>
              <a:gd name="connsiteY30" fmla="*/ 2677164 h 2677164"/>
              <a:gd name="connsiteX31" fmla="*/ 5746371 w 11971606"/>
              <a:gd name="connsiteY31" fmla="*/ 2677164 h 2677164"/>
              <a:gd name="connsiteX32" fmla="*/ 4841850 w 11971606"/>
              <a:gd name="connsiteY32" fmla="*/ 2677164 h 2677164"/>
              <a:gd name="connsiteX33" fmla="*/ 3937328 w 11971606"/>
              <a:gd name="connsiteY33" fmla="*/ 2677164 h 2677164"/>
              <a:gd name="connsiteX34" fmla="*/ 3272239 w 11971606"/>
              <a:gd name="connsiteY34" fmla="*/ 2677164 h 2677164"/>
              <a:gd name="connsiteX35" fmla="*/ 2487434 w 11971606"/>
              <a:gd name="connsiteY35" fmla="*/ 2677164 h 2677164"/>
              <a:gd name="connsiteX36" fmla="*/ 1582912 w 11971606"/>
              <a:gd name="connsiteY36" fmla="*/ 2677164 h 2677164"/>
              <a:gd name="connsiteX37" fmla="*/ 1037539 w 11971606"/>
              <a:gd name="connsiteY37" fmla="*/ 2677164 h 2677164"/>
              <a:gd name="connsiteX38" fmla="*/ 0 w 11971606"/>
              <a:gd name="connsiteY38" fmla="*/ 2677164 h 2677164"/>
              <a:gd name="connsiteX39" fmla="*/ 0 w 11971606"/>
              <a:gd name="connsiteY39" fmla="*/ 1981101 h 2677164"/>
              <a:gd name="connsiteX40" fmla="*/ 0 w 11971606"/>
              <a:gd name="connsiteY40" fmla="*/ 1285039 h 2677164"/>
              <a:gd name="connsiteX41" fmla="*/ 0 w 11971606"/>
              <a:gd name="connsiteY41" fmla="*/ 669291 h 2677164"/>
              <a:gd name="connsiteX42" fmla="*/ 0 w 11971606"/>
              <a:gd name="connsiteY42" fmla="*/ 0 h 267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71606" h="2677164" extrusionOk="0">
                <a:moveTo>
                  <a:pt x="0" y="0"/>
                </a:moveTo>
                <a:cubicBezTo>
                  <a:pt x="101187" y="-10679"/>
                  <a:pt x="241312" y="-2612"/>
                  <a:pt x="305941" y="0"/>
                </a:cubicBezTo>
                <a:cubicBezTo>
                  <a:pt x="370570" y="2612"/>
                  <a:pt x="1026797" y="-36288"/>
                  <a:pt x="1210462" y="0"/>
                </a:cubicBezTo>
                <a:cubicBezTo>
                  <a:pt x="1394127" y="36288"/>
                  <a:pt x="1541893" y="-25043"/>
                  <a:pt x="1755836" y="0"/>
                </a:cubicBezTo>
                <a:cubicBezTo>
                  <a:pt x="1969779" y="25043"/>
                  <a:pt x="2351379" y="35054"/>
                  <a:pt x="2540641" y="0"/>
                </a:cubicBezTo>
                <a:cubicBezTo>
                  <a:pt x="2729904" y="-35054"/>
                  <a:pt x="2694094" y="9522"/>
                  <a:pt x="2846582" y="0"/>
                </a:cubicBezTo>
                <a:cubicBezTo>
                  <a:pt x="2999070" y="-9522"/>
                  <a:pt x="3358305" y="-6897"/>
                  <a:pt x="3511671" y="0"/>
                </a:cubicBezTo>
                <a:cubicBezTo>
                  <a:pt x="3665037" y="6897"/>
                  <a:pt x="3873023" y="-6140"/>
                  <a:pt x="4057044" y="0"/>
                </a:cubicBezTo>
                <a:cubicBezTo>
                  <a:pt x="4241065" y="6140"/>
                  <a:pt x="4449901" y="-17660"/>
                  <a:pt x="4841850" y="0"/>
                </a:cubicBezTo>
                <a:cubicBezTo>
                  <a:pt x="5233799" y="17660"/>
                  <a:pt x="5275183" y="-25418"/>
                  <a:pt x="5626655" y="0"/>
                </a:cubicBezTo>
                <a:cubicBezTo>
                  <a:pt x="5978127" y="25418"/>
                  <a:pt x="6159009" y="-13940"/>
                  <a:pt x="6411460" y="0"/>
                </a:cubicBezTo>
                <a:cubicBezTo>
                  <a:pt x="6663911" y="13940"/>
                  <a:pt x="6728253" y="-7176"/>
                  <a:pt x="6956833" y="0"/>
                </a:cubicBezTo>
                <a:cubicBezTo>
                  <a:pt x="7185413" y="7176"/>
                  <a:pt x="7287645" y="-17427"/>
                  <a:pt x="7382490" y="0"/>
                </a:cubicBezTo>
                <a:cubicBezTo>
                  <a:pt x="7477335" y="17427"/>
                  <a:pt x="7965047" y="31560"/>
                  <a:pt x="8167296" y="0"/>
                </a:cubicBezTo>
                <a:cubicBezTo>
                  <a:pt x="8369545" y="-31560"/>
                  <a:pt x="8623750" y="-29064"/>
                  <a:pt x="9071817" y="0"/>
                </a:cubicBezTo>
                <a:cubicBezTo>
                  <a:pt x="9519884" y="29064"/>
                  <a:pt x="9227168" y="4976"/>
                  <a:pt x="9377758" y="0"/>
                </a:cubicBezTo>
                <a:cubicBezTo>
                  <a:pt x="9528348" y="-4976"/>
                  <a:pt x="9683336" y="-25947"/>
                  <a:pt x="9923131" y="0"/>
                </a:cubicBezTo>
                <a:cubicBezTo>
                  <a:pt x="10162926" y="25947"/>
                  <a:pt x="10554276" y="-33311"/>
                  <a:pt x="10827653" y="0"/>
                </a:cubicBezTo>
                <a:cubicBezTo>
                  <a:pt x="11101030" y="33311"/>
                  <a:pt x="11510568" y="42702"/>
                  <a:pt x="11971606" y="0"/>
                </a:cubicBezTo>
                <a:cubicBezTo>
                  <a:pt x="11985933" y="135316"/>
                  <a:pt x="11984727" y="435518"/>
                  <a:pt x="11971606" y="588976"/>
                </a:cubicBezTo>
                <a:cubicBezTo>
                  <a:pt x="11958485" y="742434"/>
                  <a:pt x="12001139" y="1103656"/>
                  <a:pt x="11971606" y="1258267"/>
                </a:cubicBezTo>
                <a:cubicBezTo>
                  <a:pt x="11942073" y="1412878"/>
                  <a:pt x="11955589" y="1675161"/>
                  <a:pt x="11971606" y="1981101"/>
                </a:cubicBezTo>
                <a:cubicBezTo>
                  <a:pt x="11987623" y="2287041"/>
                  <a:pt x="11979447" y="2536394"/>
                  <a:pt x="11971606" y="2677164"/>
                </a:cubicBezTo>
                <a:cubicBezTo>
                  <a:pt x="11764108" y="2656266"/>
                  <a:pt x="11544483" y="2680681"/>
                  <a:pt x="11186801" y="2677164"/>
                </a:cubicBezTo>
                <a:cubicBezTo>
                  <a:pt x="10829120" y="2673647"/>
                  <a:pt x="10668913" y="2645861"/>
                  <a:pt x="10282279" y="2677164"/>
                </a:cubicBezTo>
                <a:cubicBezTo>
                  <a:pt x="9895645" y="2708467"/>
                  <a:pt x="9925760" y="2656368"/>
                  <a:pt x="9617190" y="2677164"/>
                </a:cubicBezTo>
                <a:cubicBezTo>
                  <a:pt x="9308620" y="2697960"/>
                  <a:pt x="9307437" y="2662756"/>
                  <a:pt x="9071817" y="2677164"/>
                </a:cubicBezTo>
                <a:cubicBezTo>
                  <a:pt x="8836197" y="2691572"/>
                  <a:pt x="8709685" y="2694204"/>
                  <a:pt x="8406728" y="2677164"/>
                </a:cubicBezTo>
                <a:cubicBezTo>
                  <a:pt x="8103771" y="2660124"/>
                  <a:pt x="7844358" y="2705624"/>
                  <a:pt x="7621922" y="2677164"/>
                </a:cubicBezTo>
                <a:cubicBezTo>
                  <a:pt x="7399486" y="2648704"/>
                  <a:pt x="7102201" y="2700507"/>
                  <a:pt x="6956833" y="2677164"/>
                </a:cubicBezTo>
                <a:cubicBezTo>
                  <a:pt x="6811465" y="2653821"/>
                  <a:pt x="6680031" y="2658932"/>
                  <a:pt x="6531176" y="2677164"/>
                </a:cubicBezTo>
                <a:cubicBezTo>
                  <a:pt x="6382321" y="2695396"/>
                  <a:pt x="6132725" y="2660536"/>
                  <a:pt x="5746371" y="2677164"/>
                </a:cubicBezTo>
                <a:cubicBezTo>
                  <a:pt x="5360017" y="2693792"/>
                  <a:pt x="5176240" y="2658635"/>
                  <a:pt x="4841850" y="2677164"/>
                </a:cubicBezTo>
                <a:cubicBezTo>
                  <a:pt x="4507460" y="2695693"/>
                  <a:pt x="4286145" y="2707673"/>
                  <a:pt x="3937328" y="2677164"/>
                </a:cubicBezTo>
                <a:cubicBezTo>
                  <a:pt x="3588511" y="2646655"/>
                  <a:pt x="3571852" y="2682086"/>
                  <a:pt x="3272239" y="2677164"/>
                </a:cubicBezTo>
                <a:cubicBezTo>
                  <a:pt x="2972626" y="2672242"/>
                  <a:pt x="2739663" y="2686481"/>
                  <a:pt x="2487434" y="2677164"/>
                </a:cubicBezTo>
                <a:cubicBezTo>
                  <a:pt x="2235205" y="2667847"/>
                  <a:pt x="1929678" y="2666615"/>
                  <a:pt x="1582912" y="2677164"/>
                </a:cubicBezTo>
                <a:cubicBezTo>
                  <a:pt x="1236146" y="2687713"/>
                  <a:pt x="1295217" y="2692414"/>
                  <a:pt x="1037539" y="2677164"/>
                </a:cubicBezTo>
                <a:cubicBezTo>
                  <a:pt x="779861" y="2661914"/>
                  <a:pt x="216958" y="2674004"/>
                  <a:pt x="0" y="2677164"/>
                </a:cubicBezTo>
                <a:cubicBezTo>
                  <a:pt x="8382" y="2454885"/>
                  <a:pt x="-15658" y="2172133"/>
                  <a:pt x="0" y="1981101"/>
                </a:cubicBezTo>
                <a:cubicBezTo>
                  <a:pt x="15658" y="1790069"/>
                  <a:pt x="17781" y="1526501"/>
                  <a:pt x="0" y="1285039"/>
                </a:cubicBezTo>
                <a:cubicBezTo>
                  <a:pt x="-17781" y="1043577"/>
                  <a:pt x="19986" y="953457"/>
                  <a:pt x="0" y="669291"/>
                </a:cubicBezTo>
                <a:cubicBezTo>
                  <a:pt x="-19986" y="385125"/>
                  <a:pt x="-16203" y="283255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99700">
                <a:lumMod val="75000"/>
              </a:srgbClr>
            </a:solidFill>
            <a:prstDash val="lgDash"/>
            <a:miter lim="800000"/>
            <a:extLst>
              <a:ext uri="{C807C97D-BFC1-408E-A445-0C87EB9F89A2}">
                <ask:lineSketchStyleProps xmlns:ask="http://schemas.microsoft.com/office/drawing/2018/sketchyshapes" sd="36192616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1E008D6-93C3-4C1C-A433-2AC1B2BEDA76}"/>
              </a:ext>
            </a:extLst>
          </p:cNvPr>
          <p:cNvSpPr/>
          <p:nvPr/>
        </p:nvSpPr>
        <p:spPr>
          <a:xfrm flipH="1">
            <a:off x="2986774" y="4152275"/>
            <a:ext cx="372533" cy="75551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A4746A0-9365-451A-8194-586FAFF89B8F}"/>
              </a:ext>
            </a:extLst>
          </p:cNvPr>
          <p:cNvSpPr/>
          <p:nvPr/>
        </p:nvSpPr>
        <p:spPr>
          <a:xfrm>
            <a:off x="8794337" y="4199847"/>
            <a:ext cx="372533" cy="75551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8D8B54-513A-40AF-9130-F68D57F86EEE}"/>
              </a:ext>
            </a:extLst>
          </p:cNvPr>
          <p:cNvSpPr txBox="1"/>
          <p:nvPr/>
        </p:nvSpPr>
        <p:spPr>
          <a:xfrm>
            <a:off x="112542" y="5906783"/>
            <a:ext cx="1079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*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berdasarkan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Pergub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No. 1 Th. 2022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tentang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Pedoman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Pemberian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Bantuan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Keuangan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Pemerintah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Desa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Provinsi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Jawa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Tengah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Pasal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12 Ayat (2)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bahwa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bop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dapat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dialokasikan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Medium"/>
                <a:ea typeface="Calibri" panose="020F0502020204030204" pitchFamily="34" charset="0"/>
              </a:rPr>
              <a:t>APBDes</a:t>
            </a:r>
            <a:endParaRPr lang="en-US" dirty="0">
              <a:solidFill>
                <a:schemeClr val="bg1"/>
              </a:solidFill>
              <a:latin typeface="Franklin Gothic Medium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39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B43936C3-B012-4ED0-9994-6F95147694C1}"/>
              </a:ext>
            </a:extLst>
          </p:cNvPr>
          <p:cNvGrpSpPr/>
          <p:nvPr/>
        </p:nvGrpSpPr>
        <p:grpSpPr>
          <a:xfrm>
            <a:off x="635287" y="3536888"/>
            <a:ext cx="3984440" cy="1890415"/>
            <a:chOff x="7745116" y="3401300"/>
            <a:chExt cx="4390799" cy="2083212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6849BE3-F856-497D-B88F-86F49722183A}"/>
                </a:ext>
              </a:extLst>
            </p:cNvPr>
            <p:cNvSpPr/>
            <p:nvPr/>
          </p:nvSpPr>
          <p:spPr>
            <a:xfrm>
              <a:off x="7745444" y="3401300"/>
              <a:ext cx="4331412" cy="905383"/>
            </a:xfrm>
            <a:custGeom>
              <a:avLst/>
              <a:gdLst>
                <a:gd name="connsiteX0" fmla="*/ 4740563 w 5893238"/>
                <a:gd name="connsiteY0" fmla="*/ 0 h 1231847"/>
                <a:gd name="connsiteX1" fmla="*/ 5879669 w 5893238"/>
                <a:gd name="connsiteY1" fmla="*/ 1142135 h 1231847"/>
                <a:gd name="connsiteX2" fmla="*/ 5892434 w 5893238"/>
                <a:gd name="connsiteY2" fmla="*/ 1165644 h 1231847"/>
                <a:gd name="connsiteX3" fmla="*/ 5865463 w 5893238"/>
                <a:gd name="connsiteY3" fmla="*/ 1178192 h 1231847"/>
                <a:gd name="connsiteX4" fmla="*/ 5707318 w 5893238"/>
                <a:gd name="connsiteY4" fmla="*/ 1178841 h 1231847"/>
                <a:gd name="connsiteX5" fmla="*/ 5667800 w 5893238"/>
                <a:gd name="connsiteY5" fmla="*/ 1156774 h 1231847"/>
                <a:gd name="connsiteX6" fmla="*/ 4783110 w 5893238"/>
                <a:gd name="connsiteY6" fmla="*/ 284488 h 1231847"/>
                <a:gd name="connsiteX7" fmla="*/ 4671984 w 5893238"/>
                <a:gd name="connsiteY7" fmla="*/ 283911 h 1231847"/>
                <a:gd name="connsiteX8" fmla="*/ 3907652 w 5893238"/>
                <a:gd name="connsiteY8" fmla="*/ 1032234 h 1231847"/>
                <a:gd name="connsiteX9" fmla="*/ 3870513 w 5893238"/>
                <a:gd name="connsiteY9" fmla="*/ 1071391 h 1231847"/>
                <a:gd name="connsiteX10" fmla="*/ 3682441 w 5893238"/>
                <a:gd name="connsiteY10" fmla="*/ 1157423 h 1231847"/>
                <a:gd name="connsiteX11" fmla="*/ 2137192 w 5893238"/>
                <a:gd name="connsiteY11" fmla="*/ 1159730 h 1231847"/>
                <a:gd name="connsiteX12" fmla="*/ 2010344 w 5893238"/>
                <a:gd name="connsiteY12" fmla="*/ 1105645 h 1231847"/>
                <a:gd name="connsiteX13" fmla="*/ 1210244 w 5893238"/>
                <a:gd name="connsiteY13" fmla="*/ 316723 h 1231847"/>
                <a:gd name="connsiteX14" fmla="*/ 1135029 w 5893238"/>
                <a:gd name="connsiteY14" fmla="*/ 316723 h 1231847"/>
                <a:gd name="connsiteX15" fmla="*/ 267792 w 5893238"/>
                <a:gd name="connsiteY15" fmla="*/ 1170908 h 1231847"/>
                <a:gd name="connsiteX16" fmla="*/ 120968 w 5893238"/>
                <a:gd name="connsiteY16" fmla="*/ 1231339 h 1231847"/>
                <a:gd name="connsiteX17" fmla="*/ 20154 w 5893238"/>
                <a:gd name="connsiteY17" fmla="*/ 1231051 h 1231847"/>
                <a:gd name="connsiteX18" fmla="*/ 6668 w 5893238"/>
                <a:gd name="connsiteY18" fmla="*/ 1204946 h 1231847"/>
                <a:gd name="connsiteX19" fmla="*/ 23471 w 5893238"/>
                <a:gd name="connsiteY19" fmla="*/ 1186268 h 1231847"/>
                <a:gd name="connsiteX20" fmla="*/ 1120679 w 5893238"/>
                <a:gd name="connsiteY20" fmla="*/ 88195 h 1231847"/>
                <a:gd name="connsiteX21" fmla="*/ 1219907 w 5893238"/>
                <a:gd name="connsiteY21" fmla="*/ 88267 h 1231847"/>
                <a:gd name="connsiteX22" fmla="*/ 1632180 w 5893238"/>
                <a:gd name="connsiteY22" fmla="*/ 501117 h 1231847"/>
                <a:gd name="connsiteX23" fmla="*/ 1664776 w 5893238"/>
                <a:gd name="connsiteY23" fmla="*/ 528448 h 1231847"/>
                <a:gd name="connsiteX24" fmla="*/ 1647108 w 5893238"/>
                <a:gd name="connsiteY24" fmla="*/ 462969 h 1231847"/>
                <a:gd name="connsiteX25" fmla="*/ 1632613 w 5893238"/>
                <a:gd name="connsiteY25" fmla="*/ 313550 h 1231847"/>
                <a:gd name="connsiteX26" fmla="*/ 1673069 w 5893238"/>
                <a:gd name="connsiteY26" fmla="*/ 294223 h 1231847"/>
                <a:gd name="connsiteX27" fmla="*/ 1874770 w 5893238"/>
                <a:gd name="connsiteY27" fmla="*/ 294584 h 1231847"/>
                <a:gd name="connsiteX28" fmla="*/ 1927557 w 5893238"/>
                <a:gd name="connsiteY28" fmla="*/ 338285 h 1231847"/>
                <a:gd name="connsiteX29" fmla="*/ 1891717 w 5893238"/>
                <a:gd name="connsiteY29" fmla="*/ 479772 h 1231847"/>
                <a:gd name="connsiteX30" fmla="*/ 1898928 w 5893238"/>
                <a:gd name="connsiteY30" fmla="*/ 651907 h 1231847"/>
                <a:gd name="connsiteX31" fmla="*/ 1928423 w 5893238"/>
                <a:gd name="connsiteY31" fmla="*/ 663661 h 1231847"/>
                <a:gd name="connsiteX32" fmla="*/ 1996714 w 5893238"/>
                <a:gd name="connsiteY32" fmla="*/ 666978 h 1231847"/>
                <a:gd name="connsiteX33" fmla="*/ 3941905 w 5893238"/>
                <a:gd name="connsiteY33" fmla="*/ 667123 h 1231847"/>
                <a:gd name="connsiteX34" fmla="*/ 4019932 w 5893238"/>
                <a:gd name="connsiteY34" fmla="*/ 588952 h 1231847"/>
                <a:gd name="connsiteX35" fmla="*/ 4020077 w 5893238"/>
                <a:gd name="connsiteY35" fmla="*/ 488137 h 1231847"/>
                <a:gd name="connsiteX36" fmla="*/ 3987770 w 5893238"/>
                <a:gd name="connsiteY36" fmla="*/ 404846 h 1231847"/>
                <a:gd name="connsiteX37" fmla="*/ 3981424 w 5893238"/>
                <a:gd name="connsiteY37" fmla="*/ 264801 h 1231847"/>
                <a:gd name="connsiteX38" fmla="*/ 4032264 w 5893238"/>
                <a:gd name="connsiteY38" fmla="*/ 242951 h 1231847"/>
                <a:gd name="connsiteX39" fmla="*/ 4226754 w 5893238"/>
                <a:gd name="connsiteY39" fmla="*/ 244465 h 1231847"/>
                <a:gd name="connsiteX40" fmla="*/ 4272907 w 5893238"/>
                <a:gd name="connsiteY40" fmla="*/ 272878 h 1231847"/>
                <a:gd name="connsiteX41" fmla="*/ 4240672 w 5893238"/>
                <a:gd name="connsiteY41" fmla="*/ 424316 h 1231847"/>
                <a:gd name="connsiteX42" fmla="*/ 4233028 w 5893238"/>
                <a:gd name="connsiteY42" fmla="*/ 479123 h 1231847"/>
                <a:gd name="connsiteX43" fmla="*/ 4711934 w 5893238"/>
                <a:gd name="connsiteY43" fmla="*/ 0 h 1231847"/>
                <a:gd name="connsiteX44" fmla="*/ 4740563 w 5893238"/>
                <a:gd name="connsiteY44" fmla="*/ 0 h 123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893238" h="1231847">
                  <a:moveTo>
                    <a:pt x="4740563" y="0"/>
                  </a:moveTo>
                  <a:cubicBezTo>
                    <a:pt x="5120241" y="380760"/>
                    <a:pt x="5499920" y="761519"/>
                    <a:pt x="5879669" y="1142135"/>
                  </a:cubicBezTo>
                  <a:cubicBezTo>
                    <a:pt x="5886376" y="1148841"/>
                    <a:pt x="5896111" y="1154178"/>
                    <a:pt x="5892434" y="1165644"/>
                  </a:cubicBezTo>
                  <a:cubicBezTo>
                    <a:pt x="5888179" y="1178768"/>
                    <a:pt x="5876136" y="1177038"/>
                    <a:pt x="5865463" y="1178192"/>
                  </a:cubicBezTo>
                  <a:cubicBezTo>
                    <a:pt x="5812820" y="1183816"/>
                    <a:pt x="5760177" y="1170547"/>
                    <a:pt x="5707318" y="1178841"/>
                  </a:cubicBezTo>
                  <a:cubicBezTo>
                    <a:pt x="5691020" y="1181437"/>
                    <a:pt x="5679049" y="1167879"/>
                    <a:pt x="5667800" y="1156774"/>
                  </a:cubicBezTo>
                  <a:cubicBezTo>
                    <a:pt x="5372927" y="866012"/>
                    <a:pt x="5078055" y="575250"/>
                    <a:pt x="4783110" y="284488"/>
                  </a:cubicBezTo>
                  <a:cubicBezTo>
                    <a:pt x="4732415" y="234513"/>
                    <a:pt x="4722535" y="234369"/>
                    <a:pt x="4671984" y="283911"/>
                  </a:cubicBezTo>
                  <a:cubicBezTo>
                    <a:pt x="4417206" y="533352"/>
                    <a:pt x="4162429" y="782721"/>
                    <a:pt x="3907652" y="1032234"/>
                  </a:cubicBezTo>
                  <a:cubicBezTo>
                    <a:pt x="3894816" y="1044853"/>
                    <a:pt x="3881042" y="1056969"/>
                    <a:pt x="3870513" y="1071391"/>
                  </a:cubicBezTo>
                  <a:cubicBezTo>
                    <a:pt x="3823712" y="1135500"/>
                    <a:pt x="3759098" y="1158865"/>
                    <a:pt x="3682441" y="1157423"/>
                  </a:cubicBezTo>
                  <a:cubicBezTo>
                    <a:pt x="3167334" y="1147976"/>
                    <a:pt x="2652299" y="1156413"/>
                    <a:pt x="2137192" y="1159730"/>
                  </a:cubicBezTo>
                  <a:cubicBezTo>
                    <a:pt x="2084476" y="1160091"/>
                    <a:pt x="2046833" y="1141774"/>
                    <a:pt x="2010344" y="1105645"/>
                  </a:cubicBezTo>
                  <a:cubicBezTo>
                    <a:pt x="1744461" y="841854"/>
                    <a:pt x="1477208" y="579360"/>
                    <a:pt x="1210244" y="316723"/>
                  </a:cubicBezTo>
                  <a:cubicBezTo>
                    <a:pt x="1178730" y="285714"/>
                    <a:pt x="1166326" y="285498"/>
                    <a:pt x="1135029" y="316723"/>
                  </a:cubicBezTo>
                  <a:cubicBezTo>
                    <a:pt x="848089" y="603663"/>
                    <a:pt x="550621" y="879858"/>
                    <a:pt x="267792" y="1170908"/>
                  </a:cubicBezTo>
                  <a:cubicBezTo>
                    <a:pt x="226110" y="1213743"/>
                    <a:pt x="180534" y="1235522"/>
                    <a:pt x="120968" y="1231339"/>
                  </a:cubicBezTo>
                  <a:cubicBezTo>
                    <a:pt x="87508" y="1228959"/>
                    <a:pt x="53758" y="1230474"/>
                    <a:pt x="20154" y="1231051"/>
                  </a:cubicBezTo>
                  <a:cubicBezTo>
                    <a:pt x="-3355" y="1231483"/>
                    <a:pt x="-4077" y="1220955"/>
                    <a:pt x="6668" y="1204946"/>
                  </a:cubicBezTo>
                  <a:cubicBezTo>
                    <a:pt x="11284" y="1198023"/>
                    <a:pt x="17557" y="1192254"/>
                    <a:pt x="23471" y="1186268"/>
                  </a:cubicBezTo>
                  <a:cubicBezTo>
                    <a:pt x="389159" y="820220"/>
                    <a:pt x="754846" y="454171"/>
                    <a:pt x="1120679" y="88195"/>
                  </a:cubicBezTo>
                  <a:cubicBezTo>
                    <a:pt x="1165750" y="43124"/>
                    <a:pt x="1174980" y="43268"/>
                    <a:pt x="1219907" y="88267"/>
                  </a:cubicBezTo>
                  <a:cubicBezTo>
                    <a:pt x="1357283" y="225932"/>
                    <a:pt x="1494660" y="363597"/>
                    <a:pt x="1632180" y="501117"/>
                  </a:cubicBezTo>
                  <a:cubicBezTo>
                    <a:pt x="1642132" y="511069"/>
                    <a:pt x="1650786" y="523040"/>
                    <a:pt x="1664776" y="528448"/>
                  </a:cubicBezTo>
                  <a:cubicBezTo>
                    <a:pt x="1673285" y="496574"/>
                    <a:pt x="1670545" y="486406"/>
                    <a:pt x="1647108" y="462969"/>
                  </a:cubicBezTo>
                  <a:cubicBezTo>
                    <a:pt x="1611484" y="427273"/>
                    <a:pt x="1604489" y="355015"/>
                    <a:pt x="1632613" y="313550"/>
                  </a:cubicBezTo>
                  <a:cubicBezTo>
                    <a:pt x="1642348" y="299127"/>
                    <a:pt x="1656915" y="294223"/>
                    <a:pt x="1673069" y="294223"/>
                  </a:cubicBezTo>
                  <a:cubicBezTo>
                    <a:pt x="1740278" y="294079"/>
                    <a:pt x="1807488" y="294079"/>
                    <a:pt x="1874770" y="294584"/>
                  </a:cubicBezTo>
                  <a:cubicBezTo>
                    <a:pt x="1903688" y="294800"/>
                    <a:pt x="1924817" y="309151"/>
                    <a:pt x="1927557" y="338285"/>
                  </a:cubicBezTo>
                  <a:cubicBezTo>
                    <a:pt x="1932317" y="388908"/>
                    <a:pt x="1943206" y="441263"/>
                    <a:pt x="1891717" y="479772"/>
                  </a:cubicBezTo>
                  <a:cubicBezTo>
                    <a:pt x="1869866" y="496141"/>
                    <a:pt x="1878448" y="633157"/>
                    <a:pt x="1898928" y="651907"/>
                  </a:cubicBezTo>
                  <a:cubicBezTo>
                    <a:pt x="1907221" y="659479"/>
                    <a:pt x="1917245" y="663156"/>
                    <a:pt x="1928423" y="663661"/>
                  </a:cubicBezTo>
                  <a:cubicBezTo>
                    <a:pt x="1951211" y="664815"/>
                    <a:pt x="1973926" y="666906"/>
                    <a:pt x="1996714" y="666978"/>
                  </a:cubicBezTo>
                  <a:cubicBezTo>
                    <a:pt x="2645088" y="667123"/>
                    <a:pt x="3293533" y="667123"/>
                    <a:pt x="3941905" y="667123"/>
                  </a:cubicBezTo>
                  <a:cubicBezTo>
                    <a:pt x="4019356" y="667123"/>
                    <a:pt x="4019788" y="666690"/>
                    <a:pt x="4019932" y="588952"/>
                  </a:cubicBezTo>
                  <a:cubicBezTo>
                    <a:pt x="4020005" y="555347"/>
                    <a:pt x="4019500" y="521742"/>
                    <a:pt x="4020077" y="488137"/>
                  </a:cubicBezTo>
                  <a:cubicBezTo>
                    <a:pt x="4020582" y="455830"/>
                    <a:pt x="4015317" y="427922"/>
                    <a:pt x="3987770" y="404846"/>
                  </a:cubicBezTo>
                  <a:cubicBezTo>
                    <a:pt x="3962242" y="383428"/>
                    <a:pt x="3961160" y="292276"/>
                    <a:pt x="3981424" y="264801"/>
                  </a:cubicBezTo>
                  <a:cubicBezTo>
                    <a:pt x="3994260" y="247422"/>
                    <a:pt x="4012577" y="242951"/>
                    <a:pt x="4032264" y="242951"/>
                  </a:cubicBezTo>
                  <a:cubicBezTo>
                    <a:pt x="4097094" y="243095"/>
                    <a:pt x="4161924" y="243816"/>
                    <a:pt x="4226754" y="244465"/>
                  </a:cubicBezTo>
                  <a:cubicBezTo>
                    <a:pt x="4247595" y="244681"/>
                    <a:pt x="4263748" y="253119"/>
                    <a:pt x="4272907" y="272878"/>
                  </a:cubicBezTo>
                  <a:cubicBezTo>
                    <a:pt x="4292955" y="316146"/>
                    <a:pt x="4277522" y="395327"/>
                    <a:pt x="4240672" y="424316"/>
                  </a:cubicBezTo>
                  <a:cubicBezTo>
                    <a:pt x="4221923" y="439027"/>
                    <a:pt x="4225168" y="454243"/>
                    <a:pt x="4233028" y="479123"/>
                  </a:cubicBezTo>
                  <a:cubicBezTo>
                    <a:pt x="4394490" y="317588"/>
                    <a:pt x="4553212" y="158794"/>
                    <a:pt x="4711934" y="0"/>
                  </a:cubicBezTo>
                  <a:cubicBezTo>
                    <a:pt x="4721309" y="0"/>
                    <a:pt x="4730900" y="0"/>
                    <a:pt x="4740563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A39664F-9EAF-42A6-BDA0-4FBF2171E7B6}"/>
                </a:ext>
              </a:extLst>
            </p:cNvPr>
            <p:cNvSpPr/>
            <p:nvPr/>
          </p:nvSpPr>
          <p:spPr>
            <a:xfrm>
              <a:off x="9370657" y="3643086"/>
              <a:ext cx="2589416" cy="1642065"/>
            </a:xfrm>
            <a:custGeom>
              <a:avLst/>
              <a:gdLst>
                <a:gd name="connsiteX0" fmla="*/ 507453 w 2589416"/>
                <a:gd name="connsiteY0" fmla="*/ 928234 h 1642065"/>
                <a:gd name="connsiteX1" fmla="*/ 234970 w 2589416"/>
                <a:gd name="connsiteY1" fmla="*/ 928393 h 1642065"/>
                <a:gd name="connsiteX2" fmla="*/ 195483 w 2589416"/>
                <a:gd name="connsiteY2" fmla="*/ 966872 h 1642065"/>
                <a:gd name="connsiteX3" fmla="*/ 195483 w 2589416"/>
                <a:gd name="connsiteY3" fmla="*/ 1273807 h 1642065"/>
                <a:gd name="connsiteX4" fmla="*/ 236188 w 2589416"/>
                <a:gd name="connsiteY4" fmla="*/ 1314141 h 1642065"/>
                <a:gd name="connsiteX5" fmla="*/ 778771 w 2589416"/>
                <a:gd name="connsiteY5" fmla="*/ 1314088 h 1642065"/>
                <a:gd name="connsiteX6" fmla="*/ 817568 w 2589416"/>
                <a:gd name="connsiteY6" fmla="*/ 1275025 h 1642065"/>
                <a:gd name="connsiteX7" fmla="*/ 817568 w 2589416"/>
                <a:gd name="connsiteY7" fmla="*/ 968092 h 1642065"/>
                <a:gd name="connsiteX8" fmla="*/ 777445 w 2589416"/>
                <a:gd name="connsiteY8" fmla="*/ 928287 h 1642065"/>
                <a:gd name="connsiteX9" fmla="*/ 507453 w 2589416"/>
                <a:gd name="connsiteY9" fmla="*/ 928234 h 1642065"/>
                <a:gd name="connsiteX10" fmla="*/ 1333278 w 2589416"/>
                <a:gd name="connsiteY10" fmla="*/ 832087 h 1642065"/>
                <a:gd name="connsiteX11" fmla="*/ 1296760 w 2589416"/>
                <a:gd name="connsiteY11" fmla="*/ 869878 h 1642065"/>
                <a:gd name="connsiteX12" fmla="*/ 1296707 w 2589416"/>
                <a:gd name="connsiteY12" fmla="*/ 1023320 h 1642065"/>
                <a:gd name="connsiteX13" fmla="*/ 1296442 w 2589416"/>
                <a:gd name="connsiteY13" fmla="*/ 1182008 h 1642065"/>
                <a:gd name="connsiteX14" fmla="*/ 1331053 w 2589416"/>
                <a:gd name="connsiteY14" fmla="*/ 1216936 h 1642065"/>
                <a:gd name="connsiteX15" fmla="*/ 1587689 w 2589416"/>
                <a:gd name="connsiteY15" fmla="*/ 1216936 h 1642065"/>
                <a:gd name="connsiteX16" fmla="*/ 1624102 w 2589416"/>
                <a:gd name="connsiteY16" fmla="*/ 1180047 h 1642065"/>
                <a:gd name="connsiteX17" fmla="*/ 1623731 w 2589416"/>
                <a:gd name="connsiteY17" fmla="*/ 867917 h 1642065"/>
                <a:gd name="connsiteX18" fmla="*/ 1587318 w 2589416"/>
                <a:gd name="connsiteY18" fmla="*/ 832353 h 1642065"/>
                <a:gd name="connsiteX19" fmla="*/ 1333278 w 2589416"/>
                <a:gd name="connsiteY19" fmla="*/ 832087 h 1642065"/>
                <a:gd name="connsiteX20" fmla="*/ 1845743 w 2589416"/>
                <a:gd name="connsiteY20" fmla="*/ 2 h 1642065"/>
                <a:gd name="connsiteX21" fmla="*/ 1883706 w 2589416"/>
                <a:gd name="connsiteY21" fmla="*/ 24177 h 1642065"/>
                <a:gd name="connsiteX22" fmla="*/ 2437047 w 2589416"/>
                <a:gd name="connsiteY22" fmla="*/ 567395 h 1642065"/>
                <a:gd name="connsiteX23" fmla="*/ 2521055 w 2589416"/>
                <a:gd name="connsiteY23" fmla="*/ 651721 h 1642065"/>
                <a:gd name="connsiteX24" fmla="*/ 2552274 w 2589416"/>
                <a:gd name="connsiteY24" fmla="*/ 653099 h 1642065"/>
                <a:gd name="connsiteX25" fmla="*/ 2552274 w 2589416"/>
                <a:gd name="connsiteY25" fmla="*/ 685961 h 1642065"/>
                <a:gd name="connsiteX26" fmla="*/ 2552009 w 2589416"/>
                <a:gd name="connsiteY26" fmla="*/ 1519471 h 1642065"/>
                <a:gd name="connsiteX27" fmla="*/ 2576601 w 2589416"/>
                <a:gd name="connsiteY27" fmla="*/ 1576712 h 1642065"/>
                <a:gd name="connsiteX28" fmla="*/ 2586036 w 2589416"/>
                <a:gd name="connsiteY28" fmla="*/ 1622560 h 1642065"/>
                <a:gd name="connsiteX29" fmla="*/ 2552433 w 2589416"/>
                <a:gd name="connsiteY29" fmla="*/ 1641216 h 1642065"/>
                <a:gd name="connsiteX30" fmla="*/ 2134247 w 2589416"/>
                <a:gd name="connsiteY30" fmla="*/ 1642064 h 1642065"/>
                <a:gd name="connsiteX31" fmla="*/ 2081563 w 2589416"/>
                <a:gd name="connsiteY31" fmla="*/ 1607136 h 1642065"/>
                <a:gd name="connsiteX32" fmla="*/ 2059408 w 2589416"/>
                <a:gd name="connsiteY32" fmla="*/ 1472669 h 1642065"/>
                <a:gd name="connsiteX33" fmla="*/ 2060521 w 2589416"/>
                <a:gd name="connsiteY33" fmla="*/ 858853 h 1642065"/>
                <a:gd name="connsiteX34" fmla="*/ 2025381 w 2589416"/>
                <a:gd name="connsiteY34" fmla="*/ 822282 h 1642065"/>
                <a:gd name="connsiteX35" fmla="*/ 1776589 w 2589416"/>
                <a:gd name="connsiteY35" fmla="*/ 821858 h 1642065"/>
                <a:gd name="connsiteX36" fmla="*/ 1742402 w 2589416"/>
                <a:gd name="connsiteY36" fmla="*/ 856892 h 1642065"/>
                <a:gd name="connsiteX37" fmla="*/ 1745636 w 2589416"/>
                <a:gd name="connsiteY37" fmla="*/ 1356913 h 1642065"/>
                <a:gd name="connsiteX38" fmla="*/ 1742720 w 2589416"/>
                <a:gd name="connsiteY38" fmla="*/ 1547349 h 1642065"/>
                <a:gd name="connsiteX39" fmla="*/ 1714047 w 2589416"/>
                <a:gd name="connsiteY39" fmla="*/ 1631781 h 1642065"/>
                <a:gd name="connsiteX40" fmla="*/ 1683517 w 2589416"/>
                <a:gd name="connsiteY40" fmla="*/ 1639467 h 1642065"/>
                <a:gd name="connsiteX41" fmla="*/ 1323527 w 2589416"/>
                <a:gd name="connsiteY41" fmla="*/ 1639626 h 1642065"/>
                <a:gd name="connsiteX42" fmla="*/ 1143532 w 2589416"/>
                <a:gd name="connsiteY42" fmla="*/ 1639785 h 1642065"/>
                <a:gd name="connsiteX43" fmla="*/ 1107279 w 2589416"/>
                <a:gd name="connsiteY43" fmla="*/ 1611005 h 1642065"/>
                <a:gd name="connsiteX44" fmla="*/ 1088198 w 2589416"/>
                <a:gd name="connsiteY44" fmla="*/ 1593302 h 1642065"/>
                <a:gd name="connsiteX45" fmla="*/ 1045903 w 2589416"/>
                <a:gd name="connsiteY45" fmla="*/ 1591712 h 1642065"/>
                <a:gd name="connsiteX46" fmla="*/ 58634 w 2589416"/>
                <a:gd name="connsiteY46" fmla="*/ 1591660 h 1642065"/>
                <a:gd name="connsiteX47" fmla="*/ 13 w 2589416"/>
                <a:gd name="connsiteY47" fmla="*/ 1533569 h 1642065"/>
                <a:gd name="connsiteX48" fmla="*/ 66 w 2589416"/>
                <a:gd name="connsiteY48" fmla="*/ 760905 h 1642065"/>
                <a:gd name="connsiteX49" fmla="*/ 49517 w 2589416"/>
                <a:gd name="connsiteY49" fmla="*/ 711720 h 1642065"/>
                <a:gd name="connsiteX50" fmla="*/ 1129434 w 2589416"/>
                <a:gd name="connsiteY50" fmla="*/ 711614 h 1642065"/>
                <a:gd name="connsiteX51" fmla="*/ 1178037 w 2589416"/>
                <a:gd name="connsiteY51" fmla="*/ 669795 h 1642065"/>
                <a:gd name="connsiteX52" fmla="*/ 1210739 w 2589416"/>
                <a:gd name="connsiteY52" fmla="*/ 614461 h 1642065"/>
                <a:gd name="connsiteX53" fmla="*/ 1725760 w 2589416"/>
                <a:gd name="connsiteY53" fmla="*/ 107814 h 1642065"/>
                <a:gd name="connsiteX54" fmla="*/ 1807701 w 2589416"/>
                <a:gd name="connsiteY54" fmla="*/ 25078 h 1642065"/>
                <a:gd name="connsiteX55" fmla="*/ 1845743 w 2589416"/>
                <a:gd name="connsiteY55" fmla="*/ 2 h 164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9416" h="1642065">
                  <a:moveTo>
                    <a:pt x="507453" y="928234"/>
                  </a:moveTo>
                  <a:cubicBezTo>
                    <a:pt x="416608" y="928234"/>
                    <a:pt x="325709" y="928127"/>
                    <a:pt x="234970" y="928393"/>
                  </a:cubicBezTo>
                  <a:cubicBezTo>
                    <a:pt x="202798" y="928446"/>
                    <a:pt x="195536" y="935654"/>
                    <a:pt x="195483" y="966872"/>
                  </a:cubicBezTo>
                  <a:cubicBezTo>
                    <a:pt x="195324" y="1069166"/>
                    <a:pt x="195324" y="1171513"/>
                    <a:pt x="195483" y="1273807"/>
                  </a:cubicBezTo>
                  <a:cubicBezTo>
                    <a:pt x="195536" y="1306509"/>
                    <a:pt x="203062" y="1314088"/>
                    <a:pt x="236188" y="1314141"/>
                  </a:cubicBezTo>
                  <a:cubicBezTo>
                    <a:pt x="417032" y="1314300"/>
                    <a:pt x="597927" y="1314300"/>
                    <a:pt x="778771" y="1314088"/>
                  </a:cubicBezTo>
                  <a:cubicBezTo>
                    <a:pt x="810890" y="1314035"/>
                    <a:pt x="817515" y="1307039"/>
                    <a:pt x="817568" y="1275025"/>
                  </a:cubicBezTo>
                  <a:cubicBezTo>
                    <a:pt x="817727" y="1172732"/>
                    <a:pt x="817727" y="1070385"/>
                    <a:pt x="817568" y="968092"/>
                  </a:cubicBezTo>
                  <a:cubicBezTo>
                    <a:pt x="817515" y="933375"/>
                    <a:pt x="812321" y="928340"/>
                    <a:pt x="777445" y="928287"/>
                  </a:cubicBezTo>
                  <a:cubicBezTo>
                    <a:pt x="687448" y="928127"/>
                    <a:pt x="597451" y="928234"/>
                    <a:pt x="507453" y="928234"/>
                  </a:cubicBezTo>
                  <a:close/>
                  <a:moveTo>
                    <a:pt x="1333278" y="832087"/>
                  </a:moveTo>
                  <a:cubicBezTo>
                    <a:pt x="1302272" y="832140"/>
                    <a:pt x="1296919" y="837758"/>
                    <a:pt x="1296760" y="869878"/>
                  </a:cubicBezTo>
                  <a:cubicBezTo>
                    <a:pt x="1296548" y="921025"/>
                    <a:pt x="1296707" y="972172"/>
                    <a:pt x="1296707" y="1023320"/>
                  </a:cubicBezTo>
                  <a:cubicBezTo>
                    <a:pt x="1296707" y="1076215"/>
                    <a:pt x="1297396" y="1129165"/>
                    <a:pt x="1296442" y="1182008"/>
                  </a:cubicBezTo>
                  <a:cubicBezTo>
                    <a:pt x="1295965" y="1207078"/>
                    <a:pt x="1306725" y="1217042"/>
                    <a:pt x="1331053" y="1216936"/>
                  </a:cubicBezTo>
                  <a:cubicBezTo>
                    <a:pt x="1416598" y="1216512"/>
                    <a:pt x="1502143" y="1216459"/>
                    <a:pt x="1587689" y="1216936"/>
                  </a:cubicBezTo>
                  <a:cubicBezTo>
                    <a:pt x="1613501" y="1217042"/>
                    <a:pt x="1624208" y="1205382"/>
                    <a:pt x="1624102" y="1180047"/>
                  </a:cubicBezTo>
                  <a:cubicBezTo>
                    <a:pt x="1623731" y="1076004"/>
                    <a:pt x="1624261" y="971961"/>
                    <a:pt x="1623731" y="867917"/>
                  </a:cubicBezTo>
                  <a:cubicBezTo>
                    <a:pt x="1623571" y="838395"/>
                    <a:pt x="1616735" y="832458"/>
                    <a:pt x="1587318" y="832353"/>
                  </a:cubicBezTo>
                  <a:cubicBezTo>
                    <a:pt x="1502620" y="832087"/>
                    <a:pt x="1417976" y="831981"/>
                    <a:pt x="1333278" y="832087"/>
                  </a:cubicBezTo>
                  <a:close/>
                  <a:moveTo>
                    <a:pt x="1845743" y="2"/>
                  </a:moveTo>
                  <a:cubicBezTo>
                    <a:pt x="1856476" y="-124"/>
                    <a:pt x="1867196" y="7959"/>
                    <a:pt x="1883706" y="24177"/>
                  </a:cubicBezTo>
                  <a:cubicBezTo>
                    <a:pt x="2068153" y="205232"/>
                    <a:pt x="2252653" y="386287"/>
                    <a:pt x="2437047" y="567395"/>
                  </a:cubicBezTo>
                  <a:cubicBezTo>
                    <a:pt x="2465351" y="595221"/>
                    <a:pt x="2493971" y="622729"/>
                    <a:pt x="2521055" y="651721"/>
                  </a:cubicBezTo>
                  <a:cubicBezTo>
                    <a:pt x="2530967" y="662163"/>
                    <a:pt x="2539500" y="662110"/>
                    <a:pt x="2552274" y="653099"/>
                  </a:cubicBezTo>
                  <a:cubicBezTo>
                    <a:pt x="2552274" y="666933"/>
                    <a:pt x="2552274" y="676473"/>
                    <a:pt x="2552274" y="685961"/>
                  </a:cubicBezTo>
                  <a:cubicBezTo>
                    <a:pt x="2552274" y="963797"/>
                    <a:pt x="2552379" y="1241633"/>
                    <a:pt x="2552009" y="1519471"/>
                  </a:cubicBezTo>
                  <a:cubicBezTo>
                    <a:pt x="2551955" y="1542739"/>
                    <a:pt x="2555189" y="1562190"/>
                    <a:pt x="2576601" y="1576712"/>
                  </a:cubicBezTo>
                  <a:cubicBezTo>
                    <a:pt x="2592555" y="1587525"/>
                    <a:pt x="2590913" y="1605440"/>
                    <a:pt x="2586036" y="1622560"/>
                  </a:cubicBezTo>
                  <a:cubicBezTo>
                    <a:pt x="2581001" y="1640262"/>
                    <a:pt x="2567115" y="1641163"/>
                    <a:pt x="2552433" y="1641216"/>
                  </a:cubicBezTo>
                  <a:cubicBezTo>
                    <a:pt x="2413038" y="1641375"/>
                    <a:pt x="2273642" y="1641110"/>
                    <a:pt x="2134247" y="1642064"/>
                  </a:cubicBezTo>
                  <a:cubicBezTo>
                    <a:pt x="2107375" y="1642223"/>
                    <a:pt x="2092163" y="1630934"/>
                    <a:pt x="2081563" y="1607136"/>
                  </a:cubicBezTo>
                  <a:cubicBezTo>
                    <a:pt x="2062376" y="1563992"/>
                    <a:pt x="2059249" y="1518941"/>
                    <a:pt x="2059408" y="1472669"/>
                  </a:cubicBezTo>
                  <a:cubicBezTo>
                    <a:pt x="2060149" y="1268082"/>
                    <a:pt x="2060309" y="1063441"/>
                    <a:pt x="2060521" y="858853"/>
                  </a:cubicBezTo>
                  <a:cubicBezTo>
                    <a:pt x="2060573" y="829119"/>
                    <a:pt x="2054214" y="822388"/>
                    <a:pt x="2025381" y="822282"/>
                  </a:cubicBezTo>
                  <a:cubicBezTo>
                    <a:pt x="1942432" y="821964"/>
                    <a:pt x="1859484" y="822759"/>
                    <a:pt x="1776589" y="821858"/>
                  </a:cubicBezTo>
                  <a:cubicBezTo>
                    <a:pt x="1750936" y="821592"/>
                    <a:pt x="1742190" y="832776"/>
                    <a:pt x="1742402" y="856892"/>
                  </a:cubicBezTo>
                  <a:cubicBezTo>
                    <a:pt x="1743993" y="1023583"/>
                    <a:pt x="1739064" y="1190274"/>
                    <a:pt x="1745636" y="1356913"/>
                  </a:cubicBezTo>
                  <a:cubicBezTo>
                    <a:pt x="1748127" y="1420463"/>
                    <a:pt x="1745318" y="1483906"/>
                    <a:pt x="1742720" y="1547349"/>
                  </a:cubicBezTo>
                  <a:cubicBezTo>
                    <a:pt x="1741448" y="1578303"/>
                    <a:pt x="1717439" y="1600987"/>
                    <a:pt x="1714047" y="1631781"/>
                  </a:cubicBezTo>
                  <a:cubicBezTo>
                    <a:pt x="1712774" y="1643124"/>
                    <a:pt x="1694436" y="1639467"/>
                    <a:pt x="1683517" y="1639467"/>
                  </a:cubicBezTo>
                  <a:cubicBezTo>
                    <a:pt x="1563520" y="1639732"/>
                    <a:pt x="1443524" y="1639626"/>
                    <a:pt x="1323527" y="1639626"/>
                  </a:cubicBezTo>
                  <a:cubicBezTo>
                    <a:pt x="1263529" y="1639626"/>
                    <a:pt x="1203531" y="1639308"/>
                    <a:pt x="1143532" y="1639785"/>
                  </a:cubicBezTo>
                  <a:cubicBezTo>
                    <a:pt x="1122967" y="1639944"/>
                    <a:pt x="1106007" y="1638142"/>
                    <a:pt x="1107279" y="1611005"/>
                  </a:cubicBezTo>
                  <a:cubicBezTo>
                    <a:pt x="1107862" y="1598920"/>
                    <a:pt x="1098798" y="1594097"/>
                    <a:pt x="1088198" y="1593302"/>
                  </a:cubicBezTo>
                  <a:cubicBezTo>
                    <a:pt x="1074153" y="1592242"/>
                    <a:pt x="1060001" y="1591712"/>
                    <a:pt x="1045903" y="1591712"/>
                  </a:cubicBezTo>
                  <a:cubicBezTo>
                    <a:pt x="716813" y="1591606"/>
                    <a:pt x="387723" y="1591660"/>
                    <a:pt x="58634" y="1591660"/>
                  </a:cubicBezTo>
                  <a:cubicBezTo>
                    <a:pt x="66" y="1591660"/>
                    <a:pt x="13" y="1591606"/>
                    <a:pt x="13" y="1533569"/>
                  </a:cubicBezTo>
                  <a:cubicBezTo>
                    <a:pt x="13" y="1276032"/>
                    <a:pt x="-40" y="1018495"/>
                    <a:pt x="66" y="760905"/>
                  </a:cubicBezTo>
                  <a:cubicBezTo>
                    <a:pt x="66" y="714157"/>
                    <a:pt x="2398" y="711720"/>
                    <a:pt x="49517" y="711720"/>
                  </a:cubicBezTo>
                  <a:cubicBezTo>
                    <a:pt x="409507" y="711614"/>
                    <a:pt x="769444" y="711614"/>
                    <a:pt x="1129434" y="711614"/>
                  </a:cubicBezTo>
                  <a:cubicBezTo>
                    <a:pt x="1172471" y="711614"/>
                    <a:pt x="1173532" y="711667"/>
                    <a:pt x="1178037" y="669795"/>
                  </a:cubicBezTo>
                  <a:cubicBezTo>
                    <a:pt x="1180687" y="645520"/>
                    <a:pt x="1194838" y="630043"/>
                    <a:pt x="1210739" y="614461"/>
                  </a:cubicBezTo>
                  <a:cubicBezTo>
                    <a:pt x="1382465" y="445649"/>
                    <a:pt x="1554193" y="276785"/>
                    <a:pt x="1725760" y="107814"/>
                  </a:cubicBezTo>
                  <a:cubicBezTo>
                    <a:pt x="1753427" y="80572"/>
                    <a:pt x="1780299" y="52586"/>
                    <a:pt x="1807701" y="25078"/>
                  </a:cubicBezTo>
                  <a:cubicBezTo>
                    <a:pt x="1824264" y="8462"/>
                    <a:pt x="1835010" y="128"/>
                    <a:pt x="1845743" y="2"/>
                  </a:cubicBezTo>
                  <a:close/>
                </a:path>
              </a:pathLst>
            </a:custGeom>
            <a:solidFill>
              <a:schemeClr val="accent2"/>
            </a:solidFill>
            <a:ln w="7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28C0416-4E47-44F2-B843-B194685542F2}"/>
                </a:ext>
              </a:extLst>
            </p:cNvPr>
            <p:cNvSpPr/>
            <p:nvPr/>
          </p:nvSpPr>
          <p:spPr>
            <a:xfrm>
              <a:off x="7863013" y="3681765"/>
              <a:ext cx="1477499" cy="1603015"/>
            </a:xfrm>
            <a:custGeom>
              <a:avLst/>
              <a:gdLst>
                <a:gd name="connsiteX0" fmla="*/ 1037263 w 1477499"/>
                <a:gd name="connsiteY0" fmla="*/ 791660 h 1603015"/>
                <a:gd name="connsiteX1" fmla="*/ 1002812 w 1477499"/>
                <a:gd name="connsiteY1" fmla="*/ 826906 h 1603015"/>
                <a:gd name="connsiteX2" fmla="*/ 1003023 w 1477499"/>
                <a:gd name="connsiteY2" fmla="*/ 980293 h 1603015"/>
                <a:gd name="connsiteX3" fmla="*/ 1001805 w 1477499"/>
                <a:gd name="connsiteY3" fmla="*/ 980347 h 1603015"/>
                <a:gd name="connsiteX4" fmla="*/ 1001911 w 1477499"/>
                <a:gd name="connsiteY4" fmla="*/ 1136384 h 1603015"/>
                <a:gd name="connsiteX5" fmla="*/ 1040443 w 1477499"/>
                <a:gd name="connsiteY5" fmla="*/ 1176719 h 1603015"/>
                <a:gd name="connsiteX6" fmla="*/ 1289182 w 1477499"/>
                <a:gd name="connsiteY6" fmla="*/ 1176666 h 1603015"/>
                <a:gd name="connsiteX7" fmla="*/ 1329304 w 1477499"/>
                <a:gd name="connsiteY7" fmla="*/ 1137657 h 1603015"/>
                <a:gd name="connsiteX8" fmla="*/ 1329728 w 1477499"/>
                <a:gd name="connsiteY8" fmla="*/ 825528 h 1603015"/>
                <a:gd name="connsiteX9" fmla="*/ 1296549 w 1477499"/>
                <a:gd name="connsiteY9" fmla="*/ 791766 h 1603015"/>
                <a:gd name="connsiteX10" fmla="*/ 1037263 w 1477499"/>
                <a:gd name="connsiteY10" fmla="*/ 791660 h 1603015"/>
                <a:gd name="connsiteX11" fmla="*/ 741076 w 1477499"/>
                <a:gd name="connsiteY11" fmla="*/ 1 h 1603015"/>
                <a:gd name="connsiteX12" fmla="*/ 781741 w 1477499"/>
                <a:gd name="connsiteY12" fmla="*/ 26999 h 1603015"/>
                <a:gd name="connsiteX13" fmla="*/ 1077917 w 1477499"/>
                <a:gd name="connsiteY13" fmla="*/ 318351 h 1603015"/>
                <a:gd name="connsiteX14" fmla="*/ 1419886 w 1477499"/>
                <a:gd name="connsiteY14" fmla="*/ 653695 h 1603015"/>
                <a:gd name="connsiteX15" fmla="*/ 1439126 w 1477499"/>
                <a:gd name="connsiteY15" fmla="*/ 666946 h 1603015"/>
                <a:gd name="connsiteX16" fmla="*/ 1476333 w 1477499"/>
                <a:gd name="connsiteY16" fmla="*/ 722439 h 1603015"/>
                <a:gd name="connsiteX17" fmla="*/ 1476121 w 1477499"/>
                <a:gd name="connsiteY17" fmla="*/ 1140466 h 1603015"/>
                <a:gd name="connsiteX18" fmla="*/ 1477499 w 1477499"/>
                <a:gd name="connsiteY18" fmla="*/ 1140519 h 1603015"/>
                <a:gd name="connsiteX19" fmla="*/ 1477499 w 1477499"/>
                <a:gd name="connsiteY19" fmla="*/ 1547946 h 1603015"/>
                <a:gd name="connsiteX20" fmla="*/ 1423808 w 1477499"/>
                <a:gd name="connsiteY20" fmla="*/ 1603015 h 1603015"/>
                <a:gd name="connsiteX21" fmla="*/ 915678 w 1477499"/>
                <a:gd name="connsiteY21" fmla="*/ 1602273 h 1603015"/>
                <a:gd name="connsiteX22" fmla="*/ 871315 w 1477499"/>
                <a:gd name="connsiteY22" fmla="*/ 1562469 h 1603015"/>
                <a:gd name="connsiteX23" fmla="*/ 863418 w 1477499"/>
                <a:gd name="connsiteY23" fmla="*/ 1543600 h 1603015"/>
                <a:gd name="connsiteX24" fmla="*/ 843647 w 1477499"/>
                <a:gd name="connsiteY24" fmla="*/ 1491446 h 1603015"/>
                <a:gd name="connsiteX25" fmla="*/ 843754 w 1477499"/>
                <a:gd name="connsiteY25" fmla="*/ 829980 h 1603015"/>
                <a:gd name="connsiteX26" fmla="*/ 795946 w 1477499"/>
                <a:gd name="connsiteY26" fmla="*/ 782702 h 1603015"/>
                <a:gd name="connsiteX27" fmla="*/ 576306 w 1477499"/>
                <a:gd name="connsiteY27" fmla="*/ 781271 h 1603015"/>
                <a:gd name="connsiteX28" fmla="*/ 528550 w 1477499"/>
                <a:gd name="connsiteY28" fmla="*/ 828602 h 1603015"/>
                <a:gd name="connsiteX29" fmla="*/ 529875 w 1477499"/>
                <a:gd name="connsiteY29" fmla="*/ 1434469 h 1603015"/>
                <a:gd name="connsiteX30" fmla="*/ 509523 w 1477499"/>
                <a:gd name="connsiteY30" fmla="*/ 1555154 h 1603015"/>
                <a:gd name="connsiteX31" fmla="*/ 496485 w 1477499"/>
                <a:gd name="connsiteY31" fmla="*/ 1596390 h 1603015"/>
                <a:gd name="connsiteX32" fmla="*/ 444542 w 1477499"/>
                <a:gd name="connsiteY32" fmla="*/ 1600789 h 1603015"/>
                <a:gd name="connsiteX33" fmla="*/ 44907 w 1477499"/>
                <a:gd name="connsiteY33" fmla="*/ 1600683 h 1603015"/>
                <a:gd name="connsiteX34" fmla="*/ 3194 w 1477499"/>
                <a:gd name="connsiteY34" fmla="*/ 1583669 h 1603015"/>
                <a:gd name="connsiteX35" fmla="*/ 19041 w 1477499"/>
                <a:gd name="connsiteY35" fmla="*/ 1530137 h 1603015"/>
                <a:gd name="connsiteX36" fmla="*/ 36585 w 1477499"/>
                <a:gd name="connsiteY36" fmla="*/ 1483230 h 1603015"/>
                <a:gd name="connsiteX37" fmla="*/ 35260 w 1477499"/>
                <a:gd name="connsiteY37" fmla="*/ 753021 h 1603015"/>
                <a:gd name="connsiteX38" fmla="*/ 90542 w 1477499"/>
                <a:gd name="connsiteY38" fmla="*/ 623113 h 1603015"/>
                <a:gd name="connsiteX39" fmla="*/ 692327 w 1477499"/>
                <a:gd name="connsiteY39" fmla="*/ 35002 h 1603015"/>
                <a:gd name="connsiteX40" fmla="*/ 699853 w 1477499"/>
                <a:gd name="connsiteY40" fmla="*/ 27582 h 1603015"/>
                <a:gd name="connsiteX41" fmla="*/ 741076 w 1477499"/>
                <a:gd name="connsiteY41" fmla="*/ 1 h 16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77499" h="1603015">
                  <a:moveTo>
                    <a:pt x="1037263" y="791660"/>
                  </a:moveTo>
                  <a:cubicBezTo>
                    <a:pt x="1012564" y="791501"/>
                    <a:pt x="1002441" y="802366"/>
                    <a:pt x="1002812" y="826906"/>
                  </a:cubicBezTo>
                  <a:cubicBezTo>
                    <a:pt x="1003553" y="878000"/>
                    <a:pt x="1003023" y="929147"/>
                    <a:pt x="1003023" y="980293"/>
                  </a:cubicBezTo>
                  <a:cubicBezTo>
                    <a:pt x="1002653" y="980293"/>
                    <a:pt x="1002282" y="980293"/>
                    <a:pt x="1001805" y="980347"/>
                  </a:cubicBezTo>
                  <a:cubicBezTo>
                    <a:pt x="1001805" y="1032342"/>
                    <a:pt x="1001540" y="1084390"/>
                    <a:pt x="1001911" y="1136384"/>
                  </a:cubicBezTo>
                  <a:cubicBezTo>
                    <a:pt x="1002123" y="1168080"/>
                    <a:pt x="1009914" y="1176560"/>
                    <a:pt x="1040443" y="1176719"/>
                  </a:cubicBezTo>
                  <a:cubicBezTo>
                    <a:pt x="1123391" y="1177143"/>
                    <a:pt x="1206287" y="1177143"/>
                    <a:pt x="1289182" y="1176666"/>
                  </a:cubicBezTo>
                  <a:cubicBezTo>
                    <a:pt x="1320771" y="1176507"/>
                    <a:pt x="1329145" y="1168557"/>
                    <a:pt x="1329304" y="1137657"/>
                  </a:cubicBezTo>
                  <a:cubicBezTo>
                    <a:pt x="1329835" y="1033614"/>
                    <a:pt x="1329304" y="929571"/>
                    <a:pt x="1329728" y="825528"/>
                  </a:cubicBezTo>
                  <a:cubicBezTo>
                    <a:pt x="1329835" y="802207"/>
                    <a:pt x="1319870" y="791713"/>
                    <a:pt x="1296549" y="791766"/>
                  </a:cubicBezTo>
                  <a:cubicBezTo>
                    <a:pt x="1210103" y="792031"/>
                    <a:pt x="1123710" y="792137"/>
                    <a:pt x="1037263" y="791660"/>
                  </a:cubicBezTo>
                  <a:close/>
                  <a:moveTo>
                    <a:pt x="741076" y="1"/>
                  </a:moveTo>
                  <a:cubicBezTo>
                    <a:pt x="752246" y="-99"/>
                    <a:pt x="763323" y="8899"/>
                    <a:pt x="781741" y="26999"/>
                  </a:cubicBezTo>
                  <a:cubicBezTo>
                    <a:pt x="880537" y="124046"/>
                    <a:pt x="979121" y="221304"/>
                    <a:pt x="1077917" y="318351"/>
                  </a:cubicBezTo>
                  <a:cubicBezTo>
                    <a:pt x="1191818" y="430186"/>
                    <a:pt x="1305932" y="541861"/>
                    <a:pt x="1419886" y="653695"/>
                  </a:cubicBezTo>
                  <a:cubicBezTo>
                    <a:pt x="1425610" y="659314"/>
                    <a:pt x="1430857" y="665038"/>
                    <a:pt x="1439126" y="666946"/>
                  </a:cubicBezTo>
                  <a:cubicBezTo>
                    <a:pt x="1468807" y="673836"/>
                    <a:pt x="1476439" y="694666"/>
                    <a:pt x="1476333" y="722439"/>
                  </a:cubicBezTo>
                  <a:cubicBezTo>
                    <a:pt x="1475856" y="861782"/>
                    <a:pt x="1476121" y="1001124"/>
                    <a:pt x="1476121" y="1140466"/>
                  </a:cubicBezTo>
                  <a:cubicBezTo>
                    <a:pt x="1476599" y="1140519"/>
                    <a:pt x="1477023" y="1140519"/>
                    <a:pt x="1477499" y="1140519"/>
                  </a:cubicBezTo>
                  <a:cubicBezTo>
                    <a:pt x="1477499" y="1276311"/>
                    <a:pt x="1477446" y="1412155"/>
                    <a:pt x="1477499" y="1547946"/>
                  </a:cubicBezTo>
                  <a:cubicBezTo>
                    <a:pt x="1477499" y="1597768"/>
                    <a:pt x="1472570" y="1603068"/>
                    <a:pt x="1423808" y="1603015"/>
                  </a:cubicBezTo>
                  <a:cubicBezTo>
                    <a:pt x="1254414" y="1602856"/>
                    <a:pt x="1085019" y="1602591"/>
                    <a:pt x="915678" y="1602273"/>
                  </a:cubicBezTo>
                  <a:cubicBezTo>
                    <a:pt x="876085" y="1602220"/>
                    <a:pt x="875608" y="1601690"/>
                    <a:pt x="871315" y="1562469"/>
                  </a:cubicBezTo>
                  <a:cubicBezTo>
                    <a:pt x="870520" y="1555261"/>
                    <a:pt x="869566" y="1546621"/>
                    <a:pt x="863418" y="1543600"/>
                  </a:cubicBezTo>
                  <a:cubicBezTo>
                    <a:pt x="839778" y="1532098"/>
                    <a:pt x="843595" y="1511905"/>
                    <a:pt x="843647" y="1491446"/>
                  </a:cubicBezTo>
                  <a:cubicBezTo>
                    <a:pt x="844019" y="1270957"/>
                    <a:pt x="843966" y="1050469"/>
                    <a:pt x="843754" y="829980"/>
                  </a:cubicBezTo>
                  <a:cubicBezTo>
                    <a:pt x="843700" y="784027"/>
                    <a:pt x="842005" y="782967"/>
                    <a:pt x="795946" y="782702"/>
                  </a:cubicBezTo>
                  <a:cubicBezTo>
                    <a:pt x="722750" y="782331"/>
                    <a:pt x="649501" y="781854"/>
                    <a:pt x="576306" y="781271"/>
                  </a:cubicBezTo>
                  <a:cubicBezTo>
                    <a:pt x="535706" y="780953"/>
                    <a:pt x="528497" y="787632"/>
                    <a:pt x="528550" y="828602"/>
                  </a:cubicBezTo>
                  <a:cubicBezTo>
                    <a:pt x="528816" y="1030540"/>
                    <a:pt x="528868" y="1232531"/>
                    <a:pt x="529875" y="1434469"/>
                  </a:cubicBezTo>
                  <a:cubicBezTo>
                    <a:pt x="530088" y="1476181"/>
                    <a:pt x="531253" y="1517364"/>
                    <a:pt x="509523" y="1555154"/>
                  </a:cubicBezTo>
                  <a:cubicBezTo>
                    <a:pt x="502103" y="1568087"/>
                    <a:pt x="509841" y="1587910"/>
                    <a:pt x="496485" y="1596390"/>
                  </a:cubicBezTo>
                  <a:cubicBezTo>
                    <a:pt x="481379" y="1605983"/>
                    <a:pt x="462033" y="1600736"/>
                    <a:pt x="444542" y="1600789"/>
                  </a:cubicBezTo>
                  <a:cubicBezTo>
                    <a:pt x="311348" y="1601054"/>
                    <a:pt x="178101" y="1601107"/>
                    <a:pt x="44907" y="1600683"/>
                  </a:cubicBezTo>
                  <a:cubicBezTo>
                    <a:pt x="29430" y="1600630"/>
                    <a:pt x="9713" y="1607202"/>
                    <a:pt x="3194" y="1583669"/>
                  </a:cubicBezTo>
                  <a:cubicBezTo>
                    <a:pt x="-2690" y="1562521"/>
                    <a:pt x="-2054" y="1543441"/>
                    <a:pt x="19041" y="1530137"/>
                  </a:cubicBezTo>
                  <a:cubicBezTo>
                    <a:pt x="36691" y="1519007"/>
                    <a:pt x="36585" y="1501251"/>
                    <a:pt x="36585" y="1483230"/>
                  </a:cubicBezTo>
                  <a:cubicBezTo>
                    <a:pt x="36427" y="1239792"/>
                    <a:pt x="37805" y="996407"/>
                    <a:pt x="35260" y="753021"/>
                  </a:cubicBezTo>
                  <a:cubicBezTo>
                    <a:pt x="34677" y="698800"/>
                    <a:pt x="52168" y="660215"/>
                    <a:pt x="90542" y="623113"/>
                  </a:cubicBezTo>
                  <a:cubicBezTo>
                    <a:pt x="292215" y="428172"/>
                    <a:pt x="491926" y="231216"/>
                    <a:pt x="692327" y="35002"/>
                  </a:cubicBezTo>
                  <a:cubicBezTo>
                    <a:pt x="694871" y="32511"/>
                    <a:pt x="697362" y="30020"/>
                    <a:pt x="699853" y="27582"/>
                  </a:cubicBezTo>
                  <a:cubicBezTo>
                    <a:pt x="718643" y="9296"/>
                    <a:pt x="729906" y="100"/>
                    <a:pt x="741076" y="1"/>
                  </a:cubicBezTo>
                  <a:close/>
                </a:path>
              </a:pathLst>
            </a:custGeom>
            <a:solidFill>
              <a:schemeClr val="accent4"/>
            </a:solidFill>
            <a:ln w="72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40231ED-4C0C-4EF3-AA64-69ED796E4469}"/>
                </a:ext>
              </a:extLst>
            </p:cNvPr>
            <p:cNvSpPr/>
            <p:nvPr/>
          </p:nvSpPr>
          <p:spPr>
            <a:xfrm>
              <a:off x="10522403" y="5351033"/>
              <a:ext cx="1613512" cy="131432"/>
            </a:xfrm>
            <a:custGeom>
              <a:avLst/>
              <a:gdLst>
                <a:gd name="connsiteX0" fmla="*/ 1099445 w 2195314"/>
                <a:gd name="connsiteY0" fmla="*/ 0 h 178823"/>
                <a:gd name="connsiteX1" fmla="*/ 2118121 w 2195314"/>
                <a:gd name="connsiteY1" fmla="*/ 0 h 178823"/>
                <a:gd name="connsiteX2" fmla="*/ 2195283 w 2195314"/>
                <a:gd name="connsiteY2" fmla="*/ 78099 h 178823"/>
                <a:gd name="connsiteX3" fmla="*/ 2093314 w 2195314"/>
                <a:gd name="connsiteY3" fmla="*/ 178770 h 178823"/>
                <a:gd name="connsiteX4" fmla="*/ 73917 w 2195314"/>
                <a:gd name="connsiteY4" fmla="*/ 178770 h 178823"/>
                <a:gd name="connsiteX5" fmla="*/ 45144 w 2195314"/>
                <a:gd name="connsiteY5" fmla="*/ 178553 h 178823"/>
                <a:gd name="connsiteX6" fmla="*/ 1 w 2195314"/>
                <a:gd name="connsiteY6" fmla="*/ 136944 h 178823"/>
                <a:gd name="connsiteX7" fmla="*/ 362 w 2195314"/>
                <a:gd name="connsiteY7" fmla="*/ 43413 h 178823"/>
                <a:gd name="connsiteX8" fmla="*/ 51995 w 2195314"/>
                <a:gd name="connsiteY8" fmla="*/ 144 h 178823"/>
                <a:gd name="connsiteX9" fmla="*/ 300354 w 2195314"/>
                <a:gd name="connsiteY9" fmla="*/ 1010 h 178823"/>
                <a:gd name="connsiteX10" fmla="*/ 1099445 w 2195314"/>
                <a:gd name="connsiteY10" fmla="*/ 1010 h 178823"/>
                <a:gd name="connsiteX11" fmla="*/ 1099445 w 2195314"/>
                <a:gd name="connsiteY11" fmla="*/ 0 h 1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95314" h="178823">
                  <a:moveTo>
                    <a:pt x="1099445" y="0"/>
                  </a:moveTo>
                  <a:cubicBezTo>
                    <a:pt x="1439028" y="0"/>
                    <a:pt x="1778610" y="0"/>
                    <a:pt x="2118121" y="0"/>
                  </a:cubicBezTo>
                  <a:cubicBezTo>
                    <a:pt x="2195571" y="0"/>
                    <a:pt x="2195571" y="72"/>
                    <a:pt x="2195283" y="78099"/>
                  </a:cubicBezTo>
                  <a:cubicBezTo>
                    <a:pt x="2194922" y="174443"/>
                    <a:pt x="2190739" y="178770"/>
                    <a:pt x="2093314" y="178770"/>
                  </a:cubicBezTo>
                  <a:cubicBezTo>
                    <a:pt x="1420206" y="178842"/>
                    <a:pt x="747026" y="178842"/>
                    <a:pt x="73917" y="178770"/>
                  </a:cubicBezTo>
                  <a:cubicBezTo>
                    <a:pt x="64327" y="178770"/>
                    <a:pt x="54663" y="177976"/>
                    <a:pt x="45144" y="178553"/>
                  </a:cubicBezTo>
                  <a:cubicBezTo>
                    <a:pt x="15361" y="180428"/>
                    <a:pt x="-143" y="167304"/>
                    <a:pt x="1" y="136944"/>
                  </a:cubicBezTo>
                  <a:cubicBezTo>
                    <a:pt x="145" y="105791"/>
                    <a:pt x="506" y="74638"/>
                    <a:pt x="362" y="43413"/>
                  </a:cubicBezTo>
                  <a:cubicBezTo>
                    <a:pt x="145" y="7861"/>
                    <a:pt x="21058" y="-216"/>
                    <a:pt x="51995" y="144"/>
                  </a:cubicBezTo>
                  <a:cubicBezTo>
                    <a:pt x="134781" y="1226"/>
                    <a:pt x="217568" y="1010"/>
                    <a:pt x="300354" y="1010"/>
                  </a:cubicBezTo>
                  <a:cubicBezTo>
                    <a:pt x="566742" y="1082"/>
                    <a:pt x="833057" y="1010"/>
                    <a:pt x="1099445" y="1010"/>
                  </a:cubicBezTo>
                  <a:cubicBezTo>
                    <a:pt x="1099445" y="721"/>
                    <a:pt x="1099445" y="361"/>
                    <a:pt x="109944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6D17B9D-BC56-46F1-A90D-E76ACFA89A6D}"/>
                </a:ext>
              </a:extLst>
            </p:cNvPr>
            <p:cNvSpPr/>
            <p:nvPr/>
          </p:nvSpPr>
          <p:spPr>
            <a:xfrm>
              <a:off x="7745116" y="5353097"/>
              <a:ext cx="1614709" cy="131415"/>
            </a:xfrm>
            <a:custGeom>
              <a:avLst/>
              <a:gdLst>
                <a:gd name="connsiteX0" fmla="*/ 1099130 w 2196943"/>
                <a:gd name="connsiteY0" fmla="*/ 176970 h 178801"/>
                <a:gd name="connsiteX1" fmla="*/ 83482 w 2196943"/>
                <a:gd name="connsiteY1" fmla="*/ 176970 h 178801"/>
                <a:gd name="connsiteX2" fmla="*/ 40286 w 2196943"/>
                <a:gd name="connsiteY2" fmla="*/ 176393 h 178801"/>
                <a:gd name="connsiteX3" fmla="*/ 551 w 2196943"/>
                <a:gd name="connsiteY3" fmla="*/ 137380 h 178801"/>
                <a:gd name="connsiteX4" fmla="*/ 46 w 2196943"/>
                <a:gd name="connsiteY4" fmla="*/ 36565 h 178801"/>
                <a:gd name="connsiteX5" fmla="*/ 37113 w 2196943"/>
                <a:gd name="connsiteY5" fmla="*/ 3 h 178801"/>
                <a:gd name="connsiteX6" fmla="*/ 101943 w 2196943"/>
                <a:gd name="connsiteY6" fmla="*/ 76 h 178801"/>
                <a:gd name="connsiteX7" fmla="*/ 2115209 w 2196943"/>
                <a:gd name="connsiteY7" fmla="*/ 76 h 178801"/>
                <a:gd name="connsiteX8" fmla="*/ 2196914 w 2196943"/>
                <a:gd name="connsiteY8" fmla="*/ 82574 h 178801"/>
                <a:gd name="connsiteX9" fmla="*/ 2100354 w 2196943"/>
                <a:gd name="connsiteY9" fmla="*/ 178773 h 178801"/>
                <a:gd name="connsiteX10" fmla="*/ 1099130 w 2196943"/>
                <a:gd name="connsiteY10" fmla="*/ 178557 h 178801"/>
                <a:gd name="connsiteX11" fmla="*/ 1099130 w 2196943"/>
                <a:gd name="connsiteY11" fmla="*/ 176970 h 17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96943" h="178801">
                  <a:moveTo>
                    <a:pt x="1099130" y="176970"/>
                  </a:moveTo>
                  <a:cubicBezTo>
                    <a:pt x="760556" y="176970"/>
                    <a:pt x="422055" y="176970"/>
                    <a:pt x="83482" y="176970"/>
                  </a:cubicBezTo>
                  <a:cubicBezTo>
                    <a:pt x="69059" y="176970"/>
                    <a:pt x="54709" y="176249"/>
                    <a:pt x="40286" y="176393"/>
                  </a:cubicBezTo>
                  <a:cubicBezTo>
                    <a:pt x="13748" y="176754"/>
                    <a:pt x="191" y="164855"/>
                    <a:pt x="551" y="137380"/>
                  </a:cubicBezTo>
                  <a:cubicBezTo>
                    <a:pt x="984" y="103775"/>
                    <a:pt x="1200" y="70170"/>
                    <a:pt x="46" y="36565"/>
                  </a:cubicBezTo>
                  <a:cubicBezTo>
                    <a:pt x="-891" y="9739"/>
                    <a:pt x="12378" y="-213"/>
                    <a:pt x="37113" y="3"/>
                  </a:cubicBezTo>
                  <a:cubicBezTo>
                    <a:pt x="58747" y="220"/>
                    <a:pt x="80309" y="76"/>
                    <a:pt x="101943" y="76"/>
                  </a:cubicBezTo>
                  <a:cubicBezTo>
                    <a:pt x="773032" y="76"/>
                    <a:pt x="1444121" y="76"/>
                    <a:pt x="2115209" y="76"/>
                  </a:cubicBezTo>
                  <a:cubicBezTo>
                    <a:pt x="2196698" y="76"/>
                    <a:pt x="2196698" y="148"/>
                    <a:pt x="2196914" y="82574"/>
                  </a:cubicBezTo>
                  <a:cubicBezTo>
                    <a:pt x="2197203" y="180215"/>
                    <a:pt x="2197203" y="178989"/>
                    <a:pt x="2100354" y="178773"/>
                  </a:cubicBezTo>
                  <a:cubicBezTo>
                    <a:pt x="1766613" y="178196"/>
                    <a:pt x="1432871" y="178557"/>
                    <a:pt x="1099130" y="178557"/>
                  </a:cubicBezTo>
                  <a:cubicBezTo>
                    <a:pt x="1099130" y="178052"/>
                    <a:pt x="1099130" y="177475"/>
                    <a:pt x="1099130" y="17697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EF0F22D-279F-4DD9-B0B7-364B58A96222}"/>
                </a:ext>
              </a:extLst>
            </p:cNvPr>
            <p:cNvSpPr/>
            <p:nvPr/>
          </p:nvSpPr>
          <p:spPr>
            <a:xfrm>
              <a:off x="11134830" y="4483918"/>
              <a:ext cx="273900" cy="737897"/>
            </a:xfrm>
            <a:custGeom>
              <a:avLst/>
              <a:gdLst>
                <a:gd name="connsiteX0" fmla="*/ 372629 w 372664"/>
                <a:gd name="connsiteY0" fmla="*/ 503355 h 1003967"/>
                <a:gd name="connsiteX1" fmla="*/ 372629 w 372664"/>
                <a:gd name="connsiteY1" fmla="*/ 938705 h 1003967"/>
                <a:gd name="connsiteX2" fmla="*/ 308304 w 372664"/>
                <a:gd name="connsiteY2" fmla="*/ 1003895 h 1003967"/>
                <a:gd name="connsiteX3" fmla="*/ 59945 w 372664"/>
                <a:gd name="connsiteY3" fmla="*/ 1003823 h 1003967"/>
                <a:gd name="connsiteX4" fmla="*/ 162 w 372664"/>
                <a:gd name="connsiteY4" fmla="*/ 944113 h 1003967"/>
                <a:gd name="connsiteX5" fmla="*/ 162 w 372664"/>
                <a:gd name="connsiteY5" fmla="*/ 62597 h 1003967"/>
                <a:gd name="connsiteX6" fmla="*/ 61963 w 372664"/>
                <a:gd name="connsiteY6" fmla="*/ 2 h 1003967"/>
                <a:gd name="connsiteX7" fmla="*/ 321067 w 372664"/>
                <a:gd name="connsiteY7" fmla="*/ 2887 h 1003967"/>
                <a:gd name="connsiteX8" fmla="*/ 372484 w 372664"/>
                <a:gd name="connsiteY8" fmla="*/ 57261 h 1003967"/>
                <a:gd name="connsiteX9" fmla="*/ 372629 w 372664"/>
                <a:gd name="connsiteY9" fmla="*/ 503355 h 100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664" h="1003967">
                  <a:moveTo>
                    <a:pt x="372629" y="503355"/>
                  </a:moveTo>
                  <a:cubicBezTo>
                    <a:pt x="372629" y="648448"/>
                    <a:pt x="372701" y="793612"/>
                    <a:pt x="372629" y="938705"/>
                  </a:cubicBezTo>
                  <a:cubicBezTo>
                    <a:pt x="372557" y="994376"/>
                    <a:pt x="363110" y="1003823"/>
                    <a:pt x="308304" y="1003895"/>
                  </a:cubicBezTo>
                  <a:cubicBezTo>
                    <a:pt x="225517" y="1003968"/>
                    <a:pt x="142731" y="1004040"/>
                    <a:pt x="59945" y="1003823"/>
                  </a:cubicBezTo>
                  <a:cubicBezTo>
                    <a:pt x="12854" y="1003751"/>
                    <a:pt x="234" y="991492"/>
                    <a:pt x="162" y="944113"/>
                  </a:cubicBezTo>
                  <a:cubicBezTo>
                    <a:pt x="-54" y="650250"/>
                    <a:pt x="-54" y="356460"/>
                    <a:pt x="162" y="62597"/>
                  </a:cubicBezTo>
                  <a:cubicBezTo>
                    <a:pt x="162" y="13848"/>
                    <a:pt x="14008" y="-214"/>
                    <a:pt x="61963" y="2"/>
                  </a:cubicBezTo>
                  <a:cubicBezTo>
                    <a:pt x="148356" y="435"/>
                    <a:pt x="234676" y="1589"/>
                    <a:pt x="321067" y="2887"/>
                  </a:cubicBezTo>
                  <a:cubicBezTo>
                    <a:pt x="363831" y="3536"/>
                    <a:pt x="372484" y="12550"/>
                    <a:pt x="372484" y="57261"/>
                  </a:cubicBezTo>
                  <a:cubicBezTo>
                    <a:pt x="372773" y="205887"/>
                    <a:pt x="372629" y="354657"/>
                    <a:pt x="372629" y="503355"/>
                  </a:cubicBezTo>
                  <a:close/>
                </a:path>
              </a:pathLst>
            </a:custGeom>
            <a:solidFill>
              <a:schemeClr val="accent4"/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9E2DB67-2C70-4E1A-AA97-0E7EA19C185D}"/>
                </a:ext>
              </a:extLst>
            </p:cNvPr>
            <p:cNvSpPr/>
            <p:nvPr/>
          </p:nvSpPr>
          <p:spPr>
            <a:xfrm>
              <a:off x="8416282" y="4483778"/>
              <a:ext cx="272398" cy="738373"/>
            </a:xfrm>
            <a:custGeom>
              <a:avLst/>
              <a:gdLst>
                <a:gd name="connsiteX0" fmla="*/ 370565 w 370619"/>
                <a:gd name="connsiteY0" fmla="*/ 504554 h 1004616"/>
                <a:gd name="connsiteX1" fmla="*/ 370493 w 370619"/>
                <a:gd name="connsiteY1" fmla="*/ 940192 h 1004616"/>
                <a:gd name="connsiteX2" fmla="*/ 305231 w 370619"/>
                <a:gd name="connsiteY2" fmla="*/ 1004589 h 1004616"/>
                <a:gd name="connsiteX3" fmla="*/ 60333 w 370619"/>
                <a:gd name="connsiteY3" fmla="*/ 1004517 h 1004616"/>
                <a:gd name="connsiteX4" fmla="*/ 190 w 370619"/>
                <a:gd name="connsiteY4" fmla="*/ 945240 h 1004616"/>
                <a:gd name="connsiteX5" fmla="*/ 190 w 370619"/>
                <a:gd name="connsiteY5" fmla="*/ 59541 h 1004616"/>
                <a:gd name="connsiteX6" fmla="*/ 60333 w 370619"/>
                <a:gd name="connsiteY6" fmla="*/ 47 h 1004616"/>
                <a:gd name="connsiteX7" fmla="*/ 308764 w 370619"/>
                <a:gd name="connsiteY7" fmla="*/ 119 h 1004616"/>
                <a:gd name="connsiteX8" fmla="*/ 370349 w 370619"/>
                <a:gd name="connsiteY8" fmla="*/ 61777 h 1004616"/>
                <a:gd name="connsiteX9" fmla="*/ 370565 w 370619"/>
                <a:gd name="connsiteY9" fmla="*/ 504554 h 100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619" h="1004616">
                  <a:moveTo>
                    <a:pt x="370565" y="504554"/>
                  </a:moveTo>
                  <a:cubicBezTo>
                    <a:pt x="370565" y="649791"/>
                    <a:pt x="370710" y="794955"/>
                    <a:pt x="370493" y="940192"/>
                  </a:cubicBezTo>
                  <a:cubicBezTo>
                    <a:pt x="370421" y="995647"/>
                    <a:pt x="360830" y="1004589"/>
                    <a:pt x="305231" y="1004589"/>
                  </a:cubicBezTo>
                  <a:cubicBezTo>
                    <a:pt x="223598" y="1004517"/>
                    <a:pt x="141966" y="1004734"/>
                    <a:pt x="60333" y="1004517"/>
                  </a:cubicBezTo>
                  <a:cubicBezTo>
                    <a:pt x="12522" y="1004373"/>
                    <a:pt x="262" y="992763"/>
                    <a:pt x="190" y="945240"/>
                  </a:cubicBezTo>
                  <a:cubicBezTo>
                    <a:pt x="-26" y="650007"/>
                    <a:pt x="-98" y="354774"/>
                    <a:pt x="190" y="59541"/>
                  </a:cubicBezTo>
                  <a:cubicBezTo>
                    <a:pt x="262" y="11730"/>
                    <a:pt x="12882" y="47"/>
                    <a:pt x="60333" y="47"/>
                  </a:cubicBezTo>
                  <a:cubicBezTo>
                    <a:pt x="143119" y="-25"/>
                    <a:pt x="225978" y="-25"/>
                    <a:pt x="308764" y="119"/>
                  </a:cubicBezTo>
                  <a:cubicBezTo>
                    <a:pt x="358162" y="192"/>
                    <a:pt x="370277" y="11730"/>
                    <a:pt x="370349" y="61777"/>
                  </a:cubicBezTo>
                  <a:cubicBezTo>
                    <a:pt x="370782" y="209321"/>
                    <a:pt x="370565" y="356937"/>
                    <a:pt x="370565" y="504554"/>
                  </a:cubicBezTo>
                  <a:close/>
                </a:path>
              </a:pathLst>
            </a:custGeom>
            <a:solidFill>
              <a:schemeClr val="accent1"/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78ADB3-9912-4164-831E-C1CF8C686A38}"/>
                </a:ext>
              </a:extLst>
            </p:cNvPr>
            <p:cNvSpPr/>
            <p:nvPr/>
          </p:nvSpPr>
          <p:spPr>
            <a:xfrm>
              <a:off x="9477310" y="5350589"/>
              <a:ext cx="920571" cy="132524"/>
            </a:xfrm>
            <a:custGeom>
              <a:avLst/>
              <a:gdLst>
                <a:gd name="connsiteX0" fmla="*/ 625874 w 1252511"/>
                <a:gd name="connsiteY0" fmla="*/ 603 h 180310"/>
                <a:gd name="connsiteX1" fmla="*/ 1180427 w 1252511"/>
                <a:gd name="connsiteY1" fmla="*/ 675 h 180310"/>
                <a:gd name="connsiteX2" fmla="*/ 1252469 w 1252511"/>
                <a:gd name="connsiteY2" fmla="*/ 70986 h 180310"/>
                <a:gd name="connsiteX3" fmla="*/ 1252325 w 1252511"/>
                <a:gd name="connsiteY3" fmla="*/ 142955 h 180310"/>
                <a:gd name="connsiteX4" fmla="*/ 1216773 w 1252511"/>
                <a:gd name="connsiteY4" fmla="*/ 178796 h 180310"/>
                <a:gd name="connsiteX5" fmla="*/ 1123169 w 1252511"/>
                <a:gd name="connsiteY5" fmla="*/ 179661 h 180310"/>
                <a:gd name="connsiteX6" fmla="*/ 82426 w 1252511"/>
                <a:gd name="connsiteY6" fmla="*/ 180310 h 180310"/>
                <a:gd name="connsiteX7" fmla="*/ 0 w 1252511"/>
                <a:gd name="connsiteY7" fmla="*/ 97091 h 180310"/>
                <a:gd name="connsiteX8" fmla="*/ 100094 w 1252511"/>
                <a:gd name="connsiteY8" fmla="*/ 98 h 180310"/>
                <a:gd name="connsiteX9" fmla="*/ 625874 w 1252511"/>
                <a:gd name="connsiteY9" fmla="*/ 386 h 180310"/>
                <a:gd name="connsiteX10" fmla="*/ 625874 w 1252511"/>
                <a:gd name="connsiteY10" fmla="*/ 603 h 1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2511" h="180310">
                  <a:moveTo>
                    <a:pt x="625874" y="603"/>
                  </a:moveTo>
                  <a:cubicBezTo>
                    <a:pt x="810701" y="603"/>
                    <a:pt x="995600" y="531"/>
                    <a:pt x="1180427" y="675"/>
                  </a:cubicBezTo>
                  <a:cubicBezTo>
                    <a:pt x="1248359" y="747"/>
                    <a:pt x="1252397" y="4930"/>
                    <a:pt x="1252469" y="70986"/>
                  </a:cubicBezTo>
                  <a:cubicBezTo>
                    <a:pt x="1252541" y="95000"/>
                    <a:pt x="1252541" y="119013"/>
                    <a:pt x="1252325" y="142955"/>
                  </a:cubicBezTo>
                  <a:cubicBezTo>
                    <a:pt x="1252108" y="166248"/>
                    <a:pt x="1240210" y="178507"/>
                    <a:pt x="1216773" y="178796"/>
                  </a:cubicBezTo>
                  <a:cubicBezTo>
                    <a:pt x="1185548" y="179228"/>
                    <a:pt x="1154395" y="179661"/>
                    <a:pt x="1123169" y="179661"/>
                  </a:cubicBezTo>
                  <a:cubicBezTo>
                    <a:pt x="776231" y="179949"/>
                    <a:pt x="429365" y="180166"/>
                    <a:pt x="82426" y="180310"/>
                  </a:cubicBezTo>
                  <a:cubicBezTo>
                    <a:pt x="9592" y="180382"/>
                    <a:pt x="-71" y="170430"/>
                    <a:pt x="0" y="97091"/>
                  </a:cubicBezTo>
                  <a:cubicBezTo>
                    <a:pt x="73" y="-1633"/>
                    <a:pt x="73" y="-479"/>
                    <a:pt x="100094" y="98"/>
                  </a:cubicBezTo>
                  <a:cubicBezTo>
                    <a:pt x="275330" y="1036"/>
                    <a:pt x="450638" y="386"/>
                    <a:pt x="625874" y="386"/>
                  </a:cubicBezTo>
                  <a:cubicBezTo>
                    <a:pt x="625874" y="459"/>
                    <a:pt x="625874" y="531"/>
                    <a:pt x="625874" y="603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7D310C1-AE7C-45C1-A273-3AEFD458D5DD}"/>
                </a:ext>
              </a:extLst>
            </p:cNvPr>
            <p:cNvSpPr/>
            <p:nvPr/>
          </p:nvSpPr>
          <p:spPr>
            <a:xfrm>
              <a:off x="9894958" y="4603173"/>
              <a:ext cx="259348" cy="323261"/>
            </a:xfrm>
            <a:custGeom>
              <a:avLst/>
              <a:gdLst>
                <a:gd name="connsiteX0" fmla="*/ 156 w 352864"/>
                <a:gd name="connsiteY0" fmla="*/ 222978 h 439824"/>
                <a:gd name="connsiteX1" fmla="*/ 300 w 352864"/>
                <a:gd name="connsiteY1" fmla="*/ 50338 h 439824"/>
                <a:gd name="connsiteX2" fmla="*/ 49842 w 352864"/>
                <a:gd name="connsiteY2" fmla="*/ 363 h 439824"/>
                <a:gd name="connsiteX3" fmla="*/ 308874 w 352864"/>
                <a:gd name="connsiteY3" fmla="*/ 3 h 439824"/>
                <a:gd name="connsiteX4" fmla="*/ 352863 w 352864"/>
                <a:gd name="connsiteY4" fmla="*/ 43271 h 439824"/>
                <a:gd name="connsiteX5" fmla="*/ 352503 w 352864"/>
                <a:gd name="connsiteY5" fmla="*/ 402901 h 439824"/>
                <a:gd name="connsiteX6" fmla="*/ 315076 w 352864"/>
                <a:gd name="connsiteY6" fmla="*/ 439823 h 439824"/>
                <a:gd name="connsiteX7" fmla="*/ 38088 w 352864"/>
                <a:gd name="connsiteY7" fmla="*/ 439751 h 439824"/>
                <a:gd name="connsiteX8" fmla="*/ 12 w 352864"/>
                <a:gd name="connsiteY8" fmla="*/ 399151 h 439824"/>
                <a:gd name="connsiteX9" fmla="*/ 156 w 352864"/>
                <a:gd name="connsiteY9" fmla="*/ 222978 h 43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864" h="439824">
                  <a:moveTo>
                    <a:pt x="156" y="222978"/>
                  </a:moveTo>
                  <a:cubicBezTo>
                    <a:pt x="156" y="165431"/>
                    <a:pt x="-277" y="107885"/>
                    <a:pt x="300" y="50338"/>
                  </a:cubicBezTo>
                  <a:cubicBezTo>
                    <a:pt x="661" y="12839"/>
                    <a:pt x="12632" y="579"/>
                    <a:pt x="49842" y="363"/>
                  </a:cubicBezTo>
                  <a:cubicBezTo>
                    <a:pt x="136162" y="-142"/>
                    <a:pt x="222554" y="579"/>
                    <a:pt x="308874" y="3"/>
                  </a:cubicBezTo>
                  <a:cubicBezTo>
                    <a:pt x="339017" y="-214"/>
                    <a:pt x="353007" y="13272"/>
                    <a:pt x="352863" y="43271"/>
                  </a:cubicBezTo>
                  <a:cubicBezTo>
                    <a:pt x="352503" y="163124"/>
                    <a:pt x="352503" y="282976"/>
                    <a:pt x="352503" y="402901"/>
                  </a:cubicBezTo>
                  <a:cubicBezTo>
                    <a:pt x="352503" y="428213"/>
                    <a:pt x="340676" y="439967"/>
                    <a:pt x="315076" y="439823"/>
                  </a:cubicBezTo>
                  <a:cubicBezTo>
                    <a:pt x="222770" y="439463"/>
                    <a:pt x="130393" y="439607"/>
                    <a:pt x="38088" y="439751"/>
                  </a:cubicBezTo>
                  <a:cubicBezTo>
                    <a:pt x="10612" y="439823"/>
                    <a:pt x="-205" y="425689"/>
                    <a:pt x="12" y="399151"/>
                  </a:cubicBezTo>
                  <a:cubicBezTo>
                    <a:pt x="516" y="340523"/>
                    <a:pt x="156" y="281750"/>
                    <a:pt x="156" y="22297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EAC969F-88E3-4313-AC26-3FD95C4CE0A7}"/>
                </a:ext>
              </a:extLst>
            </p:cNvPr>
            <p:cNvSpPr/>
            <p:nvPr/>
          </p:nvSpPr>
          <p:spPr>
            <a:xfrm>
              <a:off x="9602443" y="4603171"/>
              <a:ext cx="259125" cy="323478"/>
            </a:xfrm>
            <a:custGeom>
              <a:avLst/>
              <a:gdLst>
                <a:gd name="connsiteX0" fmla="*/ 1016 w 352561"/>
                <a:gd name="connsiteY0" fmla="*/ 222258 h 440117"/>
                <a:gd name="connsiteX1" fmla="*/ 1233 w 352561"/>
                <a:gd name="connsiteY1" fmla="*/ 49546 h 440117"/>
                <a:gd name="connsiteX2" fmla="*/ 51424 w 352561"/>
                <a:gd name="connsiteY2" fmla="*/ 365 h 440117"/>
                <a:gd name="connsiteX3" fmla="*/ 306994 w 352561"/>
                <a:gd name="connsiteY3" fmla="*/ 4 h 440117"/>
                <a:gd name="connsiteX4" fmla="*/ 352282 w 352561"/>
                <a:gd name="connsiteY4" fmla="*/ 42912 h 440117"/>
                <a:gd name="connsiteX5" fmla="*/ 352354 w 352561"/>
                <a:gd name="connsiteY5" fmla="*/ 399153 h 440117"/>
                <a:gd name="connsiteX6" fmla="*/ 309735 w 352561"/>
                <a:gd name="connsiteY6" fmla="*/ 440041 h 440117"/>
                <a:gd name="connsiteX7" fmla="*/ 46953 w 352561"/>
                <a:gd name="connsiteY7" fmla="*/ 440114 h 440117"/>
                <a:gd name="connsiteX8" fmla="*/ 7 w 352561"/>
                <a:gd name="connsiteY8" fmla="*/ 391437 h 440117"/>
                <a:gd name="connsiteX9" fmla="*/ 151 w 352561"/>
                <a:gd name="connsiteY9" fmla="*/ 222330 h 440117"/>
                <a:gd name="connsiteX10" fmla="*/ 1016 w 352561"/>
                <a:gd name="connsiteY10" fmla="*/ 222258 h 44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2561" h="440117">
                  <a:moveTo>
                    <a:pt x="1016" y="222258"/>
                  </a:moveTo>
                  <a:cubicBezTo>
                    <a:pt x="1016" y="164712"/>
                    <a:pt x="512" y="107093"/>
                    <a:pt x="1233" y="49546"/>
                  </a:cubicBezTo>
                  <a:cubicBezTo>
                    <a:pt x="1666" y="12047"/>
                    <a:pt x="13636" y="581"/>
                    <a:pt x="51424" y="365"/>
                  </a:cubicBezTo>
                  <a:cubicBezTo>
                    <a:pt x="136590" y="-68"/>
                    <a:pt x="221828" y="726"/>
                    <a:pt x="306994" y="4"/>
                  </a:cubicBezTo>
                  <a:cubicBezTo>
                    <a:pt x="337282" y="-284"/>
                    <a:pt x="352210" y="13850"/>
                    <a:pt x="352282" y="42912"/>
                  </a:cubicBezTo>
                  <a:cubicBezTo>
                    <a:pt x="352714" y="161683"/>
                    <a:pt x="352570" y="280382"/>
                    <a:pt x="352354" y="399153"/>
                  </a:cubicBezTo>
                  <a:cubicBezTo>
                    <a:pt x="352282" y="426917"/>
                    <a:pt x="338580" y="440258"/>
                    <a:pt x="309735" y="440041"/>
                  </a:cubicBezTo>
                  <a:cubicBezTo>
                    <a:pt x="222189" y="439392"/>
                    <a:pt x="134571" y="439392"/>
                    <a:pt x="46953" y="440114"/>
                  </a:cubicBezTo>
                  <a:cubicBezTo>
                    <a:pt x="12843" y="440402"/>
                    <a:pt x="-354" y="423816"/>
                    <a:pt x="7" y="391437"/>
                  </a:cubicBezTo>
                  <a:cubicBezTo>
                    <a:pt x="584" y="335044"/>
                    <a:pt x="151" y="278723"/>
                    <a:pt x="151" y="222330"/>
                  </a:cubicBezTo>
                  <a:cubicBezTo>
                    <a:pt x="440" y="222258"/>
                    <a:pt x="728" y="222258"/>
                    <a:pt x="1016" y="22225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0EA29-D711-427E-95E5-9FBF6BDCB452}"/>
                </a:ext>
              </a:extLst>
            </p:cNvPr>
            <p:cNvSpPr/>
            <p:nvPr/>
          </p:nvSpPr>
          <p:spPr>
            <a:xfrm>
              <a:off x="10699843" y="4503888"/>
              <a:ext cx="261840" cy="324557"/>
            </a:xfrm>
            <a:custGeom>
              <a:avLst/>
              <a:gdLst>
                <a:gd name="connsiteX0" fmla="*/ 231 w 356255"/>
                <a:gd name="connsiteY0" fmla="*/ 221551 h 441587"/>
                <a:gd name="connsiteX1" fmla="*/ 14 w 356255"/>
                <a:gd name="connsiteY1" fmla="*/ 48839 h 441587"/>
                <a:gd name="connsiteX2" fmla="*/ 47970 w 356255"/>
                <a:gd name="connsiteY2" fmla="*/ 162 h 441587"/>
                <a:gd name="connsiteX3" fmla="*/ 307146 w 356255"/>
                <a:gd name="connsiteY3" fmla="*/ 162 h 441587"/>
                <a:gd name="connsiteX4" fmla="*/ 356184 w 356255"/>
                <a:gd name="connsiteY4" fmla="*/ 48623 h 441587"/>
                <a:gd name="connsiteX5" fmla="*/ 356255 w 356255"/>
                <a:gd name="connsiteY5" fmla="*/ 390513 h 441587"/>
                <a:gd name="connsiteX6" fmla="*/ 305776 w 356255"/>
                <a:gd name="connsiteY6" fmla="*/ 441569 h 441587"/>
                <a:gd name="connsiteX7" fmla="*/ 39460 w 356255"/>
                <a:gd name="connsiteY7" fmla="*/ 441497 h 441587"/>
                <a:gd name="connsiteX8" fmla="*/ 158 w 356255"/>
                <a:gd name="connsiteY8" fmla="*/ 401546 h 441587"/>
                <a:gd name="connsiteX9" fmla="*/ 231 w 356255"/>
                <a:gd name="connsiteY9" fmla="*/ 221551 h 44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255" h="441587">
                  <a:moveTo>
                    <a:pt x="231" y="221551"/>
                  </a:moveTo>
                  <a:cubicBezTo>
                    <a:pt x="231" y="163932"/>
                    <a:pt x="952" y="106386"/>
                    <a:pt x="14" y="48839"/>
                  </a:cubicBezTo>
                  <a:cubicBezTo>
                    <a:pt x="-563" y="15090"/>
                    <a:pt x="16096" y="234"/>
                    <a:pt x="47970" y="162"/>
                  </a:cubicBezTo>
                  <a:cubicBezTo>
                    <a:pt x="134362" y="-54"/>
                    <a:pt x="220754" y="-54"/>
                    <a:pt x="307146" y="162"/>
                  </a:cubicBezTo>
                  <a:cubicBezTo>
                    <a:pt x="338948" y="234"/>
                    <a:pt x="356255" y="15522"/>
                    <a:pt x="356184" y="48623"/>
                  </a:cubicBezTo>
                  <a:cubicBezTo>
                    <a:pt x="356039" y="162562"/>
                    <a:pt x="356039" y="276574"/>
                    <a:pt x="356255" y="390513"/>
                  </a:cubicBezTo>
                  <a:cubicBezTo>
                    <a:pt x="356327" y="424695"/>
                    <a:pt x="339741" y="441569"/>
                    <a:pt x="305776" y="441569"/>
                  </a:cubicBezTo>
                  <a:cubicBezTo>
                    <a:pt x="217004" y="441569"/>
                    <a:pt x="128232" y="441641"/>
                    <a:pt x="39460" y="441497"/>
                  </a:cubicBezTo>
                  <a:cubicBezTo>
                    <a:pt x="13139" y="441425"/>
                    <a:pt x="-58" y="428805"/>
                    <a:pt x="158" y="401546"/>
                  </a:cubicBezTo>
                  <a:cubicBezTo>
                    <a:pt x="519" y="341548"/>
                    <a:pt x="158" y="281549"/>
                    <a:pt x="231" y="22155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19C9B6D-6C15-41AA-A883-04E375B26289}"/>
                </a:ext>
              </a:extLst>
            </p:cNvPr>
            <p:cNvSpPr/>
            <p:nvPr/>
          </p:nvSpPr>
          <p:spPr>
            <a:xfrm>
              <a:off x="8895982" y="4503597"/>
              <a:ext cx="261143" cy="326121"/>
            </a:xfrm>
            <a:custGeom>
              <a:avLst/>
              <a:gdLst>
                <a:gd name="connsiteX0" fmla="*/ 355090 w 355308"/>
                <a:gd name="connsiteY0" fmla="*/ 223318 h 443713"/>
                <a:gd name="connsiteX1" fmla="*/ 354946 w 355308"/>
                <a:gd name="connsiteY1" fmla="*/ 392496 h 443713"/>
                <a:gd name="connsiteX2" fmla="*/ 306269 w 355308"/>
                <a:gd name="connsiteY2" fmla="*/ 441966 h 443713"/>
                <a:gd name="connsiteX3" fmla="*/ 43415 w 355308"/>
                <a:gd name="connsiteY3" fmla="*/ 443697 h 443713"/>
                <a:gd name="connsiteX4" fmla="*/ 3 w 355308"/>
                <a:gd name="connsiteY4" fmla="*/ 401943 h 443713"/>
                <a:gd name="connsiteX5" fmla="*/ 652 w 355308"/>
                <a:gd name="connsiteY5" fmla="*/ 52769 h 443713"/>
                <a:gd name="connsiteX6" fmla="*/ 52502 w 355308"/>
                <a:gd name="connsiteY6" fmla="*/ 487 h 443713"/>
                <a:gd name="connsiteX7" fmla="*/ 300933 w 355308"/>
                <a:gd name="connsiteY7" fmla="*/ 487 h 443713"/>
                <a:gd name="connsiteX8" fmla="*/ 354874 w 355308"/>
                <a:gd name="connsiteY8" fmla="*/ 54139 h 443713"/>
                <a:gd name="connsiteX9" fmla="*/ 355090 w 355308"/>
                <a:gd name="connsiteY9" fmla="*/ 223318 h 44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308" h="443713">
                  <a:moveTo>
                    <a:pt x="355090" y="223318"/>
                  </a:moveTo>
                  <a:cubicBezTo>
                    <a:pt x="355090" y="279710"/>
                    <a:pt x="355667" y="336103"/>
                    <a:pt x="354946" y="392496"/>
                  </a:cubicBezTo>
                  <a:cubicBezTo>
                    <a:pt x="354441" y="432880"/>
                    <a:pt x="345571" y="441605"/>
                    <a:pt x="306269" y="441966"/>
                  </a:cubicBezTo>
                  <a:cubicBezTo>
                    <a:pt x="218651" y="442759"/>
                    <a:pt x="131033" y="442182"/>
                    <a:pt x="43415" y="443697"/>
                  </a:cubicBezTo>
                  <a:cubicBezTo>
                    <a:pt x="12983" y="444202"/>
                    <a:pt x="-214" y="433385"/>
                    <a:pt x="3" y="401943"/>
                  </a:cubicBezTo>
                  <a:cubicBezTo>
                    <a:pt x="940" y="285552"/>
                    <a:pt x="75" y="169160"/>
                    <a:pt x="652" y="52769"/>
                  </a:cubicBezTo>
                  <a:cubicBezTo>
                    <a:pt x="868" y="13035"/>
                    <a:pt x="13127" y="775"/>
                    <a:pt x="52502" y="487"/>
                  </a:cubicBezTo>
                  <a:cubicBezTo>
                    <a:pt x="135288" y="-162"/>
                    <a:pt x="218146" y="-162"/>
                    <a:pt x="300933" y="487"/>
                  </a:cubicBezTo>
                  <a:cubicBezTo>
                    <a:pt x="343480" y="847"/>
                    <a:pt x="354441" y="12025"/>
                    <a:pt x="354874" y="54139"/>
                  </a:cubicBezTo>
                  <a:cubicBezTo>
                    <a:pt x="355523" y="110532"/>
                    <a:pt x="355090" y="166925"/>
                    <a:pt x="355090" y="22331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72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286801-EBF7-44BE-A409-AA1F975EBBE3}"/>
              </a:ext>
            </a:extLst>
          </p:cNvPr>
          <p:cNvGrpSpPr/>
          <p:nvPr/>
        </p:nvGrpSpPr>
        <p:grpSpPr>
          <a:xfrm>
            <a:off x="4629250" y="3902249"/>
            <a:ext cx="1059459" cy="1514256"/>
            <a:chOff x="-4879" y="3800380"/>
            <a:chExt cx="1367087" cy="1953939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A0E79896-73E0-4D26-82DD-B2B537C34769}"/>
                </a:ext>
              </a:extLst>
            </p:cNvPr>
            <p:cNvSpPr/>
            <p:nvPr/>
          </p:nvSpPr>
          <p:spPr>
            <a:xfrm>
              <a:off x="117450" y="3800380"/>
              <a:ext cx="1061621" cy="838146"/>
            </a:xfrm>
            <a:prstGeom prst="roundRect">
              <a:avLst>
                <a:gd name="adj" fmla="val 35077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B97BB64-3E66-4853-ACFC-AFA30615C749}"/>
                </a:ext>
              </a:extLst>
            </p:cNvPr>
            <p:cNvSpPr/>
            <p:nvPr/>
          </p:nvSpPr>
          <p:spPr>
            <a:xfrm>
              <a:off x="-4879" y="4136020"/>
              <a:ext cx="1061621" cy="838146"/>
            </a:xfrm>
            <a:prstGeom prst="roundRect">
              <a:avLst>
                <a:gd name="adj" fmla="val 35077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B086B4F4-9A6D-45C3-A24F-14C4601DA692}"/>
                </a:ext>
              </a:extLst>
            </p:cNvPr>
            <p:cNvSpPr/>
            <p:nvPr/>
          </p:nvSpPr>
          <p:spPr>
            <a:xfrm>
              <a:off x="300587" y="4033344"/>
              <a:ext cx="1061621" cy="838146"/>
            </a:xfrm>
            <a:prstGeom prst="roundRect">
              <a:avLst>
                <a:gd name="adj" fmla="val 3507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78767AEC-D06D-4200-B536-0C6AC6C72E20}"/>
                </a:ext>
              </a:extLst>
            </p:cNvPr>
            <p:cNvSpPr/>
            <p:nvPr/>
          </p:nvSpPr>
          <p:spPr>
            <a:xfrm>
              <a:off x="651803" y="4916173"/>
              <a:ext cx="95825" cy="838146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CD30D3A-8F8E-4D37-B15B-ABB90740A375}"/>
              </a:ext>
            </a:extLst>
          </p:cNvPr>
          <p:cNvGrpSpPr/>
          <p:nvPr/>
        </p:nvGrpSpPr>
        <p:grpSpPr>
          <a:xfrm>
            <a:off x="-107229" y="3947684"/>
            <a:ext cx="1059459" cy="1514256"/>
            <a:chOff x="-4879" y="3800380"/>
            <a:chExt cx="1367087" cy="1953939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2409DB9-1A01-4E62-9A12-6237DA88BF92}"/>
                </a:ext>
              </a:extLst>
            </p:cNvPr>
            <p:cNvSpPr/>
            <p:nvPr/>
          </p:nvSpPr>
          <p:spPr>
            <a:xfrm>
              <a:off x="117450" y="3800380"/>
              <a:ext cx="1061621" cy="838146"/>
            </a:xfrm>
            <a:prstGeom prst="roundRect">
              <a:avLst>
                <a:gd name="adj" fmla="val 3507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64D80CF0-CBC7-4D4E-9485-F672F8484C6D}"/>
                </a:ext>
              </a:extLst>
            </p:cNvPr>
            <p:cNvSpPr/>
            <p:nvPr/>
          </p:nvSpPr>
          <p:spPr>
            <a:xfrm>
              <a:off x="-4879" y="4136020"/>
              <a:ext cx="1061621" cy="838146"/>
            </a:xfrm>
            <a:prstGeom prst="roundRect">
              <a:avLst>
                <a:gd name="adj" fmla="val 35077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C29B6E2-DF71-4CFD-BBE2-B6ED8C471EC6}"/>
                </a:ext>
              </a:extLst>
            </p:cNvPr>
            <p:cNvSpPr/>
            <p:nvPr/>
          </p:nvSpPr>
          <p:spPr>
            <a:xfrm>
              <a:off x="300587" y="4033344"/>
              <a:ext cx="1061621" cy="838146"/>
            </a:xfrm>
            <a:prstGeom prst="roundRect">
              <a:avLst>
                <a:gd name="adj" fmla="val 3507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5E5C2A7-E860-46C0-8BFE-C3537008BAC8}"/>
                </a:ext>
              </a:extLst>
            </p:cNvPr>
            <p:cNvSpPr/>
            <p:nvPr/>
          </p:nvSpPr>
          <p:spPr>
            <a:xfrm>
              <a:off x="651803" y="4916173"/>
              <a:ext cx="95825" cy="83814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B137425E-7FE2-401B-B50F-374D8290BAEB}"/>
              </a:ext>
            </a:extLst>
          </p:cNvPr>
          <p:cNvSpPr/>
          <p:nvPr/>
        </p:nvSpPr>
        <p:spPr>
          <a:xfrm>
            <a:off x="-50591" y="5496568"/>
            <a:ext cx="5351025" cy="838079"/>
          </a:xfrm>
          <a:custGeom>
            <a:avLst/>
            <a:gdLst>
              <a:gd name="connsiteX0" fmla="*/ 3715109 w 5734356"/>
              <a:gd name="connsiteY0" fmla="*/ 422753 h 898116"/>
              <a:gd name="connsiteX1" fmla="*/ 3683450 w 5734356"/>
              <a:gd name="connsiteY1" fmla="*/ 455809 h 898116"/>
              <a:gd name="connsiteX2" fmla="*/ 3716040 w 5734356"/>
              <a:gd name="connsiteY2" fmla="*/ 488399 h 898116"/>
              <a:gd name="connsiteX3" fmla="*/ 3736993 w 5734356"/>
              <a:gd name="connsiteY3" fmla="*/ 488866 h 898116"/>
              <a:gd name="connsiteX4" fmla="*/ 3962802 w 5734356"/>
              <a:gd name="connsiteY4" fmla="*/ 488866 h 898116"/>
              <a:gd name="connsiteX5" fmla="*/ 4203976 w 5734356"/>
              <a:gd name="connsiteY5" fmla="*/ 488399 h 898116"/>
              <a:gd name="connsiteX6" fmla="*/ 4241690 w 5734356"/>
              <a:gd name="connsiteY6" fmla="*/ 456273 h 898116"/>
              <a:gd name="connsiteX7" fmla="*/ 4210494 w 5734356"/>
              <a:gd name="connsiteY7" fmla="*/ 422753 h 898116"/>
              <a:gd name="connsiteX8" fmla="*/ 3715109 w 5734356"/>
              <a:gd name="connsiteY8" fmla="*/ 422753 h 898116"/>
              <a:gd name="connsiteX9" fmla="*/ 476030 w 5734356"/>
              <a:gd name="connsiteY9" fmla="*/ 422751 h 898116"/>
              <a:gd name="connsiteX10" fmla="*/ 450423 w 5734356"/>
              <a:gd name="connsiteY10" fmla="*/ 424150 h 898116"/>
              <a:gd name="connsiteX11" fmla="*/ 425281 w 5734356"/>
              <a:gd name="connsiteY11" fmla="*/ 455809 h 898116"/>
              <a:gd name="connsiteX12" fmla="*/ 450423 w 5734356"/>
              <a:gd name="connsiteY12" fmla="*/ 487467 h 898116"/>
              <a:gd name="connsiteX13" fmla="*/ 473702 w 5734356"/>
              <a:gd name="connsiteY13" fmla="*/ 488864 h 898116"/>
              <a:gd name="connsiteX14" fmla="*/ 704169 w 5734356"/>
              <a:gd name="connsiteY14" fmla="*/ 488864 h 898116"/>
              <a:gd name="connsiteX15" fmla="*/ 931839 w 5734356"/>
              <a:gd name="connsiteY15" fmla="*/ 489331 h 898116"/>
              <a:gd name="connsiteX16" fmla="*/ 983986 w 5734356"/>
              <a:gd name="connsiteY16" fmla="*/ 457205 h 898116"/>
              <a:gd name="connsiteX17" fmla="*/ 931839 w 5734356"/>
              <a:gd name="connsiteY17" fmla="*/ 422751 h 898116"/>
              <a:gd name="connsiteX18" fmla="*/ 476030 w 5734356"/>
              <a:gd name="connsiteY18" fmla="*/ 422751 h 898116"/>
              <a:gd name="connsiteX19" fmla="*/ 4887920 w 5734356"/>
              <a:gd name="connsiteY19" fmla="*/ 422287 h 898116"/>
              <a:gd name="connsiteX20" fmla="*/ 4755229 w 5734356"/>
              <a:gd name="connsiteY20" fmla="*/ 422752 h 898116"/>
              <a:gd name="connsiteX21" fmla="*/ 4716119 w 5734356"/>
              <a:gd name="connsiteY21" fmla="*/ 456274 h 898116"/>
              <a:gd name="connsiteX22" fmla="*/ 4756160 w 5734356"/>
              <a:gd name="connsiteY22" fmla="*/ 488864 h 898116"/>
              <a:gd name="connsiteX23" fmla="*/ 4995471 w 5734356"/>
              <a:gd name="connsiteY23" fmla="*/ 488864 h 898116"/>
              <a:gd name="connsiteX24" fmla="*/ 5160755 w 5734356"/>
              <a:gd name="connsiteY24" fmla="*/ 488864 h 898116"/>
              <a:gd name="connsiteX25" fmla="*/ 5242233 w 5734356"/>
              <a:gd name="connsiteY25" fmla="*/ 488400 h 898116"/>
              <a:gd name="connsiteX26" fmla="*/ 5274824 w 5734356"/>
              <a:gd name="connsiteY26" fmla="*/ 456274 h 898116"/>
              <a:gd name="connsiteX27" fmla="*/ 5243629 w 5734356"/>
              <a:gd name="connsiteY27" fmla="*/ 422752 h 898116"/>
              <a:gd name="connsiteX28" fmla="*/ 5218023 w 5734356"/>
              <a:gd name="connsiteY28" fmla="*/ 422287 h 898116"/>
              <a:gd name="connsiteX29" fmla="*/ 4887920 w 5734356"/>
              <a:gd name="connsiteY29" fmla="*/ 422287 h 898116"/>
              <a:gd name="connsiteX30" fmla="*/ 2764383 w 5734356"/>
              <a:gd name="connsiteY30" fmla="*/ 422287 h 898116"/>
              <a:gd name="connsiteX31" fmla="*/ 2627036 w 5734356"/>
              <a:gd name="connsiteY31" fmla="*/ 422752 h 898116"/>
              <a:gd name="connsiteX32" fmla="*/ 2587926 w 5734356"/>
              <a:gd name="connsiteY32" fmla="*/ 456274 h 898116"/>
              <a:gd name="connsiteX33" fmla="*/ 2627965 w 5734356"/>
              <a:gd name="connsiteY33" fmla="*/ 488864 h 898116"/>
              <a:gd name="connsiteX34" fmla="*/ 2867278 w 5734356"/>
              <a:gd name="connsiteY34" fmla="*/ 488864 h 898116"/>
              <a:gd name="connsiteX35" fmla="*/ 3032562 w 5734356"/>
              <a:gd name="connsiteY35" fmla="*/ 488864 h 898116"/>
              <a:gd name="connsiteX36" fmla="*/ 3114040 w 5734356"/>
              <a:gd name="connsiteY36" fmla="*/ 488400 h 898116"/>
              <a:gd name="connsiteX37" fmla="*/ 3146631 w 5734356"/>
              <a:gd name="connsiteY37" fmla="*/ 456274 h 898116"/>
              <a:gd name="connsiteX38" fmla="*/ 3115436 w 5734356"/>
              <a:gd name="connsiteY38" fmla="*/ 422752 h 898116"/>
              <a:gd name="connsiteX39" fmla="*/ 3089828 w 5734356"/>
              <a:gd name="connsiteY39" fmla="*/ 422287 h 898116"/>
              <a:gd name="connsiteX40" fmla="*/ 2764383 w 5734356"/>
              <a:gd name="connsiteY40" fmla="*/ 422287 h 898116"/>
              <a:gd name="connsiteX41" fmla="*/ 1560380 w 5734356"/>
              <a:gd name="connsiteY41" fmla="*/ 421355 h 898116"/>
              <a:gd name="connsiteX42" fmla="*/ 1518477 w 5734356"/>
              <a:gd name="connsiteY42" fmla="*/ 422286 h 898116"/>
              <a:gd name="connsiteX43" fmla="*/ 1488679 w 5734356"/>
              <a:gd name="connsiteY43" fmla="*/ 454877 h 898116"/>
              <a:gd name="connsiteX44" fmla="*/ 1518477 w 5734356"/>
              <a:gd name="connsiteY44" fmla="*/ 487934 h 898116"/>
              <a:gd name="connsiteX45" fmla="*/ 1532443 w 5734356"/>
              <a:gd name="connsiteY45" fmla="*/ 488399 h 898116"/>
              <a:gd name="connsiteX46" fmla="*/ 2004550 w 5734356"/>
              <a:gd name="connsiteY46" fmla="*/ 488399 h 898116"/>
              <a:gd name="connsiteX47" fmla="*/ 2023174 w 5734356"/>
              <a:gd name="connsiteY47" fmla="*/ 487002 h 898116"/>
              <a:gd name="connsiteX48" fmla="*/ 2047384 w 5734356"/>
              <a:gd name="connsiteY48" fmla="*/ 454412 h 898116"/>
              <a:gd name="connsiteX49" fmla="*/ 2023639 w 5734356"/>
              <a:gd name="connsiteY49" fmla="*/ 424147 h 898116"/>
              <a:gd name="connsiteX50" fmla="*/ 1998032 w 5734356"/>
              <a:gd name="connsiteY50" fmla="*/ 422286 h 898116"/>
              <a:gd name="connsiteX51" fmla="*/ 1770360 w 5734356"/>
              <a:gd name="connsiteY51" fmla="*/ 422286 h 898116"/>
              <a:gd name="connsiteX52" fmla="*/ 1560380 w 5734356"/>
              <a:gd name="connsiteY52" fmla="*/ 421355 h 898116"/>
              <a:gd name="connsiteX53" fmla="*/ 5238508 w 5734356"/>
              <a:gd name="connsiteY53" fmla="*/ 0 h 898116"/>
              <a:gd name="connsiteX54" fmla="*/ 5455005 w 5734356"/>
              <a:gd name="connsiteY54" fmla="*/ 30730 h 898116"/>
              <a:gd name="connsiteX55" fmla="*/ 5615168 w 5734356"/>
              <a:gd name="connsiteY55" fmla="*/ 136417 h 898116"/>
              <a:gd name="connsiteX56" fmla="*/ 5719458 w 5734356"/>
              <a:gd name="connsiteY56" fmla="*/ 302630 h 898116"/>
              <a:gd name="connsiteX57" fmla="*/ 5732028 w 5734356"/>
              <a:gd name="connsiteY57" fmla="*/ 393420 h 898116"/>
              <a:gd name="connsiteX58" fmla="*/ 5734356 w 5734356"/>
              <a:gd name="connsiteY58" fmla="*/ 404594 h 898116"/>
              <a:gd name="connsiteX59" fmla="*/ 5734356 w 5734356"/>
              <a:gd name="connsiteY59" fmla="*/ 502368 h 898116"/>
              <a:gd name="connsiteX60" fmla="*/ 5729236 w 5734356"/>
              <a:gd name="connsiteY60" fmla="*/ 554047 h 898116"/>
              <a:gd name="connsiteX61" fmla="*/ 5661260 w 5734356"/>
              <a:gd name="connsiteY61" fmla="*/ 719331 h 898116"/>
              <a:gd name="connsiteX62" fmla="*/ 5470834 w 5734356"/>
              <a:gd name="connsiteY62" fmla="*/ 873905 h 898116"/>
              <a:gd name="connsiteX63" fmla="*/ 5351645 w 5734356"/>
              <a:gd name="connsiteY63" fmla="*/ 896252 h 898116"/>
              <a:gd name="connsiteX64" fmla="*/ 5339074 w 5734356"/>
              <a:gd name="connsiteY64" fmla="*/ 898116 h 898116"/>
              <a:gd name="connsiteX65" fmla="*/ 408520 w 5734356"/>
              <a:gd name="connsiteY65" fmla="*/ 898116 h 898116"/>
              <a:gd name="connsiteX66" fmla="*/ 372205 w 5734356"/>
              <a:gd name="connsiteY66" fmla="*/ 893924 h 898116"/>
              <a:gd name="connsiteX67" fmla="*/ 160829 w 5734356"/>
              <a:gd name="connsiteY67" fmla="*/ 800342 h 898116"/>
              <a:gd name="connsiteX68" fmla="*/ 2063 w 5734356"/>
              <a:gd name="connsiteY68" fmla="*/ 494919 h 898116"/>
              <a:gd name="connsiteX69" fmla="*/ 99372 w 5734356"/>
              <a:gd name="connsiteY69" fmla="*/ 173197 h 898116"/>
              <a:gd name="connsiteX70" fmla="*/ 283278 w 5734356"/>
              <a:gd name="connsiteY70" fmla="*/ 34454 h 898116"/>
              <a:gd name="connsiteX71" fmla="*/ 371273 w 5734356"/>
              <a:gd name="connsiteY71" fmla="*/ 7449 h 898116"/>
              <a:gd name="connsiteX72" fmla="*/ 429472 w 5734356"/>
              <a:gd name="connsiteY72" fmla="*/ 6518 h 898116"/>
              <a:gd name="connsiteX73" fmla="*/ 5150512 w 5734356"/>
              <a:gd name="connsiteY73" fmla="*/ 6518 h 898116"/>
              <a:gd name="connsiteX74" fmla="*/ 5238508 w 5734356"/>
              <a:gd name="connsiteY74" fmla="*/ 0 h 8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734356" h="898116">
                <a:moveTo>
                  <a:pt x="3715109" y="422753"/>
                </a:moveTo>
                <a:cubicBezTo>
                  <a:pt x="3695090" y="422753"/>
                  <a:pt x="3682985" y="435788"/>
                  <a:pt x="3683450" y="455809"/>
                </a:cubicBezTo>
                <a:cubicBezTo>
                  <a:pt x="3683914" y="475363"/>
                  <a:pt x="3696020" y="487003"/>
                  <a:pt x="3716040" y="488399"/>
                </a:cubicBezTo>
                <a:cubicBezTo>
                  <a:pt x="3723025" y="488866"/>
                  <a:pt x="3730009" y="488866"/>
                  <a:pt x="3736993" y="488866"/>
                </a:cubicBezTo>
                <a:cubicBezTo>
                  <a:pt x="3812418" y="488866"/>
                  <a:pt x="3887377" y="488866"/>
                  <a:pt x="3962802" y="488866"/>
                </a:cubicBezTo>
                <a:cubicBezTo>
                  <a:pt x="4043816" y="488866"/>
                  <a:pt x="4124362" y="488866"/>
                  <a:pt x="4203976" y="488399"/>
                </a:cubicBezTo>
                <a:cubicBezTo>
                  <a:pt x="4227257" y="488399"/>
                  <a:pt x="4242155" y="475363"/>
                  <a:pt x="4241690" y="456273"/>
                </a:cubicBezTo>
                <a:cubicBezTo>
                  <a:pt x="4241690" y="436255"/>
                  <a:pt x="4230515" y="422753"/>
                  <a:pt x="4210494" y="422753"/>
                </a:cubicBezTo>
                <a:cubicBezTo>
                  <a:pt x="4045212" y="422287"/>
                  <a:pt x="3880393" y="422287"/>
                  <a:pt x="3715109" y="422753"/>
                </a:cubicBezTo>
                <a:close/>
                <a:moveTo>
                  <a:pt x="476030" y="422751"/>
                </a:moveTo>
                <a:cubicBezTo>
                  <a:pt x="467184" y="422751"/>
                  <a:pt x="458804" y="422286"/>
                  <a:pt x="450423" y="424150"/>
                </a:cubicBezTo>
                <a:cubicBezTo>
                  <a:pt x="434127" y="427874"/>
                  <a:pt x="425281" y="439047"/>
                  <a:pt x="425281" y="455809"/>
                </a:cubicBezTo>
                <a:cubicBezTo>
                  <a:pt x="425281" y="472103"/>
                  <a:pt x="434127" y="483278"/>
                  <a:pt x="450423" y="487467"/>
                </a:cubicBezTo>
                <a:cubicBezTo>
                  <a:pt x="457872" y="489331"/>
                  <a:pt x="465788" y="488864"/>
                  <a:pt x="473702" y="488864"/>
                </a:cubicBezTo>
                <a:cubicBezTo>
                  <a:pt x="550523" y="488864"/>
                  <a:pt x="627345" y="488864"/>
                  <a:pt x="704169" y="488864"/>
                </a:cubicBezTo>
                <a:cubicBezTo>
                  <a:pt x="780524" y="488864"/>
                  <a:pt x="856414" y="488864"/>
                  <a:pt x="931839" y="489331"/>
                </a:cubicBezTo>
                <a:cubicBezTo>
                  <a:pt x="967225" y="489331"/>
                  <a:pt x="983055" y="479554"/>
                  <a:pt x="983986" y="457205"/>
                </a:cubicBezTo>
                <a:cubicBezTo>
                  <a:pt x="984918" y="433927"/>
                  <a:pt x="968157" y="422751"/>
                  <a:pt x="931839" y="422751"/>
                </a:cubicBezTo>
                <a:cubicBezTo>
                  <a:pt x="780059" y="422751"/>
                  <a:pt x="627812" y="422751"/>
                  <a:pt x="476030" y="422751"/>
                </a:cubicBezTo>
                <a:close/>
                <a:moveTo>
                  <a:pt x="4887920" y="422287"/>
                </a:moveTo>
                <a:cubicBezTo>
                  <a:pt x="4843689" y="422287"/>
                  <a:pt x="4799460" y="422287"/>
                  <a:pt x="4755229" y="422752"/>
                </a:cubicBezTo>
                <a:cubicBezTo>
                  <a:pt x="4730552" y="422752"/>
                  <a:pt x="4715654" y="436720"/>
                  <a:pt x="4716119" y="456274"/>
                </a:cubicBezTo>
                <a:cubicBezTo>
                  <a:pt x="4716585" y="475828"/>
                  <a:pt x="4731483" y="488864"/>
                  <a:pt x="4756160" y="488864"/>
                </a:cubicBezTo>
                <a:cubicBezTo>
                  <a:pt x="4835775" y="488864"/>
                  <a:pt x="4915857" y="488864"/>
                  <a:pt x="4995471" y="488864"/>
                </a:cubicBezTo>
                <a:cubicBezTo>
                  <a:pt x="5050411" y="488864"/>
                  <a:pt x="5105351" y="488864"/>
                  <a:pt x="5160755" y="488864"/>
                </a:cubicBezTo>
                <a:cubicBezTo>
                  <a:pt x="5187758" y="488864"/>
                  <a:pt x="5215228" y="489331"/>
                  <a:pt x="5242233" y="488400"/>
                </a:cubicBezTo>
                <a:cubicBezTo>
                  <a:pt x="5262252" y="487935"/>
                  <a:pt x="5274359" y="476759"/>
                  <a:pt x="5274824" y="456274"/>
                </a:cubicBezTo>
                <a:cubicBezTo>
                  <a:pt x="5275288" y="435788"/>
                  <a:pt x="5263650" y="425080"/>
                  <a:pt x="5243629" y="422752"/>
                </a:cubicBezTo>
                <a:cubicBezTo>
                  <a:pt x="5235249" y="421820"/>
                  <a:pt x="5226403" y="422287"/>
                  <a:pt x="5218023" y="422287"/>
                </a:cubicBezTo>
                <a:cubicBezTo>
                  <a:pt x="5108143" y="422287"/>
                  <a:pt x="4997799" y="422287"/>
                  <a:pt x="4887920" y="422287"/>
                </a:cubicBezTo>
                <a:close/>
                <a:moveTo>
                  <a:pt x="2764383" y="422287"/>
                </a:moveTo>
                <a:cubicBezTo>
                  <a:pt x="2718291" y="422287"/>
                  <a:pt x="2672663" y="422287"/>
                  <a:pt x="2627036" y="422752"/>
                </a:cubicBezTo>
                <a:cubicBezTo>
                  <a:pt x="2602824" y="422752"/>
                  <a:pt x="2587461" y="436720"/>
                  <a:pt x="2587926" y="456274"/>
                </a:cubicBezTo>
                <a:cubicBezTo>
                  <a:pt x="2588390" y="475828"/>
                  <a:pt x="2603290" y="488864"/>
                  <a:pt x="2627965" y="488864"/>
                </a:cubicBezTo>
                <a:cubicBezTo>
                  <a:pt x="2707582" y="488864"/>
                  <a:pt x="2787661" y="488864"/>
                  <a:pt x="2867278" y="488864"/>
                </a:cubicBezTo>
                <a:cubicBezTo>
                  <a:pt x="2922218" y="488864"/>
                  <a:pt x="2977155" y="488864"/>
                  <a:pt x="3032562" y="488864"/>
                </a:cubicBezTo>
                <a:cubicBezTo>
                  <a:pt x="3059565" y="488864"/>
                  <a:pt x="3087035" y="489331"/>
                  <a:pt x="3114040" y="488400"/>
                </a:cubicBezTo>
                <a:cubicBezTo>
                  <a:pt x="3134059" y="487468"/>
                  <a:pt x="3146164" y="476295"/>
                  <a:pt x="3146631" y="456274"/>
                </a:cubicBezTo>
                <a:cubicBezTo>
                  <a:pt x="3147096" y="436253"/>
                  <a:pt x="3135455" y="425080"/>
                  <a:pt x="3115436" y="422752"/>
                </a:cubicBezTo>
                <a:cubicBezTo>
                  <a:pt x="3107056" y="421820"/>
                  <a:pt x="3098208" y="422287"/>
                  <a:pt x="3089828" y="422287"/>
                </a:cubicBezTo>
                <a:cubicBezTo>
                  <a:pt x="2981347" y="422287"/>
                  <a:pt x="2872864" y="422287"/>
                  <a:pt x="2764383" y="422287"/>
                </a:cubicBezTo>
                <a:close/>
                <a:moveTo>
                  <a:pt x="1560380" y="421355"/>
                </a:moveTo>
                <a:cubicBezTo>
                  <a:pt x="1546412" y="421355"/>
                  <a:pt x="1532443" y="420890"/>
                  <a:pt x="1518477" y="422286"/>
                </a:cubicBezTo>
                <a:cubicBezTo>
                  <a:pt x="1499853" y="424614"/>
                  <a:pt x="1488679" y="436254"/>
                  <a:pt x="1488679" y="454877"/>
                </a:cubicBezTo>
                <a:cubicBezTo>
                  <a:pt x="1488679" y="473966"/>
                  <a:pt x="1499853" y="485139"/>
                  <a:pt x="1518477" y="487934"/>
                </a:cubicBezTo>
                <a:cubicBezTo>
                  <a:pt x="1523133" y="488399"/>
                  <a:pt x="1527789" y="488399"/>
                  <a:pt x="1532443" y="488399"/>
                </a:cubicBezTo>
                <a:cubicBezTo>
                  <a:pt x="1689814" y="488399"/>
                  <a:pt x="1847182" y="488399"/>
                  <a:pt x="2004550" y="488399"/>
                </a:cubicBezTo>
                <a:cubicBezTo>
                  <a:pt x="2011069" y="488399"/>
                  <a:pt x="2017586" y="488864"/>
                  <a:pt x="2023174" y="487002"/>
                </a:cubicBezTo>
                <a:cubicBezTo>
                  <a:pt x="2039004" y="482346"/>
                  <a:pt x="2047849" y="471173"/>
                  <a:pt x="2047384" y="454412"/>
                </a:cubicBezTo>
                <a:cubicBezTo>
                  <a:pt x="2047384" y="438580"/>
                  <a:pt x="2038537" y="428339"/>
                  <a:pt x="2023639" y="424147"/>
                </a:cubicBezTo>
                <a:cubicBezTo>
                  <a:pt x="2015258" y="421821"/>
                  <a:pt x="2006413" y="422286"/>
                  <a:pt x="1998032" y="422286"/>
                </a:cubicBezTo>
                <a:cubicBezTo>
                  <a:pt x="1922140" y="422286"/>
                  <a:pt x="1846250" y="422286"/>
                  <a:pt x="1770360" y="422286"/>
                </a:cubicBezTo>
                <a:cubicBezTo>
                  <a:pt x="1700522" y="422286"/>
                  <a:pt x="1631149" y="422286"/>
                  <a:pt x="1560380" y="421355"/>
                </a:cubicBezTo>
                <a:close/>
                <a:moveTo>
                  <a:pt x="5238508" y="0"/>
                </a:moveTo>
                <a:cubicBezTo>
                  <a:pt x="5312070" y="2328"/>
                  <a:pt x="5385632" y="1397"/>
                  <a:pt x="5455005" y="30730"/>
                </a:cubicBezTo>
                <a:cubicBezTo>
                  <a:pt x="5514600" y="56336"/>
                  <a:pt x="5569540" y="89858"/>
                  <a:pt x="5615168" y="136417"/>
                </a:cubicBezTo>
                <a:cubicBezTo>
                  <a:pt x="5662191" y="183906"/>
                  <a:pt x="5696645" y="239777"/>
                  <a:pt x="5719458" y="302630"/>
                </a:cubicBezTo>
                <a:cubicBezTo>
                  <a:pt x="5729700" y="331496"/>
                  <a:pt x="5728304" y="363158"/>
                  <a:pt x="5732028" y="393420"/>
                </a:cubicBezTo>
                <a:cubicBezTo>
                  <a:pt x="5732496" y="397145"/>
                  <a:pt x="5731564" y="401336"/>
                  <a:pt x="5734356" y="404594"/>
                </a:cubicBezTo>
                <a:cubicBezTo>
                  <a:pt x="5734356" y="437186"/>
                  <a:pt x="5734356" y="469777"/>
                  <a:pt x="5734356" y="502368"/>
                </a:cubicBezTo>
                <a:cubicBezTo>
                  <a:pt x="5731097" y="519593"/>
                  <a:pt x="5730632" y="536822"/>
                  <a:pt x="5729236" y="554047"/>
                </a:cubicBezTo>
                <a:cubicBezTo>
                  <a:pt x="5725044" y="616436"/>
                  <a:pt x="5697110" y="669979"/>
                  <a:pt x="5661260" y="719331"/>
                </a:cubicBezTo>
                <a:cubicBezTo>
                  <a:pt x="5611908" y="787772"/>
                  <a:pt x="5548123" y="838987"/>
                  <a:pt x="5470834" y="873905"/>
                </a:cubicBezTo>
                <a:cubicBezTo>
                  <a:pt x="5432656" y="891131"/>
                  <a:pt x="5392152" y="891596"/>
                  <a:pt x="5351645" y="896252"/>
                </a:cubicBezTo>
                <a:cubicBezTo>
                  <a:pt x="5347920" y="896252"/>
                  <a:pt x="5342800" y="894391"/>
                  <a:pt x="5339074" y="898116"/>
                </a:cubicBezTo>
                <a:cubicBezTo>
                  <a:pt x="3695556" y="898116"/>
                  <a:pt x="2052039" y="898116"/>
                  <a:pt x="408520" y="898116"/>
                </a:cubicBezTo>
                <a:cubicBezTo>
                  <a:pt x="396882" y="892995"/>
                  <a:pt x="383845" y="893924"/>
                  <a:pt x="372205" y="893924"/>
                </a:cubicBezTo>
                <a:cubicBezTo>
                  <a:pt x="288399" y="892063"/>
                  <a:pt x="222286" y="852021"/>
                  <a:pt x="160829" y="800342"/>
                </a:cubicBezTo>
                <a:cubicBezTo>
                  <a:pt x="65850" y="720262"/>
                  <a:pt x="13703" y="616901"/>
                  <a:pt x="2063" y="494919"/>
                </a:cubicBezTo>
                <a:cubicBezTo>
                  <a:pt x="-9111" y="375727"/>
                  <a:pt x="25344" y="268178"/>
                  <a:pt x="99372" y="173197"/>
                </a:cubicBezTo>
                <a:cubicBezTo>
                  <a:pt x="148257" y="110344"/>
                  <a:pt x="211577" y="67045"/>
                  <a:pt x="283278" y="34454"/>
                </a:cubicBezTo>
                <a:cubicBezTo>
                  <a:pt x="311679" y="21417"/>
                  <a:pt x="343338" y="20021"/>
                  <a:pt x="371273" y="7449"/>
                </a:cubicBezTo>
                <a:cubicBezTo>
                  <a:pt x="390829" y="6053"/>
                  <a:pt x="409916" y="6518"/>
                  <a:pt x="429472" y="6518"/>
                </a:cubicBezTo>
                <a:cubicBezTo>
                  <a:pt x="2003152" y="6518"/>
                  <a:pt x="3576832" y="6518"/>
                  <a:pt x="5150512" y="6518"/>
                </a:cubicBezTo>
                <a:cubicBezTo>
                  <a:pt x="5179844" y="6518"/>
                  <a:pt x="5209640" y="7916"/>
                  <a:pt x="523850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1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C692F66-5EF0-4875-BF03-4EB7272D513E}"/>
              </a:ext>
            </a:extLst>
          </p:cNvPr>
          <p:cNvGrpSpPr/>
          <p:nvPr/>
        </p:nvGrpSpPr>
        <p:grpSpPr>
          <a:xfrm rot="20457758">
            <a:off x="1833266" y="1793000"/>
            <a:ext cx="715783" cy="1593476"/>
            <a:chOff x="5300009" y="4076497"/>
            <a:chExt cx="756533" cy="1684191"/>
          </a:xfrm>
        </p:grpSpPr>
        <p:sp>
          <p:nvSpPr>
            <p:cNvPr id="47" name="Circle: Hollow 46">
              <a:extLst>
                <a:ext uri="{FF2B5EF4-FFF2-40B4-BE49-F238E27FC236}">
                  <a16:creationId xmlns:a16="http://schemas.microsoft.com/office/drawing/2014/main" id="{ACE702BA-6E3D-4B71-B28A-194DBFD4E665}"/>
                </a:ext>
              </a:extLst>
            </p:cNvPr>
            <p:cNvSpPr/>
            <p:nvPr/>
          </p:nvSpPr>
          <p:spPr>
            <a:xfrm rot="18000000">
              <a:off x="5533302" y="4076498"/>
              <a:ext cx="484302" cy="484300"/>
            </a:xfrm>
            <a:prstGeom prst="donut">
              <a:avLst>
                <a:gd name="adj" fmla="val 150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isometricOffAxis1Top">
                <a:rot lat="20561058" lon="19595284" rev="2221325"/>
              </a:camera>
              <a:lightRig rig="threePt" dir="t"/>
            </a:scene3d>
            <a:sp3d extrusionH="76200">
              <a:bevelB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B1BFFE0-3DA7-43CC-822F-6D1603316B01}"/>
                </a:ext>
              </a:extLst>
            </p:cNvPr>
            <p:cNvGrpSpPr/>
            <p:nvPr/>
          </p:nvGrpSpPr>
          <p:grpSpPr>
            <a:xfrm rot="18000000">
              <a:off x="4981037" y="4685182"/>
              <a:ext cx="1394478" cy="756533"/>
              <a:chOff x="6104811" y="2933651"/>
              <a:chExt cx="2771179" cy="1503421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F01902C-5CE4-4704-BBA7-2CBE1BC04EAA}"/>
                  </a:ext>
                </a:extLst>
              </p:cNvPr>
              <p:cNvSpPr/>
              <p:nvPr/>
            </p:nvSpPr>
            <p:spPr>
              <a:xfrm rot="3782544">
                <a:off x="6896284" y="2457367"/>
                <a:ext cx="1206591" cy="2752820"/>
              </a:xfrm>
              <a:custGeom>
                <a:avLst/>
                <a:gdLst>
                  <a:gd name="connsiteX0" fmla="*/ 47410 w 1206591"/>
                  <a:gd name="connsiteY0" fmla="*/ 368466 h 2752820"/>
                  <a:gd name="connsiteX1" fmla="*/ 603296 w 1206591"/>
                  <a:gd name="connsiteY1" fmla="*/ 0 h 2752820"/>
                  <a:gd name="connsiteX2" fmla="*/ 838125 w 1206591"/>
                  <a:gd name="connsiteY2" fmla="*/ 47410 h 2752820"/>
                  <a:gd name="connsiteX3" fmla="*/ 897862 w 1206591"/>
                  <a:gd name="connsiteY3" fmla="*/ 79833 h 2752820"/>
                  <a:gd name="connsiteX4" fmla="*/ 803376 w 1206591"/>
                  <a:gd name="connsiteY4" fmla="*/ 156473 h 2752820"/>
                  <a:gd name="connsiteX5" fmla="*/ 703894 w 1206591"/>
                  <a:gd name="connsiteY5" fmla="*/ 201995 h 2752820"/>
                  <a:gd name="connsiteX6" fmla="*/ 665356 w 1206591"/>
                  <a:gd name="connsiteY6" fmla="*/ 176012 h 2752820"/>
                  <a:gd name="connsiteX7" fmla="*/ 603296 w 1206591"/>
                  <a:gd name="connsiteY7" fmla="*/ 163483 h 2752820"/>
                  <a:gd name="connsiteX8" fmla="*/ 443859 w 1206591"/>
                  <a:gd name="connsiteY8" fmla="*/ 322919 h 2752820"/>
                  <a:gd name="connsiteX9" fmla="*/ 603296 w 1206591"/>
                  <a:gd name="connsiteY9" fmla="*/ 482356 h 2752820"/>
                  <a:gd name="connsiteX10" fmla="*/ 762733 w 1206591"/>
                  <a:gd name="connsiteY10" fmla="*/ 322919 h 2752820"/>
                  <a:gd name="connsiteX11" fmla="*/ 753492 w 1206591"/>
                  <a:gd name="connsiteY11" fmla="*/ 277148 h 2752820"/>
                  <a:gd name="connsiteX12" fmla="*/ 785562 w 1206591"/>
                  <a:gd name="connsiteY12" fmla="*/ 266006 h 2752820"/>
                  <a:gd name="connsiteX13" fmla="*/ 963332 w 1206591"/>
                  <a:gd name="connsiteY13" fmla="*/ 139490 h 2752820"/>
                  <a:gd name="connsiteX14" fmla="*/ 972122 w 1206591"/>
                  <a:gd name="connsiteY14" fmla="*/ 129039 h 2752820"/>
                  <a:gd name="connsiteX15" fmla="*/ 1029890 w 1206591"/>
                  <a:gd name="connsiteY15" fmla="*/ 176701 h 2752820"/>
                  <a:gd name="connsiteX16" fmla="*/ 1206591 w 1206591"/>
                  <a:gd name="connsiteY16" fmla="*/ 603295 h 2752820"/>
                  <a:gd name="connsiteX17" fmla="*/ 940604 w 1206591"/>
                  <a:gd name="connsiteY17" fmla="*/ 1103558 h 2752820"/>
                  <a:gd name="connsiteX18" fmla="*/ 857670 w 1206591"/>
                  <a:gd name="connsiteY18" fmla="*/ 1148573 h 2752820"/>
                  <a:gd name="connsiteX19" fmla="*/ 857670 w 1206591"/>
                  <a:gd name="connsiteY19" fmla="*/ 2588272 h 2752820"/>
                  <a:gd name="connsiteX20" fmla="*/ 858547 w 1206591"/>
                  <a:gd name="connsiteY20" fmla="*/ 2599022 h 2752820"/>
                  <a:gd name="connsiteX21" fmla="*/ 853940 w 1206591"/>
                  <a:gd name="connsiteY21" fmla="*/ 2605603 h 2752820"/>
                  <a:gd name="connsiteX22" fmla="*/ 792294 w 1206591"/>
                  <a:gd name="connsiteY22" fmla="*/ 2666372 h 2752820"/>
                  <a:gd name="connsiteX23" fmla="*/ 755438 w 1206591"/>
                  <a:gd name="connsiteY23" fmla="*/ 2700595 h 2752820"/>
                  <a:gd name="connsiteX24" fmla="*/ 754564 w 1206591"/>
                  <a:gd name="connsiteY24" fmla="*/ 2698017 h 2752820"/>
                  <a:gd name="connsiteX25" fmla="*/ 754561 w 1206591"/>
                  <a:gd name="connsiteY25" fmla="*/ 2698182 h 2752820"/>
                  <a:gd name="connsiteX26" fmla="*/ 753684 w 1206591"/>
                  <a:gd name="connsiteY26" fmla="*/ 2702350 h 2752820"/>
                  <a:gd name="connsiteX27" fmla="*/ 710465 w 1206591"/>
                  <a:gd name="connsiteY27" fmla="*/ 2745349 h 2752820"/>
                  <a:gd name="connsiteX28" fmla="*/ 691819 w 1206591"/>
                  <a:gd name="connsiteY28" fmla="*/ 2752808 h 2752820"/>
                  <a:gd name="connsiteX29" fmla="*/ 657156 w 1206591"/>
                  <a:gd name="connsiteY29" fmla="*/ 2751930 h 2752820"/>
                  <a:gd name="connsiteX30" fmla="*/ 657149 w 1206591"/>
                  <a:gd name="connsiteY30" fmla="*/ 2747739 h 2752820"/>
                  <a:gd name="connsiteX31" fmla="*/ 655130 w 1206591"/>
                  <a:gd name="connsiteY31" fmla="*/ 2750014 h 2752820"/>
                  <a:gd name="connsiteX32" fmla="*/ 650136 w 1206591"/>
                  <a:gd name="connsiteY32" fmla="*/ 2750394 h 2752820"/>
                  <a:gd name="connsiteX33" fmla="*/ 636754 w 1206591"/>
                  <a:gd name="connsiteY33" fmla="*/ 2739645 h 2752820"/>
                  <a:gd name="connsiteX34" fmla="*/ 464979 w 1206591"/>
                  <a:gd name="connsiteY34" fmla="*/ 2536499 h 2752820"/>
                  <a:gd name="connsiteX35" fmla="*/ 466076 w 1206591"/>
                  <a:gd name="connsiteY35" fmla="*/ 2504909 h 2752820"/>
                  <a:gd name="connsiteX36" fmla="*/ 512365 w 1206591"/>
                  <a:gd name="connsiteY36" fmla="*/ 2450064 h 2752820"/>
                  <a:gd name="connsiteX37" fmla="*/ 513461 w 1206591"/>
                  <a:gd name="connsiteY37" fmla="*/ 2414304 h 2752820"/>
                  <a:gd name="connsiteX38" fmla="*/ 542639 w 1206591"/>
                  <a:gd name="connsiteY38" fmla="*/ 2356607 h 2752820"/>
                  <a:gd name="connsiteX39" fmla="*/ 640702 w 1206591"/>
                  <a:gd name="connsiteY39" fmla="*/ 2281579 h 2752820"/>
                  <a:gd name="connsiteX40" fmla="*/ 657156 w 1206591"/>
                  <a:gd name="connsiteY40" fmla="*/ 2261176 h 2752820"/>
                  <a:gd name="connsiteX41" fmla="*/ 659999 w 1206591"/>
                  <a:gd name="connsiteY41" fmla="*/ 2263633 h 2752820"/>
                  <a:gd name="connsiteX42" fmla="*/ 660008 w 1206591"/>
                  <a:gd name="connsiteY42" fmla="*/ 2261397 h 2752820"/>
                  <a:gd name="connsiteX43" fmla="*/ 661105 w 1206591"/>
                  <a:gd name="connsiteY43" fmla="*/ 2256131 h 2752820"/>
                  <a:gd name="connsiteX44" fmla="*/ 679094 w 1206591"/>
                  <a:gd name="connsiteY44" fmla="*/ 2199970 h 2752820"/>
                  <a:gd name="connsiteX45" fmla="*/ 680850 w 1206591"/>
                  <a:gd name="connsiteY45" fmla="*/ 2198873 h 2752820"/>
                  <a:gd name="connsiteX46" fmla="*/ 678655 w 1206591"/>
                  <a:gd name="connsiteY46" fmla="*/ 2173205 h 2752820"/>
                  <a:gd name="connsiteX47" fmla="*/ 663080 w 1206591"/>
                  <a:gd name="connsiteY47" fmla="*/ 2157849 h 2752820"/>
                  <a:gd name="connsiteX48" fmla="*/ 663299 w 1206591"/>
                  <a:gd name="connsiteY48" fmla="*/ 2156313 h 2752820"/>
                  <a:gd name="connsiteX49" fmla="*/ 663807 w 1206591"/>
                  <a:gd name="connsiteY49" fmla="*/ 2151829 h 2752820"/>
                  <a:gd name="connsiteX50" fmla="*/ 661325 w 1206591"/>
                  <a:gd name="connsiteY50" fmla="*/ 2155874 h 2752820"/>
                  <a:gd name="connsiteX51" fmla="*/ 582567 w 1206591"/>
                  <a:gd name="connsiteY51" fmla="*/ 2089402 h 2752820"/>
                  <a:gd name="connsiteX52" fmla="*/ 580320 w 1206591"/>
                  <a:gd name="connsiteY52" fmla="*/ 2084265 h 2752820"/>
                  <a:gd name="connsiteX53" fmla="*/ 577741 w 1206591"/>
                  <a:gd name="connsiteY53" fmla="*/ 2085892 h 2752820"/>
                  <a:gd name="connsiteX54" fmla="*/ 573792 w 1206591"/>
                  <a:gd name="connsiteY54" fmla="*/ 2083259 h 2752820"/>
                  <a:gd name="connsiteX55" fmla="*/ 559971 w 1206591"/>
                  <a:gd name="connsiteY55" fmla="*/ 2070316 h 2752820"/>
                  <a:gd name="connsiteX56" fmla="*/ 575766 w 1206591"/>
                  <a:gd name="connsiteY56" fmla="*/ 2039603 h 2752820"/>
                  <a:gd name="connsiteX57" fmla="*/ 581909 w 1206591"/>
                  <a:gd name="connsiteY57" fmla="*/ 2023588 h 2752820"/>
                  <a:gd name="connsiteX58" fmla="*/ 575985 w 1206591"/>
                  <a:gd name="connsiteY58" fmla="*/ 1975544 h 2752820"/>
                  <a:gd name="connsiteX59" fmla="*/ 527502 w 1206591"/>
                  <a:gd name="connsiteY59" fmla="*/ 1912143 h 2752820"/>
                  <a:gd name="connsiteX60" fmla="*/ 527502 w 1206591"/>
                  <a:gd name="connsiteY60" fmla="*/ 1883623 h 2752820"/>
                  <a:gd name="connsiteX61" fmla="*/ 562164 w 1206591"/>
                  <a:gd name="connsiteY61" fmla="*/ 1814738 h 2752820"/>
                  <a:gd name="connsiteX62" fmla="*/ 543736 w 1206591"/>
                  <a:gd name="connsiteY62" fmla="*/ 1755725 h 2752820"/>
                  <a:gd name="connsiteX63" fmla="*/ 532109 w 1206591"/>
                  <a:gd name="connsiteY63" fmla="*/ 1738613 h 2752820"/>
                  <a:gd name="connsiteX64" fmla="*/ 534084 w 1206591"/>
                  <a:gd name="connsiteY64" fmla="*/ 1736639 h 2752820"/>
                  <a:gd name="connsiteX65" fmla="*/ 534303 w 1206591"/>
                  <a:gd name="connsiteY65" fmla="*/ 1736200 h 2752820"/>
                  <a:gd name="connsiteX66" fmla="*/ 532109 w 1206591"/>
                  <a:gd name="connsiteY66" fmla="*/ 1735103 h 2752820"/>
                  <a:gd name="connsiteX67" fmla="*/ 501616 w 1206591"/>
                  <a:gd name="connsiteY67" fmla="*/ 1709874 h 2752820"/>
                  <a:gd name="connsiteX68" fmla="*/ 497008 w 1206591"/>
                  <a:gd name="connsiteY68" fmla="*/ 1687937 h 2752820"/>
                  <a:gd name="connsiteX69" fmla="*/ 531808 w 1206591"/>
                  <a:gd name="connsiteY69" fmla="*/ 1626564 h 2752820"/>
                  <a:gd name="connsiteX70" fmla="*/ 531822 w 1206591"/>
                  <a:gd name="connsiteY70" fmla="*/ 1627420 h 2752820"/>
                  <a:gd name="connsiteX71" fmla="*/ 532461 w 1206591"/>
                  <a:gd name="connsiteY71" fmla="*/ 1563126 h 2752820"/>
                  <a:gd name="connsiteX72" fmla="*/ 473315 w 1206591"/>
                  <a:gd name="connsiteY72" fmla="*/ 1495321 h 2752820"/>
                  <a:gd name="connsiteX73" fmla="*/ 471341 w 1206591"/>
                  <a:gd name="connsiteY73" fmla="*/ 1476454 h 2752820"/>
                  <a:gd name="connsiteX74" fmla="*/ 495253 w 1206591"/>
                  <a:gd name="connsiteY74" fmla="*/ 1441134 h 2752820"/>
                  <a:gd name="connsiteX75" fmla="*/ 463662 w 1206591"/>
                  <a:gd name="connsiteY75" fmla="*/ 1350750 h 2752820"/>
                  <a:gd name="connsiteX76" fmla="*/ 449841 w 1206591"/>
                  <a:gd name="connsiteY76" fmla="*/ 1348117 h 2752820"/>
                  <a:gd name="connsiteX77" fmla="*/ 437556 w 1206591"/>
                  <a:gd name="connsiteY77" fmla="*/ 1335173 h 2752820"/>
                  <a:gd name="connsiteX78" fmla="*/ 438214 w 1206591"/>
                  <a:gd name="connsiteY78" fmla="*/ 1311042 h 2752820"/>
                  <a:gd name="connsiteX79" fmla="*/ 422638 w 1206591"/>
                  <a:gd name="connsiteY79" fmla="*/ 1304021 h 2752820"/>
                  <a:gd name="connsiteX80" fmla="*/ 406404 w 1206591"/>
                  <a:gd name="connsiteY80" fmla="*/ 1304021 h 2752820"/>
                  <a:gd name="connsiteX81" fmla="*/ 348049 w 1206591"/>
                  <a:gd name="connsiteY81" fmla="*/ 1311041 h 2752820"/>
                  <a:gd name="connsiteX82" fmla="*/ 334447 w 1206591"/>
                  <a:gd name="connsiteY82" fmla="*/ 1296343 h 2752820"/>
                  <a:gd name="connsiteX83" fmla="*/ 338177 w 1206591"/>
                  <a:gd name="connsiteY83" fmla="*/ 1192356 h 2752820"/>
                  <a:gd name="connsiteX84" fmla="*/ 339472 w 1206591"/>
                  <a:gd name="connsiteY84" fmla="*/ 1143444 h 2752820"/>
                  <a:gd name="connsiteX85" fmla="*/ 265987 w 1206591"/>
                  <a:gd name="connsiteY85" fmla="*/ 1103558 h 2752820"/>
                  <a:gd name="connsiteX86" fmla="*/ 0 w 1206591"/>
                  <a:gd name="connsiteY86" fmla="*/ 603296 h 2752820"/>
                  <a:gd name="connsiteX87" fmla="*/ 47410 w 1206591"/>
                  <a:gd name="connsiteY87" fmla="*/ 368466 h 2752820"/>
                  <a:gd name="connsiteX0" fmla="*/ 47410 w 1206591"/>
                  <a:gd name="connsiteY0" fmla="*/ 368466 h 2752820"/>
                  <a:gd name="connsiteX1" fmla="*/ 603296 w 1206591"/>
                  <a:gd name="connsiteY1" fmla="*/ 0 h 2752820"/>
                  <a:gd name="connsiteX2" fmla="*/ 838125 w 1206591"/>
                  <a:gd name="connsiteY2" fmla="*/ 47410 h 2752820"/>
                  <a:gd name="connsiteX3" fmla="*/ 897862 w 1206591"/>
                  <a:gd name="connsiteY3" fmla="*/ 79833 h 2752820"/>
                  <a:gd name="connsiteX4" fmla="*/ 803376 w 1206591"/>
                  <a:gd name="connsiteY4" fmla="*/ 156473 h 2752820"/>
                  <a:gd name="connsiteX5" fmla="*/ 665356 w 1206591"/>
                  <a:gd name="connsiteY5" fmla="*/ 176012 h 2752820"/>
                  <a:gd name="connsiteX6" fmla="*/ 603296 w 1206591"/>
                  <a:gd name="connsiteY6" fmla="*/ 163483 h 2752820"/>
                  <a:gd name="connsiteX7" fmla="*/ 443859 w 1206591"/>
                  <a:gd name="connsiteY7" fmla="*/ 322919 h 2752820"/>
                  <a:gd name="connsiteX8" fmla="*/ 603296 w 1206591"/>
                  <a:gd name="connsiteY8" fmla="*/ 482356 h 2752820"/>
                  <a:gd name="connsiteX9" fmla="*/ 762733 w 1206591"/>
                  <a:gd name="connsiteY9" fmla="*/ 322919 h 2752820"/>
                  <a:gd name="connsiteX10" fmla="*/ 753492 w 1206591"/>
                  <a:gd name="connsiteY10" fmla="*/ 277148 h 2752820"/>
                  <a:gd name="connsiteX11" fmla="*/ 785562 w 1206591"/>
                  <a:gd name="connsiteY11" fmla="*/ 266006 h 2752820"/>
                  <a:gd name="connsiteX12" fmla="*/ 963332 w 1206591"/>
                  <a:gd name="connsiteY12" fmla="*/ 139490 h 2752820"/>
                  <a:gd name="connsiteX13" fmla="*/ 972122 w 1206591"/>
                  <a:gd name="connsiteY13" fmla="*/ 129039 h 2752820"/>
                  <a:gd name="connsiteX14" fmla="*/ 1029890 w 1206591"/>
                  <a:gd name="connsiteY14" fmla="*/ 176701 h 2752820"/>
                  <a:gd name="connsiteX15" fmla="*/ 1206591 w 1206591"/>
                  <a:gd name="connsiteY15" fmla="*/ 603295 h 2752820"/>
                  <a:gd name="connsiteX16" fmla="*/ 940604 w 1206591"/>
                  <a:gd name="connsiteY16" fmla="*/ 1103558 h 2752820"/>
                  <a:gd name="connsiteX17" fmla="*/ 857670 w 1206591"/>
                  <a:gd name="connsiteY17" fmla="*/ 1148573 h 2752820"/>
                  <a:gd name="connsiteX18" fmla="*/ 857670 w 1206591"/>
                  <a:gd name="connsiteY18" fmla="*/ 2588272 h 2752820"/>
                  <a:gd name="connsiteX19" fmla="*/ 858547 w 1206591"/>
                  <a:gd name="connsiteY19" fmla="*/ 2599022 h 2752820"/>
                  <a:gd name="connsiteX20" fmla="*/ 853940 w 1206591"/>
                  <a:gd name="connsiteY20" fmla="*/ 2605603 h 2752820"/>
                  <a:gd name="connsiteX21" fmla="*/ 792294 w 1206591"/>
                  <a:gd name="connsiteY21" fmla="*/ 2666372 h 2752820"/>
                  <a:gd name="connsiteX22" fmla="*/ 755438 w 1206591"/>
                  <a:gd name="connsiteY22" fmla="*/ 2700595 h 2752820"/>
                  <a:gd name="connsiteX23" fmla="*/ 754564 w 1206591"/>
                  <a:gd name="connsiteY23" fmla="*/ 2698017 h 2752820"/>
                  <a:gd name="connsiteX24" fmla="*/ 754561 w 1206591"/>
                  <a:gd name="connsiteY24" fmla="*/ 2698182 h 2752820"/>
                  <a:gd name="connsiteX25" fmla="*/ 753684 w 1206591"/>
                  <a:gd name="connsiteY25" fmla="*/ 2702350 h 2752820"/>
                  <a:gd name="connsiteX26" fmla="*/ 710465 w 1206591"/>
                  <a:gd name="connsiteY26" fmla="*/ 2745349 h 2752820"/>
                  <a:gd name="connsiteX27" fmla="*/ 691819 w 1206591"/>
                  <a:gd name="connsiteY27" fmla="*/ 2752808 h 2752820"/>
                  <a:gd name="connsiteX28" fmla="*/ 657156 w 1206591"/>
                  <a:gd name="connsiteY28" fmla="*/ 2751930 h 2752820"/>
                  <a:gd name="connsiteX29" fmla="*/ 657149 w 1206591"/>
                  <a:gd name="connsiteY29" fmla="*/ 2747739 h 2752820"/>
                  <a:gd name="connsiteX30" fmla="*/ 655130 w 1206591"/>
                  <a:gd name="connsiteY30" fmla="*/ 2750014 h 2752820"/>
                  <a:gd name="connsiteX31" fmla="*/ 650136 w 1206591"/>
                  <a:gd name="connsiteY31" fmla="*/ 2750394 h 2752820"/>
                  <a:gd name="connsiteX32" fmla="*/ 636754 w 1206591"/>
                  <a:gd name="connsiteY32" fmla="*/ 2739645 h 2752820"/>
                  <a:gd name="connsiteX33" fmla="*/ 464979 w 1206591"/>
                  <a:gd name="connsiteY33" fmla="*/ 2536499 h 2752820"/>
                  <a:gd name="connsiteX34" fmla="*/ 466076 w 1206591"/>
                  <a:gd name="connsiteY34" fmla="*/ 2504909 h 2752820"/>
                  <a:gd name="connsiteX35" fmla="*/ 512365 w 1206591"/>
                  <a:gd name="connsiteY35" fmla="*/ 2450064 h 2752820"/>
                  <a:gd name="connsiteX36" fmla="*/ 513461 w 1206591"/>
                  <a:gd name="connsiteY36" fmla="*/ 2414304 h 2752820"/>
                  <a:gd name="connsiteX37" fmla="*/ 542639 w 1206591"/>
                  <a:gd name="connsiteY37" fmla="*/ 2356607 h 2752820"/>
                  <a:gd name="connsiteX38" fmla="*/ 640702 w 1206591"/>
                  <a:gd name="connsiteY38" fmla="*/ 2281579 h 2752820"/>
                  <a:gd name="connsiteX39" fmla="*/ 657156 w 1206591"/>
                  <a:gd name="connsiteY39" fmla="*/ 2261176 h 2752820"/>
                  <a:gd name="connsiteX40" fmla="*/ 659999 w 1206591"/>
                  <a:gd name="connsiteY40" fmla="*/ 2263633 h 2752820"/>
                  <a:gd name="connsiteX41" fmla="*/ 660008 w 1206591"/>
                  <a:gd name="connsiteY41" fmla="*/ 2261397 h 2752820"/>
                  <a:gd name="connsiteX42" fmla="*/ 661105 w 1206591"/>
                  <a:gd name="connsiteY42" fmla="*/ 2256131 h 2752820"/>
                  <a:gd name="connsiteX43" fmla="*/ 679094 w 1206591"/>
                  <a:gd name="connsiteY43" fmla="*/ 2199970 h 2752820"/>
                  <a:gd name="connsiteX44" fmla="*/ 680850 w 1206591"/>
                  <a:gd name="connsiteY44" fmla="*/ 2198873 h 2752820"/>
                  <a:gd name="connsiteX45" fmla="*/ 678655 w 1206591"/>
                  <a:gd name="connsiteY45" fmla="*/ 2173205 h 2752820"/>
                  <a:gd name="connsiteX46" fmla="*/ 663080 w 1206591"/>
                  <a:gd name="connsiteY46" fmla="*/ 2157849 h 2752820"/>
                  <a:gd name="connsiteX47" fmla="*/ 663299 w 1206591"/>
                  <a:gd name="connsiteY47" fmla="*/ 2156313 h 2752820"/>
                  <a:gd name="connsiteX48" fmla="*/ 663807 w 1206591"/>
                  <a:gd name="connsiteY48" fmla="*/ 2151829 h 2752820"/>
                  <a:gd name="connsiteX49" fmla="*/ 661325 w 1206591"/>
                  <a:gd name="connsiteY49" fmla="*/ 2155874 h 2752820"/>
                  <a:gd name="connsiteX50" fmla="*/ 582567 w 1206591"/>
                  <a:gd name="connsiteY50" fmla="*/ 2089402 h 2752820"/>
                  <a:gd name="connsiteX51" fmla="*/ 580320 w 1206591"/>
                  <a:gd name="connsiteY51" fmla="*/ 2084265 h 2752820"/>
                  <a:gd name="connsiteX52" fmla="*/ 577741 w 1206591"/>
                  <a:gd name="connsiteY52" fmla="*/ 2085892 h 2752820"/>
                  <a:gd name="connsiteX53" fmla="*/ 573792 w 1206591"/>
                  <a:gd name="connsiteY53" fmla="*/ 2083259 h 2752820"/>
                  <a:gd name="connsiteX54" fmla="*/ 559971 w 1206591"/>
                  <a:gd name="connsiteY54" fmla="*/ 2070316 h 2752820"/>
                  <a:gd name="connsiteX55" fmla="*/ 575766 w 1206591"/>
                  <a:gd name="connsiteY55" fmla="*/ 2039603 h 2752820"/>
                  <a:gd name="connsiteX56" fmla="*/ 581909 w 1206591"/>
                  <a:gd name="connsiteY56" fmla="*/ 2023588 h 2752820"/>
                  <a:gd name="connsiteX57" fmla="*/ 575985 w 1206591"/>
                  <a:gd name="connsiteY57" fmla="*/ 1975544 h 2752820"/>
                  <a:gd name="connsiteX58" fmla="*/ 527502 w 1206591"/>
                  <a:gd name="connsiteY58" fmla="*/ 1912143 h 2752820"/>
                  <a:gd name="connsiteX59" fmla="*/ 527502 w 1206591"/>
                  <a:gd name="connsiteY59" fmla="*/ 1883623 h 2752820"/>
                  <a:gd name="connsiteX60" fmla="*/ 562164 w 1206591"/>
                  <a:gd name="connsiteY60" fmla="*/ 1814738 h 2752820"/>
                  <a:gd name="connsiteX61" fmla="*/ 543736 w 1206591"/>
                  <a:gd name="connsiteY61" fmla="*/ 1755725 h 2752820"/>
                  <a:gd name="connsiteX62" fmla="*/ 532109 w 1206591"/>
                  <a:gd name="connsiteY62" fmla="*/ 1738613 h 2752820"/>
                  <a:gd name="connsiteX63" fmla="*/ 534084 w 1206591"/>
                  <a:gd name="connsiteY63" fmla="*/ 1736639 h 2752820"/>
                  <a:gd name="connsiteX64" fmla="*/ 534303 w 1206591"/>
                  <a:gd name="connsiteY64" fmla="*/ 1736200 h 2752820"/>
                  <a:gd name="connsiteX65" fmla="*/ 532109 w 1206591"/>
                  <a:gd name="connsiteY65" fmla="*/ 1735103 h 2752820"/>
                  <a:gd name="connsiteX66" fmla="*/ 501616 w 1206591"/>
                  <a:gd name="connsiteY66" fmla="*/ 1709874 h 2752820"/>
                  <a:gd name="connsiteX67" fmla="*/ 497008 w 1206591"/>
                  <a:gd name="connsiteY67" fmla="*/ 1687937 h 2752820"/>
                  <a:gd name="connsiteX68" fmla="*/ 531808 w 1206591"/>
                  <a:gd name="connsiteY68" fmla="*/ 1626564 h 2752820"/>
                  <a:gd name="connsiteX69" fmla="*/ 531822 w 1206591"/>
                  <a:gd name="connsiteY69" fmla="*/ 1627420 h 2752820"/>
                  <a:gd name="connsiteX70" fmla="*/ 532461 w 1206591"/>
                  <a:gd name="connsiteY70" fmla="*/ 1563126 h 2752820"/>
                  <a:gd name="connsiteX71" fmla="*/ 473315 w 1206591"/>
                  <a:gd name="connsiteY71" fmla="*/ 1495321 h 2752820"/>
                  <a:gd name="connsiteX72" fmla="*/ 471341 w 1206591"/>
                  <a:gd name="connsiteY72" fmla="*/ 1476454 h 2752820"/>
                  <a:gd name="connsiteX73" fmla="*/ 495253 w 1206591"/>
                  <a:gd name="connsiteY73" fmla="*/ 1441134 h 2752820"/>
                  <a:gd name="connsiteX74" fmla="*/ 463662 w 1206591"/>
                  <a:gd name="connsiteY74" fmla="*/ 1350750 h 2752820"/>
                  <a:gd name="connsiteX75" fmla="*/ 449841 w 1206591"/>
                  <a:gd name="connsiteY75" fmla="*/ 1348117 h 2752820"/>
                  <a:gd name="connsiteX76" fmla="*/ 437556 w 1206591"/>
                  <a:gd name="connsiteY76" fmla="*/ 1335173 h 2752820"/>
                  <a:gd name="connsiteX77" fmla="*/ 438214 w 1206591"/>
                  <a:gd name="connsiteY77" fmla="*/ 1311042 h 2752820"/>
                  <a:gd name="connsiteX78" fmla="*/ 422638 w 1206591"/>
                  <a:gd name="connsiteY78" fmla="*/ 1304021 h 2752820"/>
                  <a:gd name="connsiteX79" fmla="*/ 406404 w 1206591"/>
                  <a:gd name="connsiteY79" fmla="*/ 1304021 h 2752820"/>
                  <a:gd name="connsiteX80" fmla="*/ 348049 w 1206591"/>
                  <a:gd name="connsiteY80" fmla="*/ 1311041 h 2752820"/>
                  <a:gd name="connsiteX81" fmla="*/ 334447 w 1206591"/>
                  <a:gd name="connsiteY81" fmla="*/ 1296343 h 2752820"/>
                  <a:gd name="connsiteX82" fmla="*/ 338177 w 1206591"/>
                  <a:gd name="connsiteY82" fmla="*/ 1192356 h 2752820"/>
                  <a:gd name="connsiteX83" fmla="*/ 339472 w 1206591"/>
                  <a:gd name="connsiteY83" fmla="*/ 1143444 h 2752820"/>
                  <a:gd name="connsiteX84" fmla="*/ 265987 w 1206591"/>
                  <a:gd name="connsiteY84" fmla="*/ 1103558 h 2752820"/>
                  <a:gd name="connsiteX85" fmla="*/ 0 w 1206591"/>
                  <a:gd name="connsiteY85" fmla="*/ 603296 h 2752820"/>
                  <a:gd name="connsiteX86" fmla="*/ 47410 w 1206591"/>
                  <a:gd name="connsiteY86" fmla="*/ 368466 h 2752820"/>
                  <a:gd name="connsiteX0" fmla="*/ 47410 w 1206591"/>
                  <a:gd name="connsiteY0" fmla="*/ 368466 h 2752820"/>
                  <a:gd name="connsiteX1" fmla="*/ 603296 w 1206591"/>
                  <a:gd name="connsiteY1" fmla="*/ 0 h 2752820"/>
                  <a:gd name="connsiteX2" fmla="*/ 838125 w 1206591"/>
                  <a:gd name="connsiteY2" fmla="*/ 47410 h 2752820"/>
                  <a:gd name="connsiteX3" fmla="*/ 897862 w 1206591"/>
                  <a:gd name="connsiteY3" fmla="*/ 79833 h 2752820"/>
                  <a:gd name="connsiteX4" fmla="*/ 665356 w 1206591"/>
                  <a:gd name="connsiteY4" fmla="*/ 176012 h 2752820"/>
                  <a:gd name="connsiteX5" fmla="*/ 603296 w 1206591"/>
                  <a:gd name="connsiteY5" fmla="*/ 163483 h 2752820"/>
                  <a:gd name="connsiteX6" fmla="*/ 443859 w 1206591"/>
                  <a:gd name="connsiteY6" fmla="*/ 322919 h 2752820"/>
                  <a:gd name="connsiteX7" fmla="*/ 603296 w 1206591"/>
                  <a:gd name="connsiteY7" fmla="*/ 482356 h 2752820"/>
                  <a:gd name="connsiteX8" fmla="*/ 762733 w 1206591"/>
                  <a:gd name="connsiteY8" fmla="*/ 322919 h 2752820"/>
                  <a:gd name="connsiteX9" fmla="*/ 753492 w 1206591"/>
                  <a:gd name="connsiteY9" fmla="*/ 277148 h 2752820"/>
                  <a:gd name="connsiteX10" fmla="*/ 785562 w 1206591"/>
                  <a:gd name="connsiteY10" fmla="*/ 266006 h 2752820"/>
                  <a:gd name="connsiteX11" fmla="*/ 963332 w 1206591"/>
                  <a:gd name="connsiteY11" fmla="*/ 139490 h 2752820"/>
                  <a:gd name="connsiteX12" fmla="*/ 972122 w 1206591"/>
                  <a:gd name="connsiteY12" fmla="*/ 129039 h 2752820"/>
                  <a:gd name="connsiteX13" fmla="*/ 1029890 w 1206591"/>
                  <a:gd name="connsiteY13" fmla="*/ 176701 h 2752820"/>
                  <a:gd name="connsiteX14" fmla="*/ 1206591 w 1206591"/>
                  <a:gd name="connsiteY14" fmla="*/ 603295 h 2752820"/>
                  <a:gd name="connsiteX15" fmla="*/ 940604 w 1206591"/>
                  <a:gd name="connsiteY15" fmla="*/ 1103558 h 2752820"/>
                  <a:gd name="connsiteX16" fmla="*/ 857670 w 1206591"/>
                  <a:gd name="connsiteY16" fmla="*/ 1148573 h 2752820"/>
                  <a:gd name="connsiteX17" fmla="*/ 857670 w 1206591"/>
                  <a:gd name="connsiteY17" fmla="*/ 2588272 h 2752820"/>
                  <a:gd name="connsiteX18" fmla="*/ 858547 w 1206591"/>
                  <a:gd name="connsiteY18" fmla="*/ 2599022 h 2752820"/>
                  <a:gd name="connsiteX19" fmla="*/ 853940 w 1206591"/>
                  <a:gd name="connsiteY19" fmla="*/ 2605603 h 2752820"/>
                  <a:gd name="connsiteX20" fmla="*/ 792294 w 1206591"/>
                  <a:gd name="connsiteY20" fmla="*/ 2666372 h 2752820"/>
                  <a:gd name="connsiteX21" fmla="*/ 755438 w 1206591"/>
                  <a:gd name="connsiteY21" fmla="*/ 2700595 h 2752820"/>
                  <a:gd name="connsiteX22" fmla="*/ 754564 w 1206591"/>
                  <a:gd name="connsiteY22" fmla="*/ 2698017 h 2752820"/>
                  <a:gd name="connsiteX23" fmla="*/ 754561 w 1206591"/>
                  <a:gd name="connsiteY23" fmla="*/ 2698182 h 2752820"/>
                  <a:gd name="connsiteX24" fmla="*/ 753684 w 1206591"/>
                  <a:gd name="connsiteY24" fmla="*/ 2702350 h 2752820"/>
                  <a:gd name="connsiteX25" fmla="*/ 710465 w 1206591"/>
                  <a:gd name="connsiteY25" fmla="*/ 2745349 h 2752820"/>
                  <a:gd name="connsiteX26" fmla="*/ 691819 w 1206591"/>
                  <a:gd name="connsiteY26" fmla="*/ 2752808 h 2752820"/>
                  <a:gd name="connsiteX27" fmla="*/ 657156 w 1206591"/>
                  <a:gd name="connsiteY27" fmla="*/ 2751930 h 2752820"/>
                  <a:gd name="connsiteX28" fmla="*/ 657149 w 1206591"/>
                  <a:gd name="connsiteY28" fmla="*/ 2747739 h 2752820"/>
                  <a:gd name="connsiteX29" fmla="*/ 655130 w 1206591"/>
                  <a:gd name="connsiteY29" fmla="*/ 2750014 h 2752820"/>
                  <a:gd name="connsiteX30" fmla="*/ 650136 w 1206591"/>
                  <a:gd name="connsiteY30" fmla="*/ 2750394 h 2752820"/>
                  <a:gd name="connsiteX31" fmla="*/ 636754 w 1206591"/>
                  <a:gd name="connsiteY31" fmla="*/ 2739645 h 2752820"/>
                  <a:gd name="connsiteX32" fmla="*/ 464979 w 1206591"/>
                  <a:gd name="connsiteY32" fmla="*/ 2536499 h 2752820"/>
                  <a:gd name="connsiteX33" fmla="*/ 466076 w 1206591"/>
                  <a:gd name="connsiteY33" fmla="*/ 2504909 h 2752820"/>
                  <a:gd name="connsiteX34" fmla="*/ 512365 w 1206591"/>
                  <a:gd name="connsiteY34" fmla="*/ 2450064 h 2752820"/>
                  <a:gd name="connsiteX35" fmla="*/ 513461 w 1206591"/>
                  <a:gd name="connsiteY35" fmla="*/ 2414304 h 2752820"/>
                  <a:gd name="connsiteX36" fmla="*/ 542639 w 1206591"/>
                  <a:gd name="connsiteY36" fmla="*/ 2356607 h 2752820"/>
                  <a:gd name="connsiteX37" fmla="*/ 640702 w 1206591"/>
                  <a:gd name="connsiteY37" fmla="*/ 2281579 h 2752820"/>
                  <a:gd name="connsiteX38" fmla="*/ 657156 w 1206591"/>
                  <a:gd name="connsiteY38" fmla="*/ 2261176 h 2752820"/>
                  <a:gd name="connsiteX39" fmla="*/ 659999 w 1206591"/>
                  <a:gd name="connsiteY39" fmla="*/ 2263633 h 2752820"/>
                  <a:gd name="connsiteX40" fmla="*/ 660008 w 1206591"/>
                  <a:gd name="connsiteY40" fmla="*/ 2261397 h 2752820"/>
                  <a:gd name="connsiteX41" fmla="*/ 661105 w 1206591"/>
                  <a:gd name="connsiteY41" fmla="*/ 2256131 h 2752820"/>
                  <a:gd name="connsiteX42" fmla="*/ 679094 w 1206591"/>
                  <a:gd name="connsiteY42" fmla="*/ 2199970 h 2752820"/>
                  <a:gd name="connsiteX43" fmla="*/ 680850 w 1206591"/>
                  <a:gd name="connsiteY43" fmla="*/ 2198873 h 2752820"/>
                  <a:gd name="connsiteX44" fmla="*/ 678655 w 1206591"/>
                  <a:gd name="connsiteY44" fmla="*/ 2173205 h 2752820"/>
                  <a:gd name="connsiteX45" fmla="*/ 663080 w 1206591"/>
                  <a:gd name="connsiteY45" fmla="*/ 2157849 h 2752820"/>
                  <a:gd name="connsiteX46" fmla="*/ 663299 w 1206591"/>
                  <a:gd name="connsiteY46" fmla="*/ 2156313 h 2752820"/>
                  <a:gd name="connsiteX47" fmla="*/ 663807 w 1206591"/>
                  <a:gd name="connsiteY47" fmla="*/ 2151829 h 2752820"/>
                  <a:gd name="connsiteX48" fmla="*/ 661325 w 1206591"/>
                  <a:gd name="connsiteY48" fmla="*/ 2155874 h 2752820"/>
                  <a:gd name="connsiteX49" fmla="*/ 582567 w 1206591"/>
                  <a:gd name="connsiteY49" fmla="*/ 2089402 h 2752820"/>
                  <a:gd name="connsiteX50" fmla="*/ 580320 w 1206591"/>
                  <a:gd name="connsiteY50" fmla="*/ 2084265 h 2752820"/>
                  <a:gd name="connsiteX51" fmla="*/ 577741 w 1206591"/>
                  <a:gd name="connsiteY51" fmla="*/ 2085892 h 2752820"/>
                  <a:gd name="connsiteX52" fmla="*/ 573792 w 1206591"/>
                  <a:gd name="connsiteY52" fmla="*/ 2083259 h 2752820"/>
                  <a:gd name="connsiteX53" fmla="*/ 559971 w 1206591"/>
                  <a:gd name="connsiteY53" fmla="*/ 2070316 h 2752820"/>
                  <a:gd name="connsiteX54" fmla="*/ 575766 w 1206591"/>
                  <a:gd name="connsiteY54" fmla="*/ 2039603 h 2752820"/>
                  <a:gd name="connsiteX55" fmla="*/ 581909 w 1206591"/>
                  <a:gd name="connsiteY55" fmla="*/ 2023588 h 2752820"/>
                  <a:gd name="connsiteX56" fmla="*/ 575985 w 1206591"/>
                  <a:gd name="connsiteY56" fmla="*/ 1975544 h 2752820"/>
                  <a:gd name="connsiteX57" fmla="*/ 527502 w 1206591"/>
                  <a:gd name="connsiteY57" fmla="*/ 1912143 h 2752820"/>
                  <a:gd name="connsiteX58" fmla="*/ 527502 w 1206591"/>
                  <a:gd name="connsiteY58" fmla="*/ 1883623 h 2752820"/>
                  <a:gd name="connsiteX59" fmla="*/ 562164 w 1206591"/>
                  <a:gd name="connsiteY59" fmla="*/ 1814738 h 2752820"/>
                  <a:gd name="connsiteX60" fmla="*/ 543736 w 1206591"/>
                  <a:gd name="connsiteY60" fmla="*/ 1755725 h 2752820"/>
                  <a:gd name="connsiteX61" fmla="*/ 532109 w 1206591"/>
                  <a:gd name="connsiteY61" fmla="*/ 1738613 h 2752820"/>
                  <a:gd name="connsiteX62" fmla="*/ 534084 w 1206591"/>
                  <a:gd name="connsiteY62" fmla="*/ 1736639 h 2752820"/>
                  <a:gd name="connsiteX63" fmla="*/ 534303 w 1206591"/>
                  <a:gd name="connsiteY63" fmla="*/ 1736200 h 2752820"/>
                  <a:gd name="connsiteX64" fmla="*/ 532109 w 1206591"/>
                  <a:gd name="connsiteY64" fmla="*/ 1735103 h 2752820"/>
                  <a:gd name="connsiteX65" fmla="*/ 501616 w 1206591"/>
                  <a:gd name="connsiteY65" fmla="*/ 1709874 h 2752820"/>
                  <a:gd name="connsiteX66" fmla="*/ 497008 w 1206591"/>
                  <a:gd name="connsiteY66" fmla="*/ 1687937 h 2752820"/>
                  <a:gd name="connsiteX67" fmla="*/ 531808 w 1206591"/>
                  <a:gd name="connsiteY67" fmla="*/ 1626564 h 2752820"/>
                  <a:gd name="connsiteX68" fmla="*/ 531822 w 1206591"/>
                  <a:gd name="connsiteY68" fmla="*/ 1627420 h 2752820"/>
                  <a:gd name="connsiteX69" fmla="*/ 532461 w 1206591"/>
                  <a:gd name="connsiteY69" fmla="*/ 1563126 h 2752820"/>
                  <a:gd name="connsiteX70" fmla="*/ 473315 w 1206591"/>
                  <a:gd name="connsiteY70" fmla="*/ 1495321 h 2752820"/>
                  <a:gd name="connsiteX71" fmla="*/ 471341 w 1206591"/>
                  <a:gd name="connsiteY71" fmla="*/ 1476454 h 2752820"/>
                  <a:gd name="connsiteX72" fmla="*/ 495253 w 1206591"/>
                  <a:gd name="connsiteY72" fmla="*/ 1441134 h 2752820"/>
                  <a:gd name="connsiteX73" fmla="*/ 463662 w 1206591"/>
                  <a:gd name="connsiteY73" fmla="*/ 1350750 h 2752820"/>
                  <a:gd name="connsiteX74" fmla="*/ 449841 w 1206591"/>
                  <a:gd name="connsiteY74" fmla="*/ 1348117 h 2752820"/>
                  <a:gd name="connsiteX75" fmla="*/ 437556 w 1206591"/>
                  <a:gd name="connsiteY75" fmla="*/ 1335173 h 2752820"/>
                  <a:gd name="connsiteX76" fmla="*/ 438214 w 1206591"/>
                  <a:gd name="connsiteY76" fmla="*/ 1311042 h 2752820"/>
                  <a:gd name="connsiteX77" fmla="*/ 422638 w 1206591"/>
                  <a:gd name="connsiteY77" fmla="*/ 1304021 h 2752820"/>
                  <a:gd name="connsiteX78" fmla="*/ 406404 w 1206591"/>
                  <a:gd name="connsiteY78" fmla="*/ 1304021 h 2752820"/>
                  <a:gd name="connsiteX79" fmla="*/ 348049 w 1206591"/>
                  <a:gd name="connsiteY79" fmla="*/ 1311041 h 2752820"/>
                  <a:gd name="connsiteX80" fmla="*/ 334447 w 1206591"/>
                  <a:gd name="connsiteY80" fmla="*/ 1296343 h 2752820"/>
                  <a:gd name="connsiteX81" fmla="*/ 338177 w 1206591"/>
                  <a:gd name="connsiteY81" fmla="*/ 1192356 h 2752820"/>
                  <a:gd name="connsiteX82" fmla="*/ 339472 w 1206591"/>
                  <a:gd name="connsiteY82" fmla="*/ 1143444 h 2752820"/>
                  <a:gd name="connsiteX83" fmla="*/ 265987 w 1206591"/>
                  <a:gd name="connsiteY83" fmla="*/ 1103558 h 2752820"/>
                  <a:gd name="connsiteX84" fmla="*/ 0 w 1206591"/>
                  <a:gd name="connsiteY84" fmla="*/ 603296 h 2752820"/>
                  <a:gd name="connsiteX85" fmla="*/ 47410 w 1206591"/>
                  <a:gd name="connsiteY85" fmla="*/ 368466 h 2752820"/>
                  <a:gd name="connsiteX0" fmla="*/ 47410 w 1206591"/>
                  <a:gd name="connsiteY0" fmla="*/ 368466 h 2752820"/>
                  <a:gd name="connsiteX1" fmla="*/ 603296 w 1206591"/>
                  <a:gd name="connsiteY1" fmla="*/ 0 h 2752820"/>
                  <a:gd name="connsiteX2" fmla="*/ 838125 w 1206591"/>
                  <a:gd name="connsiteY2" fmla="*/ 47410 h 2752820"/>
                  <a:gd name="connsiteX3" fmla="*/ 888365 w 1206591"/>
                  <a:gd name="connsiteY3" fmla="*/ 66990 h 2752820"/>
                  <a:gd name="connsiteX4" fmla="*/ 665356 w 1206591"/>
                  <a:gd name="connsiteY4" fmla="*/ 176012 h 2752820"/>
                  <a:gd name="connsiteX5" fmla="*/ 603296 w 1206591"/>
                  <a:gd name="connsiteY5" fmla="*/ 163483 h 2752820"/>
                  <a:gd name="connsiteX6" fmla="*/ 443859 w 1206591"/>
                  <a:gd name="connsiteY6" fmla="*/ 322919 h 2752820"/>
                  <a:gd name="connsiteX7" fmla="*/ 603296 w 1206591"/>
                  <a:gd name="connsiteY7" fmla="*/ 482356 h 2752820"/>
                  <a:gd name="connsiteX8" fmla="*/ 762733 w 1206591"/>
                  <a:gd name="connsiteY8" fmla="*/ 322919 h 2752820"/>
                  <a:gd name="connsiteX9" fmla="*/ 753492 w 1206591"/>
                  <a:gd name="connsiteY9" fmla="*/ 277148 h 2752820"/>
                  <a:gd name="connsiteX10" fmla="*/ 785562 w 1206591"/>
                  <a:gd name="connsiteY10" fmla="*/ 266006 h 2752820"/>
                  <a:gd name="connsiteX11" fmla="*/ 963332 w 1206591"/>
                  <a:gd name="connsiteY11" fmla="*/ 139490 h 2752820"/>
                  <a:gd name="connsiteX12" fmla="*/ 972122 w 1206591"/>
                  <a:gd name="connsiteY12" fmla="*/ 129039 h 2752820"/>
                  <a:gd name="connsiteX13" fmla="*/ 1029890 w 1206591"/>
                  <a:gd name="connsiteY13" fmla="*/ 176701 h 2752820"/>
                  <a:gd name="connsiteX14" fmla="*/ 1206591 w 1206591"/>
                  <a:gd name="connsiteY14" fmla="*/ 603295 h 2752820"/>
                  <a:gd name="connsiteX15" fmla="*/ 940604 w 1206591"/>
                  <a:gd name="connsiteY15" fmla="*/ 1103558 h 2752820"/>
                  <a:gd name="connsiteX16" fmla="*/ 857670 w 1206591"/>
                  <a:gd name="connsiteY16" fmla="*/ 1148573 h 2752820"/>
                  <a:gd name="connsiteX17" fmla="*/ 857670 w 1206591"/>
                  <a:gd name="connsiteY17" fmla="*/ 2588272 h 2752820"/>
                  <a:gd name="connsiteX18" fmla="*/ 858547 w 1206591"/>
                  <a:gd name="connsiteY18" fmla="*/ 2599022 h 2752820"/>
                  <a:gd name="connsiteX19" fmla="*/ 853940 w 1206591"/>
                  <a:gd name="connsiteY19" fmla="*/ 2605603 h 2752820"/>
                  <a:gd name="connsiteX20" fmla="*/ 792294 w 1206591"/>
                  <a:gd name="connsiteY20" fmla="*/ 2666372 h 2752820"/>
                  <a:gd name="connsiteX21" fmla="*/ 755438 w 1206591"/>
                  <a:gd name="connsiteY21" fmla="*/ 2700595 h 2752820"/>
                  <a:gd name="connsiteX22" fmla="*/ 754564 w 1206591"/>
                  <a:gd name="connsiteY22" fmla="*/ 2698017 h 2752820"/>
                  <a:gd name="connsiteX23" fmla="*/ 754561 w 1206591"/>
                  <a:gd name="connsiteY23" fmla="*/ 2698182 h 2752820"/>
                  <a:gd name="connsiteX24" fmla="*/ 753684 w 1206591"/>
                  <a:gd name="connsiteY24" fmla="*/ 2702350 h 2752820"/>
                  <a:gd name="connsiteX25" fmla="*/ 710465 w 1206591"/>
                  <a:gd name="connsiteY25" fmla="*/ 2745349 h 2752820"/>
                  <a:gd name="connsiteX26" fmla="*/ 691819 w 1206591"/>
                  <a:gd name="connsiteY26" fmla="*/ 2752808 h 2752820"/>
                  <a:gd name="connsiteX27" fmla="*/ 657156 w 1206591"/>
                  <a:gd name="connsiteY27" fmla="*/ 2751930 h 2752820"/>
                  <a:gd name="connsiteX28" fmla="*/ 657149 w 1206591"/>
                  <a:gd name="connsiteY28" fmla="*/ 2747739 h 2752820"/>
                  <a:gd name="connsiteX29" fmla="*/ 655130 w 1206591"/>
                  <a:gd name="connsiteY29" fmla="*/ 2750014 h 2752820"/>
                  <a:gd name="connsiteX30" fmla="*/ 650136 w 1206591"/>
                  <a:gd name="connsiteY30" fmla="*/ 2750394 h 2752820"/>
                  <a:gd name="connsiteX31" fmla="*/ 636754 w 1206591"/>
                  <a:gd name="connsiteY31" fmla="*/ 2739645 h 2752820"/>
                  <a:gd name="connsiteX32" fmla="*/ 464979 w 1206591"/>
                  <a:gd name="connsiteY32" fmla="*/ 2536499 h 2752820"/>
                  <a:gd name="connsiteX33" fmla="*/ 466076 w 1206591"/>
                  <a:gd name="connsiteY33" fmla="*/ 2504909 h 2752820"/>
                  <a:gd name="connsiteX34" fmla="*/ 512365 w 1206591"/>
                  <a:gd name="connsiteY34" fmla="*/ 2450064 h 2752820"/>
                  <a:gd name="connsiteX35" fmla="*/ 513461 w 1206591"/>
                  <a:gd name="connsiteY35" fmla="*/ 2414304 h 2752820"/>
                  <a:gd name="connsiteX36" fmla="*/ 542639 w 1206591"/>
                  <a:gd name="connsiteY36" fmla="*/ 2356607 h 2752820"/>
                  <a:gd name="connsiteX37" fmla="*/ 640702 w 1206591"/>
                  <a:gd name="connsiteY37" fmla="*/ 2281579 h 2752820"/>
                  <a:gd name="connsiteX38" fmla="*/ 657156 w 1206591"/>
                  <a:gd name="connsiteY38" fmla="*/ 2261176 h 2752820"/>
                  <a:gd name="connsiteX39" fmla="*/ 659999 w 1206591"/>
                  <a:gd name="connsiteY39" fmla="*/ 2263633 h 2752820"/>
                  <a:gd name="connsiteX40" fmla="*/ 660008 w 1206591"/>
                  <a:gd name="connsiteY40" fmla="*/ 2261397 h 2752820"/>
                  <a:gd name="connsiteX41" fmla="*/ 661105 w 1206591"/>
                  <a:gd name="connsiteY41" fmla="*/ 2256131 h 2752820"/>
                  <a:gd name="connsiteX42" fmla="*/ 679094 w 1206591"/>
                  <a:gd name="connsiteY42" fmla="*/ 2199970 h 2752820"/>
                  <a:gd name="connsiteX43" fmla="*/ 680850 w 1206591"/>
                  <a:gd name="connsiteY43" fmla="*/ 2198873 h 2752820"/>
                  <a:gd name="connsiteX44" fmla="*/ 678655 w 1206591"/>
                  <a:gd name="connsiteY44" fmla="*/ 2173205 h 2752820"/>
                  <a:gd name="connsiteX45" fmla="*/ 663080 w 1206591"/>
                  <a:gd name="connsiteY45" fmla="*/ 2157849 h 2752820"/>
                  <a:gd name="connsiteX46" fmla="*/ 663299 w 1206591"/>
                  <a:gd name="connsiteY46" fmla="*/ 2156313 h 2752820"/>
                  <a:gd name="connsiteX47" fmla="*/ 663807 w 1206591"/>
                  <a:gd name="connsiteY47" fmla="*/ 2151829 h 2752820"/>
                  <a:gd name="connsiteX48" fmla="*/ 661325 w 1206591"/>
                  <a:gd name="connsiteY48" fmla="*/ 2155874 h 2752820"/>
                  <a:gd name="connsiteX49" fmla="*/ 582567 w 1206591"/>
                  <a:gd name="connsiteY49" fmla="*/ 2089402 h 2752820"/>
                  <a:gd name="connsiteX50" fmla="*/ 580320 w 1206591"/>
                  <a:gd name="connsiteY50" fmla="*/ 2084265 h 2752820"/>
                  <a:gd name="connsiteX51" fmla="*/ 577741 w 1206591"/>
                  <a:gd name="connsiteY51" fmla="*/ 2085892 h 2752820"/>
                  <a:gd name="connsiteX52" fmla="*/ 573792 w 1206591"/>
                  <a:gd name="connsiteY52" fmla="*/ 2083259 h 2752820"/>
                  <a:gd name="connsiteX53" fmla="*/ 559971 w 1206591"/>
                  <a:gd name="connsiteY53" fmla="*/ 2070316 h 2752820"/>
                  <a:gd name="connsiteX54" fmla="*/ 575766 w 1206591"/>
                  <a:gd name="connsiteY54" fmla="*/ 2039603 h 2752820"/>
                  <a:gd name="connsiteX55" fmla="*/ 581909 w 1206591"/>
                  <a:gd name="connsiteY55" fmla="*/ 2023588 h 2752820"/>
                  <a:gd name="connsiteX56" fmla="*/ 575985 w 1206591"/>
                  <a:gd name="connsiteY56" fmla="*/ 1975544 h 2752820"/>
                  <a:gd name="connsiteX57" fmla="*/ 527502 w 1206591"/>
                  <a:gd name="connsiteY57" fmla="*/ 1912143 h 2752820"/>
                  <a:gd name="connsiteX58" fmla="*/ 527502 w 1206591"/>
                  <a:gd name="connsiteY58" fmla="*/ 1883623 h 2752820"/>
                  <a:gd name="connsiteX59" fmla="*/ 562164 w 1206591"/>
                  <a:gd name="connsiteY59" fmla="*/ 1814738 h 2752820"/>
                  <a:gd name="connsiteX60" fmla="*/ 543736 w 1206591"/>
                  <a:gd name="connsiteY60" fmla="*/ 1755725 h 2752820"/>
                  <a:gd name="connsiteX61" fmla="*/ 532109 w 1206591"/>
                  <a:gd name="connsiteY61" fmla="*/ 1738613 h 2752820"/>
                  <a:gd name="connsiteX62" fmla="*/ 534084 w 1206591"/>
                  <a:gd name="connsiteY62" fmla="*/ 1736639 h 2752820"/>
                  <a:gd name="connsiteX63" fmla="*/ 534303 w 1206591"/>
                  <a:gd name="connsiteY63" fmla="*/ 1736200 h 2752820"/>
                  <a:gd name="connsiteX64" fmla="*/ 532109 w 1206591"/>
                  <a:gd name="connsiteY64" fmla="*/ 1735103 h 2752820"/>
                  <a:gd name="connsiteX65" fmla="*/ 501616 w 1206591"/>
                  <a:gd name="connsiteY65" fmla="*/ 1709874 h 2752820"/>
                  <a:gd name="connsiteX66" fmla="*/ 497008 w 1206591"/>
                  <a:gd name="connsiteY66" fmla="*/ 1687937 h 2752820"/>
                  <a:gd name="connsiteX67" fmla="*/ 531808 w 1206591"/>
                  <a:gd name="connsiteY67" fmla="*/ 1626564 h 2752820"/>
                  <a:gd name="connsiteX68" fmla="*/ 531822 w 1206591"/>
                  <a:gd name="connsiteY68" fmla="*/ 1627420 h 2752820"/>
                  <a:gd name="connsiteX69" fmla="*/ 532461 w 1206591"/>
                  <a:gd name="connsiteY69" fmla="*/ 1563126 h 2752820"/>
                  <a:gd name="connsiteX70" fmla="*/ 473315 w 1206591"/>
                  <a:gd name="connsiteY70" fmla="*/ 1495321 h 2752820"/>
                  <a:gd name="connsiteX71" fmla="*/ 471341 w 1206591"/>
                  <a:gd name="connsiteY71" fmla="*/ 1476454 h 2752820"/>
                  <a:gd name="connsiteX72" fmla="*/ 495253 w 1206591"/>
                  <a:gd name="connsiteY72" fmla="*/ 1441134 h 2752820"/>
                  <a:gd name="connsiteX73" fmla="*/ 463662 w 1206591"/>
                  <a:gd name="connsiteY73" fmla="*/ 1350750 h 2752820"/>
                  <a:gd name="connsiteX74" fmla="*/ 449841 w 1206591"/>
                  <a:gd name="connsiteY74" fmla="*/ 1348117 h 2752820"/>
                  <a:gd name="connsiteX75" fmla="*/ 437556 w 1206591"/>
                  <a:gd name="connsiteY75" fmla="*/ 1335173 h 2752820"/>
                  <a:gd name="connsiteX76" fmla="*/ 438214 w 1206591"/>
                  <a:gd name="connsiteY76" fmla="*/ 1311042 h 2752820"/>
                  <a:gd name="connsiteX77" fmla="*/ 422638 w 1206591"/>
                  <a:gd name="connsiteY77" fmla="*/ 1304021 h 2752820"/>
                  <a:gd name="connsiteX78" fmla="*/ 406404 w 1206591"/>
                  <a:gd name="connsiteY78" fmla="*/ 1304021 h 2752820"/>
                  <a:gd name="connsiteX79" fmla="*/ 348049 w 1206591"/>
                  <a:gd name="connsiteY79" fmla="*/ 1311041 h 2752820"/>
                  <a:gd name="connsiteX80" fmla="*/ 334447 w 1206591"/>
                  <a:gd name="connsiteY80" fmla="*/ 1296343 h 2752820"/>
                  <a:gd name="connsiteX81" fmla="*/ 338177 w 1206591"/>
                  <a:gd name="connsiteY81" fmla="*/ 1192356 h 2752820"/>
                  <a:gd name="connsiteX82" fmla="*/ 339472 w 1206591"/>
                  <a:gd name="connsiteY82" fmla="*/ 1143444 h 2752820"/>
                  <a:gd name="connsiteX83" fmla="*/ 265987 w 1206591"/>
                  <a:gd name="connsiteY83" fmla="*/ 1103558 h 2752820"/>
                  <a:gd name="connsiteX84" fmla="*/ 0 w 1206591"/>
                  <a:gd name="connsiteY84" fmla="*/ 603296 h 2752820"/>
                  <a:gd name="connsiteX85" fmla="*/ 47410 w 1206591"/>
                  <a:gd name="connsiteY85" fmla="*/ 368466 h 2752820"/>
                  <a:gd name="connsiteX0" fmla="*/ 47410 w 1206591"/>
                  <a:gd name="connsiteY0" fmla="*/ 368466 h 2752820"/>
                  <a:gd name="connsiteX1" fmla="*/ 603296 w 1206591"/>
                  <a:gd name="connsiteY1" fmla="*/ 0 h 2752820"/>
                  <a:gd name="connsiteX2" fmla="*/ 838125 w 1206591"/>
                  <a:gd name="connsiteY2" fmla="*/ 47410 h 2752820"/>
                  <a:gd name="connsiteX3" fmla="*/ 877680 w 1206591"/>
                  <a:gd name="connsiteY3" fmla="*/ 72242 h 2752820"/>
                  <a:gd name="connsiteX4" fmla="*/ 665356 w 1206591"/>
                  <a:gd name="connsiteY4" fmla="*/ 176012 h 2752820"/>
                  <a:gd name="connsiteX5" fmla="*/ 603296 w 1206591"/>
                  <a:gd name="connsiteY5" fmla="*/ 163483 h 2752820"/>
                  <a:gd name="connsiteX6" fmla="*/ 443859 w 1206591"/>
                  <a:gd name="connsiteY6" fmla="*/ 322919 h 2752820"/>
                  <a:gd name="connsiteX7" fmla="*/ 603296 w 1206591"/>
                  <a:gd name="connsiteY7" fmla="*/ 482356 h 2752820"/>
                  <a:gd name="connsiteX8" fmla="*/ 762733 w 1206591"/>
                  <a:gd name="connsiteY8" fmla="*/ 322919 h 2752820"/>
                  <a:gd name="connsiteX9" fmla="*/ 753492 w 1206591"/>
                  <a:gd name="connsiteY9" fmla="*/ 277148 h 2752820"/>
                  <a:gd name="connsiteX10" fmla="*/ 785562 w 1206591"/>
                  <a:gd name="connsiteY10" fmla="*/ 266006 h 2752820"/>
                  <a:gd name="connsiteX11" fmla="*/ 963332 w 1206591"/>
                  <a:gd name="connsiteY11" fmla="*/ 139490 h 2752820"/>
                  <a:gd name="connsiteX12" fmla="*/ 972122 w 1206591"/>
                  <a:gd name="connsiteY12" fmla="*/ 129039 h 2752820"/>
                  <a:gd name="connsiteX13" fmla="*/ 1029890 w 1206591"/>
                  <a:gd name="connsiteY13" fmla="*/ 176701 h 2752820"/>
                  <a:gd name="connsiteX14" fmla="*/ 1206591 w 1206591"/>
                  <a:gd name="connsiteY14" fmla="*/ 603295 h 2752820"/>
                  <a:gd name="connsiteX15" fmla="*/ 940604 w 1206591"/>
                  <a:gd name="connsiteY15" fmla="*/ 1103558 h 2752820"/>
                  <a:gd name="connsiteX16" fmla="*/ 857670 w 1206591"/>
                  <a:gd name="connsiteY16" fmla="*/ 1148573 h 2752820"/>
                  <a:gd name="connsiteX17" fmla="*/ 857670 w 1206591"/>
                  <a:gd name="connsiteY17" fmla="*/ 2588272 h 2752820"/>
                  <a:gd name="connsiteX18" fmla="*/ 858547 w 1206591"/>
                  <a:gd name="connsiteY18" fmla="*/ 2599022 h 2752820"/>
                  <a:gd name="connsiteX19" fmla="*/ 853940 w 1206591"/>
                  <a:gd name="connsiteY19" fmla="*/ 2605603 h 2752820"/>
                  <a:gd name="connsiteX20" fmla="*/ 792294 w 1206591"/>
                  <a:gd name="connsiteY20" fmla="*/ 2666372 h 2752820"/>
                  <a:gd name="connsiteX21" fmla="*/ 755438 w 1206591"/>
                  <a:gd name="connsiteY21" fmla="*/ 2700595 h 2752820"/>
                  <a:gd name="connsiteX22" fmla="*/ 754564 w 1206591"/>
                  <a:gd name="connsiteY22" fmla="*/ 2698017 h 2752820"/>
                  <a:gd name="connsiteX23" fmla="*/ 754561 w 1206591"/>
                  <a:gd name="connsiteY23" fmla="*/ 2698182 h 2752820"/>
                  <a:gd name="connsiteX24" fmla="*/ 753684 w 1206591"/>
                  <a:gd name="connsiteY24" fmla="*/ 2702350 h 2752820"/>
                  <a:gd name="connsiteX25" fmla="*/ 710465 w 1206591"/>
                  <a:gd name="connsiteY25" fmla="*/ 2745349 h 2752820"/>
                  <a:gd name="connsiteX26" fmla="*/ 691819 w 1206591"/>
                  <a:gd name="connsiteY26" fmla="*/ 2752808 h 2752820"/>
                  <a:gd name="connsiteX27" fmla="*/ 657156 w 1206591"/>
                  <a:gd name="connsiteY27" fmla="*/ 2751930 h 2752820"/>
                  <a:gd name="connsiteX28" fmla="*/ 657149 w 1206591"/>
                  <a:gd name="connsiteY28" fmla="*/ 2747739 h 2752820"/>
                  <a:gd name="connsiteX29" fmla="*/ 655130 w 1206591"/>
                  <a:gd name="connsiteY29" fmla="*/ 2750014 h 2752820"/>
                  <a:gd name="connsiteX30" fmla="*/ 650136 w 1206591"/>
                  <a:gd name="connsiteY30" fmla="*/ 2750394 h 2752820"/>
                  <a:gd name="connsiteX31" fmla="*/ 636754 w 1206591"/>
                  <a:gd name="connsiteY31" fmla="*/ 2739645 h 2752820"/>
                  <a:gd name="connsiteX32" fmla="*/ 464979 w 1206591"/>
                  <a:gd name="connsiteY32" fmla="*/ 2536499 h 2752820"/>
                  <a:gd name="connsiteX33" fmla="*/ 466076 w 1206591"/>
                  <a:gd name="connsiteY33" fmla="*/ 2504909 h 2752820"/>
                  <a:gd name="connsiteX34" fmla="*/ 512365 w 1206591"/>
                  <a:gd name="connsiteY34" fmla="*/ 2450064 h 2752820"/>
                  <a:gd name="connsiteX35" fmla="*/ 513461 w 1206591"/>
                  <a:gd name="connsiteY35" fmla="*/ 2414304 h 2752820"/>
                  <a:gd name="connsiteX36" fmla="*/ 542639 w 1206591"/>
                  <a:gd name="connsiteY36" fmla="*/ 2356607 h 2752820"/>
                  <a:gd name="connsiteX37" fmla="*/ 640702 w 1206591"/>
                  <a:gd name="connsiteY37" fmla="*/ 2281579 h 2752820"/>
                  <a:gd name="connsiteX38" fmla="*/ 657156 w 1206591"/>
                  <a:gd name="connsiteY38" fmla="*/ 2261176 h 2752820"/>
                  <a:gd name="connsiteX39" fmla="*/ 659999 w 1206591"/>
                  <a:gd name="connsiteY39" fmla="*/ 2263633 h 2752820"/>
                  <a:gd name="connsiteX40" fmla="*/ 660008 w 1206591"/>
                  <a:gd name="connsiteY40" fmla="*/ 2261397 h 2752820"/>
                  <a:gd name="connsiteX41" fmla="*/ 661105 w 1206591"/>
                  <a:gd name="connsiteY41" fmla="*/ 2256131 h 2752820"/>
                  <a:gd name="connsiteX42" fmla="*/ 679094 w 1206591"/>
                  <a:gd name="connsiteY42" fmla="*/ 2199970 h 2752820"/>
                  <a:gd name="connsiteX43" fmla="*/ 680850 w 1206591"/>
                  <a:gd name="connsiteY43" fmla="*/ 2198873 h 2752820"/>
                  <a:gd name="connsiteX44" fmla="*/ 678655 w 1206591"/>
                  <a:gd name="connsiteY44" fmla="*/ 2173205 h 2752820"/>
                  <a:gd name="connsiteX45" fmla="*/ 663080 w 1206591"/>
                  <a:gd name="connsiteY45" fmla="*/ 2157849 h 2752820"/>
                  <a:gd name="connsiteX46" fmla="*/ 663299 w 1206591"/>
                  <a:gd name="connsiteY46" fmla="*/ 2156313 h 2752820"/>
                  <a:gd name="connsiteX47" fmla="*/ 663807 w 1206591"/>
                  <a:gd name="connsiteY47" fmla="*/ 2151829 h 2752820"/>
                  <a:gd name="connsiteX48" fmla="*/ 661325 w 1206591"/>
                  <a:gd name="connsiteY48" fmla="*/ 2155874 h 2752820"/>
                  <a:gd name="connsiteX49" fmla="*/ 582567 w 1206591"/>
                  <a:gd name="connsiteY49" fmla="*/ 2089402 h 2752820"/>
                  <a:gd name="connsiteX50" fmla="*/ 580320 w 1206591"/>
                  <a:gd name="connsiteY50" fmla="*/ 2084265 h 2752820"/>
                  <a:gd name="connsiteX51" fmla="*/ 577741 w 1206591"/>
                  <a:gd name="connsiteY51" fmla="*/ 2085892 h 2752820"/>
                  <a:gd name="connsiteX52" fmla="*/ 573792 w 1206591"/>
                  <a:gd name="connsiteY52" fmla="*/ 2083259 h 2752820"/>
                  <a:gd name="connsiteX53" fmla="*/ 559971 w 1206591"/>
                  <a:gd name="connsiteY53" fmla="*/ 2070316 h 2752820"/>
                  <a:gd name="connsiteX54" fmla="*/ 575766 w 1206591"/>
                  <a:gd name="connsiteY54" fmla="*/ 2039603 h 2752820"/>
                  <a:gd name="connsiteX55" fmla="*/ 581909 w 1206591"/>
                  <a:gd name="connsiteY55" fmla="*/ 2023588 h 2752820"/>
                  <a:gd name="connsiteX56" fmla="*/ 575985 w 1206591"/>
                  <a:gd name="connsiteY56" fmla="*/ 1975544 h 2752820"/>
                  <a:gd name="connsiteX57" fmla="*/ 527502 w 1206591"/>
                  <a:gd name="connsiteY57" fmla="*/ 1912143 h 2752820"/>
                  <a:gd name="connsiteX58" fmla="*/ 527502 w 1206591"/>
                  <a:gd name="connsiteY58" fmla="*/ 1883623 h 2752820"/>
                  <a:gd name="connsiteX59" fmla="*/ 562164 w 1206591"/>
                  <a:gd name="connsiteY59" fmla="*/ 1814738 h 2752820"/>
                  <a:gd name="connsiteX60" fmla="*/ 543736 w 1206591"/>
                  <a:gd name="connsiteY60" fmla="*/ 1755725 h 2752820"/>
                  <a:gd name="connsiteX61" fmla="*/ 532109 w 1206591"/>
                  <a:gd name="connsiteY61" fmla="*/ 1738613 h 2752820"/>
                  <a:gd name="connsiteX62" fmla="*/ 534084 w 1206591"/>
                  <a:gd name="connsiteY62" fmla="*/ 1736639 h 2752820"/>
                  <a:gd name="connsiteX63" fmla="*/ 534303 w 1206591"/>
                  <a:gd name="connsiteY63" fmla="*/ 1736200 h 2752820"/>
                  <a:gd name="connsiteX64" fmla="*/ 532109 w 1206591"/>
                  <a:gd name="connsiteY64" fmla="*/ 1735103 h 2752820"/>
                  <a:gd name="connsiteX65" fmla="*/ 501616 w 1206591"/>
                  <a:gd name="connsiteY65" fmla="*/ 1709874 h 2752820"/>
                  <a:gd name="connsiteX66" fmla="*/ 497008 w 1206591"/>
                  <a:gd name="connsiteY66" fmla="*/ 1687937 h 2752820"/>
                  <a:gd name="connsiteX67" fmla="*/ 531808 w 1206591"/>
                  <a:gd name="connsiteY67" fmla="*/ 1626564 h 2752820"/>
                  <a:gd name="connsiteX68" fmla="*/ 531822 w 1206591"/>
                  <a:gd name="connsiteY68" fmla="*/ 1627420 h 2752820"/>
                  <a:gd name="connsiteX69" fmla="*/ 532461 w 1206591"/>
                  <a:gd name="connsiteY69" fmla="*/ 1563126 h 2752820"/>
                  <a:gd name="connsiteX70" fmla="*/ 473315 w 1206591"/>
                  <a:gd name="connsiteY70" fmla="*/ 1495321 h 2752820"/>
                  <a:gd name="connsiteX71" fmla="*/ 471341 w 1206591"/>
                  <a:gd name="connsiteY71" fmla="*/ 1476454 h 2752820"/>
                  <a:gd name="connsiteX72" fmla="*/ 495253 w 1206591"/>
                  <a:gd name="connsiteY72" fmla="*/ 1441134 h 2752820"/>
                  <a:gd name="connsiteX73" fmla="*/ 463662 w 1206591"/>
                  <a:gd name="connsiteY73" fmla="*/ 1350750 h 2752820"/>
                  <a:gd name="connsiteX74" fmla="*/ 449841 w 1206591"/>
                  <a:gd name="connsiteY74" fmla="*/ 1348117 h 2752820"/>
                  <a:gd name="connsiteX75" fmla="*/ 437556 w 1206591"/>
                  <a:gd name="connsiteY75" fmla="*/ 1335173 h 2752820"/>
                  <a:gd name="connsiteX76" fmla="*/ 438214 w 1206591"/>
                  <a:gd name="connsiteY76" fmla="*/ 1311042 h 2752820"/>
                  <a:gd name="connsiteX77" fmla="*/ 422638 w 1206591"/>
                  <a:gd name="connsiteY77" fmla="*/ 1304021 h 2752820"/>
                  <a:gd name="connsiteX78" fmla="*/ 406404 w 1206591"/>
                  <a:gd name="connsiteY78" fmla="*/ 1304021 h 2752820"/>
                  <a:gd name="connsiteX79" fmla="*/ 348049 w 1206591"/>
                  <a:gd name="connsiteY79" fmla="*/ 1311041 h 2752820"/>
                  <a:gd name="connsiteX80" fmla="*/ 334447 w 1206591"/>
                  <a:gd name="connsiteY80" fmla="*/ 1296343 h 2752820"/>
                  <a:gd name="connsiteX81" fmla="*/ 338177 w 1206591"/>
                  <a:gd name="connsiteY81" fmla="*/ 1192356 h 2752820"/>
                  <a:gd name="connsiteX82" fmla="*/ 339472 w 1206591"/>
                  <a:gd name="connsiteY82" fmla="*/ 1143444 h 2752820"/>
                  <a:gd name="connsiteX83" fmla="*/ 265987 w 1206591"/>
                  <a:gd name="connsiteY83" fmla="*/ 1103558 h 2752820"/>
                  <a:gd name="connsiteX84" fmla="*/ 0 w 1206591"/>
                  <a:gd name="connsiteY84" fmla="*/ 603296 h 2752820"/>
                  <a:gd name="connsiteX85" fmla="*/ 47410 w 1206591"/>
                  <a:gd name="connsiteY85" fmla="*/ 368466 h 2752820"/>
                  <a:gd name="connsiteX0" fmla="*/ 47410 w 1206591"/>
                  <a:gd name="connsiteY0" fmla="*/ 368466 h 2752820"/>
                  <a:gd name="connsiteX1" fmla="*/ 603296 w 1206591"/>
                  <a:gd name="connsiteY1" fmla="*/ 0 h 2752820"/>
                  <a:gd name="connsiteX2" fmla="*/ 838125 w 1206591"/>
                  <a:gd name="connsiteY2" fmla="*/ 47410 h 2752820"/>
                  <a:gd name="connsiteX3" fmla="*/ 877680 w 1206591"/>
                  <a:gd name="connsiteY3" fmla="*/ 72242 h 2752820"/>
                  <a:gd name="connsiteX4" fmla="*/ 665356 w 1206591"/>
                  <a:gd name="connsiteY4" fmla="*/ 176012 h 2752820"/>
                  <a:gd name="connsiteX5" fmla="*/ 603296 w 1206591"/>
                  <a:gd name="connsiteY5" fmla="*/ 163483 h 2752820"/>
                  <a:gd name="connsiteX6" fmla="*/ 443859 w 1206591"/>
                  <a:gd name="connsiteY6" fmla="*/ 322919 h 2752820"/>
                  <a:gd name="connsiteX7" fmla="*/ 603296 w 1206591"/>
                  <a:gd name="connsiteY7" fmla="*/ 482356 h 2752820"/>
                  <a:gd name="connsiteX8" fmla="*/ 762733 w 1206591"/>
                  <a:gd name="connsiteY8" fmla="*/ 322919 h 2752820"/>
                  <a:gd name="connsiteX9" fmla="*/ 753492 w 1206591"/>
                  <a:gd name="connsiteY9" fmla="*/ 277148 h 2752820"/>
                  <a:gd name="connsiteX10" fmla="*/ 785562 w 1206591"/>
                  <a:gd name="connsiteY10" fmla="*/ 266006 h 2752820"/>
                  <a:gd name="connsiteX11" fmla="*/ 941063 w 1206591"/>
                  <a:gd name="connsiteY11" fmla="*/ 125493 h 2752820"/>
                  <a:gd name="connsiteX12" fmla="*/ 972122 w 1206591"/>
                  <a:gd name="connsiteY12" fmla="*/ 129039 h 2752820"/>
                  <a:gd name="connsiteX13" fmla="*/ 1029890 w 1206591"/>
                  <a:gd name="connsiteY13" fmla="*/ 176701 h 2752820"/>
                  <a:gd name="connsiteX14" fmla="*/ 1206591 w 1206591"/>
                  <a:gd name="connsiteY14" fmla="*/ 603295 h 2752820"/>
                  <a:gd name="connsiteX15" fmla="*/ 940604 w 1206591"/>
                  <a:gd name="connsiteY15" fmla="*/ 1103558 h 2752820"/>
                  <a:gd name="connsiteX16" fmla="*/ 857670 w 1206591"/>
                  <a:gd name="connsiteY16" fmla="*/ 1148573 h 2752820"/>
                  <a:gd name="connsiteX17" fmla="*/ 857670 w 1206591"/>
                  <a:gd name="connsiteY17" fmla="*/ 2588272 h 2752820"/>
                  <a:gd name="connsiteX18" fmla="*/ 858547 w 1206591"/>
                  <a:gd name="connsiteY18" fmla="*/ 2599022 h 2752820"/>
                  <a:gd name="connsiteX19" fmla="*/ 853940 w 1206591"/>
                  <a:gd name="connsiteY19" fmla="*/ 2605603 h 2752820"/>
                  <a:gd name="connsiteX20" fmla="*/ 792294 w 1206591"/>
                  <a:gd name="connsiteY20" fmla="*/ 2666372 h 2752820"/>
                  <a:gd name="connsiteX21" fmla="*/ 755438 w 1206591"/>
                  <a:gd name="connsiteY21" fmla="*/ 2700595 h 2752820"/>
                  <a:gd name="connsiteX22" fmla="*/ 754564 w 1206591"/>
                  <a:gd name="connsiteY22" fmla="*/ 2698017 h 2752820"/>
                  <a:gd name="connsiteX23" fmla="*/ 754561 w 1206591"/>
                  <a:gd name="connsiteY23" fmla="*/ 2698182 h 2752820"/>
                  <a:gd name="connsiteX24" fmla="*/ 753684 w 1206591"/>
                  <a:gd name="connsiteY24" fmla="*/ 2702350 h 2752820"/>
                  <a:gd name="connsiteX25" fmla="*/ 710465 w 1206591"/>
                  <a:gd name="connsiteY25" fmla="*/ 2745349 h 2752820"/>
                  <a:gd name="connsiteX26" fmla="*/ 691819 w 1206591"/>
                  <a:gd name="connsiteY26" fmla="*/ 2752808 h 2752820"/>
                  <a:gd name="connsiteX27" fmla="*/ 657156 w 1206591"/>
                  <a:gd name="connsiteY27" fmla="*/ 2751930 h 2752820"/>
                  <a:gd name="connsiteX28" fmla="*/ 657149 w 1206591"/>
                  <a:gd name="connsiteY28" fmla="*/ 2747739 h 2752820"/>
                  <a:gd name="connsiteX29" fmla="*/ 655130 w 1206591"/>
                  <a:gd name="connsiteY29" fmla="*/ 2750014 h 2752820"/>
                  <a:gd name="connsiteX30" fmla="*/ 650136 w 1206591"/>
                  <a:gd name="connsiteY30" fmla="*/ 2750394 h 2752820"/>
                  <a:gd name="connsiteX31" fmla="*/ 636754 w 1206591"/>
                  <a:gd name="connsiteY31" fmla="*/ 2739645 h 2752820"/>
                  <a:gd name="connsiteX32" fmla="*/ 464979 w 1206591"/>
                  <a:gd name="connsiteY32" fmla="*/ 2536499 h 2752820"/>
                  <a:gd name="connsiteX33" fmla="*/ 466076 w 1206591"/>
                  <a:gd name="connsiteY33" fmla="*/ 2504909 h 2752820"/>
                  <a:gd name="connsiteX34" fmla="*/ 512365 w 1206591"/>
                  <a:gd name="connsiteY34" fmla="*/ 2450064 h 2752820"/>
                  <a:gd name="connsiteX35" fmla="*/ 513461 w 1206591"/>
                  <a:gd name="connsiteY35" fmla="*/ 2414304 h 2752820"/>
                  <a:gd name="connsiteX36" fmla="*/ 542639 w 1206591"/>
                  <a:gd name="connsiteY36" fmla="*/ 2356607 h 2752820"/>
                  <a:gd name="connsiteX37" fmla="*/ 640702 w 1206591"/>
                  <a:gd name="connsiteY37" fmla="*/ 2281579 h 2752820"/>
                  <a:gd name="connsiteX38" fmla="*/ 657156 w 1206591"/>
                  <a:gd name="connsiteY38" fmla="*/ 2261176 h 2752820"/>
                  <a:gd name="connsiteX39" fmla="*/ 659999 w 1206591"/>
                  <a:gd name="connsiteY39" fmla="*/ 2263633 h 2752820"/>
                  <a:gd name="connsiteX40" fmla="*/ 660008 w 1206591"/>
                  <a:gd name="connsiteY40" fmla="*/ 2261397 h 2752820"/>
                  <a:gd name="connsiteX41" fmla="*/ 661105 w 1206591"/>
                  <a:gd name="connsiteY41" fmla="*/ 2256131 h 2752820"/>
                  <a:gd name="connsiteX42" fmla="*/ 679094 w 1206591"/>
                  <a:gd name="connsiteY42" fmla="*/ 2199970 h 2752820"/>
                  <a:gd name="connsiteX43" fmla="*/ 680850 w 1206591"/>
                  <a:gd name="connsiteY43" fmla="*/ 2198873 h 2752820"/>
                  <a:gd name="connsiteX44" fmla="*/ 678655 w 1206591"/>
                  <a:gd name="connsiteY44" fmla="*/ 2173205 h 2752820"/>
                  <a:gd name="connsiteX45" fmla="*/ 663080 w 1206591"/>
                  <a:gd name="connsiteY45" fmla="*/ 2157849 h 2752820"/>
                  <a:gd name="connsiteX46" fmla="*/ 663299 w 1206591"/>
                  <a:gd name="connsiteY46" fmla="*/ 2156313 h 2752820"/>
                  <a:gd name="connsiteX47" fmla="*/ 663807 w 1206591"/>
                  <a:gd name="connsiteY47" fmla="*/ 2151829 h 2752820"/>
                  <a:gd name="connsiteX48" fmla="*/ 661325 w 1206591"/>
                  <a:gd name="connsiteY48" fmla="*/ 2155874 h 2752820"/>
                  <a:gd name="connsiteX49" fmla="*/ 582567 w 1206591"/>
                  <a:gd name="connsiteY49" fmla="*/ 2089402 h 2752820"/>
                  <a:gd name="connsiteX50" fmla="*/ 580320 w 1206591"/>
                  <a:gd name="connsiteY50" fmla="*/ 2084265 h 2752820"/>
                  <a:gd name="connsiteX51" fmla="*/ 577741 w 1206591"/>
                  <a:gd name="connsiteY51" fmla="*/ 2085892 h 2752820"/>
                  <a:gd name="connsiteX52" fmla="*/ 573792 w 1206591"/>
                  <a:gd name="connsiteY52" fmla="*/ 2083259 h 2752820"/>
                  <a:gd name="connsiteX53" fmla="*/ 559971 w 1206591"/>
                  <a:gd name="connsiteY53" fmla="*/ 2070316 h 2752820"/>
                  <a:gd name="connsiteX54" fmla="*/ 575766 w 1206591"/>
                  <a:gd name="connsiteY54" fmla="*/ 2039603 h 2752820"/>
                  <a:gd name="connsiteX55" fmla="*/ 581909 w 1206591"/>
                  <a:gd name="connsiteY55" fmla="*/ 2023588 h 2752820"/>
                  <a:gd name="connsiteX56" fmla="*/ 575985 w 1206591"/>
                  <a:gd name="connsiteY56" fmla="*/ 1975544 h 2752820"/>
                  <a:gd name="connsiteX57" fmla="*/ 527502 w 1206591"/>
                  <a:gd name="connsiteY57" fmla="*/ 1912143 h 2752820"/>
                  <a:gd name="connsiteX58" fmla="*/ 527502 w 1206591"/>
                  <a:gd name="connsiteY58" fmla="*/ 1883623 h 2752820"/>
                  <a:gd name="connsiteX59" fmla="*/ 562164 w 1206591"/>
                  <a:gd name="connsiteY59" fmla="*/ 1814738 h 2752820"/>
                  <a:gd name="connsiteX60" fmla="*/ 543736 w 1206591"/>
                  <a:gd name="connsiteY60" fmla="*/ 1755725 h 2752820"/>
                  <a:gd name="connsiteX61" fmla="*/ 532109 w 1206591"/>
                  <a:gd name="connsiteY61" fmla="*/ 1738613 h 2752820"/>
                  <a:gd name="connsiteX62" fmla="*/ 534084 w 1206591"/>
                  <a:gd name="connsiteY62" fmla="*/ 1736639 h 2752820"/>
                  <a:gd name="connsiteX63" fmla="*/ 534303 w 1206591"/>
                  <a:gd name="connsiteY63" fmla="*/ 1736200 h 2752820"/>
                  <a:gd name="connsiteX64" fmla="*/ 532109 w 1206591"/>
                  <a:gd name="connsiteY64" fmla="*/ 1735103 h 2752820"/>
                  <a:gd name="connsiteX65" fmla="*/ 501616 w 1206591"/>
                  <a:gd name="connsiteY65" fmla="*/ 1709874 h 2752820"/>
                  <a:gd name="connsiteX66" fmla="*/ 497008 w 1206591"/>
                  <a:gd name="connsiteY66" fmla="*/ 1687937 h 2752820"/>
                  <a:gd name="connsiteX67" fmla="*/ 531808 w 1206591"/>
                  <a:gd name="connsiteY67" fmla="*/ 1626564 h 2752820"/>
                  <a:gd name="connsiteX68" fmla="*/ 531822 w 1206591"/>
                  <a:gd name="connsiteY68" fmla="*/ 1627420 h 2752820"/>
                  <a:gd name="connsiteX69" fmla="*/ 532461 w 1206591"/>
                  <a:gd name="connsiteY69" fmla="*/ 1563126 h 2752820"/>
                  <a:gd name="connsiteX70" fmla="*/ 473315 w 1206591"/>
                  <a:gd name="connsiteY70" fmla="*/ 1495321 h 2752820"/>
                  <a:gd name="connsiteX71" fmla="*/ 471341 w 1206591"/>
                  <a:gd name="connsiteY71" fmla="*/ 1476454 h 2752820"/>
                  <a:gd name="connsiteX72" fmla="*/ 495253 w 1206591"/>
                  <a:gd name="connsiteY72" fmla="*/ 1441134 h 2752820"/>
                  <a:gd name="connsiteX73" fmla="*/ 463662 w 1206591"/>
                  <a:gd name="connsiteY73" fmla="*/ 1350750 h 2752820"/>
                  <a:gd name="connsiteX74" fmla="*/ 449841 w 1206591"/>
                  <a:gd name="connsiteY74" fmla="*/ 1348117 h 2752820"/>
                  <a:gd name="connsiteX75" fmla="*/ 437556 w 1206591"/>
                  <a:gd name="connsiteY75" fmla="*/ 1335173 h 2752820"/>
                  <a:gd name="connsiteX76" fmla="*/ 438214 w 1206591"/>
                  <a:gd name="connsiteY76" fmla="*/ 1311042 h 2752820"/>
                  <a:gd name="connsiteX77" fmla="*/ 422638 w 1206591"/>
                  <a:gd name="connsiteY77" fmla="*/ 1304021 h 2752820"/>
                  <a:gd name="connsiteX78" fmla="*/ 406404 w 1206591"/>
                  <a:gd name="connsiteY78" fmla="*/ 1304021 h 2752820"/>
                  <a:gd name="connsiteX79" fmla="*/ 348049 w 1206591"/>
                  <a:gd name="connsiteY79" fmla="*/ 1311041 h 2752820"/>
                  <a:gd name="connsiteX80" fmla="*/ 334447 w 1206591"/>
                  <a:gd name="connsiteY80" fmla="*/ 1296343 h 2752820"/>
                  <a:gd name="connsiteX81" fmla="*/ 338177 w 1206591"/>
                  <a:gd name="connsiteY81" fmla="*/ 1192356 h 2752820"/>
                  <a:gd name="connsiteX82" fmla="*/ 339472 w 1206591"/>
                  <a:gd name="connsiteY82" fmla="*/ 1143444 h 2752820"/>
                  <a:gd name="connsiteX83" fmla="*/ 265987 w 1206591"/>
                  <a:gd name="connsiteY83" fmla="*/ 1103558 h 2752820"/>
                  <a:gd name="connsiteX84" fmla="*/ 0 w 1206591"/>
                  <a:gd name="connsiteY84" fmla="*/ 603296 h 2752820"/>
                  <a:gd name="connsiteX85" fmla="*/ 47410 w 1206591"/>
                  <a:gd name="connsiteY85" fmla="*/ 368466 h 2752820"/>
                  <a:gd name="connsiteX0" fmla="*/ 47410 w 1206591"/>
                  <a:gd name="connsiteY0" fmla="*/ 368466 h 2752820"/>
                  <a:gd name="connsiteX1" fmla="*/ 603296 w 1206591"/>
                  <a:gd name="connsiteY1" fmla="*/ 0 h 2752820"/>
                  <a:gd name="connsiteX2" fmla="*/ 838125 w 1206591"/>
                  <a:gd name="connsiteY2" fmla="*/ 47410 h 2752820"/>
                  <a:gd name="connsiteX3" fmla="*/ 877680 w 1206591"/>
                  <a:gd name="connsiteY3" fmla="*/ 72242 h 2752820"/>
                  <a:gd name="connsiteX4" fmla="*/ 665356 w 1206591"/>
                  <a:gd name="connsiteY4" fmla="*/ 176012 h 2752820"/>
                  <a:gd name="connsiteX5" fmla="*/ 603296 w 1206591"/>
                  <a:gd name="connsiteY5" fmla="*/ 163483 h 2752820"/>
                  <a:gd name="connsiteX6" fmla="*/ 443859 w 1206591"/>
                  <a:gd name="connsiteY6" fmla="*/ 322919 h 2752820"/>
                  <a:gd name="connsiteX7" fmla="*/ 603296 w 1206591"/>
                  <a:gd name="connsiteY7" fmla="*/ 482356 h 2752820"/>
                  <a:gd name="connsiteX8" fmla="*/ 762733 w 1206591"/>
                  <a:gd name="connsiteY8" fmla="*/ 322919 h 2752820"/>
                  <a:gd name="connsiteX9" fmla="*/ 753492 w 1206591"/>
                  <a:gd name="connsiteY9" fmla="*/ 277148 h 2752820"/>
                  <a:gd name="connsiteX10" fmla="*/ 785562 w 1206591"/>
                  <a:gd name="connsiteY10" fmla="*/ 266006 h 2752820"/>
                  <a:gd name="connsiteX11" fmla="*/ 938904 w 1206591"/>
                  <a:gd name="connsiteY11" fmla="*/ 129739 h 2752820"/>
                  <a:gd name="connsiteX12" fmla="*/ 972122 w 1206591"/>
                  <a:gd name="connsiteY12" fmla="*/ 129039 h 2752820"/>
                  <a:gd name="connsiteX13" fmla="*/ 1029890 w 1206591"/>
                  <a:gd name="connsiteY13" fmla="*/ 176701 h 2752820"/>
                  <a:gd name="connsiteX14" fmla="*/ 1206591 w 1206591"/>
                  <a:gd name="connsiteY14" fmla="*/ 603295 h 2752820"/>
                  <a:gd name="connsiteX15" fmla="*/ 940604 w 1206591"/>
                  <a:gd name="connsiteY15" fmla="*/ 1103558 h 2752820"/>
                  <a:gd name="connsiteX16" fmla="*/ 857670 w 1206591"/>
                  <a:gd name="connsiteY16" fmla="*/ 1148573 h 2752820"/>
                  <a:gd name="connsiteX17" fmla="*/ 857670 w 1206591"/>
                  <a:gd name="connsiteY17" fmla="*/ 2588272 h 2752820"/>
                  <a:gd name="connsiteX18" fmla="*/ 858547 w 1206591"/>
                  <a:gd name="connsiteY18" fmla="*/ 2599022 h 2752820"/>
                  <a:gd name="connsiteX19" fmla="*/ 853940 w 1206591"/>
                  <a:gd name="connsiteY19" fmla="*/ 2605603 h 2752820"/>
                  <a:gd name="connsiteX20" fmla="*/ 792294 w 1206591"/>
                  <a:gd name="connsiteY20" fmla="*/ 2666372 h 2752820"/>
                  <a:gd name="connsiteX21" fmla="*/ 755438 w 1206591"/>
                  <a:gd name="connsiteY21" fmla="*/ 2700595 h 2752820"/>
                  <a:gd name="connsiteX22" fmla="*/ 754564 w 1206591"/>
                  <a:gd name="connsiteY22" fmla="*/ 2698017 h 2752820"/>
                  <a:gd name="connsiteX23" fmla="*/ 754561 w 1206591"/>
                  <a:gd name="connsiteY23" fmla="*/ 2698182 h 2752820"/>
                  <a:gd name="connsiteX24" fmla="*/ 753684 w 1206591"/>
                  <a:gd name="connsiteY24" fmla="*/ 2702350 h 2752820"/>
                  <a:gd name="connsiteX25" fmla="*/ 710465 w 1206591"/>
                  <a:gd name="connsiteY25" fmla="*/ 2745349 h 2752820"/>
                  <a:gd name="connsiteX26" fmla="*/ 691819 w 1206591"/>
                  <a:gd name="connsiteY26" fmla="*/ 2752808 h 2752820"/>
                  <a:gd name="connsiteX27" fmla="*/ 657156 w 1206591"/>
                  <a:gd name="connsiteY27" fmla="*/ 2751930 h 2752820"/>
                  <a:gd name="connsiteX28" fmla="*/ 657149 w 1206591"/>
                  <a:gd name="connsiteY28" fmla="*/ 2747739 h 2752820"/>
                  <a:gd name="connsiteX29" fmla="*/ 655130 w 1206591"/>
                  <a:gd name="connsiteY29" fmla="*/ 2750014 h 2752820"/>
                  <a:gd name="connsiteX30" fmla="*/ 650136 w 1206591"/>
                  <a:gd name="connsiteY30" fmla="*/ 2750394 h 2752820"/>
                  <a:gd name="connsiteX31" fmla="*/ 636754 w 1206591"/>
                  <a:gd name="connsiteY31" fmla="*/ 2739645 h 2752820"/>
                  <a:gd name="connsiteX32" fmla="*/ 464979 w 1206591"/>
                  <a:gd name="connsiteY32" fmla="*/ 2536499 h 2752820"/>
                  <a:gd name="connsiteX33" fmla="*/ 466076 w 1206591"/>
                  <a:gd name="connsiteY33" fmla="*/ 2504909 h 2752820"/>
                  <a:gd name="connsiteX34" fmla="*/ 512365 w 1206591"/>
                  <a:gd name="connsiteY34" fmla="*/ 2450064 h 2752820"/>
                  <a:gd name="connsiteX35" fmla="*/ 513461 w 1206591"/>
                  <a:gd name="connsiteY35" fmla="*/ 2414304 h 2752820"/>
                  <a:gd name="connsiteX36" fmla="*/ 542639 w 1206591"/>
                  <a:gd name="connsiteY36" fmla="*/ 2356607 h 2752820"/>
                  <a:gd name="connsiteX37" fmla="*/ 640702 w 1206591"/>
                  <a:gd name="connsiteY37" fmla="*/ 2281579 h 2752820"/>
                  <a:gd name="connsiteX38" fmla="*/ 657156 w 1206591"/>
                  <a:gd name="connsiteY38" fmla="*/ 2261176 h 2752820"/>
                  <a:gd name="connsiteX39" fmla="*/ 659999 w 1206591"/>
                  <a:gd name="connsiteY39" fmla="*/ 2263633 h 2752820"/>
                  <a:gd name="connsiteX40" fmla="*/ 660008 w 1206591"/>
                  <a:gd name="connsiteY40" fmla="*/ 2261397 h 2752820"/>
                  <a:gd name="connsiteX41" fmla="*/ 661105 w 1206591"/>
                  <a:gd name="connsiteY41" fmla="*/ 2256131 h 2752820"/>
                  <a:gd name="connsiteX42" fmla="*/ 679094 w 1206591"/>
                  <a:gd name="connsiteY42" fmla="*/ 2199970 h 2752820"/>
                  <a:gd name="connsiteX43" fmla="*/ 680850 w 1206591"/>
                  <a:gd name="connsiteY43" fmla="*/ 2198873 h 2752820"/>
                  <a:gd name="connsiteX44" fmla="*/ 678655 w 1206591"/>
                  <a:gd name="connsiteY44" fmla="*/ 2173205 h 2752820"/>
                  <a:gd name="connsiteX45" fmla="*/ 663080 w 1206591"/>
                  <a:gd name="connsiteY45" fmla="*/ 2157849 h 2752820"/>
                  <a:gd name="connsiteX46" fmla="*/ 663299 w 1206591"/>
                  <a:gd name="connsiteY46" fmla="*/ 2156313 h 2752820"/>
                  <a:gd name="connsiteX47" fmla="*/ 663807 w 1206591"/>
                  <a:gd name="connsiteY47" fmla="*/ 2151829 h 2752820"/>
                  <a:gd name="connsiteX48" fmla="*/ 661325 w 1206591"/>
                  <a:gd name="connsiteY48" fmla="*/ 2155874 h 2752820"/>
                  <a:gd name="connsiteX49" fmla="*/ 582567 w 1206591"/>
                  <a:gd name="connsiteY49" fmla="*/ 2089402 h 2752820"/>
                  <a:gd name="connsiteX50" fmla="*/ 580320 w 1206591"/>
                  <a:gd name="connsiteY50" fmla="*/ 2084265 h 2752820"/>
                  <a:gd name="connsiteX51" fmla="*/ 577741 w 1206591"/>
                  <a:gd name="connsiteY51" fmla="*/ 2085892 h 2752820"/>
                  <a:gd name="connsiteX52" fmla="*/ 573792 w 1206591"/>
                  <a:gd name="connsiteY52" fmla="*/ 2083259 h 2752820"/>
                  <a:gd name="connsiteX53" fmla="*/ 559971 w 1206591"/>
                  <a:gd name="connsiteY53" fmla="*/ 2070316 h 2752820"/>
                  <a:gd name="connsiteX54" fmla="*/ 575766 w 1206591"/>
                  <a:gd name="connsiteY54" fmla="*/ 2039603 h 2752820"/>
                  <a:gd name="connsiteX55" fmla="*/ 581909 w 1206591"/>
                  <a:gd name="connsiteY55" fmla="*/ 2023588 h 2752820"/>
                  <a:gd name="connsiteX56" fmla="*/ 575985 w 1206591"/>
                  <a:gd name="connsiteY56" fmla="*/ 1975544 h 2752820"/>
                  <a:gd name="connsiteX57" fmla="*/ 527502 w 1206591"/>
                  <a:gd name="connsiteY57" fmla="*/ 1912143 h 2752820"/>
                  <a:gd name="connsiteX58" fmla="*/ 527502 w 1206591"/>
                  <a:gd name="connsiteY58" fmla="*/ 1883623 h 2752820"/>
                  <a:gd name="connsiteX59" fmla="*/ 562164 w 1206591"/>
                  <a:gd name="connsiteY59" fmla="*/ 1814738 h 2752820"/>
                  <a:gd name="connsiteX60" fmla="*/ 543736 w 1206591"/>
                  <a:gd name="connsiteY60" fmla="*/ 1755725 h 2752820"/>
                  <a:gd name="connsiteX61" fmla="*/ 532109 w 1206591"/>
                  <a:gd name="connsiteY61" fmla="*/ 1738613 h 2752820"/>
                  <a:gd name="connsiteX62" fmla="*/ 534084 w 1206591"/>
                  <a:gd name="connsiteY62" fmla="*/ 1736639 h 2752820"/>
                  <a:gd name="connsiteX63" fmla="*/ 534303 w 1206591"/>
                  <a:gd name="connsiteY63" fmla="*/ 1736200 h 2752820"/>
                  <a:gd name="connsiteX64" fmla="*/ 532109 w 1206591"/>
                  <a:gd name="connsiteY64" fmla="*/ 1735103 h 2752820"/>
                  <a:gd name="connsiteX65" fmla="*/ 501616 w 1206591"/>
                  <a:gd name="connsiteY65" fmla="*/ 1709874 h 2752820"/>
                  <a:gd name="connsiteX66" fmla="*/ 497008 w 1206591"/>
                  <a:gd name="connsiteY66" fmla="*/ 1687937 h 2752820"/>
                  <a:gd name="connsiteX67" fmla="*/ 531808 w 1206591"/>
                  <a:gd name="connsiteY67" fmla="*/ 1626564 h 2752820"/>
                  <a:gd name="connsiteX68" fmla="*/ 531822 w 1206591"/>
                  <a:gd name="connsiteY68" fmla="*/ 1627420 h 2752820"/>
                  <a:gd name="connsiteX69" fmla="*/ 532461 w 1206591"/>
                  <a:gd name="connsiteY69" fmla="*/ 1563126 h 2752820"/>
                  <a:gd name="connsiteX70" fmla="*/ 473315 w 1206591"/>
                  <a:gd name="connsiteY70" fmla="*/ 1495321 h 2752820"/>
                  <a:gd name="connsiteX71" fmla="*/ 471341 w 1206591"/>
                  <a:gd name="connsiteY71" fmla="*/ 1476454 h 2752820"/>
                  <a:gd name="connsiteX72" fmla="*/ 495253 w 1206591"/>
                  <a:gd name="connsiteY72" fmla="*/ 1441134 h 2752820"/>
                  <a:gd name="connsiteX73" fmla="*/ 463662 w 1206591"/>
                  <a:gd name="connsiteY73" fmla="*/ 1350750 h 2752820"/>
                  <a:gd name="connsiteX74" fmla="*/ 449841 w 1206591"/>
                  <a:gd name="connsiteY74" fmla="*/ 1348117 h 2752820"/>
                  <a:gd name="connsiteX75" fmla="*/ 437556 w 1206591"/>
                  <a:gd name="connsiteY75" fmla="*/ 1335173 h 2752820"/>
                  <a:gd name="connsiteX76" fmla="*/ 438214 w 1206591"/>
                  <a:gd name="connsiteY76" fmla="*/ 1311042 h 2752820"/>
                  <a:gd name="connsiteX77" fmla="*/ 422638 w 1206591"/>
                  <a:gd name="connsiteY77" fmla="*/ 1304021 h 2752820"/>
                  <a:gd name="connsiteX78" fmla="*/ 406404 w 1206591"/>
                  <a:gd name="connsiteY78" fmla="*/ 1304021 h 2752820"/>
                  <a:gd name="connsiteX79" fmla="*/ 348049 w 1206591"/>
                  <a:gd name="connsiteY79" fmla="*/ 1311041 h 2752820"/>
                  <a:gd name="connsiteX80" fmla="*/ 334447 w 1206591"/>
                  <a:gd name="connsiteY80" fmla="*/ 1296343 h 2752820"/>
                  <a:gd name="connsiteX81" fmla="*/ 338177 w 1206591"/>
                  <a:gd name="connsiteY81" fmla="*/ 1192356 h 2752820"/>
                  <a:gd name="connsiteX82" fmla="*/ 339472 w 1206591"/>
                  <a:gd name="connsiteY82" fmla="*/ 1143444 h 2752820"/>
                  <a:gd name="connsiteX83" fmla="*/ 265987 w 1206591"/>
                  <a:gd name="connsiteY83" fmla="*/ 1103558 h 2752820"/>
                  <a:gd name="connsiteX84" fmla="*/ 0 w 1206591"/>
                  <a:gd name="connsiteY84" fmla="*/ 603296 h 2752820"/>
                  <a:gd name="connsiteX85" fmla="*/ 47410 w 1206591"/>
                  <a:gd name="connsiteY85" fmla="*/ 368466 h 275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206591" h="2752820">
                    <a:moveTo>
                      <a:pt x="47410" y="368466"/>
                    </a:moveTo>
                    <a:cubicBezTo>
                      <a:pt x="138995" y="151934"/>
                      <a:pt x="353402" y="0"/>
                      <a:pt x="603296" y="0"/>
                    </a:cubicBezTo>
                    <a:cubicBezTo>
                      <a:pt x="686593" y="0"/>
                      <a:pt x="765948" y="16882"/>
                      <a:pt x="838125" y="47410"/>
                    </a:cubicBezTo>
                    <a:lnTo>
                      <a:pt x="877680" y="72242"/>
                    </a:lnTo>
                    <a:lnTo>
                      <a:pt x="665356" y="176012"/>
                    </a:lnTo>
                    <a:cubicBezTo>
                      <a:pt x="646281" y="167944"/>
                      <a:pt x="625309" y="163483"/>
                      <a:pt x="603296" y="163483"/>
                    </a:cubicBezTo>
                    <a:cubicBezTo>
                      <a:pt x="515241" y="163482"/>
                      <a:pt x="443859" y="234864"/>
                      <a:pt x="443859" y="322919"/>
                    </a:cubicBezTo>
                    <a:cubicBezTo>
                      <a:pt x="443859" y="410974"/>
                      <a:pt x="515241" y="482356"/>
                      <a:pt x="603296" y="482356"/>
                    </a:cubicBezTo>
                    <a:cubicBezTo>
                      <a:pt x="691351" y="482356"/>
                      <a:pt x="762733" y="410974"/>
                      <a:pt x="762733" y="322919"/>
                    </a:cubicBezTo>
                    <a:lnTo>
                      <a:pt x="753492" y="277148"/>
                    </a:lnTo>
                    <a:lnTo>
                      <a:pt x="785562" y="266006"/>
                    </a:lnTo>
                    <a:cubicBezTo>
                      <a:pt x="852084" y="235545"/>
                      <a:pt x="888055" y="182914"/>
                      <a:pt x="938904" y="129739"/>
                    </a:cubicBezTo>
                    <a:lnTo>
                      <a:pt x="972122" y="129039"/>
                    </a:lnTo>
                    <a:lnTo>
                      <a:pt x="1029890" y="176701"/>
                    </a:lnTo>
                    <a:cubicBezTo>
                      <a:pt x="1139065" y="285875"/>
                      <a:pt x="1206591" y="436699"/>
                      <a:pt x="1206591" y="603295"/>
                    </a:cubicBezTo>
                    <a:cubicBezTo>
                      <a:pt x="1206591" y="811540"/>
                      <a:pt x="1101081" y="995141"/>
                      <a:pt x="940604" y="1103558"/>
                    </a:cubicBezTo>
                    <a:lnTo>
                      <a:pt x="857670" y="1148573"/>
                    </a:lnTo>
                    <a:lnTo>
                      <a:pt x="857670" y="2588272"/>
                    </a:lnTo>
                    <a:cubicBezTo>
                      <a:pt x="857669" y="2591783"/>
                      <a:pt x="856792" y="2595512"/>
                      <a:pt x="858547" y="2599022"/>
                    </a:cubicBezTo>
                    <a:lnTo>
                      <a:pt x="853940" y="2605603"/>
                    </a:lnTo>
                    <a:cubicBezTo>
                      <a:pt x="832879" y="2625347"/>
                      <a:pt x="812258" y="2645530"/>
                      <a:pt x="792294" y="2666372"/>
                    </a:cubicBezTo>
                    <a:cubicBezTo>
                      <a:pt x="780667" y="2678657"/>
                      <a:pt x="768601" y="2690065"/>
                      <a:pt x="755438" y="2700595"/>
                    </a:cubicBezTo>
                    <a:lnTo>
                      <a:pt x="754564" y="2698017"/>
                    </a:lnTo>
                    <a:lnTo>
                      <a:pt x="754561" y="2698182"/>
                    </a:lnTo>
                    <a:cubicBezTo>
                      <a:pt x="754341" y="2699498"/>
                      <a:pt x="754342" y="2701034"/>
                      <a:pt x="753684" y="2702350"/>
                    </a:cubicBezTo>
                    <a:lnTo>
                      <a:pt x="710465" y="2745349"/>
                    </a:lnTo>
                    <a:cubicBezTo>
                      <a:pt x="705420" y="2750394"/>
                      <a:pt x="699058" y="2753027"/>
                      <a:pt x="691819" y="2752808"/>
                    </a:cubicBezTo>
                    <a:lnTo>
                      <a:pt x="657156" y="2751930"/>
                    </a:lnTo>
                    <a:cubicBezTo>
                      <a:pt x="657154" y="2750533"/>
                      <a:pt x="657151" y="2749136"/>
                      <a:pt x="657149" y="2747739"/>
                    </a:cubicBezTo>
                    <a:lnTo>
                      <a:pt x="655130" y="2750014"/>
                    </a:lnTo>
                    <a:cubicBezTo>
                      <a:pt x="653989" y="2750545"/>
                      <a:pt x="652385" y="2750724"/>
                      <a:pt x="650136" y="2750394"/>
                    </a:cubicBezTo>
                    <a:cubicBezTo>
                      <a:pt x="644213" y="2748639"/>
                      <a:pt x="640483" y="2744033"/>
                      <a:pt x="636754" y="2739645"/>
                    </a:cubicBezTo>
                    <a:lnTo>
                      <a:pt x="464979" y="2536499"/>
                    </a:lnTo>
                    <a:cubicBezTo>
                      <a:pt x="454668" y="2524433"/>
                      <a:pt x="455107" y="2516974"/>
                      <a:pt x="466076" y="2504909"/>
                    </a:cubicBezTo>
                    <a:cubicBezTo>
                      <a:pt x="482090" y="2487138"/>
                      <a:pt x="500298" y="2471343"/>
                      <a:pt x="512365" y="2450064"/>
                    </a:cubicBezTo>
                    <a:cubicBezTo>
                      <a:pt x="516313" y="2438216"/>
                      <a:pt x="514339" y="2426150"/>
                      <a:pt x="513461" y="2414304"/>
                    </a:cubicBezTo>
                    <a:cubicBezTo>
                      <a:pt x="509951" y="2368893"/>
                      <a:pt x="508635" y="2377229"/>
                      <a:pt x="542639" y="2356607"/>
                    </a:cubicBezTo>
                    <a:cubicBezTo>
                      <a:pt x="577960" y="2335108"/>
                      <a:pt x="612183" y="2312073"/>
                      <a:pt x="640702" y="2281579"/>
                    </a:cubicBezTo>
                    <a:cubicBezTo>
                      <a:pt x="646626" y="2275217"/>
                      <a:pt x="651672" y="2267978"/>
                      <a:pt x="657156" y="2261176"/>
                    </a:cubicBezTo>
                    <a:lnTo>
                      <a:pt x="659999" y="2263633"/>
                    </a:lnTo>
                    <a:cubicBezTo>
                      <a:pt x="660002" y="2262887"/>
                      <a:pt x="660005" y="2262142"/>
                      <a:pt x="660008" y="2261397"/>
                    </a:cubicBezTo>
                    <a:cubicBezTo>
                      <a:pt x="660008" y="2259421"/>
                      <a:pt x="660227" y="2257886"/>
                      <a:pt x="661105" y="2256131"/>
                    </a:cubicBezTo>
                    <a:cubicBezTo>
                      <a:pt x="669661" y="2238361"/>
                      <a:pt x="676681" y="2219933"/>
                      <a:pt x="679094" y="2199970"/>
                    </a:cubicBezTo>
                    <a:cubicBezTo>
                      <a:pt x="679752" y="2199751"/>
                      <a:pt x="680191" y="2199311"/>
                      <a:pt x="680850" y="2198873"/>
                    </a:cubicBezTo>
                    <a:cubicBezTo>
                      <a:pt x="682385" y="2190098"/>
                      <a:pt x="686992" y="2181103"/>
                      <a:pt x="678655" y="2173205"/>
                    </a:cubicBezTo>
                    <a:cubicBezTo>
                      <a:pt x="673390" y="2167940"/>
                      <a:pt x="668345" y="2162895"/>
                      <a:pt x="663080" y="2157849"/>
                    </a:cubicBezTo>
                    <a:cubicBezTo>
                      <a:pt x="663079" y="2157410"/>
                      <a:pt x="663299" y="2156752"/>
                      <a:pt x="663299" y="2156313"/>
                    </a:cubicBezTo>
                    <a:cubicBezTo>
                      <a:pt x="663468" y="2154818"/>
                      <a:pt x="663638" y="2153324"/>
                      <a:pt x="663807" y="2151829"/>
                    </a:cubicBezTo>
                    <a:lnTo>
                      <a:pt x="661325" y="2155874"/>
                    </a:lnTo>
                    <a:lnTo>
                      <a:pt x="582567" y="2089402"/>
                    </a:lnTo>
                    <a:lnTo>
                      <a:pt x="580320" y="2084265"/>
                    </a:lnTo>
                    <a:lnTo>
                      <a:pt x="577741" y="2085892"/>
                    </a:lnTo>
                    <a:lnTo>
                      <a:pt x="573792" y="2083259"/>
                    </a:lnTo>
                    <a:cubicBezTo>
                      <a:pt x="569185" y="2078872"/>
                      <a:pt x="564578" y="2074484"/>
                      <a:pt x="559971" y="2070316"/>
                    </a:cubicBezTo>
                    <a:cubicBezTo>
                      <a:pt x="564578" y="2059566"/>
                      <a:pt x="568526" y="2048817"/>
                      <a:pt x="575766" y="2039603"/>
                    </a:cubicBezTo>
                    <a:cubicBezTo>
                      <a:pt x="579423" y="2031814"/>
                      <a:pt x="581292" y="2034438"/>
                      <a:pt x="581909" y="2023588"/>
                    </a:cubicBezTo>
                    <a:cubicBezTo>
                      <a:pt x="581945" y="2012912"/>
                      <a:pt x="585052" y="1994118"/>
                      <a:pt x="575985" y="1975544"/>
                    </a:cubicBezTo>
                    <a:cubicBezTo>
                      <a:pt x="561725" y="1952948"/>
                      <a:pt x="543517" y="1933423"/>
                      <a:pt x="527502" y="1912143"/>
                    </a:cubicBezTo>
                    <a:cubicBezTo>
                      <a:pt x="524870" y="1902710"/>
                      <a:pt x="524870" y="1893057"/>
                      <a:pt x="527502" y="1883623"/>
                    </a:cubicBezTo>
                    <a:cubicBezTo>
                      <a:pt x="543078" y="1862563"/>
                      <a:pt x="554266" y="1839528"/>
                      <a:pt x="562164" y="1814738"/>
                    </a:cubicBezTo>
                    <a:cubicBezTo>
                      <a:pt x="566332" y="1791923"/>
                      <a:pt x="554925" y="1773934"/>
                      <a:pt x="543736" y="1755725"/>
                    </a:cubicBezTo>
                    <a:cubicBezTo>
                      <a:pt x="540226" y="1749801"/>
                      <a:pt x="536058" y="1744317"/>
                      <a:pt x="532109" y="1738613"/>
                    </a:cubicBezTo>
                    <a:cubicBezTo>
                      <a:pt x="531451" y="1736858"/>
                      <a:pt x="532109" y="1735981"/>
                      <a:pt x="534084" y="1736639"/>
                    </a:cubicBezTo>
                    <a:cubicBezTo>
                      <a:pt x="534303" y="1736420"/>
                      <a:pt x="534303" y="1736420"/>
                      <a:pt x="534303" y="1736200"/>
                    </a:cubicBezTo>
                    <a:cubicBezTo>
                      <a:pt x="533645" y="1735761"/>
                      <a:pt x="532987" y="1735542"/>
                      <a:pt x="532109" y="1735103"/>
                    </a:cubicBezTo>
                    <a:lnTo>
                      <a:pt x="501616" y="1709874"/>
                    </a:lnTo>
                    <a:cubicBezTo>
                      <a:pt x="493498" y="1703732"/>
                      <a:pt x="492621" y="1696712"/>
                      <a:pt x="497008" y="1687937"/>
                    </a:cubicBezTo>
                    <a:cubicBezTo>
                      <a:pt x="502040" y="1674052"/>
                      <a:pt x="526006" y="1636651"/>
                      <a:pt x="531808" y="1626564"/>
                    </a:cubicBezTo>
                    <a:cubicBezTo>
                      <a:pt x="531813" y="1626850"/>
                      <a:pt x="531817" y="1627134"/>
                      <a:pt x="531822" y="1627420"/>
                    </a:cubicBezTo>
                    <a:cubicBezTo>
                      <a:pt x="531931" y="1616847"/>
                      <a:pt x="542213" y="1585142"/>
                      <a:pt x="532461" y="1563126"/>
                    </a:cubicBezTo>
                    <a:lnTo>
                      <a:pt x="473315" y="1495321"/>
                    </a:lnTo>
                    <a:cubicBezTo>
                      <a:pt x="465417" y="1489837"/>
                      <a:pt x="466295" y="1483475"/>
                      <a:pt x="471341" y="1476454"/>
                    </a:cubicBezTo>
                    <a:cubicBezTo>
                      <a:pt x="479896" y="1465046"/>
                      <a:pt x="488233" y="1453638"/>
                      <a:pt x="495253" y="1441134"/>
                    </a:cubicBezTo>
                    <a:cubicBezTo>
                      <a:pt x="516972" y="1402742"/>
                      <a:pt x="504687" y="1367642"/>
                      <a:pt x="463662" y="1350750"/>
                    </a:cubicBezTo>
                    <a:cubicBezTo>
                      <a:pt x="459275" y="1348994"/>
                      <a:pt x="454668" y="1347678"/>
                      <a:pt x="449841" y="1348117"/>
                    </a:cubicBezTo>
                    <a:cubicBezTo>
                      <a:pt x="439969" y="1349213"/>
                      <a:pt x="436679" y="1344388"/>
                      <a:pt x="437556" y="1335173"/>
                    </a:cubicBezTo>
                    <a:cubicBezTo>
                      <a:pt x="438214" y="1327276"/>
                      <a:pt x="437995" y="1319159"/>
                      <a:pt x="438214" y="1311042"/>
                    </a:cubicBezTo>
                    <a:lnTo>
                      <a:pt x="422638" y="1304021"/>
                    </a:lnTo>
                    <a:lnTo>
                      <a:pt x="406404" y="1304021"/>
                    </a:lnTo>
                    <a:cubicBezTo>
                      <a:pt x="387098" y="1306873"/>
                      <a:pt x="368012" y="1312358"/>
                      <a:pt x="348049" y="1311041"/>
                    </a:cubicBezTo>
                    <a:cubicBezTo>
                      <a:pt x="334667" y="1310164"/>
                      <a:pt x="333789" y="1310164"/>
                      <a:pt x="334447" y="1296343"/>
                    </a:cubicBezTo>
                    <a:cubicBezTo>
                      <a:pt x="336422" y="1261680"/>
                      <a:pt x="337738" y="1227018"/>
                      <a:pt x="338177" y="1192356"/>
                    </a:cubicBezTo>
                    <a:cubicBezTo>
                      <a:pt x="338609" y="1176052"/>
                      <a:pt x="339040" y="1159748"/>
                      <a:pt x="339472" y="1143444"/>
                    </a:cubicBezTo>
                    <a:lnTo>
                      <a:pt x="265987" y="1103558"/>
                    </a:lnTo>
                    <a:cubicBezTo>
                      <a:pt x="105510" y="995141"/>
                      <a:pt x="0" y="811540"/>
                      <a:pt x="0" y="603296"/>
                    </a:cubicBezTo>
                    <a:cubicBezTo>
                      <a:pt x="0" y="519998"/>
                      <a:pt x="16882" y="440643"/>
                      <a:pt x="47410" y="36846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991DA42-BE3E-4EE3-91E6-F1547019BC3A}"/>
                  </a:ext>
                </a:extLst>
              </p:cNvPr>
              <p:cNvSpPr/>
              <p:nvPr/>
            </p:nvSpPr>
            <p:spPr>
              <a:xfrm rot="3782544">
                <a:off x="6877925" y="2428832"/>
                <a:ext cx="1206591" cy="2752820"/>
              </a:xfrm>
              <a:custGeom>
                <a:avLst/>
                <a:gdLst>
                  <a:gd name="connsiteX0" fmla="*/ 47410 w 1206591"/>
                  <a:gd name="connsiteY0" fmla="*/ 368466 h 2752820"/>
                  <a:gd name="connsiteX1" fmla="*/ 603296 w 1206591"/>
                  <a:gd name="connsiteY1" fmla="*/ 0 h 2752820"/>
                  <a:gd name="connsiteX2" fmla="*/ 838125 w 1206591"/>
                  <a:gd name="connsiteY2" fmla="*/ 47410 h 2752820"/>
                  <a:gd name="connsiteX3" fmla="*/ 897862 w 1206591"/>
                  <a:gd name="connsiteY3" fmla="*/ 79833 h 2752820"/>
                  <a:gd name="connsiteX4" fmla="*/ 803376 w 1206591"/>
                  <a:gd name="connsiteY4" fmla="*/ 156473 h 2752820"/>
                  <a:gd name="connsiteX5" fmla="*/ 703894 w 1206591"/>
                  <a:gd name="connsiteY5" fmla="*/ 201995 h 2752820"/>
                  <a:gd name="connsiteX6" fmla="*/ 665356 w 1206591"/>
                  <a:gd name="connsiteY6" fmla="*/ 176012 h 2752820"/>
                  <a:gd name="connsiteX7" fmla="*/ 603296 w 1206591"/>
                  <a:gd name="connsiteY7" fmla="*/ 163483 h 2752820"/>
                  <a:gd name="connsiteX8" fmla="*/ 443859 w 1206591"/>
                  <a:gd name="connsiteY8" fmla="*/ 322919 h 2752820"/>
                  <a:gd name="connsiteX9" fmla="*/ 603296 w 1206591"/>
                  <a:gd name="connsiteY9" fmla="*/ 482356 h 2752820"/>
                  <a:gd name="connsiteX10" fmla="*/ 762733 w 1206591"/>
                  <a:gd name="connsiteY10" fmla="*/ 322919 h 2752820"/>
                  <a:gd name="connsiteX11" fmla="*/ 753492 w 1206591"/>
                  <a:gd name="connsiteY11" fmla="*/ 277148 h 2752820"/>
                  <a:gd name="connsiteX12" fmla="*/ 785562 w 1206591"/>
                  <a:gd name="connsiteY12" fmla="*/ 266006 h 2752820"/>
                  <a:gd name="connsiteX13" fmla="*/ 963332 w 1206591"/>
                  <a:gd name="connsiteY13" fmla="*/ 139490 h 2752820"/>
                  <a:gd name="connsiteX14" fmla="*/ 972122 w 1206591"/>
                  <a:gd name="connsiteY14" fmla="*/ 129039 h 2752820"/>
                  <a:gd name="connsiteX15" fmla="*/ 1029890 w 1206591"/>
                  <a:gd name="connsiteY15" fmla="*/ 176701 h 2752820"/>
                  <a:gd name="connsiteX16" fmla="*/ 1206591 w 1206591"/>
                  <a:gd name="connsiteY16" fmla="*/ 603295 h 2752820"/>
                  <a:gd name="connsiteX17" fmla="*/ 940604 w 1206591"/>
                  <a:gd name="connsiteY17" fmla="*/ 1103558 h 2752820"/>
                  <a:gd name="connsiteX18" fmla="*/ 857670 w 1206591"/>
                  <a:gd name="connsiteY18" fmla="*/ 1148573 h 2752820"/>
                  <a:gd name="connsiteX19" fmla="*/ 857670 w 1206591"/>
                  <a:gd name="connsiteY19" fmla="*/ 2588272 h 2752820"/>
                  <a:gd name="connsiteX20" fmla="*/ 858547 w 1206591"/>
                  <a:gd name="connsiteY20" fmla="*/ 2599022 h 2752820"/>
                  <a:gd name="connsiteX21" fmla="*/ 853940 w 1206591"/>
                  <a:gd name="connsiteY21" fmla="*/ 2605603 h 2752820"/>
                  <a:gd name="connsiteX22" fmla="*/ 792294 w 1206591"/>
                  <a:gd name="connsiteY22" fmla="*/ 2666372 h 2752820"/>
                  <a:gd name="connsiteX23" fmla="*/ 755438 w 1206591"/>
                  <a:gd name="connsiteY23" fmla="*/ 2700595 h 2752820"/>
                  <a:gd name="connsiteX24" fmla="*/ 754564 w 1206591"/>
                  <a:gd name="connsiteY24" fmla="*/ 2698017 h 2752820"/>
                  <a:gd name="connsiteX25" fmla="*/ 754561 w 1206591"/>
                  <a:gd name="connsiteY25" fmla="*/ 2698182 h 2752820"/>
                  <a:gd name="connsiteX26" fmla="*/ 753684 w 1206591"/>
                  <a:gd name="connsiteY26" fmla="*/ 2702350 h 2752820"/>
                  <a:gd name="connsiteX27" fmla="*/ 710465 w 1206591"/>
                  <a:gd name="connsiteY27" fmla="*/ 2745349 h 2752820"/>
                  <a:gd name="connsiteX28" fmla="*/ 691819 w 1206591"/>
                  <a:gd name="connsiteY28" fmla="*/ 2752808 h 2752820"/>
                  <a:gd name="connsiteX29" fmla="*/ 657156 w 1206591"/>
                  <a:gd name="connsiteY29" fmla="*/ 2751930 h 2752820"/>
                  <a:gd name="connsiteX30" fmla="*/ 657149 w 1206591"/>
                  <a:gd name="connsiteY30" fmla="*/ 2747739 h 2752820"/>
                  <a:gd name="connsiteX31" fmla="*/ 655130 w 1206591"/>
                  <a:gd name="connsiteY31" fmla="*/ 2750014 h 2752820"/>
                  <a:gd name="connsiteX32" fmla="*/ 650136 w 1206591"/>
                  <a:gd name="connsiteY32" fmla="*/ 2750394 h 2752820"/>
                  <a:gd name="connsiteX33" fmla="*/ 636754 w 1206591"/>
                  <a:gd name="connsiteY33" fmla="*/ 2739645 h 2752820"/>
                  <a:gd name="connsiteX34" fmla="*/ 464979 w 1206591"/>
                  <a:gd name="connsiteY34" fmla="*/ 2536499 h 2752820"/>
                  <a:gd name="connsiteX35" fmla="*/ 466076 w 1206591"/>
                  <a:gd name="connsiteY35" fmla="*/ 2504909 h 2752820"/>
                  <a:gd name="connsiteX36" fmla="*/ 512365 w 1206591"/>
                  <a:gd name="connsiteY36" fmla="*/ 2450064 h 2752820"/>
                  <a:gd name="connsiteX37" fmla="*/ 513461 w 1206591"/>
                  <a:gd name="connsiteY37" fmla="*/ 2414304 h 2752820"/>
                  <a:gd name="connsiteX38" fmla="*/ 542639 w 1206591"/>
                  <a:gd name="connsiteY38" fmla="*/ 2356607 h 2752820"/>
                  <a:gd name="connsiteX39" fmla="*/ 640702 w 1206591"/>
                  <a:gd name="connsiteY39" fmla="*/ 2281579 h 2752820"/>
                  <a:gd name="connsiteX40" fmla="*/ 657156 w 1206591"/>
                  <a:gd name="connsiteY40" fmla="*/ 2261176 h 2752820"/>
                  <a:gd name="connsiteX41" fmla="*/ 659999 w 1206591"/>
                  <a:gd name="connsiteY41" fmla="*/ 2263633 h 2752820"/>
                  <a:gd name="connsiteX42" fmla="*/ 660008 w 1206591"/>
                  <a:gd name="connsiteY42" fmla="*/ 2261397 h 2752820"/>
                  <a:gd name="connsiteX43" fmla="*/ 661105 w 1206591"/>
                  <a:gd name="connsiteY43" fmla="*/ 2256131 h 2752820"/>
                  <a:gd name="connsiteX44" fmla="*/ 679094 w 1206591"/>
                  <a:gd name="connsiteY44" fmla="*/ 2199970 h 2752820"/>
                  <a:gd name="connsiteX45" fmla="*/ 680850 w 1206591"/>
                  <a:gd name="connsiteY45" fmla="*/ 2198873 h 2752820"/>
                  <a:gd name="connsiteX46" fmla="*/ 678655 w 1206591"/>
                  <a:gd name="connsiteY46" fmla="*/ 2173205 h 2752820"/>
                  <a:gd name="connsiteX47" fmla="*/ 663080 w 1206591"/>
                  <a:gd name="connsiteY47" fmla="*/ 2157849 h 2752820"/>
                  <a:gd name="connsiteX48" fmla="*/ 663299 w 1206591"/>
                  <a:gd name="connsiteY48" fmla="*/ 2156313 h 2752820"/>
                  <a:gd name="connsiteX49" fmla="*/ 663807 w 1206591"/>
                  <a:gd name="connsiteY49" fmla="*/ 2151829 h 2752820"/>
                  <a:gd name="connsiteX50" fmla="*/ 661325 w 1206591"/>
                  <a:gd name="connsiteY50" fmla="*/ 2155874 h 2752820"/>
                  <a:gd name="connsiteX51" fmla="*/ 582567 w 1206591"/>
                  <a:gd name="connsiteY51" fmla="*/ 2089402 h 2752820"/>
                  <a:gd name="connsiteX52" fmla="*/ 580320 w 1206591"/>
                  <a:gd name="connsiteY52" fmla="*/ 2084265 h 2752820"/>
                  <a:gd name="connsiteX53" fmla="*/ 577741 w 1206591"/>
                  <a:gd name="connsiteY53" fmla="*/ 2085892 h 2752820"/>
                  <a:gd name="connsiteX54" fmla="*/ 573792 w 1206591"/>
                  <a:gd name="connsiteY54" fmla="*/ 2083259 h 2752820"/>
                  <a:gd name="connsiteX55" fmla="*/ 559971 w 1206591"/>
                  <a:gd name="connsiteY55" fmla="*/ 2070316 h 2752820"/>
                  <a:gd name="connsiteX56" fmla="*/ 575766 w 1206591"/>
                  <a:gd name="connsiteY56" fmla="*/ 2039603 h 2752820"/>
                  <a:gd name="connsiteX57" fmla="*/ 581909 w 1206591"/>
                  <a:gd name="connsiteY57" fmla="*/ 2023588 h 2752820"/>
                  <a:gd name="connsiteX58" fmla="*/ 575985 w 1206591"/>
                  <a:gd name="connsiteY58" fmla="*/ 1975544 h 2752820"/>
                  <a:gd name="connsiteX59" fmla="*/ 527502 w 1206591"/>
                  <a:gd name="connsiteY59" fmla="*/ 1912143 h 2752820"/>
                  <a:gd name="connsiteX60" fmla="*/ 527502 w 1206591"/>
                  <a:gd name="connsiteY60" fmla="*/ 1883623 h 2752820"/>
                  <a:gd name="connsiteX61" fmla="*/ 562164 w 1206591"/>
                  <a:gd name="connsiteY61" fmla="*/ 1814738 h 2752820"/>
                  <a:gd name="connsiteX62" fmla="*/ 543736 w 1206591"/>
                  <a:gd name="connsiteY62" fmla="*/ 1755725 h 2752820"/>
                  <a:gd name="connsiteX63" fmla="*/ 532109 w 1206591"/>
                  <a:gd name="connsiteY63" fmla="*/ 1738613 h 2752820"/>
                  <a:gd name="connsiteX64" fmla="*/ 534084 w 1206591"/>
                  <a:gd name="connsiteY64" fmla="*/ 1736639 h 2752820"/>
                  <a:gd name="connsiteX65" fmla="*/ 534303 w 1206591"/>
                  <a:gd name="connsiteY65" fmla="*/ 1736200 h 2752820"/>
                  <a:gd name="connsiteX66" fmla="*/ 532109 w 1206591"/>
                  <a:gd name="connsiteY66" fmla="*/ 1735103 h 2752820"/>
                  <a:gd name="connsiteX67" fmla="*/ 501616 w 1206591"/>
                  <a:gd name="connsiteY67" fmla="*/ 1709874 h 2752820"/>
                  <a:gd name="connsiteX68" fmla="*/ 497008 w 1206591"/>
                  <a:gd name="connsiteY68" fmla="*/ 1687937 h 2752820"/>
                  <a:gd name="connsiteX69" fmla="*/ 531808 w 1206591"/>
                  <a:gd name="connsiteY69" fmla="*/ 1626564 h 2752820"/>
                  <a:gd name="connsiteX70" fmla="*/ 531822 w 1206591"/>
                  <a:gd name="connsiteY70" fmla="*/ 1627420 h 2752820"/>
                  <a:gd name="connsiteX71" fmla="*/ 532461 w 1206591"/>
                  <a:gd name="connsiteY71" fmla="*/ 1563126 h 2752820"/>
                  <a:gd name="connsiteX72" fmla="*/ 473315 w 1206591"/>
                  <a:gd name="connsiteY72" fmla="*/ 1495321 h 2752820"/>
                  <a:gd name="connsiteX73" fmla="*/ 471341 w 1206591"/>
                  <a:gd name="connsiteY73" fmla="*/ 1476454 h 2752820"/>
                  <a:gd name="connsiteX74" fmla="*/ 495253 w 1206591"/>
                  <a:gd name="connsiteY74" fmla="*/ 1441134 h 2752820"/>
                  <a:gd name="connsiteX75" fmla="*/ 463662 w 1206591"/>
                  <a:gd name="connsiteY75" fmla="*/ 1350750 h 2752820"/>
                  <a:gd name="connsiteX76" fmla="*/ 449841 w 1206591"/>
                  <a:gd name="connsiteY76" fmla="*/ 1348117 h 2752820"/>
                  <a:gd name="connsiteX77" fmla="*/ 437556 w 1206591"/>
                  <a:gd name="connsiteY77" fmla="*/ 1335173 h 2752820"/>
                  <a:gd name="connsiteX78" fmla="*/ 438214 w 1206591"/>
                  <a:gd name="connsiteY78" fmla="*/ 1311042 h 2752820"/>
                  <a:gd name="connsiteX79" fmla="*/ 422638 w 1206591"/>
                  <a:gd name="connsiteY79" fmla="*/ 1304021 h 2752820"/>
                  <a:gd name="connsiteX80" fmla="*/ 406404 w 1206591"/>
                  <a:gd name="connsiteY80" fmla="*/ 1304021 h 2752820"/>
                  <a:gd name="connsiteX81" fmla="*/ 348049 w 1206591"/>
                  <a:gd name="connsiteY81" fmla="*/ 1311041 h 2752820"/>
                  <a:gd name="connsiteX82" fmla="*/ 334447 w 1206591"/>
                  <a:gd name="connsiteY82" fmla="*/ 1296343 h 2752820"/>
                  <a:gd name="connsiteX83" fmla="*/ 338177 w 1206591"/>
                  <a:gd name="connsiteY83" fmla="*/ 1192356 h 2752820"/>
                  <a:gd name="connsiteX84" fmla="*/ 339472 w 1206591"/>
                  <a:gd name="connsiteY84" fmla="*/ 1143444 h 2752820"/>
                  <a:gd name="connsiteX85" fmla="*/ 265987 w 1206591"/>
                  <a:gd name="connsiteY85" fmla="*/ 1103558 h 2752820"/>
                  <a:gd name="connsiteX86" fmla="*/ 0 w 1206591"/>
                  <a:gd name="connsiteY86" fmla="*/ 603296 h 2752820"/>
                  <a:gd name="connsiteX87" fmla="*/ 47410 w 1206591"/>
                  <a:gd name="connsiteY87" fmla="*/ 368466 h 275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1206591" h="2752820">
                    <a:moveTo>
                      <a:pt x="47410" y="368466"/>
                    </a:moveTo>
                    <a:cubicBezTo>
                      <a:pt x="138995" y="151934"/>
                      <a:pt x="353402" y="0"/>
                      <a:pt x="603296" y="0"/>
                    </a:cubicBezTo>
                    <a:cubicBezTo>
                      <a:pt x="686593" y="0"/>
                      <a:pt x="765948" y="16882"/>
                      <a:pt x="838125" y="47410"/>
                    </a:cubicBezTo>
                    <a:lnTo>
                      <a:pt x="897862" y="79833"/>
                    </a:lnTo>
                    <a:lnTo>
                      <a:pt x="803376" y="156473"/>
                    </a:lnTo>
                    <a:lnTo>
                      <a:pt x="703894" y="201995"/>
                    </a:lnTo>
                    <a:lnTo>
                      <a:pt x="665356" y="176012"/>
                    </a:lnTo>
                    <a:cubicBezTo>
                      <a:pt x="646281" y="167944"/>
                      <a:pt x="625309" y="163483"/>
                      <a:pt x="603296" y="163483"/>
                    </a:cubicBezTo>
                    <a:cubicBezTo>
                      <a:pt x="515241" y="163482"/>
                      <a:pt x="443859" y="234864"/>
                      <a:pt x="443859" y="322919"/>
                    </a:cubicBezTo>
                    <a:cubicBezTo>
                      <a:pt x="443859" y="410974"/>
                      <a:pt x="515241" y="482356"/>
                      <a:pt x="603296" y="482356"/>
                    </a:cubicBezTo>
                    <a:cubicBezTo>
                      <a:pt x="691351" y="482356"/>
                      <a:pt x="762733" y="410974"/>
                      <a:pt x="762733" y="322919"/>
                    </a:cubicBezTo>
                    <a:lnTo>
                      <a:pt x="753492" y="277148"/>
                    </a:lnTo>
                    <a:lnTo>
                      <a:pt x="785562" y="266006"/>
                    </a:lnTo>
                    <a:cubicBezTo>
                      <a:pt x="852084" y="235545"/>
                      <a:pt x="912483" y="192665"/>
                      <a:pt x="963332" y="139490"/>
                    </a:cubicBezTo>
                    <a:lnTo>
                      <a:pt x="972122" y="129039"/>
                    </a:lnTo>
                    <a:lnTo>
                      <a:pt x="1029890" y="176701"/>
                    </a:lnTo>
                    <a:cubicBezTo>
                      <a:pt x="1139065" y="285875"/>
                      <a:pt x="1206591" y="436699"/>
                      <a:pt x="1206591" y="603295"/>
                    </a:cubicBezTo>
                    <a:cubicBezTo>
                      <a:pt x="1206591" y="811540"/>
                      <a:pt x="1101081" y="995141"/>
                      <a:pt x="940604" y="1103558"/>
                    </a:cubicBezTo>
                    <a:lnTo>
                      <a:pt x="857670" y="1148573"/>
                    </a:lnTo>
                    <a:lnTo>
                      <a:pt x="857670" y="2588272"/>
                    </a:lnTo>
                    <a:cubicBezTo>
                      <a:pt x="857669" y="2591783"/>
                      <a:pt x="856792" y="2595512"/>
                      <a:pt x="858547" y="2599022"/>
                    </a:cubicBezTo>
                    <a:lnTo>
                      <a:pt x="853940" y="2605603"/>
                    </a:lnTo>
                    <a:cubicBezTo>
                      <a:pt x="832879" y="2625347"/>
                      <a:pt x="812258" y="2645530"/>
                      <a:pt x="792294" y="2666372"/>
                    </a:cubicBezTo>
                    <a:cubicBezTo>
                      <a:pt x="780667" y="2678657"/>
                      <a:pt x="768601" y="2690065"/>
                      <a:pt x="755438" y="2700595"/>
                    </a:cubicBezTo>
                    <a:lnTo>
                      <a:pt x="754564" y="2698017"/>
                    </a:lnTo>
                    <a:cubicBezTo>
                      <a:pt x="754563" y="2698072"/>
                      <a:pt x="754562" y="2698127"/>
                      <a:pt x="754561" y="2698182"/>
                    </a:cubicBezTo>
                    <a:cubicBezTo>
                      <a:pt x="754341" y="2699498"/>
                      <a:pt x="754342" y="2701034"/>
                      <a:pt x="753684" y="2702350"/>
                    </a:cubicBezTo>
                    <a:lnTo>
                      <a:pt x="710465" y="2745349"/>
                    </a:lnTo>
                    <a:cubicBezTo>
                      <a:pt x="705420" y="2750394"/>
                      <a:pt x="699058" y="2753027"/>
                      <a:pt x="691819" y="2752808"/>
                    </a:cubicBezTo>
                    <a:lnTo>
                      <a:pt x="657156" y="2751930"/>
                    </a:lnTo>
                    <a:cubicBezTo>
                      <a:pt x="657154" y="2750533"/>
                      <a:pt x="657151" y="2749136"/>
                      <a:pt x="657149" y="2747739"/>
                    </a:cubicBezTo>
                    <a:lnTo>
                      <a:pt x="655130" y="2750014"/>
                    </a:lnTo>
                    <a:cubicBezTo>
                      <a:pt x="653989" y="2750545"/>
                      <a:pt x="652385" y="2750724"/>
                      <a:pt x="650136" y="2750394"/>
                    </a:cubicBezTo>
                    <a:cubicBezTo>
                      <a:pt x="644213" y="2748639"/>
                      <a:pt x="640483" y="2744033"/>
                      <a:pt x="636754" y="2739645"/>
                    </a:cubicBezTo>
                    <a:lnTo>
                      <a:pt x="464979" y="2536499"/>
                    </a:lnTo>
                    <a:cubicBezTo>
                      <a:pt x="454668" y="2524433"/>
                      <a:pt x="455107" y="2516974"/>
                      <a:pt x="466076" y="2504909"/>
                    </a:cubicBezTo>
                    <a:cubicBezTo>
                      <a:pt x="482090" y="2487138"/>
                      <a:pt x="500298" y="2471343"/>
                      <a:pt x="512365" y="2450064"/>
                    </a:cubicBezTo>
                    <a:cubicBezTo>
                      <a:pt x="516313" y="2438216"/>
                      <a:pt x="514339" y="2426150"/>
                      <a:pt x="513461" y="2414304"/>
                    </a:cubicBezTo>
                    <a:cubicBezTo>
                      <a:pt x="509951" y="2368893"/>
                      <a:pt x="508635" y="2377229"/>
                      <a:pt x="542639" y="2356607"/>
                    </a:cubicBezTo>
                    <a:cubicBezTo>
                      <a:pt x="577960" y="2335108"/>
                      <a:pt x="612183" y="2312073"/>
                      <a:pt x="640702" y="2281579"/>
                    </a:cubicBezTo>
                    <a:cubicBezTo>
                      <a:pt x="646626" y="2275217"/>
                      <a:pt x="651672" y="2267978"/>
                      <a:pt x="657156" y="2261176"/>
                    </a:cubicBezTo>
                    <a:lnTo>
                      <a:pt x="659999" y="2263633"/>
                    </a:lnTo>
                    <a:cubicBezTo>
                      <a:pt x="660002" y="2262887"/>
                      <a:pt x="660005" y="2262142"/>
                      <a:pt x="660008" y="2261397"/>
                    </a:cubicBezTo>
                    <a:cubicBezTo>
                      <a:pt x="660008" y="2259421"/>
                      <a:pt x="660227" y="2257886"/>
                      <a:pt x="661105" y="2256131"/>
                    </a:cubicBezTo>
                    <a:cubicBezTo>
                      <a:pt x="669661" y="2238361"/>
                      <a:pt x="676681" y="2219933"/>
                      <a:pt x="679094" y="2199970"/>
                    </a:cubicBezTo>
                    <a:cubicBezTo>
                      <a:pt x="679752" y="2199751"/>
                      <a:pt x="680191" y="2199311"/>
                      <a:pt x="680850" y="2198873"/>
                    </a:cubicBezTo>
                    <a:cubicBezTo>
                      <a:pt x="682385" y="2190098"/>
                      <a:pt x="686992" y="2181103"/>
                      <a:pt x="678655" y="2173205"/>
                    </a:cubicBezTo>
                    <a:cubicBezTo>
                      <a:pt x="673390" y="2167940"/>
                      <a:pt x="668345" y="2162895"/>
                      <a:pt x="663080" y="2157849"/>
                    </a:cubicBezTo>
                    <a:cubicBezTo>
                      <a:pt x="663079" y="2157410"/>
                      <a:pt x="663299" y="2156752"/>
                      <a:pt x="663299" y="2156313"/>
                    </a:cubicBezTo>
                    <a:lnTo>
                      <a:pt x="663807" y="2151829"/>
                    </a:lnTo>
                    <a:lnTo>
                      <a:pt x="661325" y="2155874"/>
                    </a:lnTo>
                    <a:lnTo>
                      <a:pt x="582567" y="2089402"/>
                    </a:lnTo>
                    <a:lnTo>
                      <a:pt x="580320" y="2084265"/>
                    </a:lnTo>
                    <a:lnTo>
                      <a:pt x="577741" y="2085892"/>
                    </a:lnTo>
                    <a:lnTo>
                      <a:pt x="573792" y="2083259"/>
                    </a:lnTo>
                    <a:cubicBezTo>
                      <a:pt x="569185" y="2078872"/>
                      <a:pt x="564578" y="2074484"/>
                      <a:pt x="559971" y="2070316"/>
                    </a:cubicBezTo>
                    <a:cubicBezTo>
                      <a:pt x="564578" y="2059566"/>
                      <a:pt x="568526" y="2048817"/>
                      <a:pt x="575766" y="2039603"/>
                    </a:cubicBezTo>
                    <a:cubicBezTo>
                      <a:pt x="579423" y="2031814"/>
                      <a:pt x="581292" y="2034438"/>
                      <a:pt x="581909" y="2023588"/>
                    </a:cubicBezTo>
                    <a:cubicBezTo>
                      <a:pt x="581945" y="2012912"/>
                      <a:pt x="585052" y="1994118"/>
                      <a:pt x="575985" y="1975544"/>
                    </a:cubicBezTo>
                    <a:cubicBezTo>
                      <a:pt x="561725" y="1952948"/>
                      <a:pt x="543517" y="1933423"/>
                      <a:pt x="527502" y="1912143"/>
                    </a:cubicBezTo>
                    <a:cubicBezTo>
                      <a:pt x="524870" y="1902710"/>
                      <a:pt x="524870" y="1893057"/>
                      <a:pt x="527502" y="1883623"/>
                    </a:cubicBezTo>
                    <a:cubicBezTo>
                      <a:pt x="543078" y="1862563"/>
                      <a:pt x="554266" y="1839528"/>
                      <a:pt x="562164" y="1814738"/>
                    </a:cubicBezTo>
                    <a:cubicBezTo>
                      <a:pt x="566332" y="1791923"/>
                      <a:pt x="554925" y="1773934"/>
                      <a:pt x="543736" y="1755725"/>
                    </a:cubicBezTo>
                    <a:cubicBezTo>
                      <a:pt x="540226" y="1749801"/>
                      <a:pt x="536058" y="1744317"/>
                      <a:pt x="532109" y="1738613"/>
                    </a:cubicBezTo>
                    <a:cubicBezTo>
                      <a:pt x="531451" y="1736858"/>
                      <a:pt x="532109" y="1735981"/>
                      <a:pt x="534084" y="1736639"/>
                    </a:cubicBezTo>
                    <a:cubicBezTo>
                      <a:pt x="534303" y="1736420"/>
                      <a:pt x="534303" y="1736420"/>
                      <a:pt x="534303" y="1736200"/>
                    </a:cubicBezTo>
                    <a:cubicBezTo>
                      <a:pt x="533645" y="1735761"/>
                      <a:pt x="532987" y="1735542"/>
                      <a:pt x="532109" y="1735103"/>
                    </a:cubicBezTo>
                    <a:lnTo>
                      <a:pt x="501616" y="1709874"/>
                    </a:lnTo>
                    <a:cubicBezTo>
                      <a:pt x="493498" y="1703732"/>
                      <a:pt x="492621" y="1696712"/>
                      <a:pt x="497008" y="1687937"/>
                    </a:cubicBezTo>
                    <a:cubicBezTo>
                      <a:pt x="502040" y="1674052"/>
                      <a:pt x="526006" y="1636651"/>
                      <a:pt x="531808" y="1626564"/>
                    </a:cubicBezTo>
                    <a:cubicBezTo>
                      <a:pt x="531813" y="1626850"/>
                      <a:pt x="531817" y="1627134"/>
                      <a:pt x="531822" y="1627420"/>
                    </a:cubicBezTo>
                    <a:cubicBezTo>
                      <a:pt x="531931" y="1616847"/>
                      <a:pt x="542213" y="1585142"/>
                      <a:pt x="532461" y="1563126"/>
                    </a:cubicBezTo>
                    <a:lnTo>
                      <a:pt x="473315" y="1495321"/>
                    </a:lnTo>
                    <a:cubicBezTo>
                      <a:pt x="465417" y="1489837"/>
                      <a:pt x="466295" y="1483475"/>
                      <a:pt x="471341" y="1476454"/>
                    </a:cubicBezTo>
                    <a:cubicBezTo>
                      <a:pt x="479896" y="1465046"/>
                      <a:pt x="488233" y="1453638"/>
                      <a:pt x="495253" y="1441134"/>
                    </a:cubicBezTo>
                    <a:cubicBezTo>
                      <a:pt x="516972" y="1402742"/>
                      <a:pt x="504687" y="1367642"/>
                      <a:pt x="463662" y="1350750"/>
                    </a:cubicBezTo>
                    <a:cubicBezTo>
                      <a:pt x="459275" y="1348994"/>
                      <a:pt x="454668" y="1347678"/>
                      <a:pt x="449841" y="1348117"/>
                    </a:cubicBezTo>
                    <a:cubicBezTo>
                      <a:pt x="439969" y="1349213"/>
                      <a:pt x="436679" y="1344388"/>
                      <a:pt x="437556" y="1335173"/>
                    </a:cubicBezTo>
                    <a:cubicBezTo>
                      <a:pt x="438214" y="1327276"/>
                      <a:pt x="437995" y="1319159"/>
                      <a:pt x="438214" y="1311042"/>
                    </a:cubicBezTo>
                    <a:lnTo>
                      <a:pt x="422638" y="1304021"/>
                    </a:lnTo>
                    <a:lnTo>
                      <a:pt x="406404" y="1304021"/>
                    </a:lnTo>
                    <a:cubicBezTo>
                      <a:pt x="387098" y="1306873"/>
                      <a:pt x="368012" y="1312358"/>
                      <a:pt x="348049" y="1311041"/>
                    </a:cubicBezTo>
                    <a:cubicBezTo>
                      <a:pt x="334667" y="1310164"/>
                      <a:pt x="333789" y="1310164"/>
                      <a:pt x="334447" y="1296343"/>
                    </a:cubicBezTo>
                    <a:cubicBezTo>
                      <a:pt x="336422" y="1261680"/>
                      <a:pt x="337738" y="1227018"/>
                      <a:pt x="338177" y="1192356"/>
                    </a:cubicBezTo>
                    <a:lnTo>
                      <a:pt x="339472" y="1143444"/>
                    </a:lnTo>
                    <a:lnTo>
                      <a:pt x="265987" y="1103558"/>
                    </a:lnTo>
                    <a:cubicBezTo>
                      <a:pt x="105510" y="995141"/>
                      <a:pt x="0" y="811540"/>
                      <a:pt x="0" y="603296"/>
                    </a:cubicBezTo>
                    <a:cubicBezTo>
                      <a:pt x="0" y="519998"/>
                      <a:pt x="16882" y="440643"/>
                      <a:pt x="47410" y="368466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5371DA0-3736-4201-92AF-EFF98833F088}"/>
                  </a:ext>
                </a:extLst>
              </p:cNvPr>
              <p:cNvSpPr/>
              <p:nvPr/>
            </p:nvSpPr>
            <p:spPr>
              <a:xfrm rot="3782544">
                <a:off x="7649215" y="2933651"/>
                <a:ext cx="1042230" cy="1042230"/>
              </a:xfrm>
              <a:custGeom>
                <a:avLst/>
                <a:gdLst>
                  <a:gd name="connsiteX0" fmla="*/ 40952 w 1042230"/>
                  <a:gd name="connsiteY0" fmla="*/ 318273 h 1042230"/>
                  <a:gd name="connsiteX1" fmla="*/ 521115 w 1042230"/>
                  <a:gd name="connsiteY1" fmla="*/ 0 h 1042230"/>
                  <a:gd name="connsiteX2" fmla="*/ 723956 w 1042230"/>
                  <a:gd name="connsiteY2" fmla="*/ 40952 h 1042230"/>
                  <a:gd name="connsiteX3" fmla="*/ 746927 w 1042230"/>
                  <a:gd name="connsiteY3" fmla="*/ 53420 h 1042230"/>
                  <a:gd name="connsiteX4" fmla="*/ 736019 w 1042230"/>
                  <a:gd name="connsiteY4" fmla="*/ 62267 h 1042230"/>
                  <a:gd name="connsiteX5" fmla="*/ 718881 w 1042230"/>
                  <a:gd name="connsiteY5" fmla="*/ 52966 h 1042230"/>
                  <a:gd name="connsiteX6" fmla="*/ 521115 w 1042230"/>
                  <a:gd name="connsiteY6" fmla="*/ 13038 h 1042230"/>
                  <a:gd name="connsiteX7" fmla="*/ 13038 w 1042230"/>
                  <a:gd name="connsiteY7" fmla="*/ 521115 h 1042230"/>
                  <a:gd name="connsiteX8" fmla="*/ 521115 w 1042230"/>
                  <a:gd name="connsiteY8" fmla="*/ 1029192 h 1042230"/>
                  <a:gd name="connsiteX9" fmla="*/ 1029192 w 1042230"/>
                  <a:gd name="connsiteY9" fmla="*/ 521115 h 1042230"/>
                  <a:gd name="connsiteX10" fmla="*/ 880380 w 1042230"/>
                  <a:gd name="connsiteY10" fmla="*/ 161850 h 1042230"/>
                  <a:gd name="connsiteX11" fmla="*/ 820062 w 1042230"/>
                  <a:gd name="connsiteY11" fmla="*/ 112084 h 1042230"/>
                  <a:gd name="connsiteX12" fmla="*/ 827246 w 1042230"/>
                  <a:gd name="connsiteY12" fmla="*/ 106974 h 1042230"/>
                  <a:gd name="connsiteX13" fmla="*/ 830561 w 1042230"/>
                  <a:gd name="connsiteY13" fmla="*/ 103920 h 1042230"/>
                  <a:gd name="connsiteX14" fmla="*/ 889599 w 1042230"/>
                  <a:gd name="connsiteY14" fmla="*/ 152631 h 1042230"/>
                  <a:gd name="connsiteX15" fmla="*/ 1042230 w 1042230"/>
                  <a:gd name="connsiteY15" fmla="*/ 521115 h 1042230"/>
                  <a:gd name="connsiteX16" fmla="*/ 521115 w 1042230"/>
                  <a:gd name="connsiteY16" fmla="*/ 1042230 h 1042230"/>
                  <a:gd name="connsiteX17" fmla="*/ 0 w 1042230"/>
                  <a:gd name="connsiteY17" fmla="*/ 521115 h 1042230"/>
                  <a:gd name="connsiteX18" fmla="*/ 40952 w 1042230"/>
                  <a:gd name="connsiteY18" fmla="*/ 318273 h 104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42230" h="1042230">
                    <a:moveTo>
                      <a:pt x="40952" y="318273"/>
                    </a:moveTo>
                    <a:cubicBezTo>
                      <a:pt x="120061" y="131237"/>
                      <a:pt x="305262" y="0"/>
                      <a:pt x="521115" y="0"/>
                    </a:cubicBezTo>
                    <a:cubicBezTo>
                      <a:pt x="593066" y="0"/>
                      <a:pt x="661611" y="14582"/>
                      <a:pt x="723956" y="40952"/>
                    </a:cubicBezTo>
                    <a:lnTo>
                      <a:pt x="746927" y="53420"/>
                    </a:lnTo>
                    <a:lnTo>
                      <a:pt x="736019" y="62267"/>
                    </a:lnTo>
                    <a:lnTo>
                      <a:pt x="718881" y="52966"/>
                    </a:lnTo>
                    <a:cubicBezTo>
                      <a:pt x="658096" y="27255"/>
                      <a:pt x="591266" y="13038"/>
                      <a:pt x="521115" y="13038"/>
                    </a:cubicBezTo>
                    <a:cubicBezTo>
                      <a:pt x="240512" y="13038"/>
                      <a:pt x="13038" y="240512"/>
                      <a:pt x="13038" y="521115"/>
                    </a:cubicBezTo>
                    <a:cubicBezTo>
                      <a:pt x="13038" y="801718"/>
                      <a:pt x="240512" y="1029192"/>
                      <a:pt x="521115" y="1029192"/>
                    </a:cubicBezTo>
                    <a:cubicBezTo>
                      <a:pt x="801718" y="1029192"/>
                      <a:pt x="1029192" y="801718"/>
                      <a:pt x="1029192" y="521115"/>
                    </a:cubicBezTo>
                    <a:cubicBezTo>
                      <a:pt x="1029192" y="380813"/>
                      <a:pt x="972324" y="253794"/>
                      <a:pt x="880380" y="161850"/>
                    </a:cubicBezTo>
                    <a:lnTo>
                      <a:pt x="820062" y="112084"/>
                    </a:lnTo>
                    <a:lnTo>
                      <a:pt x="827246" y="106974"/>
                    </a:lnTo>
                    <a:lnTo>
                      <a:pt x="830561" y="103920"/>
                    </a:lnTo>
                    <a:lnTo>
                      <a:pt x="889599" y="152631"/>
                    </a:lnTo>
                    <a:cubicBezTo>
                      <a:pt x="983902" y="246934"/>
                      <a:pt x="1042230" y="377213"/>
                      <a:pt x="1042230" y="521115"/>
                    </a:cubicBezTo>
                    <a:cubicBezTo>
                      <a:pt x="1042230" y="808919"/>
                      <a:pt x="808919" y="1042230"/>
                      <a:pt x="521115" y="1042230"/>
                    </a:cubicBezTo>
                    <a:cubicBezTo>
                      <a:pt x="233311" y="1042230"/>
                      <a:pt x="0" y="808919"/>
                      <a:pt x="0" y="521115"/>
                    </a:cubicBezTo>
                    <a:cubicBezTo>
                      <a:pt x="0" y="449164"/>
                      <a:pt x="14582" y="380619"/>
                      <a:pt x="40952" y="31827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DBBB2C-6216-4A6F-A0EC-3BD341533EAB}"/>
                  </a:ext>
                </a:extLst>
              </p:cNvPr>
              <p:cNvSpPr/>
              <p:nvPr/>
            </p:nvSpPr>
            <p:spPr>
              <a:xfrm rot="3782544">
                <a:off x="8299277" y="3109416"/>
                <a:ext cx="182110" cy="318873"/>
              </a:xfrm>
              <a:custGeom>
                <a:avLst/>
                <a:gdLst>
                  <a:gd name="connsiteX0" fmla="*/ 332056 w 379278"/>
                  <a:gd name="connsiteY0" fmla="*/ 0 h 664112"/>
                  <a:gd name="connsiteX1" fmla="*/ 379278 w 379278"/>
                  <a:gd name="connsiteY1" fmla="*/ 4760 h 664112"/>
                  <a:gd name="connsiteX2" fmla="*/ 359578 w 379278"/>
                  <a:gd name="connsiteY2" fmla="*/ 6746 h 664112"/>
                  <a:gd name="connsiteX3" fmla="*/ 94443 w 379278"/>
                  <a:gd name="connsiteY3" fmla="*/ 332056 h 664112"/>
                  <a:gd name="connsiteX4" fmla="*/ 359578 w 379278"/>
                  <a:gd name="connsiteY4" fmla="*/ 657366 h 664112"/>
                  <a:gd name="connsiteX5" fmla="*/ 379278 w 379278"/>
                  <a:gd name="connsiteY5" fmla="*/ 659352 h 664112"/>
                  <a:gd name="connsiteX6" fmla="*/ 332056 w 379278"/>
                  <a:gd name="connsiteY6" fmla="*/ 664112 h 664112"/>
                  <a:gd name="connsiteX7" fmla="*/ 0 w 379278"/>
                  <a:gd name="connsiteY7" fmla="*/ 332056 h 664112"/>
                  <a:gd name="connsiteX8" fmla="*/ 332056 w 379278"/>
                  <a:gd name="connsiteY8" fmla="*/ 0 h 6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9278" h="664112">
                    <a:moveTo>
                      <a:pt x="332056" y="0"/>
                    </a:moveTo>
                    <a:lnTo>
                      <a:pt x="379278" y="4760"/>
                    </a:lnTo>
                    <a:lnTo>
                      <a:pt x="359578" y="6746"/>
                    </a:lnTo>
                    <a:cubicBezTo>
                      <a:pt x="208266" y="37709"/>
                      <a:pt x="94443" y="171591"/>
                      <a:pt x="94443" y="332056"/>
                    </a:cubicBezTo>
                    <a:cubicBezTo>
                      <a:pt x="94443" y="492522"/>
                      <a:pt x="208266" y="626403"/>
                      <a:pt x="359578" y="657366"/>
                    </a:cubicBezTo>
                    <a:lnTo>
                      <a:pt x="379278" y="659352"/>
                    </a:lnTo>
                    <a:lnTo>
                      <a:pt x="332056" y="664112"/>
                    </a:lnTo>
                    <a:cubicBezTo>
                      <a:pt x="148667" y="664112"/>
                      <a:pt x="0" y="515445"/>
                      <a:pt x="0" y="332056"/>
                    </a:cubicBezTo>
                    <a:cubicBezTo>
                      <a:pt x="0" y="148667"/>
                      <a:pt x="148667" y="0"/>
                      <a:pt x="332056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8B8FEE2-E1AF-4110-B217-902F18279848}"/>
                  </a:ext>
                </a:extLst>
              </p:cNvPr>
              <p:cNvSpPr/>
              <p:nvPr/>
            </p:nvSpPr>
            <p:spPr>
              <a:xfrm rot="19982544">
                <a:off x="6859439" y="3733998"/>
                <a:ext cx="826635" cy="142501"/>
              </a:xfrm>
              <a:custGeom>
                <a:avLst/>
                <a:gdLst>
                  <a:gd name="connsiteX0" fmla="*/ 1719934 w 1721618"/>
                  <a:gd name="connsiteY0" fmla="*/ 186524 h 296786"/>
                  <a:gd name="connsiteX1" fmla="*/ 1716717 w 1721618"/>
                  <a:gd name="connsiteY1" fmla="*/ 206230 h 296786"/>
                  <a:gd name="connsiteX2" fmla="*/ 1636285 w 1721618"/>
                  <a:gd name="connsiteY2" fmla="*/ 233976 h 296786"/>
                  <a:gd name="connsiteX3" fmla="*/ 1302459 w 1721618"/>
                  <a:gd name="connsiteY3" fmla="*/ 288285 h 296786"/>
                  <a:gd name="connsiteX4" fmla="*/ 1302459 w 1721618"/>
                  <a:gd name="connsiteY4" fmla="*/ 290112 h 296786"/>
                  <a:gd name="connsiteX5" fmla="*/ 1291028 w 1721618"/>
                  <a:gd name="connsiteY5" fmla="*/ 290145 h 296786"/>
                  <a:gd name="connsiteX6" fmla="*/ 1250349 w 1721618"/>
                  <a:gd name="connsiteY6" fmla="*/ 296763 h 296786"/>
                  <a:gd name="connsiteX7" fmla="*/ 1242101 w 1721618"/>
                  <a:gd name="connsiteY7" fmla="*/ 296786 h 296786"/>
                  <a:gd name="connsiteX8" fmla="*/ 1242101 w 1721618"/>
                  <a:gd name="connsiteY8" fmla="*/ 290284 h 296786"/>
                  <a:gd name="connsiteX9" fmla="*/ 690375 w 1721618"/>
                  <a:gd name="connsiteY9" fmla="*/ 291854 h 296786"/>
                  <a:gd name="connsiteX10" fmla="*/ 566098 w 1721618"/>
                  <a:gd name="connsiteY10" fmla="*/ 291854 h 296786"/>
                  <a:gd name="connsiteX11" fmla="*/ 528175 w 1721618"/>
                  <a:gd name="connsiteY11" fmla="*/ 294139 h 296786"/>
                  <a:gd name="connsiteX12" fmla="*/ 389278 w 1721618"/>
                  <a:gd name="connsiteY12" fmla="*/ 292311 h 296786"/>
                  <a:gd name="connsiteX13" fmla="*/ 258605 w 1721618"/>
                  <a:gd name="connsiteY13" fmla="*/ 294596 h 296786"/>
                  <a:gd name="connsiteX14" fmla="*/ 246726 w 1721618"/>
                  <a:gd name="connsiteY14" fmla="*/ 293225 h 296786"/>
                  <a:gd name="connsiteX15" fmla="*/ 238045 w 1721618"/>
                  <a:gd name="connsiteY15" fmla="*/ 294596 h 296786"/>
                  <a:gd name="connsiteX16" fmla="*/ 22389 w 1721618"/>
                  <a:gd name="connsiteY16" fmla="*/ 294596 h 296786"/>
                  <a:gd name="connsiteX17" fmla="*/ 0 w 1721618"/>
                  <a:gd name="connsiteY17" fmla="*/ 286372 h 296786"/>
                  <a:gd name="connsiteX18" fmla="*/ 132044 w 1721618"/>
                  <a:gd name="connsiteY18" fmla="*/ 185397 h 296786"/>
                  <a:gd name="connsiteX19" fmla="*/ 191441 w 1721618"/>
                  <a:gd name="connsiteY19" fmla="*/ 185397 h 296786"/>
                  <a:gd name="connsiteX20" fmla="*/ 334907 w 1721618"/>
                  <a:gd name="connsiteY20" fmla="*/ 257587 h 296786"/>
                  <a:gd name="connsiteX21" fmla="*/ 457813 w 1721618"/>
                  <a:gd name="connsiteY21" fmla="*/ 219208 h 296786"/>
                  <a:gd name="connsiteX22" fmla="*/ 493451 w 1721618"/>
                  <a:gd name="connsiteY22" fmla="*/ 194992 h 296786"/>
                  <a:gd name="connsiteX23" fmla="*/ 497563 w 1721618"/>
                  <a:gd name="connsiteY23" fmla="*/ 199104 h 296786"/>
                  <a:gd name="connsiteX24" fmla="*/ 498477 w 1721618"/>
                  <a:gd name="connsiteY24" fmla="*/ 199561 h 296786"/>
                  <a:gd name="connsiteX25" fmla="*/ 500761 w 1721618"/>
                  <a:gd name="connsiteY25" fmla="*/ 194992 h 296786"/>
                  <a:gd name="connsiteX26" fmla="*/ 543710 w 1721618"/>
                  <a:gd name="connsiteY26" fmla="*/ 192708 h 296786"/>
                  <a:gd name="connsiteX27" fmla="*/ 759366 w 1721618"/>
                  <a:gd name="connsiteY27" fmla="*/ 198647 h 296786"/>
                  <a:gd name="connsiteX28" fmla="*/ 984161 w 1721618"/>
                  <a:gd name="connsiteY28" fmla="*/ 197277 h 296786"/>
                  <a:gd name="connsiteX29" fmla="*/ 1242101 w 1721618"/>
                  <a:gd name="connsiteY29" fmla="*/ 198935 h 296786"/>
                  <a:gd name="connsiteX30" fmla="*/ 1242101 w 1721618"/>
                  <a:gd name="connsiteY30" fmla="*/ 175116 h 296786"/>
                  <a:gd name="connsiteX31" fmla="*/ 1250166 w 1721618"/>
                  <a:gd name="connsiteY31" fmla="*/ 171542 h 296786"/>
                  <a:gd name="connsiteX32" fmla="*/ 1254640 w 1721618"/>
                  <a:gd name="connsiteY32" fmla="*/ 163599 h 296786"/>
                  <a:gd name="connsiteX33" fmla="*/ 1273943 w 1721618"/>
                  <a:gd name="connsiteY33" fmla="*/ 122980 h 296786"/>
                  <a:gd name="connsiteX34" fmla="*/ 1281986 w 1721618"/>
                  <a:gd name="connsiteY34" fmla="*/ 98853 h 296786"/>
                  <a:gd name="connsiteX35" fmla="*/ 1288421 w 1721618"/>
                  <a:gd name="connsiteY35" fmla="*/ 77538 h 296786"/>
                  <a:gd name="connsiteX36" fmla="*/ 1288019 w 1721618"/>
                  <a:gd name="connsiteY36" fmla="*/ 77135 h 296786"/>
                  <a:gd name="connsiteX37" fmla="*/ 1298475 w 1721618"/>
                  <a:gd name="connsiteY37" fmla="*/ 34910 h 296786"/>
                  <a:gd name="connsiteX38" fmla="*/ 1302497 w 1721618"/>
                  <a:gd name="connsiteY38" fmla="*/ 23247 h 296786"/>
                  <a:gd name="connsiteX39" fmla="*/ 1307322 w 1721618"/>
                  <a:gd name="connsiteY39" fmla="*/ 7161 h 296786"/>
                  <a:gd name="connsiteX40" fmla="*/ 1360408 w 1721618"/>
                  <a:gd name="connsiteY40" fmla="*/ 727 h 296786"/>
                  <a:gd name="connsiteX41" fmla="*/ 1508802 w 1721618"/>
                  <a:gd name="connsiteY41" fmla="*/ 1128 h 296786"/>
                  <a:gd name="connsiteX42" fmla="*/ 1580386 w 1721618"/>
                  <a:gd name="connsiteY42" fmla="*/ 14801 h 296786"/>
                  <a:gd name="connsiteX43" fmla="*/ 1604113 w 1721618"/>
                  <a:gd name="connsiteY43" fmla="*/ 34910 h 296786"/>
                  <a:gd name="connsiteX44" fmla="*/ 1640307 w 1721618"/>
                  <a:gd name="connsiteY44" fmla="*/ 71102 h 296786"/>
                  <a:gd name="connsiteX45" fmla="*/ 1660416 w 1721618"/>
                  <a:gd name="connsiteY45" fmla="*/ 90810 h 296786"/>
                  <a:gd name="connsiteX46" fmla="*/ 1712293 w 1721618"/>
                  <a:gd name="connsiteY46" fmla="*/ 151936 h 296786"/>
                  <a:gd name="connsiteX47" fmla="*/ 1719934 w 1721618"/>
                  <a:gd name="connsiteY47" fmla="*/ 186524 h 296786"/>
                  <a:gd name="connsiteX0" fmla="*/ 1719934 w 1721618"/>
                  <a:gd name="connsiteY0" fmla="*/ 186524 h 296786"/>
                  <a:gd name="connsiteX1" fmla="*/ 1716717 w 1721618"/>
                  <a:gd name="connsiteY1" fmla="*/ 206230 h 296786"/>
                  <a:gd name="connsiteX2" fmla="*/ 1636285 w 1721618"/>
                  <a:gd name="connsiteY2" fmla="*/ 233976 h 296786"/>
                  <a:gd name="connsiteX3" fmla="*/ 1302459 w 1721618"/>
                  <a:gd name="connsiteY3" fmla="*/ 288285 h 296786"/>
                  <a:gd name="connsiteX4" fmla="*/ 1302459 w 1721618"/>
                  <a:gd name="connsiteY4" fmla="*/ 290112 h 296786"/>
                  <a:gd name="connsiteX5" fmla="*/ 1291028 w 1721618"/>
                  <a:gd name="connsiteY5" fmla="*/ 290145 h 296786"/>
                  <a:gd name="connsiteX6" fmla="*/ 1250349 w 1721618"/>
                  <a:gd name="connsiteY6" fmla="*/ 296763 h 296786"/>
                  <a:gd name="connsiteX7" fmla="*/ 1242101 w 1721618"/>
                  <a:gd name="connsiteY7" fmla="*/ 296786 h 296786"/>
                  <a:gd name="connsiteX8" fmla="*/ 1242101 w 1721618"/>
                  <a:gd name="connsiteY8" fmla="*/ 290284 h 296786"/>
                  <a:gd name="connsiteX9" fmla="*/ 690375 w 1721618"/>
                  <a:gd name="connsiteY9" fmla="*/ 291854 h 296786"/>
                  <a:gd name="connsiteX10" fmla="*/ 566098 w 1721618"/>
                  <a:gd name="connsiteY10" fmla="*/ 291854 h 296786"/>
                  <a:gd name="connsiteX11" fmla="*/ 528175 w 1721618"/>
                  <a:gd name="connsiteY11" fmla="*/ 294139 h 296786"/>
                  <a:gd name="connsiteX12" fmla="*/ 389278 w 1721618"/>
                  <a:gd name="connsiteY12" fmla="*/ 292311 h 296786"/>
                  <a:gd name="connsiteX13" fmla="*/ 258605 w 1721618"/>
                  <a:gd name="connsiteY13" fmla="*/ 294596 h 296786"/>
                  <a:gd name="connsiteX14" fmla="*/ 246726 w 1721618"/>
                  <a:gd name="connsiteY14" fmla="*/ 293225 h 296786"/>
                  <a:gd name="connsiteX15" fmla="*/ 238045 w 1721618"/>
                  <a:gd name="connsiteY15" fmla="*/ 294596 h 296786"/>
                  <a:gd name="connsiteX16" fmla="*/ 22389 w 1721618"/>
                  <a:gd name="connsiteY16" fmla="*/ 294596 h 296786"/>
                  <a:gd name="connsiteX17" fmla="*/ 0 w 1721618"/>
                  <a:gd name="connsiteY17" fmla="*/ 286372 h 296786"/>
                  <a:gd name="connsiteX18" fmla="*/ 132044 w 1721618"/>
                  <a:gd name="connsiteY18" fmla="*/ 185397 h 296786"/>
                  <a:gd name="connsiteX19" fmla="*/ 191441 w 1721618"/>
                  <a:gd name="connsiteY19" fmla="*/ 185397 h 296786"/>
                  <a:gd name="connsiteX20" fmla="*/ 334907 w 1721618"/>
                  <a:gd name="connsiteY20" fmla="*/ 257587 h 296786"/>
                  <a:gd name="connsiteX21" fmla="*/ 457813 w 1721618"/>
                  <a:gd name="connsiteY21" fmla="*/ 219208 h 296786"/>
                  <a:gd name="connsiteX22" fmla="*/ 493451 w 1721618"/>
                  <a:gd name="connsiteY22" fmla="*/ 194992 h 296786"/>
                  <a:gd name="connsiteX23" fmla="*/ 497563 w 1721618"/>
                  <a:gd name="connsiteY23" fmla="*/ 199104 h 296786"/>
                  <a:gd name="connsiteX24" fmla="*/ 498477 w 1721618"/>
                  <a:gd name="connsiteY24" fmla="*/ 199561 h 296786"/>
                  <a:gd name="connsiteX25" fmla="*/ 500761 w 1721618"/>
                  <a:gd name="connsiteY25" fmla="*/ 194992 h 296786"/>
                  <a:gd name="connsiteX26" fmla="*/ 543710 w 1721618"/>
                  <a:gd name="connsiteY26" fmla="*/ 192708 h 296786"/>
                  <a:gd name="connsiteX27" fmla="*/ 759366 w 1721618"/>
                  <a:gd name="connsiteY27" fmla="*/ 198647 h 296786"/>
                  <a:gd name="connsiteX28" fmla="*/ 984161 w 1721618"/>
                  <a:gd name="connsiteY28" fmla="*/ 197277 h 296786"/>
                  <a:gd name="connsiteX29" fmla="*/ 1242101 w 1721618"/>
                  <a:gd name="connsiteY29" fmla="*/ 198935 h 296786"/>
                  <a:gd name="connsiteX30" fmla="*/ 1242101 w 1721618"/>
                  <a:gd name="connsiteY30" fmla="*/ 175116 h 296786"/>
                  <a:gd name="connsiteX31" fmla="*/ 1254640 w 1721618"/>
                  <a:gd name="connsiteY31" fmla="*/ 163599 h 296786"/>
                  <a:gd name="connsiteX32" fmla="*/ 1273943 w 1721618"/>
                  <a:gd name="connsiteY32" fmla="*/ 122980 h 296786"/>
                  <a:gd name="connsiteX33" fmla="*/ 1281986 w 1721618"/>
                  <a:gd name="connsiteY33" fmla="*/ 98853 h 296786"/>
                  <a:gd name="connsiteX34" fmla="*/ 1288421 w 1721618"/>
                  <a:gd name="connsiteY34" fmla="*/ 77538 h 296786"/>
                  <a:gd name="connsiteX35" fmla="*/ 1288019 w 1721618"/>
                  <a:gd name="connsiteY35" fmla="*/ 77135 h 296786"/>
                  <a:gd name="connsiteX36" fmla="*/ 1298475 w 1721618"/>
                  <a:gd name="connsiteY36" fmla="*/ 34910 h 296786"/>
                  <a:gd name="connsiteX37" fmla="*/ 1302497 w 1721618"/>
                  <a:gd name="connsiteY37" fmla="*/ 23247 h 296786"/>
                  <a:gd name="connsiteX38" fmla="*/ 1307322 w 1721618"/>
                  <a:gd name="connsiteY38" fmla="*/ 7161 h 296786"/>
                  <a:gd name="connsiteX39" fmla="*/ 1360408 w 1721618"/>
                  <a:gd name="connsiteY39" fmla="*/ 727 h 296786"/>
                  <a:gd name="connsiteX40" fmla="*/ 1508802 w 1721618"/>
                  <a:gd name="connsiteY40" fmla="*/ 1128 h 296786"/>
                  <a:gd name="connsiteX41" fmla="*/ 1580386 w 1721618"/>
                  <a:gd name="connsiteY41" fmla="*/ 14801 h 296786"/>
                  <a:gd name="connsiteX42" fmla="*/ 1604113 w 1721618"/>
                  <a:gd name="connsiteY42" fmla="*/ 34910 h 296786"/>
                  <a:gd name="connsiteX43" fmla="*/ 1640307 w 1721618"/>
                  <a:gd name="connsiteY43" fmla="*/ 71102 h 296786"/>
                  <a:gd name="connsiteX44" fmla="*/ 1660416 w 1721618"/>
                  <a:gd name="connsiteY44" fmla="*/ 90810 h 296786"/>
                  <a:gd name="connsiteX45" fmla="*/ 1712293 w 1721618"/>
                  <a:gd name="connsiteY45" fmla="*/ 151936 h 296786"/>
                  <a:gd name="connsiteX46" fmla="*/ 1719934 w 1721618"/>
                  <a:gd name="connsiteY46" fmla="*/ 186524 h 296786"/>
                  <a:gd name="connsiteX0" fmla="*/ 1719934 w 1721618"/>
                  <a:gd name="connsiteY0" fmla="*/ 186524 h 296786"/>
                  <a:gd name="connsiteX1" fmla="*/ 1716717 w 1721618"/>
                  <a:gd name="connsiteY1" fmla="*/ 206230 h 296786"/>
                  <a:gd name="connsiteX2" fmla="*/ 1636285 w 1721618"/>
                  <a:gd name="connsiteY2" fmla="*/ 233976 h 296786"/>
                  <a:gd name="connsiteX3" fmla="*/ 1302459 w 1721618"/>
                  <a:gd name="connsiteY3" fmla="*/ 288285 h 296786"/>
                  <a:gd name="connsiteX4" fmla="*/ 1302459 w 1721618"/>
                  <a:gd name="connsiteY4" fmla="*/ 290112 h 296786"/>
                  <a:gd name="connsiteX5" fmla="*/ 1291028 w 1721618"/>
                  <a:gd name="connsiteY5" fmla="*/ 290145 h 296786"/>
                  <a:gd name="connsiteX6" fmla="*/ 1250349 w 1721618"/>
                  <a:gd name="connsiteY6" fmla="*/ 296763 h 296786"/>
                  <a:gd name="connsiteX7" fmla="*/ 1242101 w 1721618"/>
                  <a:gd name="connsiteY7" fmla="*/ 296786 h 296786"/>
                  <a:gd name="connsiteX8" fmla="*/ 1242101 w 1721618"/>
                  <a:gd name="connsiteY8" fmla="*/ 290284 h 296786"/>
                  <a:gd name="connsiteX9" fmla="*/ 690375 w 1721618"/>
                  <a:gd name="connsiteY9" fmla="*/ 291854 h 296786"/>
                  <a:gd name="connsiteX10" fmla="*/ 566098 w 1721618"/>
                  <a:gd name="connsiteY10" fmla="*/ 291854 h 296786"/>
                  <a:gd name="connsiteX11" fmla="*/ 528175 w 1721618"/>
                  <a:gd name="connsiteY11" fmla="*/ 294139 h 296786"/>
                  <a:gd name="connsiteX12" fmla="*/ 389278 w 1721618"/>
                  <a:gd name="connsiteY12" fmla="*/ 292311 h 296786"/>
                  <a:gd name="connsiteX13" fmla="*/ 258605 w 1721618"/>
                  <a:gd name="connsiteY13" fmla="*/ 294596 h 296786"/>
                  <a:gd name="connsiteX14" fmla="*/ 246726 w 1721618"/>
                  <a:gd name="connsiteY14" fmla="*/ 293225 h 296786"/>
                  <a:gd name="connsiteX15" fmla="*/ 238045 w 1721618"/>
                  <a:gd name="connsiteY15" fmla="*/ 294596 h 296786"/>
                  <a:gd name="connsiteX16" fmla="*/ 22389 w 1721618"/>
                  <a:gd name="connsiteY16" fmla="*/ 294596 h 296786"/>
                  <a:gd name="connsiteX17" fmla="*/ 0 w 1721618"/>
                  <a:gd name="connsiteY17" fmla="*/ 286372 h 296786"/>
                  <a:gd name="connsiteX18" fmla="*/ 132044 w 1721618"/>
                  <a:gd name="connsiteY18" fmla="*/ 185397 h 296786"/>
                  <a:gd name="connsiteX19" fmla="*/ 191441 w 1721618"/>
                  <a:gd name="connsiteY19" fmla="*/ 185397 h 296786"/>
                  <a:gd name="connsiteX20" fmla="*/ 334907 w 1721618"/>
                  <a:gd name="connsiteY20" fmla="*/ 257587 h 296786"/>
                  <a:gd name="connsiteX21" fmla="*/ 457813 w 1721618"/>
                  <a:gd name="connsiteY21" fmla="*/ 219208 h 296786"/>
                  <a:gd name="connsiteX22" fmla="*/ 493451 w 1721618"/>
                  <a:gd name="connsiteY22" fmla="*/ 194992 h 296786"/>
                  <a:gd name="connsiteX23" fmla="*/ 497563 w 1721618"/>
                  <a:gd name="connsiteY23" fmla="*/ 199104 h 296786"/>
                  <a:gd name="connsiteX24" fmla="*/ 498477 w 1721618"/>
                  <a:gd name="connsiteY24" fmla="*/ 199561 h 296786"/>
                  <a:gd name="connsiteX25" fmla="*/ 500761 w 1721618"/>
                  <a:gd name="connsiteY25" fmla="*/ 194992 h 296786"/>
                  <a:gd name="connsiteX26" fmla="*/ 543710 w 1721618"/>
                  <a:gd name="connsiteY26" fmla="*/ 192708 h 296786"/>
                  <a:gd name="connsiteX27" fmla="*/ 759366 w 1721618"/>
                  <a:gd name="connsiteY27" fmla="*/ 198647 h 296786"/>
                  <a:gd name="connsiteX28" fmla="*/ 984161 w 1721618"/>
                  <a:gd name="connsiteY28" fmla="*/ 197277 h 296786"/>
                  <a:gd name="connsiteX29" fmla="*/ 1242101 w 1721618"/>
                  <a:gd name="connsiteY29" fmla="*/ 198935 h 296786"/>
                  <a:gd name="connsiteX30" fmla="*/ 1254640 w 1721618"/>
                  <a:gd name="connsiteY30" fmla="*/ 163599 h 296786"/>
                  <a:gd name="connsiteX31" fmla="*/ 1273943 w 1721618"/>
                  <a:gd name="connsiteY31" fmla="*/ 122980 h 296786"/>
                  <a:gd name="connsiteX32" fmla="*/ 1281986 w 1721618"/>
                  <a:gd name="connsiteY32" fmla="*/ 98853 h 296786"/>
                  <a:gd name="connsiteX33" fmla="*/ 1288421 w 1721618"/>
                  <a:gd name="connsiteY33" fmla="*/ 77538 h 296786"/>
                  <a:gd name="connsiteX34" fmla="*/ 1288019 w 1721618"/>
                  <a:gd name="connsiteY34" fmla="*/ 77135 h 296786"/>
                  <a:gd name="connsiteX35" fmla="*/ 1298475 w 1721618"/>
                  <a:gd name="connsiteY35" fmla="*/ 34910 h 296786"/>
                  <a:gd name="connsiteX36" fmla="*/ 1302497 w 1721618"/>
                  <a:gd name="connsiteY36" fmla="*/ 23247 h 296786"/>
                  <a:gd name="connsiteX37" fmla="*/ 1307322 w 1721618"/>
                  <a:gd name="connsiteY37" fmla="*/ 7161 h 296786"/>
                  <a:gd name="connsiteX38" fmla="*/ 1360408 w 1721618"/>
                  <a:gd name="connsiteY38" fmla="*/ 727 h 296786"/>
                  <a:gd name="connsiteX39" fmla="*/ 1508802 w 1721618"/>
                  <a:gd name="connsiteY39" fmla="*/ 1128 h 296786"/>
                  <a:gd name="connsiteX40" fmla="*/ 1580386 w 1721618"/>
                  <a:gd name="connsiteY40" fmla="*/ 14801 h 296786"/>
                  <a:gd name="connsiteX41" fmla="*/ 1604113 w 1721618"/>
                  <a:gd name="connsiteY41" fmla="*/ 34910 h 296786"/>
                  <a:gd name="connsiteX42" fmla="*/ 1640307 w 1721618"/>
                  <a:gd name="connsiteY42" fmla="*/ 71102 h 296786"/>
                  <a:gd name="connsiteX43" fmla="*/ 1660416 w 1721618"/>
                  <a:gd name="connsiteY43" fmla="*/ 90810 h 296786"/>
                  <a:gd name="connsiteX44" fmla="*/ 1712293 w 1721618"/>
                  <a:gd name="connsiteY44" fmla="*/ 151936 h 296786"/>
                  <a:gd name="connsiteX45" fmla="*/ 1719934 w 1721618"/>
                  <a:gd name="connsiteY45" fmla="*/ 186524 h 296786"/>
                  <a:gd name="connsiteX0" fmla="*/ 1719934 w 1721618"/>
                  <a:gd name="connsiteY0" fmla="*/ 186524 h 296786"/>
                  <a:gd name="connsiteX1" fmla="*/ 1716717 w 1721618"/>
                  <a:gd name="connsiteY1" fmla="*/ 206230 h 296786"/>
                  <a:gd name="connsiteX2" fmla="*/ 1636285 w 1721618"/>
                  <a:gd name="connsiteY2" fmla="*/ 233976 h 296786"/>
                  <a:gd name="connsiteX3" fmla="*/ 1302459 w 1721618"/>
                  <a:gd name="connsiteY3" fmla="*/ 288285 h 296786"/>
                  <a:gd name="connsiteX4" fmla="*/ 1302459 w 1721618"/>
                  <a:gd name="connsiteY4" fmla="*/ 290112 h 296786"/>
                  <a:gd name="connsiteX5" fmla="*/ 1291028 w 1721618"/>
                  <a:gd name="connsiteY5" fmla="*/ 290145 h 296786"/>
                  <a:gd name="connsiteX6" fmla="*/ 1250349 w 1721618"/>
                  <a:gd name="connsiteY6" fmla="*/ 296763 h 296786"/>
                  <a:gd name="connsiteX7" fmla="*/ 1242101 w 1721618"/>
                  <a:gd name="connsiteY7" fmla="*/ 296786 h 296786"/>
                  <a:gd name="connsiteX8" fmla="*/ 1242101 w 1721618"/>
                  <a:gd name="connsiteY8" fmla="*/ 290284 h 296786"/>
                  <a:gd name="connsiteX9" fmla="*/ 690375 w 1721618"/>
                  <a:gd name="connsiteY9" fmla="*/ 291854 h 296786"/>
                  <a:gd name="connsiteX10" fmla="*/ 566098 w 1721618"/>
                  <a:gd name="connsiteY10" fmla="*/ 291854 h 296786"/>
                  <a:gd name="connsiteX11" fmla="*/ 528175 w 1721618"/>
                  <a:gd name="connsiteY11" fmla="*/ 294139 h 296786"/>
                  <a:gd name="connsiteX12" fmla="*/ 389278 w 1721618"/>
                  <a:gd name="connsiteY12" fmla="*/ 292311 h 296786"/>
                  <a:gd name="connsiteX13" fmla="*/ 258605 w 1721618"/>
                  <a:gd name="connsiteY13" fmla="*/ 294596 h 296786"/>
                  <a:gd name="connsiteX14" fmla="*/ 246726 w 1721618"/>
                  <a:gd name="connsiteY14" fmla="*/ 293225 h 296786"/>
                  <a:gd name="connsiteX15" fmla="*/ 238045 w 1721618"/>
                  <a:gd name="connsiteY15" fmla="*/ 294596 h 296786"/>
                  <a:gd name="connsiteX16" fmla="*/ 22389 w 1721618"/>
                  <a:gd name="connsiteY16" fmla="*/ 294596 h 296786"/>
                  <a:gd name="connsiteX17" fmla="*/ 0 w 1721618"/>
                  <a:gd name="connsiteY17" fmla="*/ 286372 h 296786"/>
                  <a:gd name="connsiteX18" fmla="*/ 132044 w 1721618"/>
                  <a:gd name="connsiteY18" fmla="*/ 185397 h 296786"/>
                  <a:gd name="connsiteX19" fmla="*/ 191441 w 1721618"/>
                  <a:gd name="connsiteY19" fmla="*/ 185397 h 296786"/>
                  <a:gd name="connsiteX20" fmla="*/ 334907 w 1721618"/>
                  <a:gd name="connsiteY20" fmla="*/ 257587 h 296786"/>
                  <a:gd name="connsiteX21" fmla="*/ 457813 w 1721618"/>
                  <a:gd name="connsiteY21" fmla="*/ 219208 h 296786"/>
                  <a:gd name="connsiteX22" fmla="*/ 493451 w 1721618"/>
                  <a:gd name="connsiteY22" fmla="*/ 194992 h 296786"/>
                  <a:gd name="connsiteX23" fmla="*/ 497563 w 1721618"/>
                  <a:gd name="connsiteY23" fmla="*/ 199104 h 296786"/>
                  <a:gd name="connsiteX24" fmla="*/ 498477 w 1721618"/>
                  <a:gd name="connsiteY24" fmla="*/ 199561 h 296786"/>
                  <a:gd name="connsiteX25" fmla="*/ 500761 w 1721618"/>
                  <a:gd name="connsiteY25" fmla="*/ 194992 h 296786"/>
                  <a:gd name="connsiteX26" fmla="*/ 543710 w 1721618"/>
                  <a:gd name="connsiteY26" fmla="*/ 192708 h 296786"/>
                  <a:gd name="connsiteX27" fmla="*/ 759366 w 1721618"/>
                  <a:gd name="connsiteY27" fmla="*/ 198647 h 296786"/>
                  <a:gd name="connsiteX28" fmla="*/ 984161 w 1721618"/>
                  <a:gd name="connsiteY28" fmla="*/ 197277 h 296786"/>
                  <a:gd name="connsiteX29" fmla="*/ 1242101 w 1721618"/>
                  <a:gd name="connsiteY29" fmla="*/ 198935 h 296786"/>
                  <a:gd name="connsiteX30" fmla="*/ 1273943 w 1721618"/>
                  <a:gd name="connsiteY30" fmla="*/ 122980 h 296786"/>
                  <a:gd name="connsiteX31" fmla="*/ 1281986 w 1721618"/>
                  <a:gd name="connsiteY31" fmla="*/ 98853 h 296786"/>
                  <a:gd name="connsiteX32" fmla="*/ 1288421 w 1721618"/>
                  <a:gd name="connsiteY32" fmla="*/ 77538 h 296786"/>
                  <a:gd name="connsiteX33" fmla="*/ 1288019 w 1721618"/>
                  <a:gd name="connsiteY33" fmla="*/ 77135 h 296786"/>
                  <a:gd name="connsiteX34" fmla="*/ 1298475 w 1721618"/>
                  <a:gd name="connsiteY34" fmla="*/ 34910 h 296786"/>
                  <a:gd name="connsiteX35" fmla="*/ 1302497 w 1721618"/>
                  <a:gd name="connsiteY35" fmla="*/ 23247 h 296786"/>
                  <a:gd name="connsiteX36" fmla="*/ 1307322 w 1721618"/>
                  <a:gd name="connsiteY36" fmla="*/ 7161 h 296786"/>
                  <a:gd name="connsiteX37" fmla="*/ 1360408 w 1721618"/>
                  <a:gd name="connsiteY37" fmla="*/ 727 h 296786"/>
                  <a:gd name="connsiteX38" fmla="*/ 1508802 w 1721618"/>
                  <a:gd name="connsiteY38" fmla="*/ 1128 h 296786"/>
                  <a:gd name="connsiteX39" fmla="*/ 1580386 w 1721618"/>
                  <a:gd name="connsiteY39" fmla="*/ 14801 h 296786"/>
                  <a:gd name="connsiteX40" fmla="*/ 1604113 w 1721618"/>
                  <a:gd name="connsiteY40" fmla="*/ 34910 h 296786"/>
                  <a:gd name="connsiteX41" fmla="*/ 1640307 w 1721618"/>
                  <a:gd name="connsiteY41" fmla="*/ 71102 h 296786"/>
                  <a:gd name="connsiteX42" fmla="*/ 1660416 w 1721618"/>
                  <a:gd name="connsiteY42" fmla="*/ 90810 h 296786"/>
                  <a:gd name="connsiteX43" fmla="*/ 1712293 w 1721618"/>
                  <a:gd name="connsiteY43" fmla="*/ 151936 h 296786"/>
                  <a:gd name="connsiteX44" fmla="*/ 1719934 w 1721618"/>
                  <a:gd name="connsiteY44" fmla="*/ 186524 h 296786"/>
                  <a:gd name="connsiteX0" fmla="*/ 1719934 w 1721618"/>
                  <a:gd name="connsiteY0" fmla="*/ 186524 h 296786"/>
                  <a:gd name="connsiteX1" fmla="*/ 1716717 w 1721618"/>
                  <a:gd name="connsiteY1" fmla="*/ 206230 h 296786"/>
                  <a:gd name="connsiteX2" fmla="*/ 1636285 w 1721618"/>
                  <a:gd name="connsiteY2" fmla="*/ 233976 h 296786"/>
                  <a:gd name="connsiteX3" fmla="*/ 1302459 w 1721618"/>
                  <a:gd name="connsiteY3" fmla="*/ 288285 h 296786"/>
                  <a:gd name="connsiteX4" fmla="*/ 1302459 w 1721618"/>
                  <a:gd name="connsiteY4" fmla="*/ 290112 h 296786"/>
                  <a:gd name="connsiteX5" fmla="*/ 1250349 w 1721618"/>
                  <a:gd name="connsiteY5" fmla="*/ 296763 h 296786"/>
                  <a:gd name="connsiteX6" fmla="*/ 1242101 w 1721618"/>
                  <a:gd name="connsiteY6" fmla="*/ 296786 h 296786"/>
                  <a:gd name="connsiteX7" fmla="*/ 1242101 w 1721618"/>
                  <a:gd name="connsiteY7" fmla="*/ 290284 h 296786"/>
                  <a:gd name="connsiteX8" fmla="*/ 690375 w 1721618"/>
                  <a:gd name="connsiteY8" fmla="*/ 291854 h 296786"/>
                  <a:gd name="connsiteX9" fmla="*/ 566098 w 1721618"/>
                  <a:gd name="connsiteY9" fmla="*/ 291854 h 296786"/>
                  <a:gd name="connsiteX10" fmla="*/ 528175 w 1721618"/>
                  <a:gd name="connsiteY10" fmla="*/ 294139 h 296786"/>
                  <a:gd name="connsiteX11" fmla="*/ 389278 w 1721618"/>
                  <a:gd name="connsiteY11" fmla="*/ 292311 h 296786"/>
                  <a:gd name="connsiteX12" fmla="*/ 258605 w 1721618"/>
                  <a:gd name="connsiteY12" fmla="*/ 294596 h 296786"/>
                  <a:gd name="connsiteX13" fmla="*/ 246726 w 1721618"/>
                  <a:gd name="connsiteY13" fmla="*/ 293225 h 296786"/>
                  <a:gd name="connsiteX14" fmla="*/ 238045 w 1721618"/>
                  <a:gd name="connsiteY14" fmla="*/ 294596 h 296786"/>
                  <a:gd name="connsiteX15" fmla="*/ 22389 w 1721618"/>
                  <a:gd name="connsiteY15" fmla="*/ 294596 h 296786"/>
                  <a:gd name="connsiteX16" fmla="*/ 0 w 1721618"/>
                  <a:gd name="connsiteY16" fmla="*/ 286372 h 296786"/>
                  <a:gd name="connsiteX17" fmla="*/ 132044 w 1721618"/>
                  <a:gd name="connsiteY17" fmla="*/ 185397 h 296786"/>
                  <a:gd name="connsiteX18" fmla="*/ 191441 w 1721618"/>
                  <a:gd name="connsiteY18" fmla="*/ 185397 h 296786"/>
                  <a:gd name="connsiteX19" fmla="*/ 334907 w 1721618"/>
                  <a:gd name="connsiteY19" fmla="*/ 257587 h 296786"/>
                  <a:gd name="connsiteX20" fmla="*/ 457813 w 1721618"/>
                  <a:gd name="connsiteY20" fmla="*/ 219208 h 296786"/>
                  <a:gd name="connsiteX21" fmla="*/ 493451 w 1721618"/>
                  <a:gd name="connsiteY21" fmla="*/ 194992 h 296786"/>
                  <a:gd name="connsiteX22" fmla="*/ 497563 w 1721618"/>
                  <a:gd name="connsiteY22" fmla="*/ 199104 h 296786"/>
                  <a:gd name="connsiteX23" fmla="*/ 498477 w 1721618"/>
                  <a:gd name="connsiteY23" fmla="*/ 199561 h 296786"/>
                  <a:gd name="connsiteX24" fmla="*/ 500761 w 1721618"/>
                  <a:gd name="connsiteY24" fmla="*/ 194992 h 296786"/>
                  <a:gd name="connsiteX25" fmla="*/ 543710 w 1721618"/>
                  <a:gd name="connsiteY25" fmla="*/ 192708 h 296786"/>
                  <a:gd name="connsiteX26" fmla="*/ 759366 w 1721618"/>
                  <a:gd name="connsiteY26" fmla="*/ 198647 h 296786"/>
                  <a:gd name="connsiteX27" fmla="*/ 984161 w 1721618"/>
                  <a:gd name="connsiteY27" fmla="*/ 197277 h 296786"/>
                  <a:gd name="connsiteX28" fmla="*/ 1242101 w 1721618"/>
                  <a:gd name="connsiteY28" fmla="*/ 198935 h 296786"/>
                  <a:gd name="connsiteX29" fmla="*/ 1273943 w 1721618"/>
                  <a:gd name="connsiteY29" fmla="*/ 122980 h 296786"/>
                  <a:gd name="connsiteX30" fmla="*/ 1281986 w 1721618"/>
                  <a:gd name="connsiteY30" fmla="*/ 98853 h 296786"/>
                  <a:gd name="connsiteX31" fmla="*/ 1288421 w 1721618"/>
                  <a:gd name="connsiteY31" fmla="*/ 77538 h 296786"/>
                  <a:gd name="connsiteX32" fmla="*/ 1288019 w 1721618"/>
                  <a:gd name="connsiteY32" fmla="*/ 77135 h 296786"/>
                  <a:gd name="connsiteX33" fmla="*/ 1298475 w 1721618"/>
                  <a:gd name="connsiteY33" fmla="*/ 34910 h 296786"/>
                  <a:gd name="connsiteX34" fmla="*/ 1302497 w 1721618"/>
                  <a:gd name="connsiteY34" fmla="*/ 23247 h 296786"/>
                  <a:gd name="connsiteX35" fmla="*/ 1307322 w 1721618"/>
                  <a:gd name="connsiteY35" fmla="*/ 7161 h 296786"/>
                  <a:gd name="connsiteX36" fmla="*/ 1360408 w 1721618"/>
                  <a:gd name="connsiteY36" fmla="*/ 727 h 296786"/>
                  <a:gd name="connsiteX37" fmla="*/ 1508802 w 1721618"/>
                  <a:gd name="connsiteY37" fmla="*/ 1128 h 296786"/>
                  <a:gd name="connsiteX38" fmla="*/ 1580386 w 1721618"/>
                  <a:gd name="connsiteY38" fmla="*/ 14801 h 296786"/>
                  <a:gd name="connsiteX39" fmla="*/ 1604113 w 1721618"/>
                  <a:gd name="connsiteY39" fmla="*/ 34910 h 296786"/>
                  <a:gd name="connsiteX40" fmla="*/ 1640307 w 1721618"/>
                  <a:gd name="connsiteY40" fmla="*/ 71102 h 296786"/>
                  <a:gd name="connsiteX41" fmla="*/ 1660416 w 1721618"/>
                  <a:gd name="connsiteY41" fmla="*/ 90810 h 296786"/>
                  <a:gd name="connsiteX42" fmla="*/ 1712293 w 1721618"/>
                  <a:gd name="connsiteY42" fmla="*/ 151936 h 296786"/>
                  <a:gd name="connsiteX43" fmla="*/ 1719934 w 1721618"/>
                  <a:gd name="connsiteY43" fmla="*/ 186524 h 296786"/>
                  <a:gd name="connsiteX0" fmla="*/ 1719934 w 1721618"/>
                  <a:gd name="connsiteY0" fmla="*/ 186524 h 296786"/>
                  <a:gd name="connsiteX1" fmla="*/ 1716717 w 1721618"/>
                  <a:gd name="connsiteY1" fmla="*/ 206230 h 296786"/>
                  <a:gd name="connsiteX2" fmla="*/ 1636285 w 1721618"/>
                  <a:gd name="connsiteY2" fmla="*/ 233976 h 296786"/>
                  <a:gd name="connsiteX3" fmla="*/ 1302459 w 1721618"/>
                  <a:gd name="connsiteY3" fmla="*/ 288285 h 296786"/>
                  <a:gd name="connsiteX4" fmla="*/ 1302459 w 1721618"/>
                  <a:gd name="connsiteY4" fmla="*/ 290112 h 296786"/>
                  <a:gd name="connsiteX5" fmla="*/ 1242101 w 1721618"/>
                  <a:gd name="connsiteY5" fmla="*/ 296786 h 296786"/>
                  <a:gd name="connsiteX6" fmla="*/ 1242101 w 1721618"/>
                  <a:gd name="connsiteY6" fmla="*/ 290284 h 296786"/>
                  <a:gd name="connsiteX7" fmla="*/ 690375 w 1721618"/>
                  <a:gd name="connsiteY7" fmla="*/ 291854 h 296786"/>
                  <a:gd name="connsiteX8" fmla="*/ 566098 w 1721618"/>
                  <a:gd name="connsiteY8" fmla="*/ 291854 h 296786"/>
                  <a:gd name="connsiteX9" fmla="*/ 528175 w 1721618"/>
                  <a:gd name="connsiteY9" fmla="*/ 294139 h 296786"/>
                  <a:gd name="connsiteX10" fmla="*/ 389278 w 1721618"/>
                  <a:gd name="connsiteY10" fmla="*/ 292311 h 296786"/>
                  <a:gd name="connsiteX11" fmla="*/ 258605 w 1721618"/>
                  <a:gd name="connsiteY11" fmla="*/ 294596 h 296786"/>
                  <a:gd name="connsiteX12" fmla="*/ 246726 w 1721618"/>
                  <a:gd name="connsiteY12" fmla="*/ 293225 h 296786"/>
                  <a:gd name="connsiteX13" fmla="*/ 238045 w 1721618"/>
                  <a:gd name="connsiteY13" fmla="*/ 294596 h 296786"/>
                  <a:gd name="connsiteX14" fmla="*/ 22389 w 1721618"/>
                  <a:gd name="connsiteY14" fmla="*/ 294596 h 296786"/>
                  <a:gd name="connsiteX15" fmla="*/ 0 w 1721618"/>
                  <a:gd name="connsiteY15" fmla="*/ 286372 h 296786"/>
                  <a:gd name="connsiteX16" fmla="*/ 132044 w 1721618"/>
                  <a:gd name="connsiteY16" fmla="*/ 185397 h 296786"/>
                  <a:gd name="connsiteX17" fmla="*/ 191441 w 1721618"/>
                  <a:gd name="connsiteY17" fmla="*/ 185397 h 296786"/>
                  <a:gd name="connsiteX18" fmla="*/ 334907 w 1721618"/>
                  <a:gd name="connsiteY18" fmla="*/ 257587 h 296786"/>
                  <a:gd name="connsiteX19" fmla="*/ 457813 w 1721618"/>
                  <a:gd name="connsiteY19" fmla="*/ 219208 h 296786"/>
                  <a:gd name="connsiteX20" fmla="*/ 493451 w 1721618"/>
                  <a:gd name="connsiteY20" fmla="*/ 194992 h 296786"/>
                  <a:gd name="connsiteX21" fmla="*/ 497563 w 1721618"/>
                  <a:gd name="connsiteY21" fmla="*/ 199104 h 296786"/>
                  <a:gd name="connsiteX22" fmla="*/ 498477 w 1721618"/>
                  <a:gd name="connsiteY22" fmla="*/ 199561 h 296786"/>
                  <a:gd name="connsiteX23" fmla="*/ 500761 w 1721618"/>
                  <a:gd name="connsiteY23" fmla="*/ 194992 h 296786"/>
                  <a:gd name="connsiteX24" fmla="*/ 543710 w 1721618"/>
                  <a:gd name="connsiteY24" fmla="*/ 192708 h 296786"/>
                  <a:gd name="connsiteX25" fmla="*/ 759366 w 1721618"/>
                  <a:gd name="connsiteY25" fmla="*/ 198647 h 296786"/>
                  <a:gd name="connsiteX26" fmla="*/ 984161 w 1721618"/>
                  <a:gd name="connsiteY26" fmla="*/ 197277 h 296786"/>
                  <a:gd name="connsiteX27" fmla="*/ 1242101 w 1721618"/>
                  <a:gd name="connsiteY27" fmla="*/ 198935 h 296786"/>
                  <a:gd name="connsiteX28" fmla="*/ 1273943 w 1721618"/>
                  <a:gd name="connsiteY28" fmla="*/ 122980 h 296786"/>
                  <a:gd name="connsiteX29" fmla="*/ 1281986 w 1721618"/>
                  <a:gd name="connsiteY29" fmla="*/ 98853 h 296786"/>
                  <a:gd name="connsiteX30" fmla="*/ 1288421 w 1721618"/>
                  <a:gd name="connsiteY30" fmla="*/ 77538 h 296786"/>
                  <a:gd name="connsiteX31" fmla="*/ 1288019 w 1721618"/>
                  <a:gd name="connsiteY31" fmla="*/ 77135 h 296786"/>
                  <a:gd name="connsiteX32" fmla="*/ 1298475 w 1721618"/>
                  <a:gd name="connsiteY32" fmla="*/ 34910 h 296786"/>
                  <a:gd name="connsiteX33" fmla="*/ 1302497 w 1721618"/>
                  <a:gd name="connsiteY33" fmla="*/ 23247 h 296786"/>
                  <a:gd name="connsiteX34" fmla="*/ 1307322 w 1721618"/>
                  <a:gd name="connsiteY34" fmla="*/ 7161 h 296786"/>
                  <a:gd name="connsiteX35" fmla="*/ 1360408 w 1721618"/>
                  <a:gd name="connsiteY35" fmla="*/ 727 h 296786"/>
                  <a:gd name="connsiteX36" fmla="*/ 1508802 w 1721618"/>
                  <a:gd name="connsiteY36" fmla="*/ 1128 h 296786"/>
                  <a:gd name="connsiteX37" fmla="*/ 1580386 w 1721618"/>
                  <a:gd name="connsiteY37" fmla="*/ 14801 h 296786"/>
                  <a:gd name="connsiteX38" fmla="*/ 1604113 w 1721618"/>
                  <a:gd name="connsiteY38" fmla="*/ 34910 h 296786"/>
                  <a:gd name="connsiteX39" fmla="*/ 1640307 w 1721618"/>
                  <a:gd name="connsiteY39" fmla="*/ 71102 h 296786"/>
                  <a:gd name="connsiteX40" fmla="*/ 1660416 w 1721618"/>
                  <a:gd name="connsiteY40" fmla="*/ 90810 h 296786"/>
                  <a:gd name="connsiteX41" fmla="*/ 1712293 w 1721618"/>
                  <a:gd name="connsiteY41" fmla="*/ 151936 h 296786"/>
                  <a:gd name="connsiteX42" fmla="*/ 1719934 w 1721618"/>
                  <a:gd name="connsiteY42" fmla="*/ 186524 h 296786"/>
                  <a:gd name="connsiteX0" fmla="*/ 1719934 w 1721618"/>
                  <a:gd name="connsiteY0" fmla="*/ 186524 h 296785"/>
                  <a:gd name="connsiteX1" fmla="*/ 1716717 w 1721618"/>
                  <a:gd name="connsiteY1" fmla="*/ 206230 h 296785"/>
                  <a:gd name="connsiteX2" fmla="*/ 1636285 w 1721618"/>
                  <a:gd name="connsiteY2" fmla="*/ 233976 h 296785"/>
                  <a:gd name="connsiteX3" fmla="*/ 1302459 w 1721618"/>
                  <a:gd name="connsiteY3" fmla="*/ 288285 h 296785"/>
                  <a:gd name="connsiteX4" fmla="*/ 1302459 w 1721618"/>
                  <a:gd name="connsiteY4" fmla="*/ 290112 h 296785"/>
                  <a:gd name="connsiteX5" fmla="*/ 1242101 w 1721618"/>
                  <a:gd name="connsiteY5" fmla="*/ 290284 h 296785"/>
                  <a:gd name="connsiteX6" fmla="*/ 690375 w 1721618"/>
                  <a:gd name="connsiteY6" fmla="*/ 291854 h 296785"/>
                  <a:gd name="connsiteX7" fmla="*/ 566098 w 1721618"/>
                  <a:gd name="connsiteY7" fmla="*/ 291854 h 296785"/>
                  <a:gd name="connsiteX8" fmla="*/ 528175 w 1721618"/>
                  <a:gd name="connsiteY8" fmla="*/ 294139 h 296785"/>
                  <a:gd name="connsiteX9" fmla="*/ 389278 w 1721618"/>
                  <a:gd name="connsiteY9" fmla="*/ 292311 h 296785"/>
                  <a:gd name="connsiteX10" fmla="*/ 258605 w 1721618"/>
                  <a:gd name="connsiteY10" fmla="*/ 294596 h 296785"/>
                  <a:gd name="connsiteX11" fmla="*/ 246726 w 1721618"/>
                  <a:gd name="connsiteY11" fmla="*/ 293225 h 296785"/>
                  <a:gd name="connsiteX12" fmla="*/ 238045 w 1721618"/>
                  <a:gd name="connsiteY12" fmla="*/ 294596 h 296785"/>
                  <a:gd name="connsiteX13" fmla="*/ 22389 w 1721618"/>
                  <a:gd name="connsiteY13" fmla="*/ 294596 h 296785"/>
                  <a:gd name="connsiteX14" fmla="*/ 0 w 1721618"/>
                  <a:gd name="connsiteY14" fmla="*/ 286372 h 296785"/>
                  <a:gd name="connsiteX15" fmla="*/ 132044 w 1721618"/>
                  <a:gd name="connsiteY15" fmla="*/ 185397 h 296785"/>
                  <a:gd name="connsiteX16" fmla="*/ 191441 w 1721618"/>
                  <a:gd name="connsiteY16" fmla="*/ 185397 h 296785"/>
                  <a:gd name="connsiteX17" fmla="*/ 334907 w 1721618"/>
                  <a:gd name="connsiteY17" fmla="*/ 257587 h 296785"/>
                  <a:gd name="connsiteX18" fmla="*/ 457813 w 1721618"/>
                  <a:gd name="connsiteY18" fmla="*/ 219208 h 296785"/>
                  <a:gd name="connsiteX19" fmla="*/ 493451 w 1721618"/>
                  <a:gd name="connsiteY19" fmla="*/ 194992 h 296785"/>
                  <a:gd name="connsiteX20" fmla="*/ 497563 w 1721618"/>
                  <a:gd name="connsiteY20" fmla="*/ 199104 h 296785"/>
                  <a:gd name="connsiteX21" fmla="*/ 498477 w 1721618"/>
                  <a:gd name="connsiteY21" fmla="*/ 199561 h 296785"/>
                  <a:gd name="connsiteX22" fmla="*/ 500761 w 1721618"/>
                  <a:gd name="connsiteY22" fmla="*/ 194992 h 296785"/>
                  <a:gd name="connsiteX23" fmla="*/ 543710 w 1721618"/>
                  <a:gd name="connsiteY23" fmla="*/ 192708 h 296785"/>
                  <a:gd name="connsiteX24" fmla="*/ 759366 w 1721618"/>
                  <a:gd name="connsiteY24" fmla="*/ 198647 h 296785"/>
                  <a:gd name="connsiteX25" fmla="*/ 984161 w 1721618"/>
                  <a:gd name="connsiteY25" fmla="*/ 197277 h 296785"/>
                  <a:gd name="connsiteX26" fmla="*/ 1242101 w 1721618"/>
                  <a:gd name="connsiteY26" fmla="*/ 198935 h 296785"/>
                  <a:gd name="connsiteX27" fmla="*/ 1273943 w 1721618"/>
                  <a:gd name="connsiteY27" fmla="*/ 122980 h 296785"/>
                  <a:gd name="connsiteX28" fmla="*/ 1281986 w 1721618"/>
                  <a:gd name="connsiteY28" fmla="*/ 98853 h 296785"/>
                  <a:gd name="connsiteX29" fmla="*/ 1288421 w 1721618"/>
                  <a:gd name="connsiteY29" fmla="*/ 77538 h 296785"/>
                  <a:gd name="connsiteX30" fmla="*/ 1288019 w 1721618"/>
                  <a:gd name="connsiteY30" fmla="*/ 77135 h 296785"/>
                  <a:gd name="connsiteX31" fmla="*/ 1298475 w 1721618"/>
                  <a:gd name="connsiteY31" fmla="*/ 34910 h 296785"/>
                  <a:gd name="connsiteX32" fmla="*/ 1302497 w 1721618"/>
                  <a:gd name="connsiteY32" fmla="*/ 23247 h 296785"/>
                  <a:gd name="connsiteX33" fmla="*/ 1307322 w 1721618"/>
                  <a:gd name="connsiteY33" fmla="*/ 7161 h 296785"/>
                  <a:gd name="connsiteX34" fmla="*/ 1360408 w 1721618"/>
                  <a:gd name="connsiteY34" fmla="*/ 727 h 296785"/>
                  <a:gd name="connsiteX35" fmla="*/ 1508802 w 1721618"/>
                  <a:gd name="connsiteY35" fmla="*/ 1128 h 296785"/>
                  <a:gd name="connsiteX36" fmla="*/ 1580386 w 1721618"/>
                  <a:gd name="connsiteY36" fmla="*/ 14801 h 296785"/>
                  <a:gd name="connsiteX37" fmla="*/ 1604113 w 1721618"/>
                  <a:gd name="connsiteY37" fmla="*/ 34910 h 296785"/>
                  <a:gd name="connsiteX38" fmla="*/ 1640307 w 1721618"/>
                  <a:gd name="connsiteY38" fmla="*/ 71102 h 296785"/>
                  <a:gd name="connsiteX39" fmla="*/ 1660416 w 1721618"/>
                  <a:gd name="connsiteY39" fmla="*/ 90810 h 296785"/>
                  <a:gd name="connsiteX40" fmla="*/ 1712293 w 1721618"/>
                  <a:gd name="connsiteY40" fmla="*/ 151936 h 296785"/>
                  <a:gd name="connsiteX41" fmla="*/ 1719934 w 1721618"/>
                  <a:gd name="connsiteY41" fmla="*/ 186524 h 296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721618" h="296785">
                    <a:moveTo>
                      <a:pt x="1719934" y="186524"/>
                    </a:moveTo>
                    <a:cubicBezTo>
                      <a:pt x="1719130" y="192957"/>
                      <a:pt x="1717922" y="199794"/>
                      <a:pt x="1716717" y="206230"/>
                    </a:cubicBezTo>
                    <a:cubicBezTo>
                      <a:pt x="1694196" y="227543"/>
                      <a:pt x="1664034" y="227543"/>
                      <a:pt x="1636285" y="233976"/>
                    </a:cubicBezTo>
                    <a:lnTo>
                      <a:pt x="1302459" y="288285"/>
                    </a:lnTo>
                    <a:lnTo>
                      <a:pt x="1302459" y="290112"/>
                    </a:lnTo>
                    <a:lnTo>
                      <a:pt x="1242101" y="290284"/>
                    </a:lnTo>
                    <a:lnTo>
                      <a:pt x="690375" y="291854"/>
                    </a:lnTo>
                    <a:lnTo>
                      <a:pt x="566098" y="291854"/>
                    </a:lnTo>
                    <a:cubicBezTo>
                      <a:pt x="553305" y="292311"/>
                      <a:pt x="540969" y="292768"/>
                      <a:pt x="528175" y="294139"/>
                    </a:cubicBezTo>
                    <a:cubicBezTo>
                      <a:pt x="481572" y="298708"/>
                      <a:pt x="435425" y="296880"/>
                      <a:pt x="389278" y="292311"/>
                    </a:cubicBezTo>
                    <a:cubicBezTo>
                      <a:pt x="344350" y="292387"/>
                      <a:pt x="282364" y="294444"/>
                      <a:pt x="258605" y="294596"/>
                    </a:cubicBezTo>
                    <a:cubicBezTo>
                      <a:pt x="234846" y="294748"/>
                      <a:pt x="250381" y="294596"/>
                      <a:pt x="246726" y="293225"/>
                    </a:cubicBezTo>
                    <a:lnTo>
                      <a:pt x="238045" y="294596"/>
                    </a:lnTo>
                    <a:lnTo>
                      <a:pt x="22389" y="294596"/>
                    </a:lnTo>
                    <a:cubicBezTo>
                      <a:pt x="14621" y="294596"/>
                      <a:pt x="3199" y="299622"/>
                      <a:pt x="0" y="286372"/>
                    </a:cubicBezTo>
                    <a:cubicBezTo>
                      <a:pt x="47061" y="256673"/>
                      <a:pt x="87725" y="218751"/>
                      <a:pt x="132044" y="185397"/>
                    </a:cubicBezTo>
                    <a:cubicBezTo>
                      <a:pt x="151691" y="179914"/>
                      <a:pt x="171794" y="179914"/>
                      <a:pt x="191441" y="185397"/>
                    </a:cubicBezTo>
                    <a:cubicBezTo>
                      <a:pt x="235303" y="217837"/>
                      <a:pt x="283278" y="241139"/>
                      <a:pt x="334907" y="257587"/>
                    </a:cubicBezTo>
                    <a:cubicBezTo>
                      <a:pt x="382425" y="266268"/>
                      <a:pt x="419891" y="242509"/>
                      <a:pt x="457813" y="219208"/>
                    </a:cubicBezTo>
                    <a:cubicBezTo>
                      <a:pt x="470149" y="211897"/>
                      <a:pt x="481572" y="203216"/>
                      <a:pt x="493451" y="194992"/>
                    </a:cubicBezTo>
                    <a:cubicBezTo>
                      <a:pt x="497106" y="193621"/>
                      <a:pt x="498934" y="194992"/>
                      <a:pt x="497563" y="199104"/>
                    </a:cubicBezTo>
                    <a:cubicBezTo>
                      <a:pt x="498020" y="199561"/>
                      <a:pt x="498020" y="199561"/>
                      <a:pt x="498477" y="199561"/>
                    </a:cubicBezTo>
                    <a:cubicBezTo>
                      <a:pt x="499391" y="198190"/>
                      <a:pt x="499848" y="196819"/>
                      <a:pt x="500761" y="194992"/>
                    </a:cubicBezTo>
                    <a:cubicBezTo>
                      <a:pt x="514926" y="190423"/>
                      <a:pt x="529546" y="192708"/>
                      <a:pt x="543710" y="192708"/>
                    </a:cubicBezTo>
                    <a:lnTo>
                      <a:pt x="759366" y="198647"/>
                    </a:lnTo>
                    <a:cubicBezTo>
                      <a:pt x="805437" y="199485"/>
                      <a:pt x="899330" y="197201"/>
                      <a:pt x="984161" y="197277"/>
                    </a:cubicBezTo>
                    <a:lnTo>
                      <a:pt x="1242101" y="198935"/>
                    </a:lnTo>
                    <a:lnTo>
                      <a:pt x="1273943" y="122980"/>
                    </a:lnTo>
                    <a:cubicBezTo>
                      <a:pt x="1275150" y="114537"/>
                      <a:pt x="1277161" y="106091"/>
                      <a:pt x="1281986" y="98853"/>
                    </a:cubicBezTo>
                    <a:cubicBezTo>
                      <a:pt x="1282791" y="91211"/>
                      <a:pt x="1284802" y="84375"/>
                      <a:pt x="1288421" y="77538"/>
                    </a:cubicBezTo>
                    <a:lnTo>
                      <a:pt x="1288019" y="77135"/>
                    </a:lnTo>
                    <a:cubicBezTo>
                      <a:pt x="1288019" y="62256"/>
                      <a:pt x="1292845" y="48583"/>
                      <a:pt x="1298475" y="34910"/>
                    </a:cubicBezTo>
                    <a:cubicBezTo>
                      <a:pt x="1299682" y="30887"/>
                      <a:pt x="1301290" y="27270"/>
                      <a:pt x="1302497" y="23247"/>
                    </a:cubicBezTo>
                    <a:cubicBezTo>
                      <a:pt x="1304105" y="18020"/>
                      <a:pt x="1305715" y="12388"/>
                      <a:pt x="1307322" y="7161"/>
                    </a:cubicBezTo>
                    <a:cubicBezTo>
                      <a:pt x="1325018" y="4345"/>
                      <a:pt x="1342712" y="727"/>
                      <a:pt x="1360408" y="727"/>
                    </a:cubicBezTo>
                    <a:cubicBezTo>
                      <a:pt x="1409871" y="325"/>
                      <a:pt x="1459337" y="-883"/>
                      <a:pt x="1508802" y="1128"/>
                    </a:cubicBezTo>
                    <a:cubicBezTo>
                      <a:pt x="1532931" y="2335"/>
                      <a:pt x="1558670" y="325"/>
                      <a:pt x="1580386" y="14801"/>
                    </a:cubicBezTo>
                    <a:cubicBezTo>
                      <a:pt x="1588429" y="20834"/>
                      <a:pt x="1598482" y="25257"/>
                      <a:pt x="1604113" y="34910"/>
                    </a:cubicBezTo>
                    <a:cubicBezTo>
                      <a:pt x="1620199" y="42953"/>
                      <a:pt x="1633069" y="54213"/>
                      <a:pt x="1640307" y="71102"/>
                    </a:cubicBezTo>
                    <a:cubicBezTo>
                      <a:pt x="1648350" y="76332"/>
                      <a:pt x="1654785" y="83168"/>
                      <a:pt x="1660416" y="90810"/>
                    </a:cubicBezTo>
                    <a:cubicBezTo>
                      <a:pt x="1682131" y="107297"/>
                      <a:pt x="1696609" y="130222"/>
                      <a:pt x="1712293" y="151936"/>
                    </a:cubicBezTo>
                    <a:cubicBezTo>
                      <a:pt x="1712293" y="164404"/>
                      <a:pt x="1726368" y="174458"/>
                      <a:pt x="1719934" y="1865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 w="9525" cap="flat">
                <a:noFill/>
                <a:prstDash val="solid"/>
                <a:miter/>
              </a:ln>
              <a:effectLst>
                <a:innerShdw blurRad="63500" dist="50800">
                  <a:schemeClr val="accent1">
                    <a:lumMod val="50000"/>
                    <a:alpha val="50000"/>
                  </a:schemeClr>
                </a:inn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930F43F-A4BA-40D4-BE70-A7961E3DEBFC}"/>
                  </a:ext>
                </a:extLst>
              </p:cNvPr>
              <p:cNvSpPr/>
              <p:nvPr/>
            </p:nvSpPr>
            <p:spPr>
              <a:xfrm rot="19982544">
                <a:off x="6214862" y="4111073"/>
                <a:ext cx="1567118" cy="105303"/>
              </a:xfrm>
              <a:custGeom>
                <a:avLst/>
                <a:gdLst>
                  <a:gd name="connsiteX0" fmla="*/ 3167811 w 3167811"/>
                  <a:gd name="connsiteY0" fmla="*/ 43158 h 219312"/>
                  <a:gd name="connsiteX1" fmla="*/ 3167811 w 3167811"/>
                  <a:gd name="connsiteY1" fmla="*/ 211622 h 219312"/>
                  <a:gd name="connsiteX2" fmla="*/ 3139836 w 3167811"/>
                  <a:gd name="connsiteY2" fmla="*/ 214286 h 219312"/>
                  <a:gd name="connsiteX3" fmla="*/ 1691467 w 3167811"/>
                  <a:gd name="connsiteY3" fmla="*/ 219312 h 219312"/>
                  <a:gd name="connsiteX4" fmla="*/ 1430578 w 3167811"/>
                  <a:gd name="connsiteY4" fmla="*/ 215200 h 219312"/>
                  <a:gd name="connsiteX5" fmla="*/ 113795 w 3167811"/>
                  <a:gd name="connsiteY5" fmla="*/ 202864 h 219312"/>
                  <a:gd name="connsiteX6" fmla="*/ 105113 w 3167811"/>
                  <a:gd name="connsiteY6" fmla="*/ 201036 h 219312"/>
                  <a:gd name="connsiteX7" fmla="*/ 15561 w 3167811"/>
                  <a:gd name="connsiteY7" fmla="*/ 111027 h 219312"/>
                  <a:gd name="connsiteX8" fmla="*/ 27 w 3167811"/>
                  <a:gd name="connsiteY8" fmla="*/ 72190 h 219312"/>
                  <a:gd name="connsiteX9" fmla="*/ 1854 w 3167811"/>
                  <a:gd name="connsiteY9" fmla="*/ 0 h 219312"/>
                  <a:gd name="connsiteX10" fmla="*/ 1023480 w 3167811"/>
                  <a:gd name="connsiteY10" fmla="*/ 5940 h 219312"/>
                  <a:gd name="connsiteX11" fmla="*/ 1034446 w 3167811"/>
                  <a:gd name="connsiteY11" fmla="*/ 8224 h 219312"/>
                  <a:gd name="connsiteX12" fmla="*/ 1151412 w 3167811"/>
                  <a:gd name="connsiteY12" fmla="*/ 45690 h 219312"/>
                  <a:gd name="connsiteX13" fmla="*/ 1153697 w 3167811"/>
                  <a:gd name="connsiteY13" fmla="*/ 49345 h 219312"/>
                  <a:gd name="connsiteX14" fmla="*/ 1207154 w 3167811"/>
                  <a:gd name="connsiteY14" fmla="*/ 44776 h 219312"/>
                  <a:gd name="connsiteX15" fmla="*/ 1239137 w 3167811"/>
                  <a:gd name="connsiteY15" fmla="*/ 12336 h 219312"/>
                  <a:gd name="connsiteX16" fmla="*/ 1242335 w 3167811"/>
                  <a:gd name="connsiteY16" fmla="*/ 12793 h 219312"/>
                  <a:gd name="connsiteX17" fmla="*/ 1303103 w 3167811"/>
                  <a:gd name="connsiteY17" fmla="*/ 15534 h 219312"/>
                  <a:gd name="connsiteX18" fmla="*/ 1634355 w 3167811"/>
                  <a:gd name="connsiteY18" fmla="*/ 21474 h 219312"/>
                  <a:gd name="connsiteX19" fmla="*/ 1636182 w 3167811"/>
                  <a:gd name="connsiteY19" fmla="*/ 21474 h 219312"/>
                  <a:gd name="connsiteX20" fmla="*/ 2103133 w 3167811"/>
                  <a:gd name="connsiteY20" fmla="*/ 26500 h 219312"/>
                  <a:gd name="connsiteX21" fmla="*/ 2454945 w 3167811"/>
                  <a:gd name="connsiteY21" fmla="*/ 27414 h 219312"/>
                  <a:gd name="connsiteX22" fmla="*/ 2515256 w 3167811"/>
                  <a:gd name="connsiteY22" fmla="*/ 31526 h 219312"/>
                  <a:gd name="connsiteX23" fmla="*/ 2718576 w 3167811"/>
                  <a:gd name="connsiteY23" fmla="*/ 32440 h 219312"/>
                  <a:gd name="connsiteX24" fmla="*/ 3028353 w 3167811"/>
                  <a:gd name="connsiteY24" fmla="*/ 37466 h 219312"/>
                  <a:gd name="connsiteX25" fmla="*/ 3126129 w 3167811"/>
                  <a:gd name="connsiteY25" fmla="*/ 40207 h 219312"/>
                  <a:gd name="connsiteX0" fmla="*/ 3167811 w 3243631"/>
                  <a:gd name="connsiteY0" fmla="*/ 43158 h 219312"/>
                  <a:gd name="connsiteX1" fmla="*/ 3167811 w 3243631"/>
                  <a:gd name="connsiteY1" fmla="*/ 211622 h 219312"/>
                  <a:gd name="connsiteX2" fmla="*/ 3139836 w 3243631"/>
                  <a:gd name="connsiteY2" fmla="*/ 214286 h 219312"/>
                  <a:gd name="connsiteX3" fmla="*/ 1691467 w 3243631"/>
                  <a:gd name="connsiteY3" fmla="*/ 219312 h 219312"/>
                  <a:gd name="connsiteX4" fmla="*/ 1430578 w 3243631"/>
                  <a:gd name="connsiteY4" fmla="*/ 215200 h 219312"/>
                  <a:gd name="connsiteX5" fmla="*/ 113795 w 3243631"/>
                  <a:gd name="connsiteY5" fmla="*/ 202864 h 219312"/>
                  <a:gd name="connsiteX6" fmla="*/ 105113 w 3243631"/>
                  <a:gd name="connsiteY6" fmla="*/ 201036 h 219312"/>
                  <a:gd name="connsiteX7" fmla="*/ 15561 w 3243631"/>
                  <a:gd name="connsiteY7" fmla="*/ 111027 h 219312"/>
                  <a:gd name="connsiteX8" fmla="*/ 27 w 3243631"/>
                  <a:gd name="connsiteY8" fmla="*/ 72190 h 219312"/>
                  <a:gd name="connsiteX9" fmla="*/ 1854 w 3243631"/>
                  <a:gd name="connsiteY9" fmla="*/ 0 h 219312"/>
                  <a:gd name="connsiteX10" fmla="*/ 1023480 w 3243631"/>
                  <a:gd name="connsiteY10" fmla="*/ 5940 h 219312"/>
                  <a:gd name="connsiteX11" fmla="*/ 1034446 w 3243631"/>
                  <a:gd name="connsiteY11" fmla="*/ 8224 h 219312"/>
                  <a:gd name="connsiteX12" fmla="*/ 1151412 w 3243631"/>
                  <a:gd name="connsiteY12" fmla="*/ 45690 h 219312"/>
                  <a:gd name="connsiteX13" fmla="*/ 1153697 w 3243631"/>
                  <a:gd name="connsiteY13" fmla="*/ 49345 h 219312"/>
                  <a:gd name="connsiteX14" fmla="*/ 1207154 w 3243631"/>
                  <a:gd name="connsiteY14" fmla="*/ 44776 h 219312"/>
                  <a:gd name="connsiteX15" fmla="*/ 1239137 w 3243631"/>
                  <a:gd name="connsiteY15" fmla="*/ 12336 h 219312"/>
                  <a:gd name="connsiteX16" fmla="*/ 1242335 w 3243631"/>
                  <a:gd name="connsiteY16" fmla="*/ 12793 h 219312"/>
                  <a:gd name="connsiteX17" fmla="*/ 1303103 w 3243631"/>
                  <a:gd name="connsiteY17" fmla="*/ 15534 h 219312"/>
                  <a:gd name="connsiteX18" fmla="*/ 1634355 w 3243631"/>
                  <a:gd name="connsiteY18" fmla="*/ 21474 h 219312"/>
                  <a:gd name="connsiteX19" fmla="*/ 1636182 w 3243631"/>
                  <a:gd name="connsiteY19" fmla="*/ 21474 h 219312"/>
                  <a:gd name="connsiteX20" fmla="*/ 2103133 w 3243631"/>
                  <a:gd name="connsiteY20" fmla="*/ 26500 h 219312"/>
                  <a:gd name="connsiteX21" fmla="*/ 2454945 w 3243631"/>
                  <a:gd name="connsiteY21" fmla="*/ 27414 h 219312"/>
                  <a:gd name="connsiteX22" fmla="*/ 2515256 w 3243631"/>
                  <a:gd name="connsiteY22" fmla="*/ 31526 h 219312"/>
                  <a:gd name="connsiteX23" fmla="*/ 2718576 w 3243631"/>
                  <a:gd name="connsiteY23" fmla="*/ 32440 h 219312"/>
                  <a:gd name="connsiteX24" fmla="*/ 3028353 w 3243631"/>
                  <a:gd name="connsiteY24" fmla="*/ 37466 h 219312"/>
                  <a:gd name="connsiteX25" fmla="*/ 3126129 w 3243631"/>
                  <a:gd name="connsiteY25" fmla="*/ 40207 h 219312"/>
                  <a:gd name="connsiteX26" fmla="*/ 3167811 w 3243631"/>
                  <a:gd name="connsiteY26" fmla="*/ 43158 h 219312"/>
                  <a:gd name="connsiteX0" fmla="*/ 3167811 w 3282115"/>
                  <a:gd name="connsiteY0" fmla="*/ 43158 h 219312"/>
                  <a:gd name="connsiteX1" fmla="*/ 3167811 w 3282115"/>
                  <a:gd name="connsiteY1" fmla="*/ 211622 h 219312"/>
                  <a:gd name="connsiteX2" fmla="*/ 3139836 w 3282115"/>
                  <a:gd name="connsiteY2" fmla="*/ 214286 h 219312"/>
                  <a:gd name="connsiteX3" fmla="*/ 1691467 w 3282115"/>
                  <a:gd name="connsiteY3" fmla="*/ 219312 h 219312"/>
                  <a:gd name="connsiteX4" fmla="*/ 1430578 w 3282115"/>
                  <a:gd name="connsiteY4" fmla="*/ 215200 h 219312"/>
                  <a:gd name="connsiteX5" fmla="*/ 113795 w 3282115"/>
                  <a:gd name="connsiteY5" fmla="*/ 202864 h 219312"/>
                  <a:gd name="connsiteX6" fmla="*/ 105113 w 3282115"/>
                  <a:gd name="connsiteY6" fmla="*/ 201036 h 219312"/>
                  <a:gd name="connsiteX7" fmla="*/ 15561 w 3282115"/>
                  <a:gd name="connsiteY7" fmla="*/ 111027 h 219312"/>
                  <a:gd name="connsiteX8" fmla="*/ 27 w 3282115"/>
                  <a:gd name="connsiteY8" fmla="*/ 72190 h 219312"/>
                  <a:gd name="connsiteX9" fmla="*/ 1854 w 3282115"/>
                  <a:gd name="connsiteY9" fmla="*/ 0 h 219312"/>
                  <a:gd name="connsiteX10" fmla="*/ 1023480 w 3282115"/>
                  <a:gd name="connsiteY10" fmla="*/ 5940 h 219312"/>
                  <a:gd name="connsiteX11" fmla="*/ 1034446 w 3282115"/>
                  <a:gd name="connsiteY11" fmla="*/ 8224 h 219312"/>
                  <a:gd name="connsiteX12" fmla="*/ 1151412 w 3282115"/>
                  <a:gd name="connsiteY12" fmla="*/ 45690 h 219312"/>
                  <a:gd name="connsiteX13" fmla="*/ 1153697 w 3282115"/>
                  <a:gd name="connsiteY13" fmla="*/ 49345 h 219312"/>
                  <a:gd name="connsiteX14" fmla="*/ 1207154 w 3282115"/>
                  <a:gd name="connsiteY14" fmla="*/ 44776 h 219312"/>
                  <a:gd name="connsiteX15" fmla="*/ 1239137 w 3282115"/>
                  <a:gd name="connsiteY15" fmla="*/ 12336 h 219312"/>
                  <a:gd name="connsiteX16" fmla="*/ 1242335 w 3282115"/>
                  <a:gd name="connsiteY16" fmla="*/ 12793 h 219312"/>
                  <a:gd name="connsiteX17" fmla="*/ 1303103 w 3282115"/>
                  <a:gd name="connsiteY17" fmla="*/ 15534 h 219312"/>
                  <a:gd name="connsiteX18" fmla="*/ 1634355 w 3282115"/>
                  <a:gd name="connsiteY18" fmla="*/ 21474 h 219312"/>
                  <a:gd name="connsiteX19" fmla="*/ 1636182 w 3282115"/>
                  <a:gd name="connsiteY19" fmla="*/ 21474 h 219312"/>
                  <a:gd name="connsiteX20" fmla="*/ 2103133 w 3282115"/>
                  <a:gd name="connsiteY20" fmla="*/ 26500 h 219312"/>
                  <a:gd name="connsiteX21" fmla="*/ 2454945 w 3282115"/>
                  <a:gd name="connsiteY21" fmla="*/ 27414 h 219312"/>
                  <a:gd name="connsiteX22" fmla="*/ 2515256 w 3282115"/>
                  <a:gd name="connsiteY22" fmla="*/ 31526 h 219312"/>
                  <a:gd name="connsiteX23" fmla="*/ 2718576 w 3282115"/>
                  <a:gd name="connsiteY23" fmla="*/ 32440 h 219312"/>
                  <a:gd name="connsiteX24" fmla="*/ 3028353 w 3282115"/>
                  <a:gd name="connsiteY24" fmla="*/ 37466 h 219312"/>
                  <a:gd name="connsiteX25" fmla="*/ 3126129 w 3282115"/>
                  <a:gd name="connsiteY25" fmla="*/ 40207 h 219312"/>
                  <a:gd name="connsiteX26" fmla="*/ 3167811 w 3282115"/>
                  <a:gd name="connsiteY26" fmla="*/ 43158 h 219312"/>
                  <a:gd name="connsiteX0" fmla="*/ 3167811 w 3263809"/>
                  <a:gd name="connsiteY0" fmla="*/ 43158 h 219312"/>
                  <a:gd name="connsiteX1" fmla="*/ 3167811 w 3263809"/>
                  <a:gd name="connsiteY1" fmla="*/ 211622 h 219312"/>
                  <a:gd name="connsiteX2" fmla="*/ 3139836 w 3263809"/>
                  <a:gd name="connsiteY2" fmla="*/ 214286 h 219312"/>
                  <a:gd name="connsiteX3" fmla="*/ 1691467 w 3263809"/>
                  <a:gd name="connsiteY3" fmla="*/ 219312 h 219312"/>
                  <a:gd name="connsiteX4" fmla="*/ 1430578 w 3263809"/>
                  <a:gd name="connsiteY4" fmla="*/ 215200 h 219312"/>
                  <a:gd name="connsiteX5" fmla="*/ 113795 w 3263809"/>
                  <a:gd name="connsiteY5" fmla="*/ 202864 h 219312"/>
                  <a:gd name="connsiteX6" fmla="*/ 105113 w 3263809"/>
                  <a:gd name="connsiteY6" fmla="*/ 201036 h 219312"/>
                  <a:gd name="connsiteX7" fmla="*/ 15561 w 3263809"/>
                  <a:gd name="connsiteY7" fmla="*/ 111027 h 219312"/>
                  <a:gd name="connsiteX8" fmla="*/ 27 w 3263809"/>
                  <a:gd name="connsiteY8" fmla="*/ 72190 h 219312"/>
                  <a:gd name="connsiteX9" fmla="*/ 1854 w 3263809"/>
                  <a:gd name="connsiteY9" fmla="*/ 0 h 219312"/>
                  <a:gd name="connsiteX10" fmla="*/ 1023480 w 3263809"/>
                  <a:gd name="connsiteY10" fmla="*/ 5940 h 219312"/>
                  <a:gd name="connsiteX11" fmla="*/ 1034446 w 3263809"/>
                  <a:gd name="connsiteY11" fmla="*/ 8224 h 219312"/>
                  <a:gd name="connsiteX12" fmla="*/ 1151412 w 3263809"/>
                  <a:gd name="connsiteY12" fmla="*/ 45690 h 219312"/>
                  <a:gd name="connsiteX13" fmla="*/ 1153697 w 3263809"/>
                  <a:gd name="connsiteY13" fmla="*/ 49345 h 219312"/>
                  <a:gd name="connsiteX14" fmla="*/ 1207154 w 3263809"/>
                  <a:gd name="connsiteY14" fmla="*/ 44776 h 219312"/>
                  <a:gd name="connsiteX15" fmla="*/ 1239137 w 3263809"/>
                  <a:gd name="connsiteY15" fmla="*/ 12336 h 219312"/>
                  <a:gd name="connsiteX16" fmla="*/ 1242335 w 3263809"/>
                  <a:gd name="connsiteY16" fmla="*/ 12793 h 219312"/>
                  <a:gd name="connsiteX17" fmla="*/ 1303103 w 3263809"/>
                  <a:gd name="connsiteY17" fmla="*/ 15534 h 219312"/>
                  <a:gd name="connsiteX18" fmla="*/ 1634355 w 3263809"/>
                  <a:gd name="connsiteY18" fmla="*/ 21474 h 219312"/>
                  <a:gd name="connsiteX19" fmla="*/ 1636182 w 3263809"/>
                  <a:gd name="connsiteY19" fmla="*/ 21474 h 219312"/>
                  <a:gd name="connsiteX20" fmla="*/ 2103133 w 3263809"/>
                  <a:gd name="connsiteY20" fmla="*/ 26500 h 219312"/>
                  <a:gd name="connsiteX21" fmla="*/ 2454945 w 3263809"/>
                  <a:gd name="connsiteY21" fmla="*/ 27414 h 219312"/>
                  <a:gd name="connsiteX22" fmla="*/ 2515256 w 3263809"/>
                  <a:gd name="connsiteY22" fmla="*/ 31526 h 219312"/>
                  <a:gd name="connsiteX23" fmla="*/ 2718576 w 3263809"/>
                  <a:gd name="connsiteY23" fmla="*/ 32440 h 219312"/>
                  <a:gd name="connsiteX24" fmla="*/ 3028353 w 3263809"/>
                  <a:gd name="connsiteY24" fmla="*/ 37466 h 219312"/>
                  <a:gd name="connsiteX25" fmla="*/ 3126129 w 3263809"/>
                  <a:gd name="connsiteY25" fmla="*/ 40207 h 219312"/>
                  <a:gd name="connsiteX26" fmla="*/ 3167811 w 3263809"/>
                  <a:gd name="connsiteY26" fmla="*/ 43158 h 219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263809" h="219312">
                    <a:moveTo>
                      <a:pt x="3167811" y="43158"/>
                    </a:moveTo>
                    <a:cubicBezTo>
                      <a:pt x="3290641" y="54957"/>
                      <a:pt x="3300876" y="196410"/>
                      <a:pt x="3167811" y="211622"/>
                    </a:cubicBezTo>
                    <a:lnTo>
                      <a:pt x="3139836" y="214286"/>
                    </a:lnTo>
                    <a:lnTo>
                      <a:pt x="1691467" y="219312"/>
                    </a:lnTo>
                    <a:lnTo>
                      <a:pt x="1430578" y="215200"/>
                    </a:lnTo>
                    <a:lnTo>
                      <a:pt x="113795" y="202864"/>
                    </a:lnTo>
                    <a:cubicBezTo>
                      <a:pt x="22110" y="202026"/>
                      <a:pt x="107855" y="202407"/>
                      <a:pt x="105113" y="201036"/>
                    </a:cubicBezTo>
                    <a:lnTo>
                      <a:pt x="15561" y="111027"/>
                    </a:lnTo>
                    <a:cubicBezTo>
                      <a:pt x="5053" y="100518"/>
                      <a:pt x="-431" y="87268"/>
                      <a:pt x="27" y="72190"/>
                    </a:cubicBezTo>
                    <a:cubicBezTo>
                      <a:pt x="484" y="48431"/>
                      <a:pt x="940" y="24216"/>
                      <a:pt x="1854" y="0"/>
                    </a:cubicBezTo>
                    <a:lnTo>
                      <a:pt x="1023480" y="5940"/>
                    </a:lnTo>
                    <a:cubicBezTo>
                      <a:pt x="1087979" y="5940"/>
                      <a:pt x="1030791" y="6396"/>
                      <a:pt x="1034446" y="8224"/>
                    </a:cubicBezTo>
                    <a:cubicBezTo>
                      <a:pt x="1071455" y="26043"/>
                      <a:pt x="1109834" y="40664"/>
                      <a:pt x="1151412" y="45690"/>
                    </a:cubicBezTo>
                    <a:cubicBezTo>
                      <a:pt x="1151869" y="47061"/>
                      <a:pt x="1152783" y="47974"/>
                      <a:pt x="1153697" y="49345"/>
                    </a:cubicBezTo>
                    <a:cubicBezTo>
                      <a:pt x="1171973" y="52543"/>
                      <a:pt x="1190705" y="62138"/>
                      <a:pt x="1207154" y="44776"/>
                    </a:cubicBezTo>
                    <a:cubicBezTo>
                      <a:pt x="1218119" y="33810"/>
                      <a:pt x="1228628" y="23302"/>
                      <a:pt x="1239137" y="12336"/>
                    </a:cubicBezTo>
                    <a:cubicBezTo>
                      <a:pt x="1240050" y="12336"/>
                      <a:pt x="1241421" y="12793"/>
                      <a:pt x="1242335" y="12793"/>
                    </a:cubicBezTo>
                    <a:cubicBezTo>
                      <a:pt x="1262439" y="15078"/>
                      <a:pt x="1282542" y="18733"/>
                      <a:pt x="1303103" y="15534"/>
                    </a:cubicBezTo>
                    <a:lnTo>
                      <a:pt x="1634355" y="21474"/>
                    </a:lnTo>
                    <a:lnTo>
                      <a:pt x="1636182" y="21474"/>
                    </a:lnTo>
                    <a:lnTo>
                      <a:pt x="2103133" y="26500"/>
                    </a:lnTo>
                    <a:lnTo>
                      <a:pt x="2454945" y="27414"/>
                    </a:lnTo>
                    <a:cubicBezTo>
                      <a:pt x="2523632" y="28251"/>
                      <a:pt x="2471317" y="30688"/>
                      <a:pt x="2515256" y="31526"/>
                    </a:cubicBezTo>
                    <a:cubicBezTo>
                      <a:pt x="2583334" y="35181"/>
                      <a:pt x="2650955" y="35181"/>
                      <a:pt x="2718576" y="32440"/>
                    </a:cubicBezTo>
                    <a:lnTo>
                      <a:pt x="3028353" y="37466"/>
                    </a:lnTo>
                    <a:cubicBezTo>
                      <a:pt x="3060793" y="38836"/>
                      <a:pt x="3093690" y="40664"/>
                      <a:pt x="3126129" y="40207"/>
                    </a:cubicBezTo>
                    <a:lnTo>
                      <a:pt x="3167811" y="4315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 w="9525" cap="flat">
                <a:noFill/>
                <a:prstDash val="solid"/>
                <a:miter/>
              </a:ln>
              <a:effectLst>
                <a:innerShdw blurRad="63500" dist="50800">
                  <a:schemeClr val="accent1">
                    <a:lumMod val="50000"/>
                    <a:alpha val="50000"/>
                  </a:schemeClr>
                </a:inn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401" y="176375"/>
            <a:ext cx="11573197" cy="724247"/>
          </a:xfrm>
        </p:spPr>
        <p:txBody>
          <a:bodyPr/>
          <a:lstStyle/>
          <a:p>
            <a:r>
              <a:rPr lang="en-US" sz="3200" b="1" dirty="0"/>
              <a:t>Timeline </a:t>
            </a:r>
            <a:r>
              <a:rPr lang="en-US" sz="3200" b="1" dirty="0" err="1"/>
              <a:t>Penyaluran</a:t>
            </a:r>
            <a:r>
              <a:rPr lang="en-US" sz="3200" b="1" dirty="0"/>
              <a:t> </a:t>
            </a:r>
            <a:r>
              <a:rPr lang="en-US" sz="3200" dirty="0" err="1"/>
              <a:t>Bankeupemdes</a:t>
            </a:r>
            <a:r>
              <a:rPr lang="en-US" sz="3200" dirty="0"/>
              <a:t> RTLH </a:t>
            </a:r>
            <a:r>
              <a:rPr lang="id-ID" sz="3200" dirty="0"/>
              <a:t>Tahun </a:t>
            </a:r>
            <a:r>
              <a:rPr lang="en-US" sz="3200" dirty="0"/>
              <a:t>2022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42939A-CB0A-4231-82EC-C6194EF0129B}"/>
              </a:ext>
            </a:extLst>
          </p:cNvPr>
          <p:cNvGrpSpPr/>
          <p:nvPr/>
        </p:nvGrpSpPr>
        <p:grpSpPr>
          <a:xfrm rot="20732695">
            <a:off x="2026504" y="2815731"/>
            <a:ext cx="3698929" cy="1540369"/>
            <a:chOff x="2364797" y="4437804"/>
            <a:chExt cx="2640557" cy="1099625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C13039E-B767-4A5C-8DFE-3677E662CA43}"/>
                </a:ext>
              </a:extLst>
            </p:cNvPr>
            <p:cNvSpPr/>
            <p:nvPr/>
          </p:nvSpPr>
          <p:spPr>
            <a:xfrm>
              <a:off x="2364797" y="4437804"/>
              <a:ext cx="1724296" cy="588784"/>
            </a:xfrm>
            <a:custGeom>
              <a:avLst/>
              <a:gdLst>
                <a:gd name="connsiteX0" fmla="*/ 3027139 w 3384550"/>
                <a:gd name="connsiteY0" fmla="*/ 1156818 h 1155700"/>
                <a:gd name="connsiteX1" fmla="*/ 2561685 w 3384550"/>
                <a:gd name="connsiteY1" fmla="*/ 894563 h 1155700"/>
                <a:gd name="connsiteX2" fmla="*/ 1955260 w 3384550"/>
                <a:gd name="connsiteY2" fmla="*/ 766293 h 1155700"/>
                <a:gd name="connsiteX3" fmla="*/ 1420589 w 3384550"/>
                <a:gd name="connsiteY3" fmla="*/ 636118 h 1155700"/>
                <a:gd name="connsiteX4" fmla="*/ 278859 w 3384550"/>
                <a:gd name="connsiteY4" fmla="*/ 387833 h 1155700"/>
                <a:gd name="connsiteX5" fmla="*/ 26764 w 3384550"/>
                <a:gd name="connsiteY5" fmla="*/ 263374 h 1155700"/>
                <a:gd name="connsiteX6" fmla="*/ 1320260 w 3384550"/>
                <a:gd name="connsiteY6" fmla="*/ 200508 h 1155700"/>
                <a:gd name="connsiteX7" fmla="*/ 1324704 w 3384550"/>
                <a:gd name="connsiteY7" fmla="*/ 192253 h 1155700"/>
                <a:gd name="connsiteX8" fmla="*/ 1581879 w 3384550"/>
                <a:gd name="connsiteY8" fmla="*/ 87478 h 1155700"/>
                <a:gd name="connsiteX9" fmla="*/ 2243550 w 3384550"/>
                <a:gd name="connsiteY9" fmla="*/ 85574 h 1155700"/>
                <a:gd name="connsiteX10" fmla="*/ 2873469 w 3384550"/>
                <a:gd name="connsiteY10" fmla="*/ 90653 h 1155700"/>
                <a:gd name="connsiteX11" fmla="*/ 3049364 w 3384550"/>
                <a:gd name="connsiteY11" fmla="*/ 254483 h 1155700"/>
                <a:gd name="connsiteX12" fmla="*/ 3377025 w 3384550"/>
                <a:gd name="connsiteY12" fmla="*/ 491338 h 1155700"/>
                <a:gd name="connsiteX13" fmla="*/ 3027139 w 3384550"/>
                <a:gd name="connsiteY13" fmla="*/ 1156818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84550" h="1155700">
                  <a:moveTo>
                    <a:pt x="3027139" y="1156818"/>
                  </a:moveTo>
                  <a:cubicBezTo>
                    <a:pt x="2846800" y="1126338"/>
                    <a:pt x="2733135" y="949174"/>
                    <a:pt x="2561685" y="894563"/>
                  </a:cubicBezTo>
                  <a:cubicBezTo>
                    <a:pt x="2364200" y="831699"/>
                    <a:pt x="2159729" y="798043"/>
                    <a:pt x="1955260" y="766293"/>
                  </a:cubicBezTo>
                  <a:cubicBezTo>
                    <a:pt x="1809210" y="743433"/>
                    <a:pt x="1526635" y="753593"/>
                    <a:pt x="1420589" y="636118"/>
                  </a:cubicBezTo>
                  <a:cubicBezTo>
                    <a:pt x="1413604" y="628499"/>
                    <a:pt x="656685" y="441808"/>
                    <a:pt x="278859" y="387833"/>
                  </a:cubicBezTo>
                  <a:cubicBezTo>
                    <a:pt x="215994" y="378943"/>
                    <a:pt x="-91346" y="370688"/>
                    <a:pt x="26764" y="263374"/>
                  </a:cubicBezTo>
                  <a:cubicBezTo>
                    <a:pt x="245204" y="64618"/>
                    <a:pt x="1312639" y="218924"/>
                    <a:pt x="1320260" y="200508"/>
                  </a:cubicBezTo>
                  <a:cubicBezTo>
                    <a:pt x="1321529" y="197333"/>
                    <a:pt x="1323435" y="194793"/>
                    <a:pt x="1324704" y="192253"/>
                  </a:cubicBezTo>
                  <a:cubicBezTo>
                    <a:pt x="1393919" y="77318"/>
                    <a:pt x="1452339" y="53824"/>
                    <a:pt x="1581879" y="87478"/>
                  </a:cubicBezTo>
                  <a:cubicBezTo>
                    <a:pt x="1793969" y="142088"/>
                    <a:pt x="2029554" y="166853"/>
                    <a:pt x="2243550" y="85574"/>
                  </a:cubicBezTo>
                  <a:cubicBezTo>
                    <a:pt x="2462625" y="2388"/>
                    <a:pt x="2660110" y="-57937"/>
                    <a:pt x="2873469" y="90653"/>
                  </a:cubicBezTo>
                  <a:cubicBezTo>
                    <a:pt x="2940144" y="137643"/>
                    <a:pt x="2988404" y="203049"/>
                    <a:pt x="3049364" y="254483"/>
                  </a:cubicBezTo>
                  <a:cubicBezTo>
                    <a:pt x="3152235" y="340843"/>
                    <a:pt x="3267804" y="412599"/>
                    <a:pt x="3377025" y="491338"/>
                  </a:cubicBezTo>
                  <a:cubicBezTo>
                    <a:pt x="3451954" y="544043"/>
                    <a:pt x="3038569" y="1158724"/>
                    <a:pt x="3027139" y="1156818"/>
                  </a:cubicBezTo>
                  <a:close/>
                </a:path>
              </a:pathLst>
            </a:custGeom>
            <a:solidFill>
              <a:srgbClr val="F4DD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A7F4C71-34D5-4D28-819F-24AAB0F7EBE7}"/>
                </a:ext>
              </a:extLst>
            </p:cNvPr>
            <p:cNvSpPr/>
            <p:nvPr/>
          </p:nvSpPr>
          <p:spPr>
            <a:xfrm>
              <a:off x="3856420" y="4665950"/>
              <a:ext cx="443205" cy="559668"/>
            </a:xfrm>
            <a:custGeom>
              <a:avLst/>
              <a:gdLst>
                <a:gd name="connsiteX0" fmla="*/ 478387 w 869950"/>
                <a:gd name="connsiteY0" fmla="*/ 54948 h 1098550"/>
                <a:gd name="connsiteX1" fmla="*/ 575542 w 869950"/>
                <a:gd name="connsiteY1" fmla="*/ 29548 h 1098550"/>
                <a:gd name="connsiteX2" fmla="*/ 873357 w 869950"/>
                <a:gd name="connsiteY2" fmla="*/ 234654 h 1098550"/>
                <a:gd name="connsiteX3" fmla="*/ 371707 w 869950"/>
                <a:gd name="connsiteY3" fmla="*/ 1104604 h 1098550"/>
                <a:gd name="connsiteX4" fmla="*/ 17377 w 869950"/>
                <a:gd name="connsiteY4" fmla="*/ 916009 h 1098550"/>
                <a:gd name="connsiteX5" fmla="*/ 7216 w 869950"/>
                <a:gd name="connsiteY5" fmla="*/ 877273 h 1098550"/>
                <a:gd name="connsiteX6" fmla="*/ 478387 w 869950"/>
                <a:gd name="connsiteY6" fmla="*/ 54948 h 109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9950" h="1098550">
                  <a:moveTo>
                    <a:pt x="478387" y="54948"/>
                  </a:moveTo>
                  <a:cubicBezTo>
                    <a:pt x="512041" y="-12996"/>
                    <a:pt x="512677" y="-13632"/>
                    <a:pt x="575542" y="29548"/>
                  </a:cubicBezTo>
                  <a:cubicBezTo>
                    <a:pt x="675237" y="97493"/>
                    <a:pt x="773662" y="166073"/>
                    <a:pt x="873357" y="234654"/>
                  </a:cubicBezTo>
                  <a:cubicBezTo>
                    <a:pt x="746357" y="454364"/>
                    <a:pt x="411712" y="1034119"/>
                    <a:pt x="371707" y="1104604"/>
                  </a:cubicBezTo>
                  <a:cubicBezTo>
                    <a:pt x="361547" y="1107779"/>
                    <a:pt x="127232" y="975698"/>
                    <a:pt x="17377" y="916009"/>
                  </a:cubicBezTo>
                  <a:cubicBezTo>
                    <a:pt x="-2943" y="905214"/>
                    <a:pt x="-4213" y="896323"/>
                    <a:pt x="7216" y="877273"/>
                  </a:cubicBezTo>
                  <a:cubicBezTo>
                    <a:pt x="38332" y="824569"/>
                    <a:pt x="435841" y="127973"/>
                    <a:pt x="478387" y="54948"/>
                  </a:cubicBezTo>
                  <a:close/>
                </a:path>
              </a:pathLst>
            </a:custGeom>
            <a:solidFill>
              <a:srgbClr val="B3B3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874AEAF-1B0A-488C-8539-1F5B0DB1164B}"/>
                </a:ext>
              </a:extLst>
            </p:cNvPr>
            <p:cNvSpPr/>
            <p:nvPr/>
          </p:nvSpPr>
          <p:spPr>
            <a:xfrm>
              <a:off x="3196583" y="4650271"/>
              <a:ext cx="414090" cy="93817"/>
            </a:xfrm>
            <a:custGeom>
              <a:avLst/>
              <a:gdLst>
                <a:gd name="connsiteX0" fmla="*/ 701040 w 812800"/>
                <a:gd name="connsiteY0" fmla="*/ 187325 h 184150"/>
                <a:gd name="connsiteX1" fmla="*/ 242570 w 812800"/>
                <a:gd name="connsiteY1" fmla="*/ 93345 h 184150"/>
                <a:gd name="connsiteX2" fmla="*/ 0 w 812800"/>
                <a:gd name="connsiteY2" fmla="*/ 0 h 184150"/>
                <a:gd name="connsiteX3" fmla="*/ 197485 w 812800"/>
                <a:gd name="connsiteY3" fmla="*/ 48260 h 184150"/>
                <a:gd name="connsiteX4" fmla="*/ 445770 w 812800"/>
                <a:gd name="connsiteY4" fmla="*/ 79375 h 184150"/>
                <a:gd name="connsiteX5" fmla="*/ 606425 w 812800"/>
                <a:gd name="connsiteY5" fmla="*/ 126365 h 184150"/>
                <a:gd name="connsiteX6" fmla="*/ 815340 w 812800"/>
                <a:gd name="connsiteY6" fmla="*/ 132715 h 184150"/>
                <a:gd name="connsiteX7" fmla="*/ 701040 w 812800"/>
                <a:gd name="connsiteY7" fmla="*/ 187325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00" h="184150">
                  <a:moveTo>
                    <a:pt x="701040" y="187325"/>
                  </a:moveTo>
                  <a:cubicBezTo>
                    <a:pt x="544830" y="173990"/>
                    <a:pt x="391160" y="144145"/>
                    <a:pt x="242570" y="93345"/>
                  </a:cubicBezTo>
                  <a:cubicBezTo>
                    <a:pt x="166370" y="67310"/>
                    <a:pt x="2540" y="10795"/>
                    <a:pt x="0" y="0"/>
                  </a:cubicBezTo>
                  <a:cubicBezTo>
                    <a:pt x="65405" y="21590"/>
                    <a:pt x="132080" y="33020"/>
                    <a:pt x="197485" y="48260"/>
                  </a:cubicBezTo>
                  <a:cubicBezTo>
                    <a:pt x="279400" y="67310"/>
                    <a:pt x="362585" y="71755"/>
                    <a:pt x="445770" y="79375"/>
                  </a:cubicBezTo>
                  <a:cubicBezTo>
                    <a:pt x="502920" y="84455"/>
                    <a:pt x="555625" y="102235"/>
                    <a:pt x="606425" y="126365"/>
                  </a:cubicBezTo>
                  <a:cubicBezTo>
                    <a:pt x="676275" y="160020"/>
                    <a:pt x="744855" y="158115"/>
                    <a:pt x="815340" y="132715"/>
                  </a:cubicBezTo>
                  <a:cubicBezTo>
                    <a:pt x="825500" y="130175"/>
                    <a:pt x="758825" y="192405"/>
                    <a:pt x="701040" y="187325"/>
                  </a:cubicBezTo>
                  <a:close/>
                </a:path>
              </a:pathLst>
            </a:custGeom>
            <a:solidFill>
              <a:srgbClr val="E4A7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0F5284-B3ED-413A-A194-3C6D0F5C4265}"/>
                </a:ext>
              </a:extLst>
            </p:cNvPr>
            <p:cNvSpPr/>
            <p:nvPr/>
          </p:nvSpPr>
          <p:spPr>
            <a:xfrm rot="1882945">
              <a:off x="4051007" y="4890912"/>
              <a:ext cx="954347" cy="646517"/>
            </a:xfrm>
            <a:prstGeom prst="rect">
              <a:avLst/>
            </a:prstGeom>
            <a:solidFill>
              <a:srgbClr val="0000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C12273C-0CCF-4C90-ACE6-8DD5DB64553D}"/>
              </a:ext>
            </a:extLst>
          </p:cNvPr>
          <p:cNvGrpSpPr/>
          <p:nvPr/>
        </p:nvGrpSpPr>
        <p:grpSpPr>
          <a:xfrm>
            <a:off x="-137861" y="1197552"/>
            <a:ext cx="2765368" cy="1326624"/>
            <a:chOff x="-295927" y="1568460"/>
            <a:chExt cx="2765368" cy="13266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E928B3-70CB-488A-9136-B8AAAF19EF6F}"/>
                </a:ext>
              </a:extLst>
            </p:cNvPr>
            <p:cNvSpPr/>
            <p:nvPr/>
          </p:nvSpPr>
          <p:spPr>
            <a:xfrm rot="20755241">
              <a:off x="527883" y="1568460"/>
              <a:ext cx="168863" cy="7554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6204DF-7696-4D26-B93C-6EBC550EE2E6}"/>
                </a:ext>
              </a:extLst>
            </p:cNvPr>
            <p:cNvSpPr/>
            <p:nvPr/>
          </p:nvSpPr>
          <p:spPr>
            <a:xfrm rot="20709491">
              <a:off x="-295927" y="1648846"/>
              <a:ext cx="851861" cy="818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D3DB97D-37F8-46C0-A0B3-FCC28B76D736}"/>
                </a:ext>
              </a:extLst>
            </p:cNvPr>
            <p:cNvSpPr/>
            <p:nvPr/>
          </p:nvSpPr>
          <p:spPr>
            <a:xfrm>
              <a:off x="634131" y="1667931"/>
              <a:ext cx="1835310" cy="1227153"/>
            </a:xfrm>
            <a:custGeom>
              <a:avLst/>
              <a:gdLst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263402 w 1835310"/>
                <a:gd name="connsiteY42" fmla="*/ 531081 h 1227153"/>
                <a:gd name="connsiteX43" fmla="*/ 1170297 w 1835310"/>
                <a:gd name="connsiteY43" fmla="*/ 596238 h 1227153"/>
                <a:gd name="connsiteX44" fmla="*/ 1158811 w 1835310"/>
                <a:gd name="connsiteY44" fmla="*/ 621681 h 1227153"/>
                <a:gd name="connsiteX45" fmla="*/ 1156944 w 1835310"/>
                <a:gd name="connsiteY45" fmla="*/ 625394 h 1227153"/>
                <a:gd name="connsiteX46" fmla="*/ 1108163 w 1835310"/>
                <a:gd name="connsiteY46" fmla="*/ 606900 h 1227153"/>
                <a:gd name="connsiteX47" fmla="*/ 922101 w 1835310"/>
                <a:gd name="connsiteY47" fmla="*/ 589944 h 1227153"/>
                <a:gd name="connsiteX48" fmla="*/ 698028 w 1835310"/>
                <a:gd name="connsiteY48" fmla="*/ 628048 h 1227153"/>
                <a:gd name="connsiteX49" fmla="*/ 725688 w 1835310"/>
                <a:gd name="connsiteY49" fmla="*/ 652244 h 1227153"/>
                <a:gd name="connsiteX50" fmla="*/ 1062593 w 1835310"/>
                <a:gd name="connsiteY50" fmla="*/ 995636 h 1227153"/>
                <a:gd name="connsiteX51" fmla="*/ 1111532 w 1835310"/>
                <a:gd name="connsiteY51" fmla="*/ 1127275 h 1227153"/>
                <a:gd name="connsiteX52" fmla="*/ 1099929 w 1835310"/>
                <a:gd name="connsiteY52" fmla="*/ 1184957 h 1227153"/>
                <a:gd name="connsiteX53" fmla="*/ 1001338 w 1835310"/>
                <a:gd name="connsiteY53" fmla="*/ 1204586 h 1227153"/>
                <a:gd name="connsiteX54" fmla="*/ 937938 w 1835310"/>
                <a:gd name="connsiteY54" fmla="*/ 1136348 h 1227153"/>
                <a:gd name="connsiteX55" fmla="*/ 637599 w 1835310"/>
                <a:gd name="connsiteY55" fmla="*/ 879723 h 1227153"/>
                <a:gd name="connsiteX56" fmla="*/ 409843 w 1835310"/>
                <a:gd name="connsiteY56" fmla="*/ 793450 h 1227153"/>
                <a:gd name="connsiteX57" fmla="*/ 271255 w 1835310"/>
                <a:gd name="connsiteY57" fmla="*/ 730792 h 1227153"/>
                <a:gd name="connsiteX58" fmla="*/ 158040 w 1835310"/>
                <a:gd name="connsiteY58" fmla="*/ 648328 h 1227153"/>
                <a:gd name="connsiteX59" fmla="*/ 0 w 1835310"/>
                <a:gd name="connsiteY59" fmla="*/ 18176 h 1227153"/>
                <a:gd name="connsiteX60" fmla="*/ 38077 w 1835310"/>
                <a:gd name="connsiteY60" fmla="*/ 13955 h 1227153"/>
                <a:gd name="connsiteX61" fmla="*/ 311305 w 1835310"/>
                <a:gd name="connsiteY61" fmla="*/ 44088 h 1227153"/>
                <a:gd name="connsiteX62" fmla="*/ 564741 w 1835310"/>
                <a:gd name="connsiteY62" fmla="*/ 101768 h 1227153"/>
                <a:gd name="connsiteX63" fmla="*/ 954214 w 1835310"/>
                <a:gd name="connsiteY63" fmla="*/ 82413 h 1227153"/>
                <a:gd name="connsiteX64" fmla="*/ 1307395 w 1835310"/>
                <a:gd name="connsiteY64" fmla="*/ 3727 h 1227153"/>
                <a:gd name="connsiteX65" fmla="*/ 1332991 w 1835310"/>
                <a:gd name="connsiteY65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263402 w 1835310"/>
                <a:gd name="connsiteY42" fmla="*/ 531081 h 1227153"/>
                <a:gd name="connsiteX43" fmla="*/ 1158811 w 1835310"/>
                <a:gd name="connsiteY43" fmla="*/ 621681 h 1227153"/>
                <a:gd name="connsiteX44" fmla="*/ 1156944 w 1835310"/>
                <a:gd name="connsiteY44" fmla="*/ 625394 h 1227153"/>
                <a:gd name="connsiteX45" fmla="*/ 1108163 w 1835310"/>
                <a:gd name="connsiteY45" fmla="*/ 606900 h 1227153"/>
                <a:gd name="connsiteX46" fmla="*/ 922101 w 1835310"/>
                <a:gd name="connsiteY46" fmla="*/ 589944 h 1227153"/>
                <a:gd name="connsiteX47" fmla="*/ 698028 w 1835310"/>
                <a:gd name="connsiteY47" fmla="*/ 628048 h 1227153"/>
                <a:gd name="connsiteX48" fmla="*/ 725688 w 1835310"/>
                <a:gd name="connsiteY48" fmla="*/ 652244 h 1227153"/>
                <a:gd name="connsiteX49" fmla="*/ 1062593 w 1835310"/>
                <a:gd name="connsiteY49" fmla="*/ 995636 h 1227153"/>
                <a:gd name="connsiteX50" fmla="*/ 1111532 w 1835310"/>
                <a:gd name="connsiteY50" fmla="*/ 1127275 h 1227153"/>
                <a:gd name="connsiteX51" fmla="*/ 1099929 w 1835310"/>
                <a:gd name="connsiteY51" fmla="*/ 1184957 h 1227153"/>
                <a:gd name="connsiteX52" fmla="*/ 1001338 w 1835310"/>
                <a:gd name="connsiteY52" fmla="*/ 1204586 h 1227153"/>
                <a:gd name="connsiteX53" fmla="*/ 937938 w 1835310"/>
                <a:gd name="connsiteY53" fmla="*/ 1136348 h 1227153"/>
                <a:gd name="connsiteX54" fmla="*/ 637599 w 1835310"/>
                <a:gd name="connsiteY54" fmla="*/ 879723 h 1227153"/>
                <a:gd name="connsiteX55" fmla="*/ 409843 w 1835310"/>
                <a:gd name="connsiteY55" fmla="*/ 793450 h 1227153"/>
                <a:gd name="connsiteX56" fmla="*/ 271255 w 1835310"/>
                <a:gd name="connsiteY56" fmla="*/ 730792 h 1227153"/>
                <a:gd name="connsiteX57" fmla="*/ 158040 w 1835310"/>
                <a:gd name="connsiteY57" fmla="*/ 648328 h 1227153"/>
                <a:gd name="connsiteX58" fmla="*/ 0 w 1835310"/>
                <a:gd name="connsiteY58" fmla="*/ 18176 h 1227153"/>
                <a:gd name="connsiteX59" fmla="*/ 38077 w 1835310"/>
                <a:gd name="connsiteY59" fmla="*/ 13955 h 1227153"/>
                <a:gd name="connsiteX60" fmla="*/ 311305 w 1835310"/>
                <a:gd name="connsiteY60" fmla="*/ 44088 h 1227153"/>
                <a:gd name="connsiteX61" fmla="*/ 564741 w 1835310"/>
                <a:gd name="connsiteY61" fmla="*/ 101768 h 1227153"/>
                <a:gd name="connsiteX62" fmla="*/ 954214 w 1835310"/>
                <a:gd name="connsiteY62" fmla="*/ 82413 h 1227153"/>
                <a:gd name="connsiteX63" fmla="*/ 1307395 w 1835310"/>
                <a:gd name="connsiteY63" fmla="*/ 3727 h 1227153"/>
                <a:gd name="connsiteX64" fmla="*/ 1332991 w 1835310"/>
                <a:gd name="connsiteY64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263402 w 1835310"/>
                <a:gd name="connsiteY42" fmla="*/ 531081 h 1227153"/>
                <a:gd name="connsiteX43" fmla="*/ 1158811 w 1835310"/>
                <a:gd name="connsiteY43" fmla="*/ 621681 h 1227153"/>
                <a:gd name="connsiteX44" fmla="*/ 1156944 w 1835310"/>
                <a:gd name="connsiteY44" fmla="*/ 625394 h 1227153"/>
                <a:gd name="connsiteX45" fmla="*/ 1108163 w 1835310"/>
                <a:gd name="connsiteY45" fmla="*/ 606900 h 1227153"/>
                <a:gd name="connsiteX46" fmla="*/ 922101 w 1835310"/>
                <a:gd name="connsiteY46" fmla="*/ 589944 h 1227153"/>
                <a:gd name="connsiteX47" fmla="*/ 698028 w 1835310"/>
                <a:gd name="connsiteY47" fmla="*/ 628048 h 1227153"/>
                <a:gd name="connsiteX48" fmla="*/ 725688 w 1835310"/>
                <a:gd name="connsiteY48" fmla="*/ 652244 h 1227153"/>
                <a:gd name="connsiteX49" fmla="*/ 1062593 w 1835310"/>
                <a:gd name="connsiteY49" fmla="*/ 995636 h 1227153"/>
                <a:gd name="connsiteX50" fmla="*/ 1111532 w 1835310"/>
                <a:gd name="connsiteY50" fmla="*/ 1127275 h 1227153"/>
                <a:gd name="connsiteX51" fmla="*/ 1099929 w 1835310"/>
                <a:gd name="connsiteY51" fmla="*/ 1184957 h 1227153"/>
                <a:gd name="connsiteX52" fmla="*/ 1001338 w 1835310"/>
                <a:gd name="connsiteY52" fmla="*/ 1204586 h 1227153"/>
                <a:gd name="connsiteX53" fmla="*/ 937938 w 1835310"/>
                <a:gd name="connsiteY53" fmla="*/ 1136348 h 1227153"/>
                <a:gd name="connsiteX54" fmla="*/ 637599 w 1835310"/>
                <a:gd name="connsiteY54" fmla="*/ 879723 h 1227153"/>
                <a:gd name="connsiteX55" fmla="*/ 409843 w 1835310"/>
                <a:gd name="connsiteY55" fmla="*/ 793450 h 1227153"/>
                <a:gd name="connsiteX56" fmla="*/ 271255 w 1835310"/>
                <a:gd name="connsiteY56" fmla="*/ 730792 h 1227153"/>
                <a:gd name="connsiteX57" fmla="*/ 158040 w 1835310"/>
                <a:gd name="connsiteY57" fmla="*/ 648328 h 1227153"/>
                <a:gd name="connsiteX58" fmla="*/ 0 w 1835310"/>
                <a:gd name="connsiteY58" fmla="*/ 18176 h 1227153"/>
                <a:gd name="connsiteX59" fmla="*/ 38077 w 1835310"/>
                <a:gd name="connsiteY59" fmla="*/ 13955 h 1227153"/>
                <a:gd name="connsiteX60" fmla="*/ 311305 w 1835310"/>
                <a:gd name="connsiteY60" fmla="*/ 44088 h 1227153"/>
                <a:gd name="connsiteX61" fmla="*/ 564741 w 1835310"/>
                <a:gd name="connsiteY61" fmla="*/ 101768 h 1227153"/>
                <a:gd name="connsiteX62" fmla="*/ 954214 w 1835310"/>
                <a:gd name="connsiteY62" fmla="*/ 82413 h 1227153"/>
                <a:gd name="connsiteX63" fmla="*/ 1307395 w 1835310"/>
                <a:gd name="connsiteY63" fmla="*/ 3727 h 1227153"/>
                <a:gd name="connsiteX64" fmla="*/ 1332991 w 1835310"/>
                <a:gd name="connsiteY64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263402 w 1835310"/>
                <a:gd name="connsiteY42" fmla="*/ 531081 h 1227153"/>
                <a:gd name="connsiteX43" fmla="*/ 1158811 w 1835310"/>
                <a:gd name="connsiteY43" fmla="*/ 621681 h 1227153"/>
                <a:gd name="connsiteX44" fmla="*/ 1156944 w 1835310"/>
                <a:gd name="connsiteY44" fmla="*/ 625394 h 1227153"/>
                <a:gd name="connsiteX45" fmla="*/ 1108163 w 1835310"/>
                <a:gd name="connsiteY45" fmla="*/ 606900 h 1227153"/>
                <a:gd name="connsiteX46" fmla="*/ 922101 w 1835310"/>
                <a:gd name="connsiteY46" fmla="*/ 589944 h 1227153"/>
                <a:gd name="connsiteX47" fmla="*/ 698028 w 1835310"/>
                <a:gd name="connsiteY47" fmla="*/ 628048 h 1227153"/>
                <a:gd name="connsiteX48" fmla="*/ 725688 w 1835310"/>
                <a:gd name="connsiteY48" fmla="*/ 652244 h 1227153"/>
                <a:gd name="connsiteX49" fmla="*/ 1062593 w 1835310"/>
                <a:gd name="connsiteY49" fmla="*/ 995636 h 1227153"/>
                <a:gd name="connsiteX50" fmla="*/ 1111532 w 1835310"/>
                <a:gd name="connsiteY50" fmla="*/ 1127275 h 1227153"/>
                <a:gd name="connsiteX51" fmla="*/ 1099929 w 1835310"/>
                <a:gd name="connsiteY51" fmla="*/ 1184957 h 1227153"/>
                <a:gd name="connsiteX52" fmla="*/ 1001338 w 1835310"/>
                <a:gd name="connsiteY52" fmla="*/ 1204586 h 1227153"/>
                <a:gd name="connsiteX53" fmla="*/ 937938 w 1835310"/>
                <a:gd name="connsiteY53" fmla="*/ 1136348 h 1227153"/>
                <a:gd name="connsiteX54" fmla="*/ 637599 w 1835310"/>
                <a:gd name="connsiteY54" fmla="*/ 879723 h 1227153"/>
                <a:gd name="connsiteX55" fmla="*/ 409843 w 1835310"/>
                <a:gd name="connsiteY55" fmla="*/ 793450 h 1227153"/>
                <a:gd name="connsiteX56" fmla="*/ 271255 w 1835310"/>
                <a:gd name="connsiteY56" fmla="*/ 730792 h 1227153"/>
                <a:gd name="connsiteX57" fmla="*/ 158040 w 1835310"/>
                <a:gd name="connsiteY57" fmla="*/ 648328 h 1227153"/>
                <a:gd name="connsiteX58" fmla="*/ 0 w 1835310"/>
                <a:gd name="connsiteY58" fmla="*/ 18176 h 1227153"/>
                <a:gd name="connsiteX59" fmla="*/ 38077 w 1835310"/>
                <a:gd name="connsiteY59" fmla="*/ 13955 h 1227153"/>
                <a:gd name="connsiteX60" fmla="*/ 311305 w 1835310"/>
                <a:gd name="connsiteY60" fmla="*/ 44088 h 1227153"/>
                <a:gd name="connsiteX61" fmla="*/ 564741 w 1835310"/>
                <a:gd name="connsiteY61" fmla="*/ 101768 h 1227153"/>
                <a:gd name="connsiteX62" fmla="*/ 954214 w 1835310"/>
                <a:gd name="connsiteY62" fmla="*/ 82413 h 1227153"/>
                <a:gd name="connsiteX63" fmla="*/ 1307395 w 1835310"/>
                <a:gd name="connsiteY63" fmla="*/ 3727 h 1227153"/>
                <a:gd name="connsiteX64" fmla="*/ 1332991 w 1835310"/>
                <a:gd name="connsiteY64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263402 w 1835310"/>
                <a:gd name="connsiteY42" fmla="*/ 531081 h 1227153"/>
                <a:gd name="connsiteX43" fmla="*/ 1158811 w 1835310"/>
                <a:gd name="connsiteY43" fmla="*/ 621681 h 1227153"/>
                <a:gd name="connsiteX44" fmla="*/ 1149801 w 1835310"/>
                <a:gd name="connsiteY44" fmla="*/ 539669 h 1227153"/>
                <a:gd name="connsiteX45" fmla="*/ 1108163 w 1835310"/>
                <a:gd name="connsiteY45" fmla="*/ 606900 h 1227153"/>
                <a:gd name="connsiteX46" fmla="*/ 922101 w 1835310"/>
                <a:gd name="connsiteY46" fmla="*/ 589944 h 1227153"/>
                <a:gd name="connsiteX47" fmla="*/ 698028 w 1835310"/>
                <a:gd name="connsiteY47" fmla="*/ 628048 h 1227153"/>
                <a:gd name="connsiteX48" fmla="*/ 725688 w 1835310"/>
                <a:gd name="connsiteY48" fmla="*/ 652244 h 1227153"/>
                <a:gd name="connsiteX49" fmla="*/ 1062593 w 1835310"/>
                <a:gd name="connsiteY49" fmla="*/ 995636 h 1227153"/>
                <a:gd name="connsiteX50" fmla="*/ 1111532 w 1835310"/>
                <a:gd name="connsiteY50" fmla="*/ 1127275 h 1227153"/>
                <a:gd name="connsiteX51" fmla="*/ 1099929 w 1835310"/>
                <a:gd name="connsiteY51" fmla="*/ 1184957 h 1227153"/>
                <a:gd name="connsiteX52" fmla="*/ 1001338 w 1835310"/>
                <a:gd name="connsiteY52" fmla="*/ 1204586 h 1227153"/>
                <a:gd name="connsiteX53" fmla="*/ 937938 w 1835310"/>
                <a:gd name="connsiteY53" fmla="*/ 1136348 h 1227153"/>
                <a:gd name="connsiteX54" fmla="*/ 637599 w 1835310"/>
                <a:gd name="connsiteY54" fmla="*/ 879723 h 1227153"/>
                <a:gd name="connsiteX55" fmla="*/ 409843 w 1835310"/>
                <a:gd name="connsiteY55" fmla="*/ 793450 h 1227153"/>
                <a:gd name="connsiteX56" fmla="*/ 271255 w 1835310"/>
                <a:gd name="connsiteY56" fmla="*/ 730792 h 1227153"/>
                <a:gd name="connsiteX57" fmla="*/ 158040 w 1835310"/>
                <a:gd name="connsiteY57" fmla="*/ 648328 h 1227153"/>
                <a:gd name="connsiteX58" fmla="*/ 0 w 1835310"/>
                <a:gd name="connsiteY58" fmla="*/ 18176 h 1227153"/>
                <a:gd name="connsiteX59" fmla="*/ 38077 w 1835310"/>
                <a:gd name="connsiteY59" fmla="*/ 13955 h 1227153"/>
                <a:gd name="connsiteX60" fmla="*/ 311305 w 1835310"/>
                <a:gd name="connsiteY60" fmla="*/ 44088 h 1227153"/>
                <a:gd name="connsiteX61" fmla="*/ 564741 w 1835310"/>
                <a:gd name="connsiteY61" fmla="*/ 101768 h 1227153"/>
                <a:gd name="connsiteX62" fmla="*/ 954214 w 1835310"/>
                <a:gd name="connsiteY62" fmla="*/ 82413 h 1227153"/>
                <a:gd name="connsiteX63" fmla="*/ 1307395 w 1835310"/>
                <a:gd name="connsiteY63" fmla="*/ 3727 h 1227153"/>
                <a:gd name="connsiteX64" fmla="*/ 1332991 w 1835310"/>
                <a:gd name="connsiteY64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263402 w 1835310"/>
                <a:gd name="connsiteY42" fmla="*/ 531081 h 1227153"/>
                <a:gd name="connsiteX43" fmla="*/ 1149801 w 1835310"/>
                <a:gd name="connsiteY43" fmla="*/ 539669 h 1227153"/>
                <a:gd name="connsiteX44" fmla="*/ 1108163 w 1835310"/>
                <a:gd name="connsiteY44" fmla="*/ 606900 h 1227153"/>
                <a:gd name="connsiteX45" fmla="*/ 922101 w 1835310"/>
                <a:gd name="connsiteY45" fmla="*/ 589944 h 1227153"/>
                <a:gd name="connsiteX46" fmla="*/ 698028 w 1835310"/>
                <a:gd name="connsiteY46" fmla="*/ 628048 h 1227153"/>
                <a:gd name="connsiteX47" fmla="*/ 725688 w 1835310"/>
                <a:gd name="connsiteY47" fmla="*/ 652244 h 1227153"/>
                <a:gd name="connsiteX48" fmla="*/ 1062593 w 1835310"/>
                <a:gd name="connsiteY48" fmla="*/ 995636 h 1227153"/>
                <a:gd name="connsiteX49" fmla="*/ 1111532 w 1835310"/>
                <a:gd name="connsiteY49" fmla="*/ 1127275 h 1227153"/>
                <a:gd name="connsiteX50" fmla="*/ 1099929 w 1835310"/>
                <a:gd name="connsiteY50" fmla="*/ 1184957 h 1227153"/>
                <a:gd name="connsiteX51" fmla="*/ 1001338 w 1835310"/>
                <a:gd name="connsiteY51" fmla="*/ 1204586 h 1227153"/>
                <a:gd name="connsiteX52" fmla="*/ 937938 w 1835310"/>
                <a:gd name="connsiteY52" fmla="*/ 1136348 h 1227153"/>
                <a:gd name="connsiteX53" fmla="*/ 637599 w 1835310"/>
                <a:gd name="connsiteY53" fmla="*/ 879723 h 1227153"/>
                <a:gd name="connsiteX54" fmla="*/ 409843 w 1835310"/>
                <a:gd name="connsiteY54" fmla="*/ 793450 h 1227153"/>
                <a:gd name="connsiteX55" fmla="*/ 271255 w 1835310"/>
                <a:gd name="connsiteY55" fmla="*/ 730792 h 1227153"/>
                <a:gd name="connsiteX56" fmla="*/ 158040 w 1835310"/>
                <a:gd name="connsiteY56" fmla="*/ 648328 h 1227153"/>
                <a:gd name="connsiteX57" fmla="*/ 0 w 1835310"/>
                <a:gd name="connsiteY57" fmla="*/ 18176 h 1227153"/>
                <a:gd name="connsiteX58" fmla="*/ 38077 w 1835310"/>
                <a:gd name="connsiteY58" fmla="*/ 13955 h 1227153"/>
                <a:gd name="connsiteX59" fmla="*/ 311305 w 1835310"/>
                <a:gd name="connsiteY59" fmla="*/ 44088 h 1227153"/>
                <a:gd name="connsiteX60" fmla="*/ 564741 w 1835310"/>
                <a:gd name="connsiteY60" fmla="*/ 101768 h 1227153"/>
                <a:gd name="connsiteX61" fmla="*/ 954214 w 1835310"/>
                <a:gd name="connsiteY61" fmla="*/ 82413 h 1227153"/>
                <a:gd name="connsiteX62" fmla="*/ 1307395 w 1835310"/>
                <a:gd name="connsiteY62" fmla="*/ 3727 h 1227153"/>
                <a:gd name="connsiteX63" fmla="*/ 1332991 w 1835310"/>
                <a:gd name="connsiteY63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263402 w 1835310"/>
                <a:gd name="connsiteY42" fmla="*/ 531081 h 1227153"/>
                <a:gd name="connsiteX43" fmla="*/ 1142657 w 1835310"/>
                <a:gd name="connsiteY43" fmla="*/ 620631 h 1227153"/>
                <a:gd name="connsiteX44" fmla="*/ 1108163 w 1835310"/>
                <a:gd name="connsiteY44" fmla="*/ 606900 h 1227153"/>
                <a:gd name="connsiteX45" fmla="*/ 922101 w 1835310"/>
                <a:gd name="connsiteY45" fmla="*/ 589944 h 1227153"/>
                <a:gd name="connsiteX46" fmla="*/ 698028 w 1835310"/>
                <a:gd name="connsiteY46" fmla="*/ 628048 h 1227153"/>
                <a:gd name="connsiteX47" fmla="*/ 725688 w 1835310"/>
                <a:gd name="connsiteY47" fmla="*/ 652244 h 1227153"/>
                <a:gd name="connsiteX48" fmla="*/ 1062593 w 1835310"/>
                <a:gd name="connsiteY48" fmla="*/ 995636 h 1227153"/>
                <a:gd name="connsiteX49" fmla="*/ 1111532 w 1835310"/>
                <a:gd name="connsiteY49" fmla="*/ 1127275 h 1227153"/>
                <a:gd name="connsiteX50" fmla="*/ 1099929 w 1835310"/>
                <a:gd name="connsiteY50" fmla="*/ 1184957 h 1227153"/>
                <a:gd name="connsiteX51" fmla="*/ 1001338 w 1835310"/>
                <a:gd name="connsiteY51" fmla="*/ 1204586 h 1227153"/>
                <a:gd name="connsiteX52" fmla="*/ 937938 w 1835310"/>
                <a:gd name="connsiteY52" fmla="*/ 1136348 h 1227153"/>
                <a:gd name="connsiteX53" fmla="*/ 637599 w 1835310"/>
                <a:gd name="connsiteY53" fmla="*/ 879723 h 1227153"/>
                <a:gd name="connsiteX54" fmla="*/ 409843 w 1835310"/>
                <a:gd name="connsiteY54" fmla="*/ 793450 h 1227153"/>
                <a:gd name="connsiteX55" fmla="*/ 271255 w 1835310"/>
                <a:gd name="connsiteY55" fmla="*/ 730792 h 1227153"/>
                <a:gd name="connsiteX56" fmla="*/ 158040 w 1835310"/>
                <a:gd name="connsiteY56" fmla="*/ 648328 h 1227153"/>
                <a:gd name="connsiteX57" fmla="*/ 0 w 1835310"/>
                <a:gd name="connsiteY57" fmla="*/ 18176 h 1227153"/>
                <a:gd name="connsiteX58" fmla="*/ 38077 w 1835310"/>
                <a:gd name="connsiteY58" fmla="*/ 13955 h 1227153"/>
                <a:gd name="connsiteX59" fmla="*/ 311305 w 1835310"/>
                <a:gd name="connsiteY59" fmla="*/ 44088 h 1227153"/>
                <a:gd name="connsiteX60" fmla="*/ 564741 w 1835310"/>
                <a:gd name="connsiteY60" fmla="*/ 101768 h 1227153"/>
                <a:gd name="connsiteX61" fmla="*/ 954214 w 1835310"/>
                <a:gd name="connsiteY61" fmla="*/ 82413 h 1227153"/>
                <a:gd name="connsiteX62" fmla="*/ 1307395 w 1835310"/>
                <a:gd name="connsiteY62" fmla="*/ 3727 h 1227153"/>
                <a:gd name="connsiteX63" fmla="*/ 1332991 w 1835310"/>
                <a:gd name="connsiteY63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263402 w 1835310"/>
                <a:gd name="connsiteY42" fmla="*/ 531081 h 1227153"/>
                <a:gd name="connsiteX43" fmla="*/ 1142657 w 1835310"/>
                <a:gd name="connsiteY43" fmla="*/ 620631 h 1227153"/>
                <a:gd name="connsiteX44" fmla="*/ 1108163 w 1835310"/>
                <a:gd name="connsiteY44" fmla="*/ 606900 h 1227153"/>
                <a:gd name="connsiteX45" fmla="*/ 922101 w 1835310"/>
                <a:gd name="connsiteY45" fmla="*/ 589944 h 1227153"/>
                <a:gd name="connsiteX46" fmla="*/ 698028 w 1835310"/>
                <a:gd name="connsiteY46" fmla="*/ 628048 h 1227153"/>
                <a:gd name="connsiteX47" fmla="*/ 725688 w 1835310"/>
                <a:gd name="connsiteY47" fmla="*/ 652244 h 1227153"/>
                <a:gd name="connsiteX48" fmla="*/ 1062593 w 1835310"/>
                <a:gd name="connsiteY48" fmla="*/ 995636 h 1227153"/>
                <a:gd name="connsiteX49" fmla="*/ 1111532 w 1835310"/>
                <a:gd name="connsiteY49" fmla="*/ 1127275 h 1227153"/>
                <a:gd name="connsiteX50" fmla="*/ 1099929 w 1835310"/>
                <a:gd name="connsiteY50" fmla="*/ 1184957 h 1227153"/>
                <a:gd name="connsiteX51" fmla="*/ 1001338 w 1835310"/>
                <a:gd name="connsiteY51" fmla="*/ 1204586 h 1227153"/>
                <a:gd name="connsiteX52" fmla="*/ 937938 w 1835310"/>
                <a:gd name="connsiteY52" fmla="*/ 1136348 h 1227153"/>
                <a:gd name="connsiteX53" fmla="*/ 637599 w 1835310"/>
                <a:gd name="connsiteY53" fmla="*/ 879723 h 1227153"/>
                <a:gd name="connsiteX54" fmla="*/ 409843 w 1835310"/>
                <a:gd name="connsiteY54" fmla="*/ 793450 h 1227153"/>
                <a:gd name="connsiteX55" fmla="*/ 271255 w 1835310"/>
                <a:gd name="connsiteY55" fmla="*/ 730792 h 1227153"/>
                <a:gd name="connsiteX56" fmla="*/ 158040 w 1835310"/>
                <a:gd name="connsiteY56" fmla="*/ 648328 h 1227153"/>
                <a:gd name="connsiteX57" fmla="*/ 0 w 1835310"/>
                <a:gd name="connsiteY57" fmla="*/ 18176 h 1227153"/>
                <a:gd name="connsiteX58" fmla="*/ 38077 w 1835310"/>
                <a:gd name="connsiteY58" fmla="*/ 13955 h 1227153"/>
                <a:gd name="connsiteX59" fmla="*/ 311305 w 1835310"/>
                <a:gd name="connsiteY59" fmla="*/ 44088 h 1227153"/>
                <a:gd name="connsiteX60" fmla="*/ 564741 w 1835310"/>
                <a:gd name="connsiteY60" fmla="*/ 101768 h 1227153"/>
                <a:gd name="connsiteX61" fmla="*/ 954214 w 1835310"/>
                <a:gd name="connsiteY61" fmla="*/ 82413 h 1227153"/>
                <a:gd name="connsiteX62" fmla="*/ 1307395 w 1835310"/>
                <a:gd name="connsiteY62" fmla="*/ 3727 h 1227153"/>
                <a:gd name="connsiteX63" fmla="*/ 1332991 w 1835310"/>
                <a:gd name="connsiteY63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263402 w 1835310"/>
                <a:gd name="connsiteY42" fmla="*/ 531081 h 1227153"/>
                <a:gd name="connsiteX43" fmla="*/ 1142657 w 1835310"/>
                <a:gd name="connsiteY43" fmla="*/ 620631 h 1227153"/>
                <a:gd name="connsiteX44" fmla="*/ 1108163 w 1835310"/>
                <a:gd name="connsiteY44" fmla="*/ 606900 h 1227153"/>
                <a:gd name="connsiteX45" fmla="*/ 922101 w 1835310"/>
                <a:gd name="connsiteY45" fmla="*/ 589944 h 1227153"/>
                <a:gd name="connsiteX46" fmla="*/ 698028 w 1835310"/>
                <a:gd name="connsiteY46" fmla="*/ 628048 h 1227153"/>
                <a:gd name="connsiteX47" fmla="*/ 725688 w 1835310"/>
                <a:gd name="connsiteY47" fmla="*/ 652244 h 1227153"/>
                <a:gd name="connsiteX48" fmla="*/ 1062593 w 1835310"/>
                <a:gd name="connsiteY48" fmla="*/ 995636 h 1227153"/>
                <a:gd name="connsiteX49" fmla="*/ 1111532 w 1835310"/>
                <a:gd name="connsiteY49" fmla="*/ 1127275 h 1227153"/>
                <a:gd name="connsiteX50" fmla="*/ 1099929 w 1835310"/>
                <a:gd name="connsiteY50" fmla="*/ 1184957 h 1227153"/>
                <a:gd name="connsiteX51" fmla="*/ 1001338 w 1835310"/>
                <a:gd name="connsiteY51" fmla="*/ 1204586 h 1227153"/>
                <a:gd name="connsiteX52" fmla="*/ 937938 w 1835310"/>
                <a:gd name="connsiteY52" fmla="*/ 1136348 h 1227153"/>
                <a:gd name="connsiteX53" fmla="*/ 637599 w 1835310"/>
                <a:gd name="connsiteY53" fmla="*/ 879723 h 1227153"/>
                <a:gd name="connsiteX54" fmla="*/ 409843 w 1835310"/>
                <a:gd name="connsiteY54" fmla="*/ 793450 h 1227153"/>
                <a:gd name="connsiteX55" fmla="*/ 271255 w 1835310"/>
                <a:gd name="connsiteY55" fmla="*/ 730792 h 1227153"/>
                <a:gd name="connsiteX56" fmla="*/ 158040 w 1835310"/>
                <a:gd name="connsiteY56" fmla="*/ 648328 h 1227153"/>
                <a:gd name="connsiteX57" fmla="*/ 0 w 1835310"/>
                <a:gd name="connsiteY57" fmla="*/ 18176 h 1227153"/>
                <a:gd name="connsiteX58" fmla="*/ 38077 w 1835310"/>
                <a:gd name="connsiteY58" fmla="*/ 13955 h 1227153"/>
                <a:gd name="connsiteX59" fmla="*/ 311305 w 1835310"/>
                <a:gd name="connsiteY59" fmla="*/ 44088 h 1227153"/>
                <a:gd name="connsiteX60" fmla="*/ 564741 w 1835310"/>
                <a:gd name="connsiteY60" fmla="*/ 101768 h 1227153"/>
                <a:gd name="connsiteX61" fmla="*/ 954214 w 1835310"/>
                <a:gd name="connsiteY61" fmla="*/ 82413 h 1227153"/>
                <a:gd name="connsiteX62" fmla="*/ 1307395 w 1835310"/>
                <a:gd name="connsiteY62" fmla="*/ 3727 h 1227153"/>
                <a:gd name="connsiteX63" fmla="*/ 1332991 w 1835310"/>
                <a:gd name="connsiteY63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142657 w 1835310"/>
                <a:gd name="connsiteY42" fmla="*/ 620631 h 1227153"/>
                <a:gd name="connsiteX43" fmla="*/ 1108163 w 1835310"/>
                <a:gd name="connsiteY43" fmla="*/ 606900 h 1227153"/>
                <a:gd name="connsiteX44" fmla="*/ 922101 w 1835310"/>
                <a:gd name="connsiteY44" fmla="*/ 589944 h 1227153"/>
                <a:gd name="connsiteX45" fmla="*/ 698028 w 1835310"/>
                <a:gd name="connsiteY45" fmla="*/ 628048 h 1227153"/>
                <a:gd name="connsiteX46" fmla="*/ 725688 w 1835310"/>
                <a:gd name="connsiteY46" fmla="*/ 652244 h 1227153"/>
                <a:gd name="connsiteX47" fmla="*/ 1062593 w 1835310"/>
                <a:gd name="connsiteY47" fmla="*/ 995636 h 1227153"/>
                <a:gd name="connsiteX48" fmla="*/ 1111532 w 1835310"/>
                <a:gd name="connsiteY48" fmla="*/ 1127275 h 1227153"/>
                <a:gd name="connsiteX49" fmla="*/ 1099929 w 1835310"/>
                <a:gd name="connsiteY49" fmla="*/ 1184957 h 1227153"/>
                <a:gd name="connsiteX50" fmla="*/ 1001338 w 1835310"/>
                <a:gd name="connsiteY50" fmla="*/ 1204586 h 1227153"/>
                <a:gd name="connsiteX51" fmla="*/ 937938 w 1835310"/>
                <a:gd name="connsiteY51" fmla="*/ 1136348 h 1227153"/>
                <a:gd name="connsiteX52" fmla="*/ 637599 w 1835310"/>
                <a:gd name="connsiteY52" fmla="*/ 879723 h 1227153"/>
                <a:gd name="connsiteX53" fmla="*/ 409843 w 1835310"/>
                <a:gd name="connsiteY53" fmla="*/ 793450 h 1227153"/>
                <a:gd name="connsiteX54" fmla="*/ 271255 w 1835310"/>
                <a:gd name="connsiteY54" fmla="*/ 730792 h 1227153"/>
                <a:gd name="connsiteX55" fmla="*/ 158040 w 1835310"/>
                <a:gd name="connsiteY55" fmla="*/ 648328 h 1227153"/>
                <a:gd name="connsiteX56" fmla="*/ 0 w 1835310"/>
                <a:gd name="connsiteY56" fmla="*/ 18176 h 1227153"/>
                <a:gd name="connsiteX57" fmla="*/ 38077 w 1835310"/>
                <a:gd name="connsiteY57" fmla="*/ 13955 h 1227153"/>
                <a:gd name="connsiteX58" fmla="*/ 311305 w 1835310"/>
                <a:gd name="connsiteY58" fmla="*/ 44088 h 1227153"/>
                <a:gd name="connsiteX59" fmla="*/ 564741 w 1835310"/>
                <a:gd name="connsiteY59" fmla="*/ 101768 h 1227153"/>
                <a:gd name="connsiteX60" fmla="*/ 954214 w 1835310"/>
                <a:gd name="connsiteY60" fmla="*/ 82413 h 1227153"/>
                <a:gd name="connsiteX61" fmla="*/ 1307395 w 1835310"/>
                <a:gd name="connsiteY61" fmla="*/ 3727 h 1227153"/>
                <a:gd name="connsiteX62" fmla="*/ 1332991 w 1835310"/>
                <a:gd name="connsiteY62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142657 w 1835310"/>
                <a:gd name="connsiteY42" fmla="*/ 620631 h 1227153"/>
                <a:gd name="connsiteX43" fmla="*/ 1108163 w 1835310"/>
                <a:gd name="connsiteY43" fmla="*/ 606900 h 1227153"/>
                <a:gd name="connsiteX44" fmla="*/ 922101 w 1835310"/>
                <a:gd name="connsiteY44" fmla="*/ 589944 h 1227153"/>
                <a:gd name="connsiteX45" fmla="*/ 698028 w 1835310"/>
                <a:gd name="connsiteY45" fmla="*/ 628048 h 1227153"/>
                <a:gd name="connsiteX46" fmla="*/ 725688 w 1835310"/>
                <a:gd name="connsiteY46" fmla="*/ 652244 h 1227153"/>
                <a:gd name="connsiteX47" fmla="*/ 1062593 w 1835310"/>
                <a:gd name="connsiteY47" fmla="*/ 995636 h 1227153"/>
                <a:gd name="connsiteX48" fmla="*/ 1111532 w 1835310"/>
                <a:gd name="connsiteY48" fmla="*/ 1127275 h 1227153"/>
                <a:gd name="connsiteX49" fmla="*/ 1099929 w 1835310"/>
                <a:gd name="connsiteY49" fmla="*/ 1184957 h 1227153"/>
                <a:gd name="connsiteX50" fmla="*/ 1001338 w 1835310"/>
                <a:gd name="connsiteY50" fmla="*/ 1204586 h 1227153"/>
                <a:gd name="connsiteX51" fmla="*/ 937938 w 1835310"/>
                <a:gd name="connsiteY51" fmla="*/ 1136348 h 1227153"/>
                <a:gd name="connsiteX52" fmla="*/ 637599 w 1835310"/>
                <a:gd name="connsiteY52" fmla="*/ 879723 h 1227153"/>
                <a:gd name="connsiteX53" fmla="*/ 409843 w 1835310"/>
                <a:gd name="connsiteY53" fmla="*/ 793450 h 1227153"/>
                <a:gd name="connsiteX54" fmla="*/ 271255 w 1835310"/>
                <a:gd name="connsiteY54" fmla="*/ 730792 h 1227153"/>
                <a:gd name="connsiteX55" fmla="*/ 158040 w 1835310"/>
                <a:gd name="connsiteY55" fmla="*/ 648328 h 1227153"/>
                <a:gd name="connsiteX56" fmla="*/ 0 w 1835310"/>
                <a:gd name="connsiteY56" fmla="*/ 18176 h 1227153"/>
                <a:gd name="connsiteX57" fmla="*/ 38077 w 1835310"/>
                <a:gd name="connsiteY57" fmla="*/ 13955 h 1227153"/>
                <a:gd name="connsiteX58" fmla="*/ 311305 w 1835310"/>
                <a:gd name="connsiteY58" fmla="*/ 44088 h 1227153"/>
                <a:gd name="connsiteX59" fmla="*/ 564741 w 1835310"/>
                <a:gd name="connsiteY59" fmla="*/ 101768 h 1227153"/>
                <a:gd name="connsiteX60" fmla="*/ 954214 w 1835310"/>
                <a:gd name="connsiteY60" fmla="*/ 82413 h 1227153"/>
                <a:gd name="connsiteX61" fmla="*/ 1307395 w 1835310"/>
                <a:gd name="connsiteY61" fmla="*/ 3727 h 1227153"/>
                <a:gd name="connsiteX62" fmla="*/ 1332991 w 1835310"/>
                <a:gd name="connsiteY62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147419 w 1835310"/>
                <a:gd name="connsiteY42" fmla="*/ 618249 h 1227153"/>
                <a:gd name="connsiteX43" fmla="*/ 1108163 w 1835310"/>
                <a:gd name="connsiteY43" fmla="*/ 606900 h 1227153"/>
                <a:gd name="connsiteX44" fmla="*/ 922101 w 1835310"/>
                <a:gd name="connsiteY44" fmla="*/ 589944 h 1227153"/>
                <a:gd name="connsiteX45" fmla="*/ 698028 w 1835310"/>
                <a:gd name="connsiteY45" fmla="*/ 628048 h 1227153"/>
                <a:gd name="connsiteX46" fmla="*/ 725688 w 1835310"/>
                <a:gd name="connsiteY46" fmla="*/ 652244 h 1227153"/>
                <a:gd name="connsiteX47" fmla="*/ 1062593 w 1835310"/>
                <a:gd name="connsiteY47" fmla="*/ 995636 h 1227153"/>
                <a:gd name="connsiteX48" fmla="*/ 1111532 w 1835310"/>
                <a:gd name="connsiteY48" fmla="*/ 1127275 h 1227153"/>
                <a:gd name="connsiteX49" fmla="*/ 1099929 w 1835310"/>
                <a:gd name="connsiteY49" fmla="*/ 1184957 h 1227153"/>
                <a:gd name="connsiteX50" fmla="*/ 1001338 w 1835310"/>
                <a:gd name="connsiteY50" fmla="*/ 1204586 h 1227153"/>
                <a:gd name="connsiteX51" fmla="*/ 937938 w 1835310"/>
                <a:gd name="connsiteY51" fmla="*/ 1136348 h 1227153"/>
                <a:gd name="connsiteX52" fmla="*/ 637599 w 1835310"/>
                <a:gd name="connsiteY52" fmla="*/ 879723 h 1227153"/>
                <a:gd name="connsiteX53" fmla="*/ 409843 w 1835310"/>
                <a:gd name="connsiteY53" fmla="*/ 793450 h 1227153"/>
                <a:gd name="connsiteX54" fmla="*/ 271255 w 1835310"/>
                <a:gd name="connsiteY54" fmla="*/ 730792 h 1227153"/>
                <a:gd name="connsiteX55" fmla="*/ 158040 w 1835310"/>
                <a:gd name="connsiteY55" fmla="*/ 648328 h 1227153"/>
                <a:gd name="connsiteX56" fmla="*/ 0 w 1835310"/>
                <a:gd name="connsiteY56" fmla="*/ 18176 h 1227153"/>
                <a:gd name="connsiteX57" fmla="*/ 38077 w 1835310"/>
                <a:gd name="connsiteY57" fmla="*/ 13955 h 1227153"/>
                <a:gd name="connsiteX58" fmla="*/ 311305 w 1835310"/>
                <a:gd name="connsiteY58" fmla="*/ 44088 h 1227153"/>
                <a:gd name="connsiteX59" fmla="*/ 564741 w 1835310"/>
                <a:gd name="connsiteY59" fmla="*/ 101768 h 1227153"/>
                <a:gd name="connsiteX60" fmla="*/ 954214 w 1835310"/>
                <a:gd name="connsiteY60" fmla="*/ 82413 h 1227153"/>
                <a:gd name="connsiteX61" fmla="*/ 1307395 w 1835310"/>
                <a:gd name="connsiteY61" fmla="*/ 3727 h 1227153"/>
                <a:gd name="connsiteX62" fmla="*/ 1332991 w 1835310"/>
                <a:gd name="connsiteY62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147419 w 1835310"/>
                <a:gd name="connsiteY42" fmla="*/ 618249 h 1227153"/>
                <a:gd name="connsiteX43" fmla="*/ 1108163 w 1835310"/>
                <a:gd name="connsiteY43" fmla="*/ 606900 h 1227153"/>
                <a:gd name="connsiteX44" fmla="*/ 922101 w 1835310"/>
                <a:gd name="connsiteY44" fmla="*/ 589944 h 1227153"/>
                <a:gd name="connsiteX45" fmla="*/ 698028 w 1835310"/>
                <a:gd name="connsiteY45" fmla="*/ 628048 h 1227153"/>
                <a:gd name="connsiteX46" fmla="*/ 725688 w 1835310"/>
                <a:gd name="connsiteY46" fmla="*/ 652244 h 1227153"/>
                <a:gd name="connsiteX47" fmla="*/ 1062593 w 1835310"/>
                <a:gd name="connsiteY47" fmla="*/ 995636 h 1227153"/>
                <a:gd name="connsiteX48" fmla="*/ 1111532 w 1835310"/>
                <a:gd name="connsiteY48" fmla="*/ 1127275 h 1227153"/>
                <a:gd name="connsiteX49" fmla="*/ 1099929 w 1835310"/>
                <a:gd name="connsiteY49" fmla="*/ 1184957 h 1227153"/>
                <a:gd name="connsiteX50" fmla="*/ 1001338 w 1835310"/>
                <a:gd name="connsiteY50" fmla="*/ 1204586 h 1227153"/>
                <a:gd name="connsiteX51" fmla="*/ 937938 w 1835310"/>
                <a:gd name="connsiteY51" fmla="*/ 1136348 h 1227153"/>
                <a:gd name="connsiteX52" fmla="*/ 637599 w 1835310"/>
                <a:gd name="connsiteY52" fmla="*/ 879723 h 1227153"/>
                <a:gd name="connsiteX53" fmla="*/ 409843 w 1835310"/>
                <a:gd name="connsiteY53" fmla="*/ 793450 h 1227153"/>
                <a:gd name="connsiteX54" fmla="*/ 271255 w 1835310"/>
                <a:gd name="connsiteY54" fmla="*/ 730792 h 1227153"/>
                <a:gd name="connsiteX55" fmla="*/ 158040 w 1835310"/>
                <a:gd name="connsiteY55" fmla="*/ 648328 h 1227153"/>
                <a:gd name="connsiteX56" fmla="*/ 0 w 1835310"/>
                <a:gd name="connsiteY56" fmla="*/ 18176 h 1227153"/>
                <a:gd name="connsiteX57" fmla="*/ 38077 w 1835310"/>
                <a:gd name="connsiteY57" fmla="*/ 13955 h 1227153"/>
                <a:gd name="connsiteX58" fmla="*/ 311305 w 1835310"/>
                <a:gd name="connsiteY58" fmla="*/ 44088 h 1227153"/>
                <a:gd name="connsiteX59" fmla="*/ 564741 w 1835310"/>
                <a:gd name="connsiteY59" fmla="*/ 101768 h 1227153"/>
                <a:gd name="connsiteX60" fmla="*/ 954214 w 1835310"/>
                <a:gd name="connsiteY60" fmla="*/ 82413 h 1227153"/>
                <a:gd name="connsiteX61" fmla="*/ 1307395 w 1835310"/>
                <a:gd name="connsiteY61" fmla="*/ 3727 h 1227153"/>
                <a:gd name="connsiteX62" fmla="*/ 1332991 w 1835310"/>
                <a:gd name="connsiteY62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147419 w 1835310"/>
                <a:gd name="connsiteY42" fmla="*/ 618249 h 1227153"/>
                <a:gd name="connsiteX43" fmla="*/ 1108163 w 1835310"/>
                <a:gd name="connsiteY43" fmla="*/ 606900 h 1227153"/>
                <a:gd name="connsiteX44" fmla="*/ 922101 w 1835310"/>
                <a:gd name="connsiteY44" fmla="*/ 589944 h 1227153"/>
                <a:gd name="connsiteX45" fmla="*/ 698028 w 1835310"/>
                <a:gd name="connsiteY45" fmla="*/ 628048 h 1227153"/>
                <a:gd name="connsiteX46" fmla="*/ 725688 w 1835310"/>
                <a:gd name="connsiteY46" fmla="*/ 652244 h 1227153"/>
                <a:gd name="connsiteX47" fmla="*/ 1062593 w 1835310"/>
                <a:gd name="connsiteY47" fmla="*/ 995636 h 1227153"/>
                <a:gd name="connsiteX48" fmla="*/ 1111532 w 1835310"/>
                <a:gd name="connsiteY48" fmla="*/ 1127275 h 1227153"/>
                <a:gd name="connsiteX49" fmla="*/ 1099929 w 1835310"/>
                <a:gd name="connsiteY49" fmla="*/ 1184957 h 1227153"/>
                <a:gd name="connsiteX50" fmla="*/ 1001338 w 1835310"/>
                <a:gd name="connsiteY50" fmla="*/ 1204586 h 1227153"/>
                <a:gd name="connsiteX51" fmla="*/ 937938 w 1835310"/>
                <a:gd name="connsiteY51" fmla="*/ 1136348 h 1227153"/>
                <a:gd name="connsiteX52" fmla="*/ 637599 w 1835310"/>
                <a:gd name="connsiteY52" fmla="*/ 879723 h 1227153"/>
                <a:gd name="connsiteX53" fmla="*/ 409843 w 1835310"/>
                <a:gd name="connsiteY53" fmla="*/ 793450 h 1227153"/>
                <a:gd name="connsiteX54" fmla="*/ 271255 w 1835310"/>
                <a:gd name="connsiteY54" fmla="*/ 730792 h 1227153"/>
                <a:gd name="connsiteX55" fmla="*/ 158040 w 1835310"/>
                <a:gd name="connsiteY55" fmla="*/ 648328 h 1227153"/>
                <a:gd name="connsiteX56" fmla="*/ 0 w 1835310"/>
                <a:gd name="connsiteY56" fmla="*/ 18176 h 1227153"/>
                <a:gd name="connsiteX57" fmla="*/ 38077 w 1835310"/>
                <a:gd name="connsiteY57" fmla="*/ 13955 h 1227153"/>
                <a:gd name="connsiteX58" fmla="*/ 311305 w 1835310"/>
                <a:gd name="connsiteY58" fmla="*/ 44088 h 1227153"/>
                <a:gd name="connsiteX59" fmla="*/ 564741 w 1835310"/>
                <a:gd name="connsiteY59" fmla="*/ 101768 h 1227153"/>
                <a:gd name="connsiteX60" fmla="*/ 954214 w 1835310"/>
                <a:gd name="connsiteY60" fmla="*/ 82413 h 1227153"/>
                <a:gd name="connsiteX61" fmla="*/ 1307395 w 1835310"/>
                <a:gd name="connsiteY61" fmla="*/ 3727 h 1227153"/>
                <a:gd name="connsiteX62" fmla="*/ 1332991 w 1835310"/>
                <a:gd name="connsiteY62" fmla="*/ 132 h 1227153"/>
                <a:gd name="connsiteX0" fmla="*/ 1378927 w 1835310"/>
                <a:gd name="connsiteY0" fmla="*/ 553739 h 1227153"/>
                <a:gd name="connsiteX1" fmla="*/ 1430298 w 1835310"/>
                <a:gd name="connsiteY1" fmla="*/ 555563 h 1227153"/>
                <a:gd name="connsiteX2" fmla="*/ 1539770 w 1835310"/>
                <a:gd name="connsiteY2" fmla="*/ 647844 h 1227153"/>
                <a:gd name="connsiteX3" fmla="*/ 1697911 w 1835310"/>
                <a:gd name="connsiteY3" fmla="*/ 739342 h 1227153"/>
                <a:gd name="connsiteX4" fmla="*/ 1781657 w 1835310"/>
                <a:gd name="connsiteY4" fmla="*/ 773435 h 1227153"/>
                <a:gd name="connsiteX5" fmla="*/ 1824877 w 1835310"/>
                <a:gd name="connsiteY5" fmla="*/ 830675 h 1227153"/>
                <a:gd name="connsiteX6" fmla="*/ 1770824 w 1835310"/>
                <a:gd name="connsiteY6" fmla="*/ 877855 h 1227153"/>
                <a:gd name="connsiteX7" fmla="*/ 1587882 w 1835310"/>
                <a:gd name="connsiteY7" fmla="*/ 855694 h 1227153"/>
                <a:gd name="connsiteX8" fmla="*/ 1279296 w 1835310"/>
                <a:gd name="connsiteY8" fmla="*/ 683036 h 1227153"/>
                <a:gd name="connsiteX9" fmla="*/ 1205866 w 1835310"/>
                <a:gd name="connsiteY9" fmla="*/ 645382 h 1227153"/>
                <a:gd name="connsiteX10" fmla="*/ 1233667 w 1835310"/>
                <a:gd name="connsiteY10" fmla="*/ 621417 h 1227153"/>
                <a:gd name="connsiteX11" fmla="*/ 1378927 w 1835310"/>
                <a:gd name="connsiteY11" fmla="*/ 553739 h 1227153"/>
                <a:gd name="connsiteX12" fmla="*/ 1332991 w 1835310"/>
                <a:gd name="connsiteY12" fmla="*/ 132 h 1227153"/>
                <a:gd name="connsiteX13" fmla="*/ 1358093 w 1835310"/>
                <a:gd name="connsiteY13" fmla="*/ 2353 h 1227153"/>
                <a:gd name="connsiteX14" fmla="*/ 1366175 w 1835310"/>
                <a:gd name="connsiteY14" fmla="*/ 45517 h 1227153"/>
                <a:gd name="connsiteX15" fmla="*/ 1233107 w 1835310"/>
                <a:gd name="connsiteY15" fmla="*/ 121124 h 1227153"/>
                <a:gd name="connsiteX16" fmla="*/ 1165584 w 1835310"/>
                <a:gd name="connsiteY16" fmla="*/ 153347 h 1227153"/>
                <a:gd name="connsiteX17" fmla="*/ 1167013 w 1835310"/>
                <a:gd name="connsiteY17" fmla="*/ 160771 h 1227153"/>
                <a:gd name="connsiteX18" fmla="*/ 1203579 w 1835310"/>
                <a:gd name="connsiteY18" fmla="*/ 162584 h 1227153"/>
                <a:gd name="connsiteX19" fmla="*/ 1598551 w 1835310"/>
                <a:gd name="connsiteY19" fmla="*/ 145097 h 1227153"/>
                <a:gd name="connsiteX20" fmla="*/ 1622855 w 1835310"/>
                <a:gd name="connsiteY20" fmla="*/ 145374 h 1227153"/>
                <a:gd name="connsiteX21" fmla="*/ 1658486 w 1835310"/>
                <a:gd name="connsiteY21" fmla="*/ 174846 h 1227153"/>
                <a:gd name="connsiteX22" fmla="*/ 1644245 w 1835310"/>
                <a:gd name="connsiteY22" fmla="*/ 210973 h 1227153"/>
                <a:gd name="connsiteX23" fmla="*/ 1510076 w 1835310"/>
                <a:gd name="connsiteY23" fmla="*/ 270525 h 1227153"/>
                <a:gd name="connsiteX24" fmla="*/ 1386630 w 1835310"/>
                <a:gd name="connsiteY24" fmla="*/ 304395 h 1227153"/>
                <a:gd name="connsiteX25" fmla="*/ 1416819 w 1835310"/>
                <a:gd name="connsiteY25" fmla="*/ 316383 h 1227153"/>
                <a:gd name="connsiteX26" fmla="*/ 1769505 w 1835310"/>
                <a:gd name="connsiteY26" fmla="*/ 289328 h 1227153"/>
                <a:gd name="connsiteX27" fmla="*/ 1818553 w 1835310"/>
                <a:gd name="connsiteY27" fmla="*/ 296093 h 1227153"/>
                <a:gd name="connsiteX28" fmla="*/ 1826361 w 1835310"/>
                <a:gd name="connsiteY28" fmla="*/ 358777 h 1227153"/>
                <a:gd name="connsiteX29" fmla="*/ 1763182 w 1835310"/>
                <a:gd name="connsiteY29" fmla="*/ 413930 h 1227153"/>
                <a:gd name="connsiteX30" fmla="*/ 1518326 w 1835310"/>
                <a:gd name="connsiteY30" fmla="*/ 474525 h 1227153"/>
                <a:gd name="connsiteX31" fmla="*/ 1359303 w 1835310"/>
                <a:gd name="connsiteY31" fmla="*/ 469521 h 1227153"/>
                <a:gd name="connsiteX32" fmla="*/ 1331314 w 1835310"/>
                <a:gd name="connsiteY32" fmla="*/ 470951 h 1227153"/>
                <a:gd name="connsiteX33" fmla="*/ 1365736 w 1835310"/>
                <a:gd name="connsiteY33" fmla="*/ 501138 h 1227153"/>
                <a:gd name="connsiteX34" fmla="*/ 1387133 w 1835310"/>
                <a:gd name="connsiteY34" fmla="*/ 519177 h 1227153"/>
                <a:gd name="connsiteX35" fmla="*/ 1377688 w 1835310"/>
                <a:gd name="connsiteY35" fmla="*/ 518853 h 1227153"/>
                <a:gd name="connsiteX36" fmla="*/ 1369294 w 1835310"/>
                <a:gd name="connsiteY36" fmla="*/ 517232 h 1227153"/>
                <a:gd name="connsiteX37" fmla="*/ 1351467 w 1835310"/>
                <a:gd name="connsiteY37" fmla="*/ 517953 h 1227153"/>
                <a:gd name="connsiteX38" fmla="*/ 1339658 w 1835310"/>
                <a:gd name="connsiteY38" fmla="*/ 517548 h 1227153"/>
                <a:gd name="connsiteX39" fmla="*/ 1333216 w 1835310"/>
                <a:gd name="connsiteY39" fmla="*/ 518691 h 1227153"/>
                <a:gd name="connsiteX40" fmla="*/ 1310487 w 1835310"/>
                <a:gd name="connsiteY40" fmla="*/ 519611 h 1227153"/>
                <a:gd name="connsiteX41" fmla="*/ 1286181 w 1835310"/>
                <a:gd name="connsiteY41" fmla="*/ 527038 h 1227153"/>
                <a:gd name="connsiteX42" fmla="*/ 1149801 w 1835310"/>
                <a:gd name="connsiteY42" fmla="*/ 618249 h 1227153"/>
                <a:gd name="connsiteX43" fmla="*/ 1108163 w 1835310"/>
                <a:gd name="connsiteY43" fmla="*/ 606900 h 1227153"/>
                <a:gd name="connsiteX44" fmla="*/ 922101 w 1835310"/>
                <a:gd name="connsiteY44" fmla="*/ 589944 h 1227153"/>
                <a:gd name="connsiteX45" fmla="*/ 698028 w 1835310"/>
                <a:gd name="connsiteY45" fmla="*/ 628048 h 1227153"/>
                <a:gd name="connsiteX46" fmla="*/ 725688 w 1835310"/>
                <a:gd name="connsiteY46" fmla="*/ 652244 h 1227153"/>
                <a:gd name="connsiteX47" fmla="*/ 1062593 w 1835310"/>
                <a:gd name="connsiteY47" fmla="*/ 995636 h 1227153"/>
                <a:gd name="connsiteX48" fmla="*/ 1111532 w 1835310"/>
                <a:gd name="connsiteY48" fmla="*/ 1127275 h 1227153"/>
                <a:gd name="connsiteX49" fmla="*/ 1099929 w 1835310"/>
                <a:gd name="connsiteY49" fmla="*/ 1184957 h 1227153"/>
                <a:gd name="connsiteX50" fmla="*/ 1001338 w 1835310"/>
                <a:gd name="connsiteY50" fmla="*/ 1204586 h 1227153"/>
                <a:gd name="connsiteX51" fmla="*/ 937938 w 1835310"/>
                <a:gd name="connsiteY51" fmla="*/ 1136348 h 1227153"/>
                <a:gd name="connsiteX52" fmla="*/ 637599 w 1835310"/>
                <a:gd name="connsiteY52" fmla="*/ 879723 h 1227153"/>
                <a:gd name="connsiteX53" fmla="*/ 409843 w 1835310"/>
                <a:gd name="connsiteY53" fmla="*/ 793450 h 1227153"/>
                <a:gd name="connsiteX54" fmla="*/ 271255 w 1835310"/>
                <a:gd name="connsiteY54" fmla="*/ 730792 h 1227153"/>
                <a:gd name="connsiteX55" fmla="*/ 158040 w 1835310"/>
                <a:gd name="connsiteY55" fmla="*/ 648328 h 1227153"/>
                <a:gd name="connsiteX56" fmla="*/ 0 w 1835310"/>
                <a:gd name="connsiteY56" fmla="*/ 18176 h 1227153"/>
                <a:gd name="connsiteX57" fmla="*/ 38077 w 1835310"/>
                <a:gd name="connsiteY57" fmla="*/ 13955 h 1227153"/>
                <a:gd name="connsiteX58" fmla="*/ 311305 w 1835310"/>
                <a:gd name="connsiteY58" fmla="*/ 44088 h 1227153"/>
                <a:gd name="connsiteX59" fmla="*/ 564741 w 1835310"/>
                <a:gd name="connsiteY59" fmla="*/ 101768 h 1227153"/>
                <a:gd name="connsiteX60" fmla="*/ 954214 w 1835310"/>
                <a:gd name="connsiteY60" fmla="*/ 82413 h 1227153"/>
                <a:gd name="connsiteX61" fmla="*/ 1307395 w 1835310"/>
                <a:gd name="connsiteY61" fmla="*/ 3727 h 1227153"/>
                <a:gd name="connsiteX62" fmla="*/ 1332991 w 1835310"/>
                <a:gd name="connsiteY62" fmla="*/ 132 h 122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835310" h="1227153">
                  <a:moveTo>
                    <a:pt x="1378927" y="553739"/>
                  </a:moveTo>
                  <a:lnTo>
                    <a:pt x="1430298" y="555563"/>
                  </a:lnTo>
                  <a:lnTo>
                    <a:pt x="1539770" y="647844"/>
                  </a:lnTo>
                  <a:cubicBezTo>
                    <a:pt x="1586619" y="689250"/>
                    <a:pt x="1640615" y="716742"/>
                    <a:pt x="1697911" y="739342"/>
                  </a:cubicBezTo>
                  <a:cubicBezTo>
                    <a:pt x="1725955" y="750395"/>
                    <a:pt x="1754383" y="760732"/>
                    <a:pt x="1781657" y="773435"/>
                  </a:cubicBezTo>
                  <a:cubicBezTo>
                    <a:pt x="1805576" y="784542"/>
                    <a:pt x="1827736" y="800213"/>
                    <a:pt x="1824877" y="830675"/>
                  </a:cubicBezTo>
                  <a:cubicBezTo>
                    <a:pt x="1821962" y="861743"/>
                    <a:pt x="1795404" y="869937"/>
                    <a:pt x="1770824" y="877855"/>
                  </a:cubicBezTo>
                  <a:cubicBezTo>
                    <a:pt x="1706545" y="898584"/>
                    <a:pt x="1644850" y="886212"/>
                    <a:pt x="1587882" y="855694"/>
                  </a:cubicBezTo>
                  <a:cubicBezTo>
                    <a:pt x="1484012" y="799993"/>
                    <a:pt x="1382066" y="740773"/>
                    <a:pt x="1279296" y="683036"/>
                  </a:cubicBezTo>
                  <a:lnTo>
                    <a:pt x="1205866" y="645382"/>
                  </a:lnTo>
                  <a:lnTo>
                    <a:pt x="1233667" y="621417"/>
                  </a:lnTo>
                  <a:cubicBezTo>
                    <a:pt x="1262941" y="591455"/>
                    <a:pt x="1295471" y="557075"/>
                    <a:pt x="1378927" y="553739"/>
                  </a:cubicBezTo>
                  <a:close/>
                  <a:moveTo>
                    <a:pt x="1332991" y="132"/>
                  </a:moveTo>
                  <a:cubicBezTo>
                    <a:pt x="1341651" y="-288"/>
                    <a:pt x="1350229" y="262"/>
                    <a:pt x="1358093" y="2353"/>
                  </a:cubicBezTo>
                  <a:cubicBezTo>
                    <a:pt x="1383606" y="9116"/>
                    <a:pt x="1388005" y="31716"/>
                    <a:pt x="1366175" y="45517"/>
                  </a:cubicBezTo>
                  <a:cubicBezTo>
                    <a:pt x="1323121" y="72735"/>
                    <a:pt x="1277977" y="96765"/>
                    <a:pt x="1233107" y="121124"/>
                  </a:cubicBezTo>
                  <a:cubicBezTo>
                    <a:pt x="1211223" y="133001"/>
                    <a:pt x="1188128" y="142678"/>
                    <a:pt x="1165584" y="153347"/>
                  </a:cubicBezTo>
                  <a:cubicBezTo>
                    <a:pt x="1166078" y="155820"/>
                    <a:pt x="1166519" y="158295"/>
                    <a:pt x="1167013" y="160771"/>
                  </a:cubicBezTo>
                  <a:cubicBezTo>
                    <a:pt x="1179220" y="161429"/>
                    <a:pt x="1191427" y="163134"/>
                    <a:pt x="1203579" y="162584"/>
                  </a:cubicBezTo>
                  <a:lnTo>
                    <a:pt x="1598551" y="145097"/>
                  </a:lnTo>
                  <a:cubicBezTo>
                    <a:pt x="1606743" y="144713"/>
                    <a:pt x="1616752" y="141798"/>
                    <a:pt x="1622855" y="145374"/>
                  </a:cubicBezTo>
                  <a:cubicBezTo>
                    <a:pt x="1636326" y="153182"/>
                    <a:pt x="1652823" y="162090"/>
                    <a:pt x="1658486" y="174846"/>
                  </a:cubicBezTo>
                  <a:cubicBezTo>
                    <a:pt x="1662336" y="183534"/>
                    <a:pt x="1653483" y="206189"/>
                    <a:pt x="1644245" y="210973"/>
                  </a:cubicBezTo>
                  <a:cubicBezTo>
                    <a:pt x="1600750" y="233352"/>
                    <a:pt x="1556265" y="254688"/>
                    <a:pt x="1510076" y="270525"/>
                  </a:cubicBezTo>
                  <a:cubicBezTo>
                    <a:pt x="1470925" y="283940"/>
                    <a:pt x="1428971" y="289328"/>
                    <a:pt x="1386630" y="304395"/>
                  </a:cubicBezTo>
                  <a:cubicBezTo>
                    <a:pt x="1396693" y="308464"/>
                    <a:pt x="1406426" y="313633"/>
                    <a:pt x="1416819" y="316383"/>
                  </a:cubicBezTo>
                  <a:cubicBezTo>
                    <a:pt x="1537460" y="347889"/>
                    <a:pt x="1654528" y="331064"/>
                    <a:pt x="1769505" y="289328"/>
                  </a:cubicBezTo>
                  <a:cubicBezTo>
                    <a:pt x="1787761" y="282676"/>
                    <a:pt x="1803982" y="277123"/>
                    <a:pt x="1818553" y="296093"/>
                  </a:cubicBezTo>
                  <a:cubicBezTo>
                    <a:pt x="1833729" y="315834"/>
                    <a:pt x="1843242" y="338432"/>
                    <a:pt x="1826361" y="358777"/>
                  </a:cubicBezTo>
                  <a:cubicBezTo>
                    <a:pt x="1808656" y="380058"/>
                    <a:pt x="1787101" y="400292"/>
                    <a:pt x="1763182" y="413930"/>
                  </a:cubicBezTo>
                  <a:cubicBezTo>
                    <a:pt x="1687739" y="456985"/>
                    <a:pt x="1604764" y="474636"/>
                    <a:pt x="1518326" y="474525"/>
                  </a:cubicBezTo>
                  <a:cubicBezTo>
                    <a:pt x="1465318" y="474471"/>
                    <a:pt x="1412310" y="471172"/>
                    <a:pt x="1359303" y="469521"/>
                  </a:cubicBezTo>
                  <a:cubicBezTo>
                    <a:pt x="1352430" y="469302"/>
                    <a:pt x="1345500" y="470181"/>
                    <a:pt x="1331314" y="470951"/>
                  </a:cubicBezTo>
                  <a:cubicBezTo>
                    <a:pt x="1346051" y="483873"/>
                    <a:pt x="1355727" y="492725"/>
                    <a:pt x="1365736" y="501138"/>
                  </a:cubicBezTo>
                  <a:lnTo>
                    <a:pt x="1387133" y="519177"/>
                  </a:lnTo>
                  <a:lnTo>
                    <a:pt x="1377688" y="518853"/>
                  </a:lnTo>
                  <a:lnTo>
                    <a:pt x="1369294" y="517232"/>
                  </a:lnTo>
                  <a:lnTo>
                    <a:pt x="1351467" y="517953"/>
                  </a:lnTo>
                  <a:lnTo>
                    <a:pt x="1339658" y="517548"/>
                  </a:lnTo>
                  <a:lnTo>
                    <a:pt x="1333216" y="518691"/>
                  </a:lnTo>
                  <a:lnTo>
                    <a:pt x="1310487" y="519611"/>
                  </a:lnTo>
                  <a:lnTo>
                    <a:pt x="1286181" y="527038"/>
                  </a:lnTo>
                  <a:cubicBezTo>
                    <a:pt x="1228815" y="539186"/>
                    <a:pt x="1195261" y="572763"/>
                    <a:pt x="1149801" y="618249"/>
                  </a:cubicBezTo>
                  <a:lnTo>
                    <a:pt x="1108163" y="606900"/>
                  </a:lnTo>
                  <a:cubicBezTo>
                    <a:pt x="1049080" y="589352"/>
                    <a:pt x="987508" y="581668"/>
                    <a:pt x="922101" y="589944"/>
                  </a:cubicBezTo>
                  <a:cubicBezTo>
                    <a:pt x="849793" y="599071"/>
                    <a:pt x="778256" y="614191"/>
                    <a:pt x="698028" y="628048"/>
                  </a:cubicBezTo>
                  <a:cubicBezTo>
                    <a:pt x="711557" y="639981"/>
                    <a:pt x="718320" y="646469"/>
                    <a:pt x="725688" y="652244"/>
                  </a:cubicBezTo>
                  <a:cubicBezTo>
                    <a:pt x="852763" y="752210"/>
                    <a:pt x="971919" y="859984"/>
                    <a:pt x="1062593" y="995636"/>
                  </a:cubicBezTo>
                  <a:cubicBezTo>
                    <a:pt x="1089316" y="1035612"/>
                    <a:pt x="1110211" y="1078392"/>
                    <a:pt x="1111532" y="1127275"/>
                  </a:cubicBezTo>
                  <a:cubicBezTo>
                    <a:pt x="1112027" y="1146520"/>
                    <a:pt x="1108452" y="1167910"/>
                    <a:pt x="1099929" y="1184957"/>
                  </a:cubicBezTo>
                  <a:cubicBezTo>
                    <a:pt x="1075680" y="1233565"/>
                    <a:pt x="1041478" y="1240274"/>
                    <a:pt x="1001338" y="1204586"/>
                  </a:cubicBezTo>
                  <a:cubicBezTo>
                    <a:pt x="978243" y="1184077"/>
                    <a:pt x="958118" y="1159937"/>
                    <a:pt x="937938" y="1136348"/>
                  </a:cubicBezTo>
                  <a:cubicBezTo>
                    <a:pt x="851277" y="1035007"/>
                    <a:pt x="760219" y="937460"/>
                    <a:pt x="637599" y="879723"/>
                  </a:cubicBezTo>
                  <a:cubicBezTo>
                    <a:pt x="564357" y="845192"/>
                    <a:pt x="486879" y="818909"/>
                    <a:pt x="409843" y="793450"/>
                  </a:cubicBezTo>
                  <a:cubicBezTo>
                    <a:pt x="360739" y="777200"/>
                    <a:pt x="314675" y="756223"/>
                    <a:pt x="271255" y="730792"/>
                  </a:cubicBezTo>
                  <a:lnTo>
                    <a:pt x="158040" y="648328"/>
                  </a:lnTo>
                  <a:lnTo>
                    <a:pt x="0" y="18176"/>
                  </a:lnTo>
                  <a:lnTo>
                    <a:pt x="38077" y="13955"/>
                  </a:lnTo>
                  <a:cubicBezTo>
                    <a:pt x="131994" y="-947"/>
                    <a:pt x="221403" y="20553"/>
                    <a:pt x="311305" y="44088"/>
                  </a:cubicBezTo>
                  <a:cubicBezTo>
                    <a:pt x="395107" y="65972"/>
                    <a:pt x="479621" y="85822"/>
                    <a:pt x="564741" y="101768"/>
                  </a:cubicBezTo>
                  <a:cubicBezTo>
                    <a:pt x="695664" y="126348"/>
                    <a:pt x="825599" y="109852"/>
                    <a:pt x="954214" y="82413"/>
                  </a:cubicBezTo>
                  <a:lnTo>
                    <a:pt x="1307395" y="3727"/>
                  </a:lnTo>
                  <a:cubicBezTo>
                    <a:pt x="1315588" y="1940"/>
                    <a:pt x="1324331" y="551"/>
                    <a:pt x="1332991" y="132"/>
                  </a:cubicBezTo>
                  <a:close/>
                </a:path>
              </a:pathLst>
            </a:custGeom>
            <a:solidFill>
              <a:srgbClr val="FDCE97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CBB76B8-E81C-4449-BFA5-8AE5FD394E78}"/>
              </a:ext>
            </a:extLst>
          </p:cNvPr>
          <p:cNvSpPr/>
          <p:nvPr/>
        </p:nvSpPr>
        <p:spPr>
          <a:xfrm rot="177284" flipH="1">
            <a:off x="-820927" y="5003962"/>
            <a:ext cx="6914377" cy="2041733"/>
          </a:xfrm>
          <a:custGeom>
            <a:avLst/>
            <a:gdLst>
              <a:gd name="connsiteX0" fmla="*/ 2805314 w 6914377"/>
              <a:gd name="connsiteY0" fmla="*/ 1645 h 2041733"/>
              <a:gd name="connsiteX1" fmla="*/ 2721250 w 6914377"/>
              <a:gd name="connsiteY1" fmla="*/ 636 h 2041733"/>
              <a:gd name="connsiteX2" fmla="*/ 2202622 w 6914377"/>
              <a:gd name="connsiteY2" fmla="*/ 122555 h 2041733"/>
              <a:gd name="connsiteX3" fmla="*/ 1326116 w 6914377"/>
              <a:gd name="connsiteY3" fmla="*/ 154441 h 2041733"/>
              <a:gd name="connsiteX4" fmla="*/ 1522550 w 6914377"/>
              <a:gd name="connsiteY4" fmla="*/ 461583 h 2041733"/>
              <a:gd name="connsiteX5" fmla="*/ 2071666 w 6914377"/>
              <a:gd name="connsiteY5" fmla="*/ 491297 h 2041733"/>
              <a:gd name="connsiteX6" fmla="*/ 1406334 w 6914377"/>
              <a:gd name="connsiteY6" fmla="*/ 584238 h 2041733"/>
              <a:gd name="connsiteX7" fmla="*/ 558766 w 6914377"/>
              <a:gd name="connsiteY7" fmla="*/ 361193 h 2041733"/>
              <a:gd name="connsiteX8" fmla="*/ 1891 w 6914377"/>
              <a:gd name="connsiteY8" fmla="*/ 547775 h 2041733"/>
              <a:gd name="connsiteX9" fmla="*/ 308954 w 6914377"/>
              <a:gd name="connsiteY9" fmla="*/ 611003 h 2041733"/>
              <a:gd name="connsiteX10" fmla="*/ 211592 w 6914377"/>
              <a:gd name="connsiteY10" fmla="*/ 822955 h 2041733"/>
              <a:gd name="connsiteX11" fmla="*/ 1713243 w 6914377"/>
              <a:gd name="connsiteY11" fmla="*/ 1106125 h 2041733"/>
              <a:gd name="connsiteX12" fmla="*/ 2102232 w 6914377"/>
              <a:gd name="connsiteY12" fmla="*/ 1253373 h 2041733"/>
              <a:gd name="connsiteX13" fmla="*/ 3273082 w 6914377"/>
              <a:gd name="connsiteY13" fmla="*/ 1141812 h 2041733"/>
              <a:gd name="connsiteX14" fmla="*/ 6812554 w 6914377"/>
              <a:gd name="connsiteY14" fmla="*/ 2033235 h 2041733"/>
              <a:gd name="connsiteX15" fmla="*/ 6853224 w 6914377"/>
              <a:gd name="connsiteY15" fmla="*/ 2041733 h 2041733"/>
              <a:gd name="connsiteX16" fmla="*/ 6914377 w 6914377"/>
              <a:gd name="connsiteY16" fmla="*/ 856956 h 2041733"/>
              <a:gd name="connsiteX17" fmla="*/ 6825790 w 6914377"/>
              <a:gd name="connsiteY17" fmla="*/ 855737 h 2041733"/>
              <a:gd name="connsiteX18" fmla="*/ 4239426 w 6914377"/>
              <a:gd name="connsiteY18" fmla="*/ 657845 h 2041733"/>
              <a:gd name="connsiteX19" fmla="*/ 3471688 w 6914377"/>
              <a:gd name="connsiteY19" fmla="*/ 188732 h 2041733"/>
              <a:gd name="connsiteX20" fmla="*/ 2805314 w 6914377"/>
              <a:gd name="connsiteY20" fmla="*/ 1645 h 204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14377" h="2041733">
                <a:moveTo>
                  <a:pt x="2805314" y="1645"/>
                </a:moveTo>
                <a:cubicBezTo>
                  <a:pt x="2776410" y="-103"/>
                  <a:pt x="2748329" y="-488"/>
                  <a:pt x="2721250" y="636"/>
                </a:cubicBezTo>
                <a:cubicBezTo>
                  <a:pt x="2504618" y="9624"/>
                  <a:pt x="2326622" y="70279"/>
                  <a:pt x="2202622" y="122555"/>
                </a:cubicBezTo>
                <a:cubicBezTo>
                  <a:pt x="2029619" y="175386"/>
                  <a:pt x="1603389" y="71818"/>
                  <a:pt x="1326116" y="154441"/>
                </a:cubicBezTo>
                <a:cubicBezTo>
                  <a:pt x="1197951" y="241925"/>
                  <a:pt x="1337908" y="448576"/>
                  <a:pt x="1522550" y="461583"/>
                </a:cubicBezTo>
                <a:cubicBezTo>
                  <a:pt x="1679521" y="505002"/>
                  <a:pt x="1888628" y="481393"/>
                  <a:pt x="2071666" y="491297"/>
                </a:cubicBezTo>
                <a:cubicBezTo>
                  <a:pt x="1920641" y="604202"/>
                  <a:pt x="1628111" y="553258"/>
                  <a:pt x="1406334" y="584238"/>
                </a:cubicBezTo>
                <a:cubicBezTo>
                  <a:pt x="1090297" y="483823"/>
                  <a:pt x="874802" y="424370"/>
                  <a:pt x="558766" y="361193"/>
                </a:cubicBezTo>
                <a:cubicBezTo>
                  <a:pt x="258941" y="317878"/>
                  <a:pt x="-25986" y="341591"/>
                  <a:pt x="1891" y="547775"/>
                </a:cubicBezTo>
                <a:lnTo>
                  <a:pt x="308954" y="611003"/>
                </a:lnTo>
                <a:cubicBezTo>
                  <a:pt x="199538" y="655587"/>
                  <a:pt x="116192" y="808162"/>
                  <a:pt x="211592" y="822955"/>
                </a:cubicBezTo>
                <a:cubicBezTo>
                  <a:pt x="763036" y="887554"/>
                  <a:pt x="1184143" y="1004288"/>
                  <a:pt x="1713243" y="1106125"/>
                </a:cubicBezTo>
                <a:cubicBezTo>
                  <a:pt x="1814357" y="1147761"/>
                  <a:pt x="2012292" y="1237806"/>
                  <a:pt x="2102232" y="1253373"/>
                </a:cubicBezTo>
                <a:cubicBezTo>
                  <a:pt x="2374618" y="1271113"/>
                  <a:pt x="2865653" y="1080884"/>
                  <a:pt x="3273082" y="1141812"/>
                </a:cubicBezTo>
                <a:cubicBezTo>
                  <a:pt x="3619245" y="1173160"/>
                  <a:pt x="5706229" y="1788545"/>
                  <a:pt x="6812554" y="2033235"/>
                </a:cubicBezTo>
                <a:lnTo>
                  <a:pt x="6853224" y="2041733"/>
                </a:lnTo>
                <a:lnTo>
                  <a:pt x="6914377" y="856956"/>
                </a:lnTo>
                <a:lnTo>
                  <a:pt x="6825790" y="855737"/>
                </a:lnTo>
                <a:cubicBezTo>
                  <a:pt x="6103297" y="845623"/>
                  <a:pt x="5108740" y="825721"/>
                  <a:pt x="4239426" y="657845"/>
                </a:cubicBezTo>
                <a:cubicBezTo>
                  <a:pt x="4016146" y="443179"/>
                  <a:pt x="3724717" y="298266"/>
                  <a:pt x="3471688" y="188732"/>
                </a:cubicBezTo>
                <a:cubicBezTo>
                  <a:pt x="3250287" y="92889"/>
                  <a:pt x="3007641" y="13879"/>
                  <a:pt x="2805314" y="1645"/>
                </a:cubicBezTo>
                <a:close/>
              </a:path>
            </a:pathLst>
          </a:custGeom>
          <a:solidFill>
            <a:srgbClr val="F9C9A9"/>
          </a:solidFill>
          <a:ln w="818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CACB36-3B49-42D0-BE2A-16BEC7D36B7F}"/>
              </a:ext>
            </a:extLst>
          </p:cNvPr>
          <p:cNvSpPr txBox="1"/>
          <p:nvPr/>
        </p:nvSpPr>
        <p:spPr>
          <a:xfrm>
            <a:off x="6801492" y="805381"/>
            <a:ext cx="5434318" cy="646331"/>
          </a:xfrm>
          <a:custGeom>
            <a:avLst/>
            <a:gdLst>
              <a:gd name="connsiteX0" fmla="*/ 0 w 5434318"/>
              <a:gd name="connsiteY0" fmla="*/ 0 h 646331"/>
              <a:gd name="connsiteX1" fmla="*/ 570603 w 5434318"/>
              <a:gd name="connsiteY1" fmla="*/ 0 h 646331"/>
              <a:gd name="connsiteX2" fmla="*/ 1358580 w 5434318"/>
              <a:gd name="connsiteY2" fmla="*/ 0 h 646331"/>
              <a:gd name="connsiteX3" fmla="*/ 1983526 w 5434318"/>
              <a:gd name="connsiteY3" fmla="*/ 0 h 646331"/>
              <a:gd name="connsiteX4" fmla="*/ 2608473 w 5434318"/>
              <a:gd name="connsiteY4" fmla="*/ 0 h 646331"/>
              <a:gd name="connsiteX5" fmla="*/ 3233419 w 5434318"/>
              <a:gd name="connsiteY5" fmla="*/ 0 h 646331"/>
              <a:gd name="connsiteX6" fmla="*/ 3749679 w 5434318"/>
              <a:gd name="connsiteY6" fmla="*/ 0 h 646331"/>
              <a:gd name="connsiteX7" fmla="*/ 4537656 w 5434318"/>
              <a:gd name="connsiteY7" fmla="*/ 0 h 646331"/>
              <a:gd name="connsiteX8" fmla="*/ 5434318 w 5434318"/>
              <a:gd name="connsiteY8" fmla="*/ 0 h 646331"/>
              <a:gd name="connsiteX9" fmla="*/ 5434318 w 5434318"/>
              <a:gd name="connsiteY9" fmla="*/ 646331 h 646331"/>
              <a:gd name="connsiteX10" fmla="*/ 4755028 w 5434318"/>
              <a:gd name="connsiteY10" fmla="*/ 646331 h 646331"/>
              <a:gd name="connsiteX11" fmla="*/ 4238768 w 5434318"/>
              <a:gd name="connsiteY11" fmla="*/ 646331 h 646331"/>
              <a:gd name="connsiteX12" fmla="*/ 3450792 w 5434318"/>
              <a:gd name="connsiteY12" fmla="*/ 646331 h 646331"/>
              <a:gd name="connsiteX13" fmla="*/ 2825845 w 5434318"/>
              <a:gd name="connsiteY13" fmla="*/ 646331 h 646331"/>
              <a:gd name="connsiteX14" fmla="*/ 2092212 w 5434318"/>
              <a:gd name="connsiteY14" fmla="*/ 646331 h 646331"/>
              <a:gd name="connsiteX15" fmla="*/ 1521609 w 5434318"/>
              <a:gd name="connsiteY15" fmla="*/ 646331 h 646331"/>
              <a:gd name="connsiteX16" fmla="*/ 1005349 w 5434318"/>
              <a:gd name="connsiteY16" fmla="*/ 646331 h 646331"/>
              <a:gd name="connsiteX17" fmla="*/ 0 w 5434318"/>
              <a:gd name="connsiteY17" fmla="*/ 646331 h 646331"/>
              <a:gd name="connsiteX18" fmla="*/ 0 w 5434318"/>
              <a:gd name="connsiteY18" fmla="*/ 0 h 646331"/>
              <a:gd name="connsiteX0" fmla="*/ 0 w 5434318"/>
              <a:gd name="connsiteY0" fmla="*/ 0 h 646331"/>
              <a:gd name="connsiteX1" fmla="*/ 787976 w 5434318"/>
              <a:gd name="connsiteY1" fmla="*/ 0 h 646331"/>
              <a:gd name="connsiteX2" fmla="*/ 1358580 w 5434318"/>
              <a:gd name="connsiteY2" fmla="*/ 0 h 646331"/>
              <a:gd name="connsiteX3" fmla="*/ 1874840 w 5434318"/>
              <a:gd name="connsiteY3" fmla="*/ 0 h 646331"/>
              <a:gd name="connsiteX4" fmla="*/ 2662816 w 5434318"/>
              <a:gd name="connsiteY4" fmla="*/ 0 h 646331"/>
              <a:gd name="connsiteX5" fmla="*/ 3396449 w 5434318"/>
              <a:gd name="connsiteY5" fmla="*/ 0 h 646331"/>
              <a:gd name="connsiteX6" fmla="*/ 4184425 w 5434318"/>
              <a:gd name="connsiteY6" fmla="*/ 0 h 646331"/>
              <a:gd name="connsiteX7" fmla="*/ 5434318 w 5434318"/>
              <a:gd name="connsiteY7" fmla="*/ 0 h 646331"/>
              <a:gd name="connsiteX8" fmla="*/ 5434318 w 5434318"/>
              <a:gd name="connsiteY8" fmla="*/ 646331 h 646331"/>
              <a:gd name="connsiteX9" fmla="*/ 4646342 w 5434318"/>
              <a:gd name="connsiteY9" fmla="*/ 646331 h 646331"/>
              <a:gd name="connsiteX10" fmla="*/ 4075739 w 5434318"/>
              <a:gd name="connsiteY10" fmla="*/ 646331 h 646331"/>
              <a:gd name="connsiteX11" fmla="*/ 3505135 w 5434318"/>
              <a:gd name="connsiteY11" fmla="*/ 646331 h 646331"/>
              <a:gd name="connsiteX12" fmla="*/ 2717159 w 5434318"/>
              <a:gd name="connsiteY12" fmla="*/ 646331 h 646331"/>
              <a:gd name="connsiteX13" fmla="*/ 2037869 w 5434318"/>
              <a:gd name="connsiteY13" fmla="*/ 646331 h 646331"/>
              <a:gd name="connsiteX14" fmla="*/ 1467266 w 5434318"/>
              <a:gd name="connsiteY14" fmla="*/ 646331 h 646331"/>
              <a:gd name="connsiteX15" fmla="*/ 896662 w 5434318"/>
              <a:gd name="connsiteY15" fmla="*/ 646331 h 646331"/>
              <a:gd name="connsiteX16" fmla="*/ 0 w 5434318"/>
              <a:gd name="connsiteY16" fmla="*/ 646331 h 646331"/>
              <a:gd name="connsiteX17" fmla="*/ 0 w 5434318"/>
              <a:gd name="connsiteY17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34318" h="646331" fill="none" extrusionOk="0">
                <a:moveTo>
                  <a:pt x="0" y="0"/>
                </a:moveTo>
                <a:cubicBezTo>
                  <a:pt x="275250" y="-18407"/>
                  <a:pt x="319609" y="-13840"/>
                  <a:pt x="570603" y="0"/>
                </a:cubicBezTo>
                <a:cubicBezTo>
                  <a:pt x="840391" y="23840"/>
                  <a:pt x="1105394" y="29274"/>
                  <a:pt x="1358580" y="0"/>
                </a:cubicBezTo>
                <a:cubicBezTo>
                  <a:pt x="1601673" y="-11579"/>
                  <a:pt x="1812792" y="-30699"/>
                  <a:pt x="1983526" y="0"/>
                </a:cubicBezTo>
                <a:cubicBezTo>
                  <a:pt x="2155079" y="40648"/>
                  <a:pt x="2402448" y="-68153"/>
                  <a:pt x="2608473" y="0"/>
                </a:cubicBezTo>
                <a:cubicBezTo>
                  <a:pt x="2816019" y="8032"/>
                  <a:pt x="2922598" y="-33344"/>
                  <a:pt x="3233419" y="0"/>
                </a:cubicBezTo>
                <a:cubicBezTo>
                  <a:pt x="3530380" y="33321"/>
                  <a:pt x="3565757" y="-16954"/>
                  <a:pt x="3749679" y="0"/>
                </a:cubicBezTo>
                <a:cubicBezTo>
                  <a:pt x="3896112" y="25847"/>
                  <a:pt x="4220839" y="18769"/>
                  <a:pt x="4537656" y="0"/>
                </a:cubicBezTo>
                <a:cubicBezTo>
                  <a:pt x="4821305" y="-52566"/>
                  <a:pt x="5127171" y="-66094"/>
                  <a:pt x="5434318" y="0"/>
                </a:cubicBezTo>
                <a:cubicBezTo>
                  <a:pt x="5466094" y="248861"/>
                  <a:pt x="5421775" y="385216"/>
                  <a:pt x="5434318" y="646331"/>
                </a:cubicBezTo>
                <a:cubicBezTo>
                  <a:pt x="5112206" y="673271"/>
                  <a:pt x="5092909" y="652174"/>
                  <a:pt x="4755028" y="646331"/>
                </a:cubicBezTo>
                <a:cubicBezTo>
                  <a:pt x="4546705" y="666633"/>
                  <a:pt x="4385783" y="651460"/>
                  <a:pt x="4238768" y="646331"/>
                </a:cubicBezTo>
                <a:cubicBezTo>
                  <a:pt x="4067383" y="672868"/>
                  <a:pt x="3592950" y="651944"/>
                  <a:pt x="3450792" y="646331"/>
                </a:cubicBezTo>
                <a:cubicBezTo>
                  <a:pt x="3284396" y="607433"/>
                  <a:pt x="3061309" y="631713"/>
                  <a:pt x="2825845" y="646331"/>
                </a:cubicBezTo>
                <a:cubicBezTo>
                  <a:pt x="2533479" y="649533"/>
                  <a:pt x="2453480" y="701384"/>
                  <a:pt x="2092212" y="646331"/>
                </a:cubicBezTo>
                <a:cubicBezTo>
                  <a:pt x="1748122" y="606635"/>
                  <a:pt x="1694218" y="657341"/>
                  <a:pt x="1521609" y="646331"/>
                </a:cubicBezTo>
                <a:cubicBezTo>
                  <a:pt x="1349564" y="639692"/>
                  <a:pt x="1111833" y="660039"/>
                  <a:pt x="1005349" y="646331"/>
                </a:cubicBezTo>
                <a:cubicBezTo>
                  <a:pt x="927038" y="640446"/>
                  <a:pt x="216960" y="696195"/>
                  <a:pt x="0" y="646331"/>
                </a:cubicBezTo>
                <a:cubicBezTo>
                  <a:pt x="36734" y="461442"/>
                  <a:pt x="5412" y="234660"/>
                  <a:pt x="0" y="0"/>
                </a:cubicBezTo>
                <a:close/>
              </a:path>
              <a:path w="5434318" h="646331" stroke="0" extrusionOk="0">
                <a:moveTo>
                  <a:pt x="0" y="0"/>
                </a:moveTo>
                <a:cubicBezTo>
                  <a:pt x="239734" y="-58102"/>
                  <a:pt x="396202" y="-1806"/>
                  <a:pt x="787976" y="0"/>
                </a:cubicBezTo>
                <a:cubicBezTo>
                  <a:pt x="1169207" y="5587"/>
                  <a:pt x="1191713" y="-16010"/>
                  <a:pt x="1358580" y="0"/>
                </a:cubicBezTo>
                <a:cubicBezTo>
                  <a:pt x="1534431" y="-31038"/>
                  <a:pt x="1719836" y="6046"/>
                  <a:pt x="1874840" y="0"/>
                </a:cubicBezTo>
                <a:cubicBezTo>
                  <a:pt x="2020474" y="60883"/>
                  <a:pt x="2407461" y="-5135"/>
                  <a:pt x="2662816" y="0"/>
                </a:cubicBezTo>
                <a:cubicBezTo>
                  <a:pt x="2994410" y="-16914"/>
                  <a:pt x="3125118" y="-7671"/>
                  <a:pt x="3396449" y="0"/>
                </a:cubicBezTo>
                <a:cubicBezTo>
                  <a:pt x="3655631" y="52220"/>
                  <a:pt x="3979061" y="-26270"/>
                  <a:pt x="4184425" y="0"/>
                </a:cubicBezTo>
                <a:cubicBezTo>
                  <a:pt x="4319926" y="44205"/>
                  <a:pt x="4752302" y="103993"/>
                  <a:pt x="5434318" y="0"/>
                </a:cubicBezTo>
                <a:cubicBezTo>
                  <a:pt x="5438284" y="241997"/>
                  <a:pt x="5425193" y="331486"/>
                  <a:pt x="5434318" y="646331"/>
                </a:cubicBezTo>
                <a:cubicBezTo>
                  <a:pt x="5227046" y="659742"/>
                  <a:pt x="4837478" y="637555"/>
                  <a:pt x="4646342" y="646331"/>
                </a:cubicBezTo>
                <a:cubicBezTo>
                  <a:pt x="4437748" y="615949"/>
                  <a:pt x="4260881" y="638950"/>
                  <a:pt x="4075739" y="646331"/>
                </a:cubicBezTo>
                <a:cubicBezTo>
                  <a:pt x="3902276" y="636907"/>
                  <a:pt x="3675866" y="634424"/>
                  <a:pt x="3505135" y="646331"/>
                </a:cubicBezTo>
                <a:cubicBezTo>
                  <a:pt x="3317047" y="639967"/>
                  <a:pt x="3077337" y="572314"/>
                  <a:pt x="2717159" y="646331"/>
                </a:cubicBezTo>
                <a:cubicBezTo>
                  <a:pt x="2317557" y="672958"/>
                  <a:pt x="2251456" y="609705"/>
                  <a:pt x="2037869" y="646331"/>
                </a:cubicBezTo>
                <a:cubicBezTo>
                  <a:pt x="1845729" y="688729"/>
                  <a:pt x="1652296" y="677901"/>
                  <a:pt x="1467266" y="646331"/>
                </a:cubicBezTo>
                <a:cubicBezTo>
                  <a:pt x="1292892" y="670830"/>
                  <a:pt x="1029381" y="622729"/>
                  <a:pt x="896662" y="646331"/>
                </a:cubicBezTo>
                <a:cubicBezTo>
                  <a:pt x="770741" y="629763"/>
                  <a:pt x="246909" y="664436"/>
                  <a:pt x="0" y="646331"/>
                </a:cubicBezTo>
                <a:cubicBezTo>
                  <a:pt x="-22274" y="364641"/>
                  <a:pt x="48448" y="25781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646090820">
                  <a:custGeom>
                    <a:avLst/>
                    <a:gdLst>
                      <a:gd name="connsiteX0" fmla="*/ 0 w 5434318"/>
                      <a:gd name="connsiteY0" fmla="*/ 0 h 646331"/>
                      <a:gd name="connsiteX1" fmla="*/ 570603 w 5434318"/>
                      <a:gd name="connsiteY1" fmla="*/ 0 h 646331"/>
                      <a:gd name="connsiteX2" fmla="*/ 1358580 w 5434318"/>
                      <a:gd name="connsiteY2" fmla="*/ 0 h 646331"/>
                      <a:gd name="connsiteX3" fmla="*/ 1983526 w 5434318"/>
                      <a:gd name="connsiteY3" fmla="*/ 0 h 646331"/>
                      <a:gd name="connsiteX4" fmla="*/ 2608473 w 5434318"/>
                      <a:gd name="connsiteY4" fmla="*/ 0 h 646331"/>
                      <a:gd name="connsiteX5" fmla="*/ 3233419 w 5434318"/>
                      <a:gd name="connsiteY5" fmla="*/ 0 h 646331"/>
                      <a:gd name="connsiteX6" fmla="*/ 3749679 w 5434318"/>
                      <a:gd name="connsiteY6" fmla="*/ 0 h 646331"/>
                      <a:gd name="connsiteX7" fmla="*/ 4537656 w 5434318"/>
                      <a:gd name="connsiteY7" fmla="*/ 0 h 646331"/>
                      <a:gd name="connsiteX8" fmla="*/ 5434318 w 5434318"/>
                      <a:gd name="connsiteY8" fmla="*/ 0 h 646331"/>
                      <a:gd name="connsiteX9" fmla="*/ 5434318 w 5434318"/>
                      <a:gd name="connsiteY9" fmla="*/ 646331 h 646331"/>
                      <a:gd name="connsiteX10" fmla="*/ 4755028 w 5434318"/>
                      <a:gd name="connsiteY10" fmla="*/ 646331 h 646331"/>
                      <a:gd name="connsiteX11" fmla="*/ 4238768 w 5434318"/>
                      <a:gd name="connsiteY11" fmla="*/ 646331 h 646331"/>
                      <a:gd name="connsiteX12" fmla="*/ 3450792 w 5434318"/>
                      <a:gd name="connsiteY12" fmla="*/ 646331 h 646331"/>
                      <a:gd name="connsiteX13" fmla="*/ 2825845 w 5434318"/>
                      <a:gd name="connsiteY13" fmla="*/ 646331 h 646331"/>
                      <a:gd name="connsiteX14" fmla="*/ 2092212 w 5434318"/>
                      <a:gd name="connsiteY14" fmla="*/ 646331 h 646331"/>
                      <a:gd name="connsiteX15" fmla="*/ 1521609 w 5434318"/>
                      <a:gd name="connsiteY15" fmla="*/ 646331 h 646331"/>
                      <a:gd name="connsiteX16" fmla="*/ 1005349 w 5434318"/>
                      <a:gd name="connsiteY16" fmla="*/ 646331 h 646331"/>
                      <a:gd name="connsiteX17" fmla="*/ 0 w 5434318"/>
                      <a:gd name="connsiteY17" fmla="*/ 646331 h 646331"/>
                      <a:gd name="connsiteX18" fmla="*/ 0 w 5434318"/>
                      <a:gd name="connsiteY1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34318" h="646331" fill="none" extrusionOk="0">
                        <a:moveTo>
                          <a:pt x="0" y="0"/>
                        </a:moveTo>
                        <a:cubicBezTo>
                          <a:pt x="276753" y="-22770"/>
                          <a:pt x="316797" y="-10535"/>
                          <a:pt x="570603" y="0"/>
                        </a:cubicBezTo>
                        <a:cubicBezTo>
                          <a:pt x="824409" y="10535"/>
                          <a:pt x="1110927" y="21902"/>
                          <a:pt x="1358580" y="0"/>
                        </a:cubicBezTo>
                        <a:cubicBezTo>
                          <a:pt x="1606233" y="-21902"/>
                          <a:pt x="1812335" y="-25983"/>
                          <a:pt x="1983526" y="0"/>
                        </a:cubicBezTo>
                        <a:cubicBezTo>
                          <a:pt x="2154717" y="25983"/>
                          <a:pt x="2403524" y="-17806"/>
                          <a:pt x="2608473" y="0"/>
                        </a:cubicBezTo>
                        <a:cubicBezTo>
                          <a:pt x="2813422" y="17806"/>
                          <a:pt x="2946519" y="-27562"/>
                          <a:pt x="3233419" y="0"/>
                        </a:cubicBezTo>
                        <a:cubicBezTo>
                          <a:pt x="3520319" y="27562"/>
                          <a:pt x="3557826" y="-11962"/>
                          <a:pt x="3749679" y="0"/>
                        </a:cubicBezTo>
                        <a:cubicBezTo>
                          <a:pt x="3941532" y="11962"/>
                          <a:pt x="4219380" y="32980"/>
                          <a:pt x="4537656" y="0"/>
                        </a:cubicBezTo>
                        <a:cubicBezTo>
                          <a:pt x="4855932" y="-32980"/>
                          <a:pt x="5152142" y="-22531"/>
                          <a:pt x="5434318" y="0"/>
                        </a:cubicBezTo>
                        <a:cubicBezTo>
                          <a:pt x="5457442" y="247604"/>
                          <a:pt x="5425303" y="384776"/>
                          <a:pt x="5434318" y="646331"/>
                        </a:cubicBezTo>
                        <a:cubicBezTo>
                          <a:pt x="5118526" y="677413"/>
                          <a:pt x="5090879" y="648252"/>
                          <a:pt x="4755028" y="646331"/>
                        </a:cubicBezTo>
                        <a:cubicBezTo>
                          <a:pt x="4419177" y="644411"/>
                          <a:pt x="4406483" y="647316"/>
                          <a:pt x="4238768" y="646331"/>
                        </a:cubicBezTo>
                        <a:cubicBezTo>
                          <a:pt x="4071053" y="645346"/>
                          <a:pt x="3613293" y="652827"/>
                          <a:pt x="3450792" y="646331"/>
                        </a:cubicBezTo>
                        <a:cubicBezTo>
                          <a:pt x="3288291" y="639835"/>
                          <a:pt x="3095998" y="634330"/>
                          <a:pt x="2825845" y="646331"/>
                        </a:cubicBezTo>
                        <a:cubicBezTo>
                          <a:pt x="2555692" y="658332"/>
                          <a:pt x="2435221" y="678861"/>
                          <a:pt x="2092212" y="646331"/>
                        </a:cubicBezTo>
                        <a:cubicBezTo>
                          <a:pt x="1749203" y="613801"/>
                          <a:pt x="1697472" y="663356"/>
                          <a:pt x="1521609" y="646331"/>
                        </a:cubicBezTo>
                        <a:cubicBezTo>
                          <a:pt x="1345746" y="629306"/>
                          <a:pt x="1123435" y="644914"/>
                          <a:pt x="1005349" y="646331"/>
                        </a:cubicBezTo>
                        <a:cubicBezTo>
                          <a:pt x="887263" y="647748"/>
                          <a:pt x="208893" y="685143"/>
                          <a:pt x="0" y="646331"/>
                        </a:cubicBezTo>
                        <a:cubicBezTo>
                          <a:pt x="27701" y="470001"/>
                          <a:pt x="-4180" y="218551"/>
                          <a:pt x="0" y="0"/>
                        </a:cubicBezTo>
                        <a:close/>
                      </a:path>
                      <a:path w="5434318" h="646331" stroke="0" extrusionOk="0">
                        <a:moveTo>
                          <a:pt x="0" y="0"/>
                        </a:moveTo>
                        <a:cubicBezTo>
                          <a:pt x="217655" y="-22689"/>
                          <a:pt x="415701" y="-4533"/>
                          <a:pt x="787976" y="0"/>
                        </a:cubicBezTo>
                        <a:cubicBezTo>
                          <a:pt x="1160251" y="4533"/>
                          <a:pt x="1193641" y="-10106"/>
                          <a:pt x="1358580" y="0"/>
                        </a:cubicBezTo>
                        <a:cubicBezTo>
                          <a:pt x="1523519" y="10106"/>
                          <a:pt x="1704458" y="1926"/>
                          <a:pt x="1874840" y="0"/>
                        </a:cubicBezTo>
                        <a:cubicBezTo>
                          <a:pt x="2045222" y="-1926"/>
                          <a:pt x="2354817" y="9419"/>
                          <a:pt x="2662816" y="0"/>
                        </a:cubicBezTo>
                        <a:cubicBezTo>
                          <a:pt x="2970815" y="-9419"/>
                          <a:pt x="3115798" y="-24892"/>
                          <a:pt x="3396449" y="0"/>
                        </a:cubicBezTo>
                        <a:cubicBezTo>
                          <a:pt x="3677100" y="24892"/>
                          <a:pt x="4013388" y="-1518"/>
                          <a:pt x="4184425" y="0"/>
                        </a:cubicBezTo>
                        <a:cubicBezTo>
                          <a:pt x="4355462" y="1518"/>
                          <a:pt x="4837628" y="37906"/>
                          <a:pt x="5434318" y="0"/>
                        </a:cubicBezTo>
                        <a:cubicBezTo>
                          <a:pt x="5440653" y="240818"/>
                          <a:pt x="5417252" y="328803"/>
                          <a:pt x="5434318" y="646331"/>
                        </a:cubicBezTo>
                        <a:cubicBezTo>
                          <a:pt x="5183495" y="661602"/>
                          <a:pt x="4850680" y="640243"/>
                          <a:pt x="4646342" y="646331"/>
                        </a:cubicBezTo>
                        <a:cubicBezTo>
                          <a:pt x="4442004" y="652419"/>
                          <a:pt x="4271125" y="655267"/>
                          <a:pt x="4075739" y="646331"/>
                        </a:cubicBezTo>
                        <a:cubicBezTo>
                          <a:pt x="3880353" y="637395"/>
                          <a:pt x="3690500" y="620922"/>
                          <a:pt x="3505135" y="646331"/>
                        </a:cubicBezTo>
                        <a:cubicBezTo>
                          <a:pt x="3319770" y="671740"/>
                          <a:pt x="3097193" y="611822"/>
                          <a:pt x="2717159" y="646331"/>
                        </a:cubicBezTo>
                        <a:cubicBezTo>
                          <a:pt x="2337125" y="680840"/>
                          <a:pt x="2257212" y="632106"/>
                          <a:pt x="2037869" y="646331"/>
                        </a:cubicBezTo>
                        <a:cubicBezTo>
                          <a:pt x="1818526" y="660557"/>
                          <a:pt x="1651303" y="647939"/>
                          <a:pt x="1467266" y="646331"/>
                        </a:cubicBezTo>
                        <a:cubicBezTo>
                          <a:pt x="1283229" y="644723"/>
                          <a:pt x="1012919" y="636192"/>
                          <a:pt x="896662" y="646331"/>
                        </a:cubicBezTo>
                        <a:cubicBezTo>
                          <a:pt x="780405" y="656470"/>
                          <a:pt x="281171" y="673721"/>
                          <a:pt x="0" y="646331"/>
                        </a:cubicBezTo>
                        <a:cubicBezTo>
                          <a:pt x="-1276" y="380193"/>
                          <a:pt x="32013" y="2719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Input</a:t>
            </a: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RK/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Rencana Kegiatan dalam SIMPERUM (Berdasarkan Musyawarah Desa</a:t>
            </a:r>
            <a:r>
              <a:rPr kumimoji="0" lang="id-ID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9CDA3F-21FD-495E-8596-9641CF1D9859}"/>
              </a:ext>
            </a:extLst>
          </p:cNvPr>
          <p:cNvSpPr txBox="1"/>
          <p:nvPr/>
        </p:nvSpPr>
        <p:spPr>
          <a:xfrm>
            <a:off x="6800545" y="1527713"/>
            <a:ext cx="3446077" cy="707886"/>
          </a:xfrm>
          <a:custGeom>
            <a:avLst/>
            <a:gdLst>
              <a:gd name="connsiteX0" fmla="*/ 0 w 3446077"/>
              <a:gd name="connsiteY0" fmla="*/ 0 h 707886"/>
              <a:gd name="connsiteX1" fmla="*/ 723676 w 3446077"/>
              <a:gd name="connsiteY1" fmla="*/ 0 h 707886"/>
              <a:gd name="connsiteX2" fmla="*/ 1378431 w 3446077"/>
              <a:gd name="connsiteY2" fmla="*/ 0 h 707886"/>
              <a:gd name="connsiteX3" fmla="*/ 2067646 w 3446077"/>
              <a:gd name="connsiteY3" fmla="*/ 0 h 707886"/>
              <a:gd name="connsiteX4" fmla="*/ 2756862 w 3446077"/>
              <a:gd name="connsiteY4" fmla="*/ 0 h 707886"/>
              <a:gd name="connsiteX5" fmla="*/ 3446077 w 3446077"/>
              <a:gd name="connsiteY5" fmla="*/ 0 h 707886"/>
              <a:gd name="connsiteX6" fmla="*/ 3446077 w 3446077"/>
              <a:gd name="connsiteY6" fmla="*/ 368101 h 707886"/>
              <a:gd name="connsiteX7" fmla="*/ 3446077 w 3446077"/>
              <a:gd name="connsiteY7" fmla="*/ 707886 h 707886"/>
              <a:gd name="connsiteX8" fmla="*/ 2687940 w 3446077"/>
              <a:gd name="connsiteY8" fmla="*/ 707886 h 707886"/>
              <a:gd name="connsiteX9" fmla="*/ 2067646 w 3446077"/>
              <a:gd name="connsiteY9" fmla="*/ 707886 h 707886"/>
              <a:gd name="connsiteX10" fmla="*/ 1412892 w 3446077"/>
              <a:gd name="connsiteY10" fmla="*/ 707886 h 707886"/>
              <a:gd name="connsiteX11" fmla="*/ 827058 w 3446077"/>
              <a:gd name="connsiteY11" fmla="*/ 707886 h 707886"/>
              <a:gd name="connsiteX12" fmla="*/ 0 w 3446077"/>
              <a:gd name="connsiteY12" fmla="*/ 707886 h 707886"/>
              <a:gd name="connsiteX13" fmla="*/ 0 w 3446077"/>
              <a:gd name="connsiteY13" fmla="*/ 375180 h 707886"/>
              <a:gd name="connsiteX14" fmla="*/ 0 w 3446077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46077" h="707886" extrusionOk="0">
                <a:moveTo>
                  <a:pt x="0" y="0"/>
                </a:moveTo>
                <a:cubicBezTo>
                  <a:pt x="220827" y="32035"/>
                  <a:pt x="506799" y="5657"/>
                  <a:pt x="723676" y="0"/>
                </a:cubicBezTo>
                <a:cubicBezTo>
                  <a:pt x="940553" y="-5657"/>
                  <a:pt x="1052647" y="-23838"/>
                  <a:pt x="1378431" y="0"/>
                </a:cubicBezTo>
                <a:cubicBezTo>
                  <a:pt x="1704215" y="23838"/>
                  <a:pt x="1905679" y="-29666"/>
                  <a:pt x="2067646" y="0"/>
                </a:cubicBezTo>
                <a:cubicBezTo>
                  <a:pt x="2229614" y="29666"/>
                  <a:pt x="2469835" y="-12883"/>
                  <a:pt x="2756862" y="0"/>
                </a:cubicBezTo>
                <a:cubicBezTo>
                  <a:pt x="3043889" y="12883"/>
                  <a:pt x="3295876" y="-12006"/>
                  <a:pt x="3446077" y="0"/>
                </a:cubicBezTo>
                <a:cubicBezTo>
                  <a:pt x="3431485" y="109836"/>
                  <a:pt x="3450522" y="246860"/>
                  <a:pt x="3446077" y="368101"/>
                </a:cubicBezTo>
                <a:cubicBezTo>
                  <a:pt x="3441632" y="489342"/>
                  <a:pt x="3445842" y="619791"/>
                  <a:pt x="3446077" y="707886"/>
                </a:cubicBezTo>
                <a:cubicBezTo>
                  <a:pt x="3121144" y="728103"/>
                  <a:pt x="3063673" y="737425"/>
                  <a:pt x="2687940" y="707886"/>
                </a:cubicBezTo>
                <a:cubicBezTo>
                  <a:pt x="2312207" y="678347"/>
                  <a:pt x="2246270" y="725631"/>
                  <a:pt x="2067646" y="707886"/>
                </a:cubicBezTo>
                <a:cubicBezTo>
                  <a:pt x="1889022" y="690141"/>
                  <a:pt x="1625110" y="682036"/>
                  <a:pt x="1412892" y="707886"/>
                </a:cubicBezTo>
                <a:cubicBezTo>
                  <a:pt x="1200674" y="733736"/>
                  <a:pt x="1102364" y="719578"/>
                  <a:pt x="827058" y="707886"/>
                </a:cubicBezTo>
                <a:cubicBezTo>
                  <a:pt x="551752" y="696194"/>
                  <a:pt x="360959" y="719332"/>
                  <a:pt x="0" y="707886"/>
                </a:cubicBezTo>
                <a:cubicBezTo>
                  <a:pt x="9518" y="574932"/>
                  <a:pt x="-14313" y="525921"/>
                  <a:pt x="0" y="375180"/>
                </a:cubicBezTo>
                <a:cubicBezTo>
                  <a:pt x="14313" y="224439"/>
                  <a:pt x="12821" y="10807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5525439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Verifikasi &amp; </a:t>
            </a:r>
            <a:r>
              <a:rPr kumimoji="0" lang="id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Approve</a:t>
            </a: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RK untuk Kabupaten &amp; Provinsi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6ED74AB-C0F9-4172-A6B7-4C486EE3F148}"/>
              </a:ext>
            </a:extLst>
          </p:cNvPr>
          <p:cNvSpPr txBox="1"/>
          <p:nvPr/>
        </p:nvSpPr>
        <p:spPr>
          <a:xfrm>
            <a:off x="6800548" y="2322506"/>
            <a:ext cx="4543525" cy="707886"/>
          </a:xfrm>
          <a:custGeom>
            <a:avLst/>
            <a:gdLst>
              <a:gd name="connsiteX0" fmla="*/ 0 w 4543525"/>
              <a:gd name="connsiteY0" fmla="*/ 0 h 707886"/>
              <a:gd name="connsiteX1" fmla="*/ 954140 w 4543525"/>
              <a:gd name="connsiteY1" fmla="*/ 0 h 707886"/>
              <a:gd name="connsiteX2" fmla="*/ 1862845 w 4543525"/>
              <a:gd name="connsiteY2" fmla="*/ 0 h 707886"/>
              <a:gd name="connsiteX3" fmla="*/ 2680679 w 4543525"/>
              <a:gd name="connsiteY3" fmla="*/ 0 h 707886"/>
              <a:gd name="connsiteX4" fmla="*/ 3543949 w 4543525"/>
              <a:gd name="connsiteY4" fmla="*/ 0 h 707886"/>
              <a:gd name="connsiteX5" fmla="*/ 4543525 w 4543525"/>
              <a:gd name="connsiteY5" fmla="*/ 0 h 707886"/>
              <a:gd name="connsiteX6" fmla="*/ 4543525 w 4543525"/>
              <a:gd name="connsiteY6" fmla="*/ 353943 h 707886"/>
              <a:gd name="connsiteX7" fmla="*/ 4543525 w 4543525"/>
              <a:gd name="connsiteY7" fmla="*/ 707886 h 707886"/>
              <a:gd name="connsiteX8" fmla="*/ 3680255 w 4543525"/>
              <a:gd name="connsiteY8" fmla="*/ 707886 h 707886"/>
              <a:gd name="connsiteX9" fmla="*/ 2771550 w 4543525"/>
              <a:gd name="connsiteY9" fmla="*/ 707886 h 707886"/>
              <a:gd name="connsiteX10" fmla="*/ 1771974 w 4543525"/>
              <a:gd name="connsiteY10" fmla="*/ 707886 h 707886"/>
              <a:gd name="connsiteX11" fmla="*/ 954140 w 4543525"/>
              <a:gd name="connsiteY11" fmla="*/ 707886 h 707886"/>
              <a:gd name="connsiteX12" fmla="*/ 0 w 4543525"/>
              <a:gd name="connsiteY12" fmla="*/ 707886 h 707886"/>
              <a:gd name="connsiteX13" fmla="*/ 0 w 4543525"/>
              <a:gd name="connsiteY13" fmla="*/ 361022 h 707886"/>
              <a:gd name="connsiteX14" fmla="*/ 0 w 4543525"/>
              <a:gd name="connsiteY14" fmla="*/ 0 h 707886"/>
              <a:gd name="connsiteX0" fmla="*/ 0 w 4543525"/>
              <a:gd name="connsiteY0" fmla="*/ 0 h 707886"/>
              <a:gd name="connsiteX1" fmla="*/ 999575 w 4543525"/>
              <a:gd name="connsiteY1" fmla="*/ 0 h 707886"/>
              <a:gd name="connsiteX2" fmla="*/ 1771974 w 4543525"/>
              <a:gd name="connsiteY2" fmla="*/ 0 h 707886"/>
              <a:gd name="connsiteX3" fmla="*/ 2544373 w 4543525"/>
              <a:gd name="connsiteY3" fmla="*/ 0 h 707886"/>
              <a:gd name="connsiteX4" fmla="*/ 3498513 w 4543525"/>
              <a:gd name="connsiteY4" fmla="*/ 0 h 707886"/>
              <a:gd name="connsiteX5" fmla="*/ 4543525 w 4543525"/>
              <a:gd name="connsiteY5" fmla="*/ 0 h 707886"/>
              <a:gd name="connsiteX6" fmla="*/ 4543525 w 4543525"/>
              <a:gd name="connsiteY6" fmla="*/ 346864 h 707886"/>
              <a:gd name="connsiteX7" fmla="*/ 4543525 w 4543525"/>
              <a:gd name="connsiteY7" fmla="*/ 707886 h 707886"/>
              <a:gd name="connsiteX8" fmla="*/ 3543949 w 4543525"/>
              <a:gd name="connsiteY8" fmla="*/ 707886 h 707886"/>
              <a:gd name="connsiteX9" fmla="*/ 2635244 w 4543525"/>
              <a:gd name="connsiteY9" fmla="*/ 707886 h 707886"/>
              <a:gd name="connsiteX10" fmla="*/ 1862845 w 4543525"/>
              <a:gd name="connsiteY10" fmla="*/ 707886 h 707886"/>
              <a:gd name="connsiteX11" fmla="*/ 863269 w 4543525"/>
              <a:gd name="connsiteY11" fmla="*/ 707886 h 707886"/>
              <a:gd name="connsiteX12" fmla="*/ 0 w 4543525"/>
              <a:gd name="connsiteY12" fmla="*/ 707886 h 707886"/>
              <a:gd name="connsiteX13" fmla="*/ 0 w 4543525"/>
              <a:gd name="connsiteY13" fmla="*/ 346864 h 707886"/>
              <a:gd name="connsiteX14" fmla="*/ 0 w 4543525"/>
              <a:gd name="connsiteY14" fmla="*/ 0 h 707886"/>
              <a:gd name="connsiteX0" fmla="*/ 0 w 4543525"/>
              <a:gd name="connsiteY0" fmla="*/ 0 h 707886"/>
              <a:gd name="connsiteX1" fmla="*/ 954140 w 4543525"/>
              <a:gd name="connsiteY1" fmla="*/ 0 h 707886"/>
              <a:gd name="connsiteX2" fmla="*/ 1862845 w 4543525"/>
              <a:gd name="connsiteY2" fmla="*/ 0 h 707886"/>
              <a:gd name="connsiteX3" fmla="*/ 2680679 w 4543525"/>
              <a:gd name="connsiteY3" fmla="*/ 0 h 707886"/>
              <a:gd name="connsiteX4" fmla="*/ 3543949 w 4543525"/>
              <a:gd name="connsiteY4" fmla="*/ 0 h 707886"/>
              <a:gd name="connsiteX5" fmla="*/ 4543525 w 4543525"/>
              <a:gd name="connsiteY5" fmla="*/ 0 h 707886"/>
              <a:gd name="connsiteX6" fmla="*/ 4543525 w 4543525"/>
              <a:gd name="connsiteY6" fmla="*/ 353943 h 707886"/>
              <a:gd name="connsiteX7" fmla="*/ 4543525 w 4543525"/>
              <a:gd name="connsiteY7" fmla="*/ 707886 h 707886"/>
              <a:gd name="connsiteX8" fmla="*/ 3680255 w 4543525"/>
              <a:gd name="connsiteY8" fmla="*/ 707886 h 707886"/>
              <a:gd name="connsiteX9" fmla="*/ 2771550 w 4543525"/>
              <a:gd name="connsiteY9" fmla="*/ 707886 h 707886"/>
              <a:gd name="connsiteX10" fmla="*/ 1771974 w 4543525"/>
              <a:gd name="connsiteY10" fmla="*/ 707886 h 707886"/>
              <a:gd name="connsiteX11" fmla="*/ 954140 w 4543525"/>
              <a:gd name="connsiteY11" fmla="*/ 707886 h 707886"/>
              <a:gd name="connsiteX12" fmla="*/ 0 w 4543525"/>
              <a:gd name="connsiteY12" fmla="*/ 707886 h 707886"/>
              <a:gd name="connsiteX13" fmla="*/ 0 w 4543525"/>
              <a:gd name="connsiteY13" fmla="*/ 361022 h 707886"/>
              <a:gd name="connsiteX14" fmla="*/ 0 w 4543525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43525" h="707886" fill="none" extrusionOk="0">
                <a:moveTo>
                  <a:pt x="0" y="0"/>
                </a:moveTo>
                <a:cubicBezTo>
                  <a:pt x="269268" y="24559"/>
                  <a:pt x="695620" y="299"/>
                  <a:pt x="954140" y="0"/>
                </a:cubicBezTo>
                <a:cubicBezTo>
                  <a:pt x="1216963" y="24967"/>
                  <a:pt x="1456606" y="25996"/>
                  <a:pt x="1862845" y="0"/>
                </a:cubicBezTo>
                <a:cubicBezTo>
                  <a:pt x="2274299" y="-15019"/>
                  <a:pt x="2289290" y="7744"/>
                  <a:pt x="2680679" y="0"/>
                </a:cubicBezTo>
                <a:cubicBezTo>
                  <a:pt x="3077250" y="-30751"/>
                  <a:pt x="3227769" y="-55973"/>
                  <a:pt x="3543949" y="0"/>
                </a:cubicBezTo>
                <a:cubicBezTo>
                  <a:pt x="3864085" y="96034"/>
                  <a:pt x="4172635" y="-1624"/>
                  <a:pt x="4543525" y="0"/>
                </a:cubicBezTo>
                <a:cubicBezTo>
                  <a:pt x="4543072" y="70641"/>
                  <a:pt x="4523225" y="233525"/>
                  <a:pt x="4543525" y="353943"/>
                </a:cubicBezTo>
                <a:cubicBezTo>
                  <a:pt x="4563346" y="465724"/>
                  <a:pt x="4560688" y="543574"/>
                  <a:pt x="4543525" y="707886"/>
                </a:cubicBezTo>
                <a:cubicBezTo>
                  <a:pt x="4270931" y="676151"/>
                  <a:pt x="3836883" y="722871"/>
                  <a:pt x="3680255" y="707886"/>
                </a:cubicBezTo>
                <a:cubicBezTo>
                  <a:pt x="3453904" y="705167"/>
                  <a:pt x="3134683" y="712029"/>
                  <a:pt x="2771550" y="707886"/>
                </a:cubicBezTo>
                <a:cubicBezTo>
                  <a:pt x="2445776" y="786769"/>
                  <a:pt x="2166492" y="663209"/>
                  <a:pt x="1771974" y="707886"/>
                </a:cubicBezTo>
                <a:cubicBezTo>
                  <a:pt x="1396952" y="684615"/>
                  <a:pt x="1146974" y="675172"/>
                  <a:pt x="954140" y="707886"/>
                </a:cubicBezTo>
                <a:cubicBezTo>
                  <a:pt x="692901" y="668650"/>
                  <a:pt x="299265" y="643514"/>
                  <a:pt x="0" y="707886"/>
                </a:cubicBezTo>
                <a:cubicBezTo>
                  <a:pt x="-8579" y="655794"/>
                  <a:pt x="-1887" y="438645"/>
                  <a:pt x="0" y="361022"/>
                </a:cubicBezTo>
                <a:cubicBezTo>
                  <a:pt x="-3666" y="324527"/>
                  <a:pt x="-16582" y="182786"/>
                  <a:pt x="0" y="0"/>
                </a:cubicBezTo>
                <a:close/>
              </a:path>
              <a:path w="4543525" h="707886" stroke="0" extrusionOk="0">
                <a:moveTo>
                  <a:pt x="0" y="0"/>
                </a:moveTo>
                <a:cubicBezTo>
                  <a:pt x="463688" y="36226"/>
                  <a:pt x="777260" y="-27108"/>
                  <a:pt x="999575" y="0"/>
                </a:cubicBezTo>
                <a:cubicBezTo>
                  <a:pt x="1171660" y="1023"/>
                  <a:pt x="1530037" y="-31298"/>
                  <a:pt x="1771974" y="0"/>
                </a:cubicBezTo>
                <a:cubicBezTo>
                  <a:pt x="2033455" y="-4717"/>
                  <a:pt x="2417016" y="6378"/>
                  <a:pt x="2544373" y="0"/>
                </a:cubicBezTo>
                <a:cubicBezTo>
                  <a:pt x="2708566" y="23373"/>
                  <a:pt x="3172870" y="4645"/>
                  <a:pt x="3498513" y="0"/>
                </a:cubicBezTo>
                <a:cubicBezTo>
                  <a:pt x="3787642" y="-9108"/>
                  <a:pt x="4233297" y="32217"/>
                  <a:pt x="4543525" y="0"/>
                </a:cubicBezTo>
                <a:cubicBezTo>
                  <a:pt x="4532768" y="51947"/>
                  <a:pt x="4587727" y="215362"/>
                  <a:pt x="4543525" y="346864"/>
                </a:cubicBezTo>
                <a:cubicBezTo>
                  <a:pt x="4520013" y="458176"/>
                  <a:pt x="4507600" y="551838"/>
                  <a:pt x="4543525" y="707886"/>
                </a:cubicBezTo>
                <a:cubicBezTo>
                  <a:pt x="4265938" y="716283"/>
                  <a:pt x="3725765" y="701994"/>
                  <a:pt x="3543949" y="707886"/>
                </a:cubicBezTo>
                <a:cubicBezTo>
                  <a:pt x="3264415" y="774605"/>
                  <a:pt x="3038655" y="740657"/>
                  <a:pt x="2635244" y="707886"/>
                </a:cubicBezTo>
                <a:cubicBezTo>
                  <a:pt x="2244129" y="726257"/>
                  <a:pt x="2163805" y="699001"/>
                  <a:pt x="1862845" y="707886"/>
                </a:cubicBezTo>
                <a:cubicBezTo>
                  <a:pt x="1620510" y="763357"/>
                  <a:pt x="1208309" y="608941"/>
                  <a:pt x="863269" y="707886"/>
                </a:cubicBezTo>
                <a:cubicBezTo>
                  <a:pt x="529528" y="731635"/>
                  <a:pt x="316965" y="712765"/>
                  <a:pt x="0" y="707886"/>
                </a:cubicBezTo>
                <a:cubicBezTo>
                  <a:pt x="3972" y="548199"/>
                  <a:pt x="-10500" y="472610"/>
                  <a:pt x="0" y="346864"/>
                </a:cubicBezTo>
                <a:cubicBezTo>
                  <a:pt x="4748" y="210966"/>
                  <a:pt x="-35972" y="87369"/>
                  <a:pt x="0" y="0"/>
                </a:cubicBezTo>
                <a:close/>
              </a:path>
              <a:path w="4543525" h="707886" fill="none" stroke="0" extrusionOk="0">
                <a:moveTo>
                  <a:pt x="0" y="0"/>
                </a:moveTo>
                <a:cubicBezTo>
                  <a:pt x="229103" y="10184"/>
                  <a:pt x="698685" y="73804"/>
                  <a:pt x="954140" y="0"/>
                </a:cubicBezTo>
                <a:cubicBezTo>
                  <a:pt x="1241218" y="-39655"/>
                  <a:pt x="1434032" y="-20345"/>
                  <a:pt x="1862845" y="0"/>
                </a:cubicBezTo>
                <a:cubicBezTo>
                  <a:pt x="2264051" y="-10185"/>
                  <a:pt x="2291839" y="13939"/>
                  <a:pt x="2680679" y="0"/>
                </a:cubicBezTo>
                <a:cubicBezTo>
                  <a:pt x="3069967" y="27364"/>
                  <a:pt x="3192771" y="-32875"/>
                  <a:pt x="3543949" y="0"/>
                </a:cubicBezTo>
                <a:cubicBezTo>
                  <a:pt x="3946725" y="6357"/>
                  <a:pt x="4200637" y="-3465"/>
                  <a:pt x="4543525" y="0"/>
                </a:cubicBezTo>
                <a:cubicBezTo>
                  <a:pt x="4538627" y="95302"/>
                  <a:pt x="4526477" y="246314"/>
                  <a:pt x="4543525" y="353943"/>
                </a:cubicBezTo>
                <a:cubicBezTo>
                  <a:pt x="4551500" y="464391"/>
                  <a:pt x="4553756" y="559414"/>
                  <a:pt x="4543525" y="707886"/>
                </a:cubicBezTo>
                <a:cubicBezTo>
                  <a:pt x="4249430" y="677008"/>
                  <a:pt x="3833066" y="710934"/>
                  <a:pt x="3680255" y="707886"/>
                </a:cubicBezTo>
                <a:cubicBezTo>
                  <a:pt x="3361737" y="697821"/>
                  <a:pt x="3118196" y="778403"/>
                  <a:pt x="2771550" y="707886"/>
                </a:cubicBezTo>
                <a:cubicBezTo>
                  <a:pt x="2449221" y="800673"/>
                  <a:pt x="2181631" y="675012"/>
                  <a:pt x="1771974" y="707886"/>
                </a:cubicBezTo>
                <a:cubicBezTo>
                  <a:pt x="1380621" y="700235"/>
                  <a:pt x="1124354" y="664953"/>
                  <a:pt x="954140" y="707886"/>
                </a:cubicBezTo>
                <a:cubicBezTo>
                  <a:pt x="734711" y="758079"/>
                  <a:pt x="288731" y="754831"/>
                  <a:pt x="0" y="707886"/>
                </a:cubicBezTo>
                <a:cubicBezTo>
                  <a:pt x="-2509" y="646223"/>
                  <a:pt x="9077" y="438325"/>
                  <a:pt x="0" y="361022"/>
                </a:cubicBezTo>
                <a:cubicBezTo>
                  <a:pt x="-13931" y="279219"/>
                  <a:pt x="-21870" y="17790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33918188">
                  <a:custGeom>
                    <a:avLst/>
                    <a:gdLst>
                      <a:gd name="connsiteX0" fmla="*/ 0 w 4543525"/>
                      <a:gd name="connsiteY0" fmla="*/ 0 h 707886"/>
                      <a:gd name="connsiteX1" fmla="*/ 954140 w 4543525"/>
                      <a:gd name="connsiteY1" fmla="*/ 0 h 707886"/>
                      <a:gd name="connsiteX2" fmla="*/ 1862845 w 4543525"/>
                      <a:gd name="connsiteY2" fmla="*/ 0 h 707886"/>
                      <a:gd name="connsiteX3" fmla="*/ 2680679 w 4543525"/>
                      <a:gd name="connsiteY3" fmla="*/ 0 h 707886"/>
                      <a:gd name="connsiteX4" fmla="*/ 3543949 w 4543525"/>
                      <a:gd name="connsiteY4" fmla="*/ 0 h 707886"/>
                      <a:gd name="connsiteX5" fmla="*/ 4543525 w 4543525"/>
                      <a:gd name="connsiteY5" fmla="*/ 0 h 707886"/>
                      <a:gd name="connsiteX6" fmla="*/ 4543525 w 4543525"/>
                      <a:gd name="connsiteY6" fmla="*/ 353943 h 707886"/>
                      <a:gd name="connsiteX7" fmla="*/ 4543525 w 4543525"/>
                      <a:gd name="connsiteY7" fmla="*/ 707886 h 707886"/>
                      <a:gd name="connsiteX8" fmla="*/ 3680255 w 4543525"/>
                      <a:gd name="connsiteY8" fmla="*/ 707886 h 707886"/>
                      <a:gd name="connsiteX9" fmla="*/ 2771550 w 4543525"/>
                      <a:gd name="connsiteY9" fmla="*/ 707886 h 707886"/>
                      <a:gd name="connsiteX10" fmla="*/ 1771974 w 4543525"/>
                      <a:gd name="connsiteY10" fmla="*/ 707886 h 707886"/>
                      <a:gd name="connsiteX11" fmla="*/ 954140 w 4543525"/>
                      <a:gd name="connsiteY11" fmla="*/ 707886 h 707886"/>
                      <a:gd name="connsiteX12" fmla="*/ 0 w 4543525"/>
                      <a:gd name="connsiteY12" fmla="*/ 707886 h 707886"/>
                      <a:gd name="connsiteX13" fmla="*/ 0 w 4543525"/>
                      <a:gd name="connsiteY13" fmla="*/ 361022 h 707886"/>
                      <a:gd name="connsiteX14" fmla="*/ 0 w 4543525"/>
                      <a:gd name="connsiteY14" fmla="*/ 0 h 707886"/>
                      <a:gd name="connsiteX0" fmla="*/ 0 w 4543525"/>
                      <a:gd name="connsiteY0" fmla="*/ 0 h 707886"/>
                      <a:gd name="connsiteX1" fmla="*/ 999575 w 4543525"/>
                      <a:gd name="connsiteY1" fmla="*/ 0 h 707886"/>
                      <a:gd name="connsiteX2" fmla="*/ 1771974 w 4543525"/>
                      <a:gd name="connsiteY2" fmla="*/ 0 h 707886"/>
                      <a:gd name="connsiteX3" fmla="*/ 2544373 w 4543525"/>
                      <a:gd name="connsiteY3" fmla="*/ 0 h 707886"/>
                      <a:gd name="connsiteX4" fmla="*/ 3498513 w 4543525"/>
                      <a:gd name="connsiteY4" fmla="*/ 0 h 707886"/>
                      <a:gd name="connsiteX5" fmla="*/ 4543525 w 4543525"/>
                      <a:gd name="connsiteY5" fmla="*/ 0 h 707886"/>
                      <a:gd name="connsiteX6" fmla="*/ 4543525 w 4543525"/>
                      <a:gd name="connsiteY6" fmla="*/ 346864 h 707886"/>
                      <a:gd name="connsiteX7" fmla="*/ 4543525 w 4543525"/>
                      <a:gd name="connsiteY7" fmla="*/ 707886 h 707886"/>
                      <a:gd name="connsiteX8" fmla="*/ 3543949 w 4543525"/>
                      <a:gd name="connsiteY8" fmla="*/ 707886 h 707886"/>
                      <a:gd name="connsiteX9" fmla="*/ 2635244 w 4543525"/>
                      <a:gd name="connsiteY9" fmla="*/ 707886 h 707886"/>
                      <a:gd name="connsiteX10" fmla="*/ 1862845 w 4543525"/>
                      <a:gd name="connsiteY10" fmla="*/ 707886 h 707886"/>
                      <a:gd name="connsiteX11" fmla="*/ 863269 w 4543525"/>
                      <a:gd name="connsiteY11" fmla="*/ 707886 h 707886"/>
                      <a:gd name="connsiteX12" fmla="*/ 0 w 4543525"/>
                      <a:gd name="connsiteY12" fmla="*/ 707886 h 707886"/>
                      <a:gd name="connsiteX13" fmla="*/ 0 w 4543525"/>
                      <a:gd name="connsiteY13" fmla="*/ 346864 h 707886"/>
                      <a:gd name="connsiteX14" fmla="*/ 0 w 4543525"/>
                      <a:gd name="connsiteY1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543525" h="707886" fill="none" extrusionOk="0">
                        <a:moveTo>
                          <a:pt x="0" y="0"/>
                        </a:moveTo>
                        <a:cubicBezTo>
                          <a:pt x="250711" y="38110"/>
                          <a:pt x="637707" y="-1356"/>
                          <a:pt x="954140" y="0"/>
                        </a:cubicBezTo>
                        <a:cubicBezTo>
                          <a:pt x="1249780" y="-1925"/>
                          <a:pt x="1470403" y="15747"/>
                          <a:pt x="1862845" y="0"/>
                        </a:cubicBezTo>
                        <a:cubicBezTo>
                          <a:pt x="2272546" y="-13093"/>
                          <a:pt x="2288592" y="11595"/>
                          <a:pt x="2680679" y="0"/>
                        </a:cubicBezTo>
                        <a:cubicBezTo>
                          <a:pt x="3080777" y="-36910"/>
                          <a:pt x="3222672" y="-48541"/>
                          <a:pt x="3543949" y="0"/>
                        </a:cubicBezTo>
                        <a:cubicBezTo>
                          <a:pt x="3831839" y="66091"/>
                          <a:pt x="4240952" y="-27532"/>
                          <a:pt x="4543525" y="0"/>
                        </a:cubicBezTo>
                        <a:cubicBezTo>
                          <a:pt x="4537575" y="63431"/>
                          <a:pt x="4525540" y="229056"/>
                          <a:pt x="4543525" y="353943"/>
                        </a:cubicBezTo>
                        <a:cubicBezTo>
                          <a:pt x="4567521" y="469376"/>
                          <a:pt x="4550348" y="546411"/>
                          <a:pt x="4543525" y="707886"/>
                        </a:cubicBezTo>
                        <a:cubicBezTo>
                          <a:pt x="4253022" y="686744"/>
                          <a:pt x="3855030" y="727062"/>
                          <a:pt x="3680255" y="707886"/>
                        </a:cubicBezTo>
                        <a:cubicBezTo>
                          <a:pt x="3496794" y="728324"/>
                          <a:pt x="3073612" y="691080"/>
                          <a:pt x="2771550" y="707886"/>
                        </a:cubicBezTo>
                        <a:cubicBezTo>
                          <a:pt x="2449156" y="771468"/>
                          <a:pt x="2184952" y="723813"/>
                          <a:pt x="1771974" y="707886"/>
                        </a:cubicBezTo>
                        <a:cubicBezTo>
                          <a:pt x="1360994" y="683083"/>
                          <a:pt x="1183630" y="681759"/>
                          <a:pt x="954140" y="707886"/>
                        </a:cubicBezTo>
                        <a:cubicBezTo>
                          <a:pt x="701204" y="724086"/>
                          <a:pt x="268337" y="635627"/>
                          <a:pt x="0" y="707886"/>
                        </a:cubicBezTo>
                        <a:cubicBezTo>
                          <a:pt x="-16083" y="642094"/>
                          <a:pt x="8955" y="441512"/>
                          <a:pt x="0" y="361022"/>
                        </a:cubicBezTo>
                        <a:cubicBezTo>
                          <a:pt x="-6419" y="300729"/>
                          <a:pt x="-26174" y="176033"/>
                          <a:pt x="0" y="0"/>
                        </a:cubicBezTo>
                        <a:close/>
                      </a:path>
                      <a:path w="4543525" h="707886" stroke="0" extrusionOk="0">
                        <a:moveTo>
                          <a:pt x="0" y="0"/>
                        </a:moveTo>
                        <a:cubicBezTo>
                          <a:pt x="439816" y="22439"/>
                          <a:pt x="782635" y="-8492"/>
                          <a:pt x="999575" y="0"/>
                        </a:cubicBezTo>
                        <a:cubicBezTo>
                          <a:pt x="1201204" y="-43920"/>
                          <a:pt x="1487007" y="-55301"/>
                          <a:pt x="1771974" y="0"/>
                        </a:cubicBezTo>
                        <a:cubicBezTo>
                          <a:pt x="2029708" y="1100"/>
                          <a:pt x="2410760" y="21665"/>
                          <a:pt x="2544373" y="0"/>
                        </a:cubicBezTo>
                        <a:cubicBezTo>
                          <a:pt x="2702110" y="44487"/>
                          <a:pt x="3167446" y="16637"/>
                          <a:pt x="3498513" y="0"/>
                        </a:cubicBezTo>
                        <a:cubicBezTo>
                          <a:pt x="3816729" y="-36261"/>
                          <a:pt x="4283670" y="36693"/>
                          <a:pt x="4543525" y="0"/>
                        </a:cubicBezTo>
                        <a:cubicBezTo>
                          <a:pt x="4534317" y="74526"/>
                          <a:pt x="4576134" y="238547"/>
                          <a:pt x="4543525" y="346864"/>
                        </a:cubicBezTo>
                        <a:cubicBezTo>
                          <a:pt x="4514775" y="463101"/>
                          <a:pt x="4516542" y="553718"/>
                          <a:pt x="4543525" y="707886"/>
                        </a:cubicBezTo>
                        <a:cubicBezTo>
                          <a:pt x="4256992" y="717184"/>
                          <a:pt x="3761236" y="694802"/>
                          <a:pt x="3543949" y="707886"/>
                        </a:cubicBezTo>
                        <a:cubicBezTo>
                          <a:pt x="3231333" y="739982"/>
                          <a:pt x="3000838" y="729377"/>
                          <a:pt x="2635244" y="707886"/>
                        </a:cubicBezTo>
                        <a:cubicBezTo>
                          <a:pt x="2254254" y="714810"/>
                          <a:pt x="2171641" y="715323"/>
                          <a:pt x="1862845" y="707886"/>
                        </a:cubicBezTo>
                        <a:cubicBezTo>
                          <a:pt x="1552488" y="778631"/>
                          <a:pt x="1172063" y="674901"/>
                          <a:pt x="863269" y="707886"/>
                        </a:cubicBezTo>
                        <a:cubicBezTo>
                          <a:pt x="548581" y="728807"/>
                          <a:pt x="306530" y="743610"/>
                          <a:pt x="0" y="707886"/>
                        </a:cubicBezTo>
                        <a:cubicBezTo>
                          <a:pt x="1870" y="544096"/>
                          <a:pt x="-148" y="476168"/>
                          <a:pt x="0" y="346864"/>
                        </a:cubicBezTo>
                        <a:cubicBezTo>
                          <a:pt x="795" y="196735"/>
                          <a:pt x="-21544" y="81500"/>
                          <a:pt x="0" y="0"/>
                        </a:cubicBezTo>
                        <a:close/>
                      </a:path>
                      <a:path w="4543525" h="707886" fill="none" stroke="0" extrusionOk="0">
                        <a:moveTo>
                          <a:pt x="0" y="0"/>
                        </a:moveTo>
                        <a:cubicBezTo>
                          <a:pt x="258803" y="15603"/>
                          <a:pt x="711410" y="24807"/>
                          <a:pt x="954140" y="0"/>
                        </a:cubicBezTo>
                        <a:cubicBezTo>
                          <a:pt x="1247409" y="-9659"/>
                          <a:pt x="1444438" y="16885"/>
                          <a:pt x="1862845" y="0"/>
                        </a:cubicBezTo>
                        <a:cubicBezTo>
                          <a:pt x="2270076" y="-8879"/>
                          <a:pt x="2288267" y="10087"/>
                          <a:pt x="2680679" y="0"/>
                        </a:cubicBezTo>
                        <a:cubicBezTo>
                          <a:pt x="3071302" y="-9791"/>
                          <a:pt x="3224556" y="-43263"/>
                          <a:pt x="3543949" y="0"/>
                        </a:cubicBezTo>
                        <a:cubicBezTo>
                          <a:pt x="3914995" y="61282"/>
                          <a:pt x="4228796" y="-6330"/>
                          <a:pt x="4543525" y="0"/>
                        </a:cubicBezTo>
                        <a:cubicBezTo>
                          <a:pt x="4555321" y="100825"/>
                          <a:pt x="4519227" y="241492"/>
                          <a:pt x="4543525" y="353943"/>
                        </a:cubicBezTo>
                        <a:cubicBezTo>
                          <a:pt x="4558647" y="466017"/>
                          <a:pt x="4563742" y="544389"/>
                          <a:pt x="4543525" y="707886"/>
                        </a:cubicBezTo>
                        <a:cubicBezTo>
                          <a:pt x="4253477" y="666199"/>
                          <a:pt x="3847471" y="708410"/>
                          <a:pt x="3680255" y="707886"/>
                        </a:cubicBezTo>
                        <a:cubicBezTo>
                          <a:pt x="3438825" y="681674"/>
                          <a:pt x="3112996" y="705335"/>
                          <a:pt x="2771550" y="707886"/>
                        </a:cubicBezTo>
                        <a:cubicBezTo>
                          <a:pt x="2476046" y="775343"/>
                          <a:pt x="2168302" y="664769"/>
                          <a:pt x="1771974" y="707886"/>
                        </a:cubicBezTo>
                        <a:cubicBezTo>
                          <a:pt x="1386780" y="685691"/>
                          <a:pt x="1132241" y="688564"/>
                          <a:pt x="954140" y="707886"/>
                        </a:cubicBezTo>
                        <a:cubicBezTo>
                          <a:pt x="727851" y="687237"/>
                          <a:pt x="294280" y="687951"/>
                          <a:pt x="0" y="707886"/>
                        </a:cubicBezTo>
                        <a:cubicBezTo>
                          <a:pt x="-17761" y="638605"/>
                          <a:pt x="5766" y="440938"/>
                          <a:pt x="0" y="361022"/>
                        </a:cubicBezTo>
                        <a:cubicBezTo>
                          <a:pt x="-10778" y="292992"/>
                          <a:pt x="-1429" y="1807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Pengumpulan &amp; Verifikasi Berkas Penyaluran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ABE5FD-0226-4879-9369-5304B0E61E53}"/>
              </a:ext>
            </a:extLst>
          </p:cNvPr>
          <p:cNvSpPr txBox="1"/>
          <p:nvPr/>
        </p:nvSpPr>
        <p:spPr>
          <a:xfrm>
            <a:off x="6800548" y="3391768"/>
            <a:ext cx="2427268" cy="400110"/>
          </a:xfrm>
          <a:custGeom>
            <a:avLst/>
            <a:gdLst>
              <a:gd name="connsiteX0" fmla="*/ 0 w 2427268"/>
              <a:gd name="connsiteY0" fmla="*/ 0 h 400110"/>
              <a:gd name="connsiteX1" fmla="*/ 485453 w 2427268"/>
              <a:gd name="connsiteY1" fmla="*/ 0 h 400110"/>
              <a:gd name="connsiteX2" fmla="*/ 995179 w 2427268"/>
              <a:gd name="connsiteY2" fmla="*/ 0 h 400110"/>
              <a:gd name="connsiteX3" fmla="*/ 1432088 w 2427268"/>
              <a:gd name="connsiteY3" fmla="*/ 0 h 400110"/>
              <a:gd name="connsiteX4" fmla="*/ 1868996 w 2427268"/>
              <a:gd name="connsiteY4" fmla="*/ 0 h 400110"/>
              <a:gd name="connsiteX5" fmla="*/ 2427268 w 2427268"/>
              <a:gd name="connsiteY5" fmla="*/ 0 h 400110"/>
              <a:gd name="connsiteX6" fmla="*/ 2427268 w 2427268"/>
              <a:gd name="connsiteY6" fmla="*/ 400110 h 400110"/>
              <a:gd name="connsiteX7" fmla="*/ 2014632 w 2427268"/>
              <a:gd name="connsiteY7" fmla="*/ 400110 h 400110"/>
              <a:gd name="connsiteX8" fmla="*/ 1553451 w 2427268"/>
              <a:gd name="connsiteY8" fmla="*/ 400110 h 400110"/>
              <a:gd name="connsiteX9" fmla="*/ 1067997 w 2427268"/>
              <a:gd name="connsiteY9" fmla="*/ 400110 h 400110"/>
              <a:gd name="connsiteX10" fmla="*/ 606817 w 2427268"/>
              <a:gd name="connsiteY10" fmla="*/ 400110 h 400110"/>
              <a:gd name="connsiteX11" fmla="*/ 0 w 2427268"/>
              <a:gd name="connsiteY11" fmla="*/ 400110 h 400110"/>
              <a:gd name="connsiteX12" fmla="*/ 0 w 2427268"/>
              <a:gd name="connsiteY12" fmla="*/ 0 h 400110"/>
              <a:gd name="connsiteX0" fmla="*/ 0 w 2427268"/>
              <a:gd name="connsiteY0" fmla="*/ 0 h 400110"/>
              <a:gd name="connsiteX1" fmla="*/ 436908 w 2427268"/>
              <a:gd name="connsiteY1" fmla="*/ 0 h 400110"/>
              <a:gd name="connsiteX2" fmla="*/ 970907 w 2427268"/>
              <a:gd name="connsiteY2" fmla="*/ 0 h 400110"/>
              <a:gd name="connsiteX3" fmla="*/ 1480633 w 2427268"/>
              <a:gd name="connsiteY3" fmla="*/ 0 h 400110"/>
              <a:gd name="connsiteX4" fmla="*/ 1941814 w 2427268"/>
              <a:gd name="connsiteY4" fmla="*/ 0 h 400110"/>
              <a:gd name="connsiteX5" fmla="*/ 2427268 w 2427268"/>
              <a:gd name="connsiteY5" fmla="*/ 0 h 400110"/>
              <a:gd name="connsiteX6" fmla="*/ 2427268 w 2427268"/>
              <a:gd name="connsiteY6" fmla="*/ 400110 h 400110"/>
              <a:gd name="connsiteX7" fmla="*/ 1941814 w 2427268"/>
              <a:gd name="connsiteY7" fmla="*/ 400110 h 400110"/>
              <a:gd name="connsiteX8" fmla="*/ 1504905 w 2427268"/>
              <a:gd name="connsiteY8" fmla="*/ 400110 h 400110"/>
              <a:gd name="connsiteX9" fmla="*/ 970907 w 2427268"/>
              <a:gd name="connsiteY9" fmla="*/ 400110 h 400110"/>
              <a:gd name="connsiteX10" fmla="*/ 436908 w 2427268"/>
              <a:gd name="connsiteY10" fmla="*/ 400110 h 400110"/>
              <a:gd name="connsiteX11" fmla="*/ 0 w 2427268"/>
              <a:gd name="connsiteY11" fmla="*/ 400110 h 400110"/>
              <a:gd name="connsiteX12" fmla="*/ 0 w 2427268"/>
              <a:gd name="connsiteY12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7268" h="400110" fill="none" extrusionOk="0">
                <a:moveTo>
                  <a:pt x="0" y="0"/>
                </a:moveTo>
                <a:cubicBezTo>
                  <a:pt x="203034" y="-18282"/>
                  <a:pt x="317587" y="-62441"/>
                  <a:pt x="485453" y="0"/>
                </a:cubicBezTo>
                <a:cubicBezTo>
                  <a:pt x="684475" y="47179"/>
                  <a:pt x="790648" y="-29177"/>
                  <a:pt x="995179" y="0"/>
                </a:cubicBezTo>
                <a:cubicBezTo>
                  <a:pt x="1153259" y="-12214"/>
                  <a:pt x="1280847" y="-2271"/>
                  <a:pt x="1432088" y="0"/>
                </a:cubicBezTo>
                <a:cubicBezTo>
                  <a:pt x="1608064" y="-46016"/>
                  <a:pt x="1757928" y="70893"/>
                  <a:pt x="1868996" y="0"/>
                </a:cubicBezTo>
                <a:cubicBezTo>
                  <a:pt x="2022744" y="-72596"/>
                  <a:pt x="2152104" y="16601"/>
                  <a:pt x="2427268" y="0"/>
                </a:cubicBezTo>
                <a:cubicBezTo>
                  <a:pt x="2440300" y="135100"/>
                  <a:pt x="2436220" y="325858"/>
                  <a:pt x="2427268" y="400110"/>
                </a:cubicBezTo>
                <a:cubicBezTo>
                  <a:pt x="2240385" y="375552"/>
                  <a:pt x="2155419" y="426141"/>
                  <a:pt x="2014632" y="400110"/>
                </a:cubicBezTo>
                <a:cubicBezTo>
                  <a:pt x="1840047" y="401916"/>
                  <a:pt x="1804751" y="361535"/>
                  <a:pt x="1553451" y="400110"/>
                </a:cubicBezTo>
                <a:cubicBezTo>
                  <a:pt x="1323109" y="409319"/>
                  <a:pt x="1273986" y="433149"/>
                  <a:pt x="1067997" y="400110"/>
                </a:cubicBezTo>
                <a:cubicBezTo>
                  <a:pt x="866964" y="381466"/>
                  <a:pt x="689190" y="375721"/>
                  <a:pt x="606817" y="400110"/>
                </a:cubicBezTo>
                <a:cubicBezTo>
                  <a:pt x="533736" y="442312"/>
                  <a:pt x="188354" y="423497"/>
                  <a:pt x="0" y="400110"/>
                </a:cubicBezTo>
                <a:cubicBezTo>
                  <a:pt x="-12817" y="217646"/>
                  <a:pt x="-8032" y="60109"/>
                  <a:pt x="0" y="0"/>
                </a:cubicBezTo>
                <a:close/>
              </a:path>
              <a:path w="2427268" h="400110" stroke="0" extrusionOk="0">
                <a:moveTo>
                  <a:pt x="0" y="0"/>
                </a:moveTo>
                <a:cubicBezTo>
                  <a:pt x="89038" y="21649"/>
                  <a:pt x="301430" y="-46781"/>
                  <a:pt x="436908" y="0"/>
                </a:cubicBezTo>
                <a:cubicBezTo>
                  <a:pt x="553568" y="-12438"/>
                  <a:pt x="828576" y="-27612"/>
                  <a:pt x="970907" y="0"/>
                </a:cubicBezTo>
                <a:cubicBezTo>
                  <a:pt x="1106708" y="-36033"/>
                  <a:pt x="1392985" y="-3609"/>
                  <a:pt x="1480633" y="0"/>
                </a:cubicBezTo>
                <a:cubicBezTo>
                  <a:pt x="1555614" y="13629"/>
                  <a:pt x="1761094" y="-49136"/>
                  <a:pt x="1941814" y="0"/>
                </a:cubicBezTo>
                <a:cubicBezTo>
                  <a:pt x="2175164" y="21256"/>
                  <a:pt x="2223708" y="-47907"/>
                  <a:pt x="2427268" y="0"/>
                </a:cubicBezTo>
                <a:cubicBezTo>
                  <a:pt x="2393006" y="190884"/>
                  <a:pt x="2434235" y="294748"/>
                  <a:pt x="2427268" y="400110"/>
                </a:cubicBezTo>
                <a:cubicBezTo>
                  <a:pt x="2214300" y="396114"/>
                  <a:pt x="2088208" y="437611"/>
                  <a:pt x="1941814" y="400110"/>
                </a:cubicBezTo>
                <a:cubicBezTo>
                  <a:pt x="1786454" y="359585"/>
                  <a:pt x="1666641" y="363941"/>
                  <a:pt x="1504905" y="400110"/>
                </a:cubicBezTo>
                <a:cubicBezTo>
                  <a:pt x="1362763" y="465373"/>
                  <a:pt x="1114130" y="373728"/>
                  <a:pt x="970907" y="400110"/>
                </a:cubicBezTo>
                <a:cubicBezTo>
                  <a:pt x="793102" y="482043"/>
                  <a:pt x="543970" y="351589"/>
                  <a:pt x="436908" y="400110"/>
                </a:cubicBezTo>
                <a:cubicBezTo>
                  <a:pt x="341005" y="387818"/>
                  <a:pt x="107427" y="418842"/>
                  <a:pt x="0" y="400110"/>
                </a:cubicBezTo>
                <a:cubicBezTo>
                  <a:pt x="10168" y="303246"/>
                  <a:pt x="-34103" y="12061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68994908">
                  <a:custGeom>
                    <a:avLst/>
                    <a:gdLst>
                      <a:gd name="connsiteX0" fmla="*/ 0 w 2427268"/>
                      <a:gd name="connsiteY0" fmla="*/ 0 h 400110"/>
                      <a:gd name="connsiteX1" fmla="*/ 485453 w 2427268"/>
                      <a:gd name="connsiteY1" fmla="*/ 0 h 400110"/>
                      <a:gd name="connsiteX2" fmla="*/ 995179 w 2427268"/>
                      <a:gd name="connsiteY2" fmla="*/ 0 h 400110"/>
                      <a:gd name="connsiteX3" fmla="*/ 1432088 w 2427268"/>
                      <a:gd name="connsiteY3" fmla="*/ 0 h 400110"/>
                      <a:gd name="connsiteX4" fmla="*/ 1868996 w 2427268"/>
                      <a:gd name="connsiteY4" fmla="*/ 0 h 400110"/>
                      <a:gd name="connsiteX5" fmla="*/ 2427268 w 2427268"/>
                      <a:gd name="connsiteY5" fmla="*/ 0 h 400110"/>
                      <a:gd name="connsiteX6" fmla="*/ 2427268 w 2427268"/>
                      <a:gd name="connsiteY6" fmla="*/ 400110 h 400110"/>
                      <a:gd name="connsiteX7" fmla="*/ 2014632 w 2427268"/>
                      <a:gd name="connsiteY7" fmla="*/ 400110 h 400110"/>
                      <a:gd name="connsiteX8" fmla="*/ 1553451 w 2427268"/>
                      <a:gd name="connsiteY8" fmla="*/ 400110 h 400110"/>
                      <a:gd name="connsiteX9" fmla="*/ 1067997 w 2427268"/>
                      <a:gd name="connsiteY9" fmla="*/ 400110 h 400110"/>
                      <a:gd name="connsiteX10" fmla="*/ 606817 w 2427268"/>
                      <a:gd name="connsiteY10" fmla="*/ 400110 h 400110"/>
                      <a:gd name="connsiteX11" fmla="*/ 0 w 2427268"/>
                      <a:gd name="connsiteY11" fmla="*/ 400110 h 400110"/>
                      <a:gd name="connsiteX12" fmla="*/ 0 w 2427268"/>
                      <a:gd name="connsiteY12" fmla="*/ 0 h 400110"/>
                      <a:gd name="connsiteX0" fmla="*/ 0 w 2427268"/>
                      <a:gd name="connsiteY0" fmla="*/ 0 h 400110"/>
                      <a:gd name="connsiteX1" fmla="*/ 436908 w 2427268"/>
                      <a:gd name="connsiteY1" fmla="*/ 0 h 400110"/>
                      <a:gd name="connsiteX2" fmla="*/ 970907 w 2427268"/>
                      <a:gd name="connsiteY2" fmla="*/ 0 h 400110"/>
                      <a:gd name="connsiteX3" fmla="*/ 1480633 w 2427268"/>
                      <a:gd name="connsiteY3" fmla="*/ 0 h 400110"/>
                      <a:gd name="connsiteX4" fmla="*/ 1941814 w 2427268"/>
                      <a:gd name="connsiteY4" fmla="*/ 0 h 400110"/>
                      <a:gd name="connsiteX5" fmla="*/ 2427268 w 2427268"/>
                      <a:gd name="connsiteY5" fmla="*/ 0 h 400110"/>
                      <a:gd name="connsiteX6" fmla="*/ 2427268 w 2427268"/>
                      <a:gd name="connsiteY6" fmla="*/ 400110 h 400110"/>
                      <a:gd name="connsiteX7" fmla="*/ 1941814 w 2427268"/>
                      <a:gd name="connsiteY7" fmla="*/ 400110 h 400110"/>
                      <a:gd name="connsiteX8" fmla="*/ 1504905 w 2427268"/>
                      <a:gd name="connsiteY8" fmla="*/ 400110 h 400110"/>
                      <a:gd name="connsiteX9" fmla="*/ 970907 w 2427268"/>
                      <a:gd name="connsiteY9" fmla="*/ 400110 h 400110"/>
                      <a:gd name="connsiteX10" fmla="*/ 436908 w 2427268"/>
                      <a:gd name="connsiteY10" fmla="*/ 400110 h 400110"/>
                      <a:gd name="connsiteX11" fmla="*/ 0 w 2427268"/>
                      <a:gd name="connsiteY11" fmla="*/ 400110 h 400110"/>
                      <a:gd name="connsiteX12" fmla="*/ 0 w 2427268"/>
                      <a:gd name="connsiteY12" fmla="*/ 0 h 400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7268" h="400110" fill="none" extrusionOk="0">
                        <a:moveTo>
                          <a:pt x="0" y="0"/>
                        </a:moveTo>
                        <a:cubicBezTo>
                          <a:pt x="179634" y="-18682"/>
                          <a:pt x="298336" y="-43566"/>
                          <a:pt x="485453" y="0"/>
                        </a:cubicBezTo>
                        <a:cubicBezTo>
                          <a:pt x="686888" y="39791"/>
                          <a:pt x="799467" y="-18006"/>
                          <a:pt x="995179" y="0"/>
                        </a:cubicBezTo>
                        <a:cubicBezTo>
                          <a:pt x="1167194" y="-4756"/>
                          <a:pt x="1281543" y="3788"/>
                          <a:pt x="1432088" y="0"/>
                        </a:cubicBezTo>
                        <a:cubicBezTo>
                          <a:pt x="1591781" y="-24230"/>
                          <a:pt x="1749737" y="49243"/>
                          <a:pt x="1868996" y="0"/>
                        </a:cubicBezTo>
                        <a:cubicBezTo>
                          <a:pt x="2005115" y="-40884"/>
                          <a:pt x="2152116" y="12198"/>
                          <a:pt x="2427268" y="0"/>
                        </a:cubicBezTo>
                        <a:cubicBezTo>
                          <a:pt x="2424849" y="140131"/>
                          <a:pt x="2423183" y="315619"/>
                          <a:pt x="2427268" y="400110"/>
                        </a:cubicBezTo>
                        <a:cubicBezTo>
                          <a:pt x="2242784" y="387951"/>
                          <a:pt x="2158153" y="413778"/>
                          <a:pt x="2014632" y="400110"/>
                        </a:cubicBezTo>
                        <a:cubicBezTo>
                          <a:pt x="1850663" y="401267"/>
                          <a:pt x="1794639" y="370774"/>
                          <a:pt x="1553451" y="400110"/>
                        </a:cubicBezTo>
                        <a:cubicBezTo>
                          <a:pt x="1324962" y="410861"/>
                          <a:pt x="1271395" y="431072"/>
                          <a:pt x="1067997" y="400110"/>
                        </a:cubicBezTo>
                        <a:cubicBezTo>
                          <a:pt x="867637" y="378270"/>
                          <a:pt x="708339" y="374542"/>
                          <a:pt x="606817" y="400110"/>
                        </a:cubicBezTo>
                        <a:cubicBezTo>
                          <a:pt x="498976" y="430081"/>
                          <a:pt x="220751" y="404579"/>
                          <a:pt x="0" y="400110"/>
                        </a:cubicBezTo>
                        <a:cubicBezTo>
                          <a:pt x="-5798" y="219285"/>
                          <a:pt x="-9853" y="79962"/>
                          <a:pt x="0" y="0"/>
                        </a:cubicBezTo>
                        <a:close/>
                      </a:path>
                      <a:path w="2427268" h="400110" stroke="0" extrusionOk="0">
                        <a:moveTo>
                          <a:pt x="0" y="0"/>
                        </a:moveTo>
                        <a:cubicBezTo>
                          <a:pt x="104002" y="8470"/>
                          <a:pt x="290960" y="-26378"/>
                          <a:pt x="436908" y="0"/>
                        </a:cubicBezTo>
                        <a:cubicBezTo>
                          <a:pt x="575306" y="-7267"/>
                          <a:pt x="838622" y="-14206"/>
                          <a:pt x="970907" y="0"/>
                        </a:cubicBezTo>
                        <a:cubicBezTo>
                          <a:pt x="1098407" y="-20489"/>
                          <a:pt x="1378806" y="10305"/>
                          <a:pt x="1480633" y="0"/>
                        </a:cubicBezTo>
                        <a:cubicBezTo>
                          <a:pt x="1582879" y="-11659"/>
                          <a:pt x="1750851" y="-32317"/>
                          <a:pt x="1941814" y="0"/>
                        </a:cubicBezTo>
                        <a:cubicBezTo>
                          <a:pt x="2159197" y="22183"/>
                          <a:pt x="2232472" y="-35960"/>
                          <a:pt x="2427268" y="0"/>
                        </a:cubicBezTo>
                        <a:cubicBezTo>
                          <a:pt x="2410554" y="179653"/>
                          <a:pt x="2435683" y="282190"/>
                          <a:pt x="2427268" y="400110"/>
                        </a:cubicBezTo>
                        <a:cubicBezTo>
                          <a:pt x="2211541" y="395423"/>
                          <a:pt x="2112637" y="430176"/>
                          <a:pt x="1941814" y="400110"/>
                        </a:cubicBezTo>
                        <a:cubicBezTo>
                          <a:pt x="1780043" y="363157"/>
                          <a:pt x="1659326" y="370058"/>
                          <a:pt x="1504905" y="400110"/>
                        </a:cubicBezTo>
                        <a:cubicBezTo>
                          <a:pt x="1365922" y="433953"/>
                          <a:pt x="1141025" y="370298"/>
                          <a:pt x="970907" y="400110"/>
                        </a:cubicBezTo>
                        <a:cubicBezTo>
                          <a:pt x="786134" y="458977"/>
                          <a:pt x="548458" y="362095"/>
                          <a:pt x="436908" y="400110"/>
                        </a:cubicBezTo>
                        <a:cubicBezTo>
                          <a:pt x="332851" y="397454"/>
                          <a:pt x="126604" y="419480"/>
                          <a:pt x="0" y="400110"/>
                        </a:cubicBezTo>
                        <a:cubicBezTo>
                          <a:pt x="4943" y="290376"/>
                          <a:pt x="-10355" y="1380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Rekom. Penyaluran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0E8A280-4E52-4DD1-BBD6-54FAFE28729A}"/>
              </a:ext>
            </a:extLst>
          </p:cNvPr>
          <p:cNvSpPr txBox="1"/>
          <p:nvPr/>
        </p:nvSpPr>
        <p:spPr>
          <a:xfrm>
            <a:off x="6800548" y="4111204"/>
            <a:ext cx="3259227" cy="400110"/>
          </a:xfrm>
          <a:custGeom>
            <a:avLst/>
            <a:gdLst>
              <a:gd name="connsiteX0" fmla="*/ 0 w 3259227"/>
              <a:gd name="connsiteY0" fmla="*/ 0 h 400110"/>
              <a:gd name="connsiteX1" fmla="*/ 684438 w 3259227"/>
              <a:gd name="connsiteY1" fmla="*/ 0 h 400110"/>
              <a:gd name="connsiteX2" fmla="*/ 1336283 w 3259227"/>
              <a:gd name="connsiteY2" fmla="*/ 0 h 400110"/>
              <a:gd name="connsiteX3" fmla="*/ 2020721 w 3259227"/>
              <a:gd name="connsiteY3" fmla="*/ 0 h 400110"/>
              <a:gd name="connsiteX4" fmla="*/ 2672566 w 3259227"/>
              <a:gd name="connsiteY4" fmla="*/ 0 h 400110"/>
              <a:gd name="connsiteX5" fmla="*/ 3259227 w 3259227"/>
              <a:gd name="connsiteY5" fmla="*/ 0 h 400110"/>
              <a:gd name="connsiteX6" fmla="*/ 3259227 w 3259227"/>
              <a:gd name="connsiteY6" fmla="*/ 400110 h 400110"/>
              <a:gd name="connsiteX7" fmla="*/ 2672566 w 3259227"/>
              <a:gd name="connsiteY7" fmla="*/ 400110 h 400110"/>
              <a:gd name="connsiteX8" fmla="*/ 2118498 w 3259227"/>
              <a:gd name="connsiteY8" fmla="*/ 400110 h 400110"/>
              <a:gd name="connsiteX9" fmla="*/ 1434060 w 3259227"/>
              <a:gd name="connsiteY9" fmla="*/ 400110 h 400110"/>
              <a:gd name="connsiteX10" fmla="*/ 717030 w 3259227"/>
              <a:gd name="connsiteY10" fmla="*/ 400110 h 400110"/>
              <a:gd name="connsiteX11" fmla="*/ 0 w 3259227"/>
              <a:gd name="connsiteY11" fmla="*/ 400110 h 400110"/>
              <a:gd name="connsiteX12" fmla="*/ 0 w 3259227"/>
              <a:gd name="connsiteY12" fmla="*/ 0 h 400110"/>
              <a:gd name="connsiteX0" fmla="*/ 0 w 3259227"/>
              <a:gd name="connsiteY0" fmla="*/ 0 h 400110"/>
              <a:gd name="connsiteX1" fmla="*/ 684438 w 3259227"/>
              <a:gd name="connsiteY1" fmla="*/ 0 h 400110"/>
              <a:gd name="connsiteX2" fmla="*/ 1368875 w 3259227"/>
              <a:gd name="connsiteY2" fmla="*/ 0 h 400110"/>
              <a:gd name="connsiteX3" fmla="*/ 2020721 w 3259227"/>
              <a:gd name="connsiteY3" fmla="*/ 0 h 400110"/>
              <a:gd name="connsiteX4" fmla="*/ 2607382 w 3259227"/>
              <a:gd name="connsiteY4" fmla="*/ 0 h 400110"/>
              <a:gd name="connsiteX5" fmla="*/ 3259227 w 3259227"/>
              <a:gd name="connsiteY5" fmla="*/ 0 h 400110"/>
              <a:gd name="connsiteX6" fmla="*/ 3259227 w 3259227"/>
              <a:gd name="connsiteY6" fmla="*/ 400110 h 400110"/>
              <a:gd name="connsiteX7" fmla="*/ 2705158 w 3259227"/>
              <a:gd name="connsiteY7" fmla="*/ 400110 h 400110"/>
              <a:gd name="connsiteX8" fmla="*/ 2020721 w 3259227"/>
              <a:gd name="connsiteY8" fmla="*/ 400110 h 400110"/>
              <a:gd name="connsiteX9" fmla="*/ 1401468 w 3259227"/>
              <a:gd name="connsiteY9" fmla="*/ 400110 h 400110"/>
              <a:gd name="connsiteX10" fmla="*/ 717030 w 3259227"/>
              <a:gd name="connsiteY10" fmla="*/ 400110 h 400110"/>
              <a:gd name="connsiteX11" fmla="*/ 0 w 3259227"/>
              <a:gd name="connsiteY11" fmla="*/ 400110 h 400110"/>
              <a:gd name="connsiteX12" fmla="*/ 0 w 3259227"/>
              <a:gd name="connsiteY12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9227" h="400110" fill="none" extrusionOk="0">
                <a:moveTo>
                  <a:pt x="0" y="0"/>
                </a:moveTo>
                <a:cubicBezTo>
                  <a:pt x="211162" y="-11669"/>
                  <a:pt x="522439" y="-26397"/>
                  <a:pt x="684438" y="0"/>
                </a:cubicBezTo>
                <a:cubicBezTo>
                  <a:pt x="890990" y="-22359"/>
                  <a:pt x="1180578" y="6668"/>
                  <a:pt x="1336283" y="0"/>
                </a:cubicBezTo>
                <a:cubicBezTo>
                  <a:pt x="1491046" y="-28888"/>
                  <a:pt x="1820311" y="62671"/>
                  <a:pt x="2020721" y="0"/>
                </a:cubicBezTo>
                <a:cubicBezTo>
                  <a:pt x="2181969" y="-62896"/>
                  <a:pt x="2403744" y="2142"/>
                  <a:pt x="2672566" y="0"/>
                </a:cubicBezTo>
                <a:cubicBezTo>
                  <a:pt x="2943218" y="33780"/>
                  <a:pt x="3088982" y="6247"/>
                  <a:pt x="3259227" y="0"/>
                </a:cubicBezTo>
                <a:cubicBezTo>
                  <a:pt x="3300627" y="172223"/>
                  <a:pt x="3242746" y="297442"/>
                  <a:pt x="3259227" y="400110"/>
                </a:cubicBezTo>
                <a:cubicBezTo>
                  <a:pt x="3071161" y="409200"/>
                  <a:pt x="2933194" y="407559"/>
                  <a:pt x="2672566" y="400110"/>
                </a:cubicBezTo>
                <a:cubicBezTo>
                  <a:pt x="2406715" y="362764"/>
                  <a:pt x="2281715" y="397771"/>
                  <a:pt x="2118498" y="400110"/>
                </a:cubicBezTo>
                <a:cubicBezTo>
                  <a:pt x="1953624" y="405805"/>
                  <a:pt x="1650867" y="381612"/>
                  <a:pt x="1434060" y="400110"/>
                </a:cubicBezTo>
                <a:cubicBezTo>
                  <a:pt x="1279031" y="380972"/>
                  <a:pt x="849345" y="422710"/>
                  <a:pt x="717030" y="400110"/>
                </a:cubicBezTo>
                <a:cubicBezTo>
                  <a:pt x="550919" y="384669"/>
                  <a:pt x="308278" y="407424"/>
                  <a:pt x="0" y="400110"/>
                </a:cubicBezTo>
                <a:cubicBezTo>
                  <a:pt x="25044" y="278964"/>
                  <a:pt x="3480" y="109831"/>
                  <a:pt x="0" y="0"/>
                </a:cubicBezTo>
                <a:close/>
              </a:path>
              <a:path w="3259227" h="400110" stroke="0" extrusionOk="0">
                <a:moveTo>
                  <a:pt x="0" y="0"/>
                </a:moveTo>
                <a:cubicBezTo>
                  <a:pt x="144679" y="16711"/>
                  <a:pt x="450769" y="-13230"/>
                  <a:pt x="684438" y="0"/>
                </a:cubicBezTo>
                <a:cubicBezTo>
                  <a:pt x="883721" y="-10853"/>
                  <a:pt x="1079952" y="-11598"/>
                  <a:pt x="1368875" y="0"/>
                </a:cubicBezTo>
                <a:cubicBezTo>
                  <a:pt x="1678555" y="9281"/>
                  <a:pt x="1834278" y="-26279"/>
                  <a:pt x="2020721" y="0"/>
                </a:cubicBezTo>
                <a:cubicBezTo>
                  <a:pt x="2254737" y="28694"/>
                  <a:pt x="2431809" y="-30900"/>
                  <a:pt x="2607382" y="0"/>
                </a:cubicBezTo>
                <a:cubicBezTo>
                  <a:pt x="2762855" y="31913"/>
                  <a:pt x="2970742" y="-15979"/>
                  <a:pt x="3259227" y="0"/>
                </a:cubicBezTo>
                <a:cubicBezTo>
                  <a:pt x="3256736" y="197284"/>
                  <a:pt x="3246154" y="295728"/>
                  <a:pt x="3259227" y="400110"/>
                </a:cubicBezTo>
                <a:cubicBezTo>
                  <a:pt x="3041477" y="432154"/>
                  <a:pt x="2822753" y="416606"/>
                  <a:pt x="2705158" y="400110"/>
                </a:cubicBezTo>
                <a:cubicBezTo>
                  <a:pt x="2565933" y="413383"/>
                  <a:pt x="2321725" y="419717"/>
                  <a:pt x="2020721" y="400110"/>
                </a:cubicBezTo>
                <a:cubicBezTo>
                  <a:pt x="1763322" y="385884"/>
                  <a:pt x="1703490" y="408191"/>
                  <a:pt x="1401468" y="400110"/>
                </a:cubicBezTo>
                <a:cubicBezTo>
                  <a:pt x="1098856" y="414102"/>
                  <a:pt x="1029401" y="410429"/>
                  <a:pt x="717030" y="400110"/>
                </a:cubicBezTo>
                <a:cubicBezTo>
                  <a:pt x="415603" y="379256"/>
                  <a:pt x="325108" y="405613"/>
                  <a:pt x="0" y="400110"/>
                </a:cubicBezTo>
                <a:cubicBezTo>
                  <a:pt x="-7650" y="256117"/>
                  <a:pt x="-2165" y="16529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484085044">
                  <a:custGeom>
                    <a:avLst/>
                    <a:gdLst>
                      <a:gd name="connsiteX0" fmla="*/ 0 w 3259227"/>
                      <a:gd name="connsiteY0" fmla="*/ 0 h 400110"/>
                      <a:gd name="connsiteX1" fmla="*/ 684438 w 3259227"/>
                      <a:gd name="connsiteY1" fmla="*/ 0 h 400110"/>
                      <a:gd name="connsiteX2" fmla="*/ 1336283 w 3259227"/>
                      <a:gd name="connsiteY2" fmla="*/ 0 h 400110"/>
                      <a:gd name="connsiteX3" fmla="*/ 2020721 w 3259227"/>
                      <a:gd name="connsiteY3" fmla="*/ 0 h 400110"/>
                      <a:gd name="connsiteX4" fmla="*/ 2672566 w 3259227"/>
                      <a:gd name="connsiteY4" fmla="*/ 0 h 400110"/>
                      <a:gd name="connsiteX5" fmla="*/ 3259227 w 3259227"/>
                      <a:gd name="connsiteY5" fmla="*/ 0 h 400110"/>
                      <a:gd name="connsiteX6" fmla="*/ 3259227 w 3259227"/>
                      <a:gd name="connsiteY6" fmla="*/ 400110 h 400110"/>
                      <a:gd name="connsiteX7" fmla="*/ 2672566 w 3259227"/>
                      <a:gd name="connsiteY7" fmla="*/ 400110 h 400110"/>
                      <a:gd name="connsiteX8" fmla="*/ 2118498 w 3259227"/>
                      <a:gd name="connsiteY8" fmla="*/ 400110 h 400110"/>
                      <a:gd name="connsiteX9" fmla="*/ 1434060 w 3259227"/>
                      <a:gd name="connsiteY9" fmla="*/ 400110 h 400110"/>
                      <a:gd name="connsiteX10" fmla="*/ 717030 w 3259227"/>
                      <a:gd name="connsiteY10" fmla="*/ 400110 h 400110"/>
                      <a:gd name="connsiteX11" fmla="*/ 0 w 3259227"/>
                      <a:gd name="connsiteY11" fmla="*/ 400110 h 400110"/>
                      <a:gd name="connsiteX12" fmla="*/ 0 w 3259227"/>
                      <a:gd name="connsiteY12" fmla="*/ 0 h 400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259227" h="400110" fill="none" extrusionOk="0">
                        <a:moveTo>
                          <a:pt x="0" y="0"/>
                        </a:moveTo>
                        <a:cubicBezTo>
                          <a:pt x="198757" y="-14575"/>
                          <a:pt x="488211" y="-17133"/>
                          <a:pt x="684438" y="0"/>
                        </a:cubicBezTo>
                        <a:cubicBezTo>
                          <a:pt x="880665" y="17133"/>
                          <a:pt x="1163009" y="31790"/>
                          <a:pt x="1336283" y="0"/>
                        </a:cubicBezTo>
                        <a:cubicBezTo>
                          <a:pt x="1509557" y="-31790"/>
                          <a:pt x="1846612" y="33409"/>
                          <a:pt x="2020721" y="0"/>
                        </a:cubicBezTo>
                        <a:cubicBezTo>
                          <a:pt x="2194830" y="-33409"/>
                          <a:pt x="2391535" y="-30355"/>
                          <a:pt x="2672566" y="0"/>
                        </a:cubicBezTo>
                        <a:cubicBezTo>
                          <a:pt x="2953597" y="30355"/>
                          <a:pt x="3084235" y="12962"/>
                          <a:pt x="3259227" y="0"/>
                        </a:cubicBezTo>
                        <a:cubicBezTo>
                          <a:pt x="3279181" y="163804"/>
                          <a:pt x="3255174" y="274747"/>
                          <a:pt x="3259227" y="400110"/>
                        </a:cubicBezTo>
                        <a:cubicBezTo>
                          <a:pt x="3101733" y="409726"/>
                          <a:pt x="2948452" y="421472"/>
                          <a:pt x="2672566" y="400110"/>
                        </a:cubicBezTo>
                        <a:cubicBezTo>
                          <a:pt x="2396680" y="378748"/>
                          <a:pt x="2273347" y="392800"/>
                          <a:pt x="2118498" y="400110"/>
                        </a:cubicBezTo>
                        <a:cubicBezTo>
                          <a:pt x="1963649" y="407420"/>
                          <a:pt x="1630256" y="417987"/>
                          <a:pt x="1434060" y="400110"/>
                        </a:cubicBezTo>
                        <a:cubicBezTo>
                          <a:pt x="1237864" y="382233"/>
                          <a:pt x="884238" y="407320"/>
                          <a:pt x="717030" y="400110"/>
                        </a:cubicBezTo>
                        <a:cubicBezTo>
                          <a:pt x="549822" y="392901"/>
                          <a:pt x="317027" y="412463"/>
                          <a:pt x="0" y="400110"/>
                        </a:cubicBezTo>
                        <a:cubicBezTo>
                          <a:pt x="10357" y="283697"/>
                          <a:pt x="5390" y="115669"/>
                          <a:pt x="0" y="0"/>
                        </a:cubicBezTo>
                        <a:close/>
                      </a:path>
                      <a:path w="3259227" h="400110" stroke="0" extrusionOk="0">
                        <a:moveTo>
                          <a:pt x="0" y="0"/>
                        </a:moveTo>
                        <a:cubicBezTo>
                          <a:pt x="158238" y="-14216"/>
                          <a:pt x="479606" y="-18412"/>
                          <a:pt x="684438" y="0"/>
                        </a:cubicBezTo>
                        <a:cubicBezTo>
                          <a:pt x="889270" y="18412"/>
                          <a:pt x="1072159" y="-21216"/>
                          <a:pt x="1368875" y="0"/>
                        </a:cubicBezTo>
                        <a:cubicBezTo>
                          <a:pt x="1665591" y="21216"/>
                          <a:pt x="1800385" y="-23208"/>
                          <a:pt x="2020721" y="0"/>
                        </a:cubicBezTo>
                        <a:cubicBezTo>
                          <a:pt x="2241057" y="23208"/>
                          <a:pt x="2458346" y="-16066"/>
                          <a:pt x="2607382" y="0"/>
                        </a:cubicBezTo>
                        <a:cubicBezTo>
                          <a:pt x="2756418" y="16066"/>
                          <a:pt x="2975820" y="22863"/>
                          <a:pt x="3259227" y="0"/>
                        </a:cubicBezTo>
                        <a:cubicBezTo>
                          <a:pt x="3243037" y="176678"/>
                          <a:pt x="3250163" y="295227"/>
                          <a:pt x="3259227" y="400110"/>
                        </a:cubicBezTo>
                        <a:cubicBezTo>
                          <a:pt x="3052300" y="415908"/>
                          <a:pt x="2817713" y="405797"/>
                          <a:pt x="2705158" y="400110"/>
                        </a:cubicBezTo>
                        <a:cubicBezTo>
                          <a:pt x="2592603" y="394423"/>
                          <a:pt x="2286762" y="424364"/>
                          <a:pt x="2020721" y="400110"/>
                        </a:cubicBezTo>
                        <a:cubicBezTo>
                          <a:pt x="1754680" y="375856"/>
                          <a:pt x="1697199" y="396436"/>
                          <a:pt x="1401468" y="400110"/>
                        </a:cubicBezTo>
                        <a:cubicBezTo>
                          <a:pt x="1105737" y="403784"/>
                          <a:pt x="1027463" y="420289"/>
                          <a:pt x="717030" y="400110"/>
                        </a:cubicBezTo>
                        <a:cubicBezTo>
                          <a:pt x="406597" y="379931"/>
                          <a:pt x="322636" y="411955"/>
                          <a:pt x="0" y="400110"/>
                        </a:cubicBezTo>
                        <a:cubicBezTo>
                          <a:pt x="-15653" y="267142"/>
                          <a:pt x="1664" y="1745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Penyaluran &amp; Pelaksanaan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67D4B36-8DF3-4961-B39A-4F5A38C49688}"/>
              </a:ext>
            </a:extLst>
          </p:cNvPr>
          <p:cNvSpPr txBox="1"/>
          <p:nvPr/>
        </p:nvSpPr>
        <p:spPr>
          <a:xfrm>
            <a:off x="6800545" y="4774202"/>
            <a:ext cx="903966" cy="400110"/>
          </a:xfrm>
          <a:custGeom>
            <a:avLst/>
            <a:gdLst>
              <a:gd name="connsiteX0" fmla="*/ 0 w 903966"/>
              <a:gd name="connsiteY0" fmla="*/ 0 h 400110"/>
              <a:gd name="connsiteX1" fmla="*/ 461023 w 903966"/>
              <a:gd name="connsiteY1" fmla="*/ 0 h 400110"/>
              <a:gd name="connsiteX2" fmla="*/ 903966 w 903966"/>
              <a:gd name="connsiteY2" fmla="*/ 0 h 400110"/>
              <a:gd name="connsiteX3" fmla="*/ 903966 w 903966"/>
              <a:gd name="connsiteY3" fmla="*/ 400110 h 400110"/>
              <a:gd name="connsiteX4" fmla="*/ 479102 w 903966"/>
              <a:gd name="connsiteY4" fmla="*/ 400110 h 400110"/>
              <a:gd name="connsiteX5" fmla="*/ 0 w 903966"/>
              <a:gd name="connsiteY5" fmla="*/ 400110 h 400110"/>
              <a:gd name="connsiteX6" fmla="*/ 0 w 903966"/>
              <a:gd name="connsiteY6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3966" h="400110" extrusionOk="0">
                <a:moveTo>
                  <a:pt x="0" y="0"/>
                </a:moveTo>
                <a:cubicBezTo>
                  <a:pt x="131268" y="-12458"/>
                  <a:pt x="238623" y="8952"/>
                  <a:pt x="461023" y="0"/>
                </a:cubicBezTo>
                <a:cubicBezTo>
                  <a:pt x="683423" y="-8952"/>
                  <a:pt x="785915" y="-7250"/>
                  <a:pt x="903966" y="0"/>
                </a:cubicBezTo>
                <a:cubicBezTo>
                  <a:pt x="896612" y="181161"/>
                  <a:pt x="893849" y="240944"/>
                  <a:pt x="903966" y="400110"/>
                </a:cubicBezTo>
                <a:cubicBezTo>
                  <a:pt x="725164" y="406524"/>
                  <a:pt x="623460" y="415488"/>
                  <a:pt x="479102" y="400110"/>
                </a:cubicBezTo>
                <a:cubicBezTo>
                  <a:pt x="334744" y="384732"/>
                  <a:pt x="227631" y="421152"/>
                  <a:pt x="0" y="400110"/>
                </a:cubicBezTo>
                <a:cubicBezTo>
                  <a:pt x="7449" y="278940"/>
                  <a:pt x="-3584" y="15994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4840850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LPJ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9D48463-555F-44D8-AF04-4B41803CEF0D}"/>
              </a:ext>
            </a:extLst>
          </p:cNvPr>
          <p:cNvSpPr txBox="1"/>
          <p:nvPr/>
        </p:nvSpPr>
        <p:spPr>
          <a:xfrm>
            <a:off x="6350348" y="843931"/>
            <a:ext cx="39097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30D3472-D00D-49BF-B2B8-E103205BC11C}"/>
              </a:ext>
            </a:extLst>
          </p:cNvPr>
          <p:cNvSpPr txBox="1"/>
          <p:nvPr/>
        </p:nvSpPr>
        <p:spPr>
          <a:xfrm>
            <a:off x="6350348" y="1719461"/>
            <a:ext cx="39097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F3B969B-083D-43F7-A598-EAF430D75EAB}"/>
              </a:ext>
            </a:extLst>
          </p:cNvPr>
          <p:cNvSpPr txBox="1"/>
          <p:nvPr/>
        </p:nvSpPr>
        <p:spPr>
          <a:xfrm>
            <a:off x="6350348" y="2552162"/>
            <a:ext cx="39097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E908C4F-6148-44A8-AB73-5FF5CD8B6943}"/>
              </a:ext>
            </a:extLst>
          </p:cNvPr>
          <p:cNvSpPr txBox="1"/>
          <p:nvPr/>
        </p:nvSpPr>
        <p:spPr>
          <a:xfrm>
            <a:off x="6350348" y="3385154"/>
            <a:ext cx="39097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977E4FC-77FB-4291-9068-720DB7271622}"/>
              </a:ext>
            </a:extLst>
          </p:cNvPr>
          <p:cNvSpPr txBox="1"/>
          <p:nvPr/>
        </p:nvSpPr>
        <p:spPr>
          <a:xfrm>
            <a:off x="6366370" y="4148579"/>
            <a:ext cx="39097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2E9FC34-71D6-4068-B6CD-81BA53ADCAAD}"/>
              </a:ext>
            </a:extLst>
          </p:cNvPr>
          <p:cNvSpPr txBox="1"/>
          <p:nvPr/>
        </p:nvSpPr>
        <p:spPr>
          <a:xfrm>
            <a:off x="6353471" y="4807396"/>
            <a:ext cx="39097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44973D-A319-4279-A354-2FA73A8FB7DA}"/>
              </a:ext>
            </a:extLst>
          </p:cNvPr>
          <p:cNvSpPr/>
          <p:nvPr/>
        </p:nvSpPr>
        <p:spPr>
          <a:xfrm>
            <a:off x="6104000" y="774655"/>
            <a:ext cx="5786598" cy="2379678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FC2B40-FDEF-4C00-A7E4-CE9CF7E3ECF2}"/>
              </a:ext>
            </a:extLst>
          </p:cNvPr>
          <p:cNvSpPr/>
          <p:nvPr/>
        </p:nvSpPr>
        <p:spPr>
          <a:xfrm>
            <a:off x="8750595" y="2862690"/>
            <a:ext cx="3115719" cy="276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Tahap</a:t>
            </a:r>
            <a:r>
              <a:rPr lang="en-US" sz="1600" dirty="0"/>
              <a:t> 1 </a:t>
            </a:r>
            <a:r>
              <a:rPr lang="en-US" sz="1600" dirty="0" err="1"/>
              <a:t>maksimal</a:t>
            </a:r>
            <a:r>
              <a:rPr lang="en-US" sz="1600" dirty="0"/>
              <a:t> 24 Feb 2022 </a:t>
            </a:r>
            <a:endParaRPr lang="en-ID" sz="1600" dirty="0"/>
          </a:p>
        </p:txBody>
      </p:sp>
    </p:spTree>
    <p:extLst>
      <p:ext uri="{BB962C8B-B14F-4D97-AF65-F5344CB8AC3E}">
        <p14:creationId xmlns:p14="http://schemas.microsoft.com/office/powerpoint/2010/main" val="184736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818" y="284486"/>
            <a:ext cx="11573197" cy="724247"/>
          </a:xfrm>
        </p:spPr>
        <p:txBody>
          <a:bodyPr/>
          <a:lstStyle/>
          <a:p>
            <a:pPr algn="l"/>
            <a:r>
              <a:rPr lang="en-US" dirty="0"/>
              <a:t>TINDAK LANJUT </a:t>
            </a:r>
            <a:r>
              <a:rPr lang="en-US" dirty="0">
                <a:solidFill>
                  <a:schemeClr val="accent1"/>
                </a:solidFill>
              </a:rPr>
              <a:t>PENERIMA RTLH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808A5E-4204-4ED1-84A3-11C3EEC76C83}"/>
              </a:ext>
            </a:extLst>
          </p:cNvPr>
          <p:cNvGrpSpPr/>
          <p:nvPr/>
        </p:nvGrpSpPr>
        <p:grpSpPr>
          <a:xfrm flipH="1">
            <a:off x="7661708" y="1008732"/>
            <a:ext cx="4873353" cy="5849267"/>
            <a:chOff x="0" y="556706"/>
            <a:chExt cx="5305910" cy="644972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E0B52A6-49F4-431C-9105-14052749FBA6}"/>
                </a:ext>
              </a:extLst>
            </p:cNvPr>
            <p:cNvGrpSpPr/>
            <p:nvPr/>
          </p:nvGrpSpPr>
          <p:grpSpPr>
            <a:xfrm>
              <a:off x="3788971" y="4207622"/>
              <a:ext cx="925747" cy="1302807"/>
              <a:chOff x="3788971" y="4207622"/>
              <a:chExt cx="925747" cy="1302807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5F7F39-7A98-428E-AEB0-74F5BE6B63D5}"/>
                  </a:ext>
                </a:extLst>
              </p:cNvPr>
              <p:cNvSpPr/>
              <p:nvPr/>
            </p:nvSpPr>
            <p:spPr>
              <a:xfrm>
                <a:off x="3935602" y="4207622"/>
                <a:ext cx="779116" cy="1302807"/>
              </a:xfrm>
              <a:custGeom>
                <a:avLst/>
                <a:gdLst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48530 w 1005786"/>
                  <a:gd name="connsiteY2" fmla="*/ 1224529 h 1681837"/>
                  <a:gd name="connsiteX3" fmla="*/ 0 w 1005786"/>
                  <a:gd name="connsiteY3" fmla="*/ 1159222 h 1681837"/>
                  <a:gd name="connsiteX4" fmla="*/ 24306 w 1005786"/>
                  <a:gd name="connsiteY4" fmla="*/ 1120513 h 1681837"/>
                  <a:gd name="connsiteX5" fmla="*/ 224235 w 1005786"/>
                  <a:gd name="connsiteY5" fmla="*/ 771311 h 1681837"/>
                  <a:gd name="connsiteX6" fmla="*/ 363850 w 1005786"/>
                  <a:gd name="connsiteY6" fmla="*/ 489299 h 1681837"/>
                  <a:gd name="connsiteX7" fmla="*/ 416799 w 1005786"/>
                  <a:gd name="connsiteY7" fmla="*/ 389538 h 1681837"/>
                  <a:gd name="connsiteX8" fmla="*/ 429484 w 1005786"/>
                  <a:gd name="connsiteY8" fmla="*/ 374071 h 1681837"/>
                  <a:gd name="connsiteX9" fmla="*/ 589723 w 1005786"/>
                  <a:gd name="connsiteY9" fmla="*/ 128476 h 1681837"/>
                  <a:gd name="connsiteX10" fmla="*/ 765265 w 1005786"/>
                  <a:gd name="connsiteY10" fmla="*/ 5883 h 1681837"/>
                  <a:gd name="connsiteX11" fmla="*/ 965848 w 1005786"/>
                  <a:gd name="connsiteY11" fmla="*/ 61697 h 1681837"/>
                  <a:gd name="connsiteX12" fmla="*/ 1005785 w 1005786"/>
                  <a:gd name="connsiteY12" fmla="*/ 141161 h 1681837"/>
                  <a:gd name="connsiteX13" fmla="*/ 996292 w 1005786"/>
                  <a:gd name="connsiteY13" fmla="*/ 166122 h 1681837"/>
                  <a:gd name="connsiteX14" fmla="*/ 853731 w 1005786"/>
                  <a:gd name="connsiteY14" fmla="*/ 443961 h 1681837"/>
                  <a:gd name="connsiteX15" fmla="*/ 783187 w 1005786"/>
                  <a:gd name="connsiteY15" fmla="*/ 598470 h 1681837"/>
                  <a:gd name="connsiteX16" fmla="*/ 553141 w 1005786"/>
                  <a:gd name="connsiteY16" fmla="*/ 1083768 h 1681837"/>
                  <a:gd name="connsiteX17" fmla="*/ 272274 w 1005786"/>
                  <a:gd name="connsiteY17" fmla="*/ 1539850 h 1681837"/>
                  <a:gd name="connsiteX18" fmla="*/ 160402 w 1005786"/>
                  <a:gd name="connsiteY18" fmla="*/ 1669889 h 1681837"/>
                  <a:gd name="connsiteX19" fmla="*/ 144280 w 1005786"/>
                  <a:gd name="connsiteY19" fmla="*/ 1681838 h 1681837"/>
                  <a:gd name="connsiteX20" fmla="*/ 76027 w 1005786"/>
                  <a:gd name="connsiteY20" fmla="*/ 1512598 h 16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5786" h="1681837">
                    <a:moveTo>
                      <a:pt x="76027" y="1512598"/>
                    </a:moveTo>
                    <a:cubicBezTo>
                      <a:pt x="85521" y="1508097"/>
                      <a:pt x="86421" y="1498358"/>
                      <a:pt x="89121" y="1490092"/>
                    </a:cubicBezTo>
                    <a:cubicBezTo>
                      <a:pt x="120220" y="1394833"/>
                      <a:pt x="106634" y="1306203"/>
                      <a:pt x="48530" y="1224529"/>
                    </a:cubicBezTo>
                    <a:cubicBezTo>
                      <a:pt x="32817" y="1202432"/>
                      <a:pt x="16204" y="1180991"/>
                      <a:pt x="0" y="1159222"/>
                    </a:cubicBezTo>
                    <a:cubicBezTo>
                      <a:pt x="3437" y="1143428"/>
                      <a:pt x="15795" y="1133116"/>
                      <a:pt x="24306" y="1120513"/>
                    </a:cubicBezTo>
                    <a:cubicBezTo>
                      <a:pt x="99187" y="1008805"/>
                      <a:pt x="165312" y="892104"/>
                      <a:pt x="224235" y="771311"/>
                    </a:cubicBezTo>
                    <a:cubicBezTo>
                      <a:pt x="270228" y="677034"/>
                      <a:pt x="319167" y="584230"/>
                      <a:pt x="363850" y="489299"/>
                    </a:cubicBezTo>
                    <a:cubicBezTo>
                      <a:pt x="379809" y="455418"/>
                      <a:pt x="396831" y="421619"/>
                      <a:pt x="416799" y="389538"/>
                    </a:cubicBezTo>
                    <a:cubicBezTo>
                      <a:pt x="425228" y="387820"/>
                      <a:pt x="426210" y="379800"/>
                      <a:pt x="429484" y="374071"/>
                    </a:cubicBezTo>
                    <a:cubicBezTo>
                      <a:pt x="477032" y="288387"/>
                      <a:pt x="525971" y="203522"/>
                      <a:pt x="589723" y="128476"/>
                    </a:cubicBezTo>
                    <a:cubicBezTo>
                      <a:pt x="637352" y="72417"/>
                      <a:pt x="689810" y="21269"/>
                      <a:pt x="765265" y="5883"/>
                    </a:cubicBezTo>
                    <a:cubicBezTo>
                      <a:pt x="840801" y="-9502"/>
                      <a:pt x="910035" y="4001"/>
                      <a:pt x="965848" y="61697"/>
                    </a:cubicBezTo>
                    <a:cubicBezTo>
                      <a:pt x="987290" y="83875"/>
                      <a:pt x="999402" y="111209"/>
                      <a:pt x="1005785" y="141161"/>
                    </a:cubicBezTo>
                    <a:cubicBezTo>
                      <a:pt x="1005867" y="150736"/>
                      <a:pt x="1001202" y="158265"/>
                      <a:pt x="996292" y="166122"/>
                    </a:cubicBezTo>
                    <a:cubicBezTo>
                      <a:pt x="940479" y="254425"/>
                      <a:pt x="897187" y="349274"/>
                      <a:pt x="853731" y="443961"/>
                    </a:cubicBezTo>
                    <a:cubicBezTo>
                      <a:pt x="830080" y="495437"/>
                      <a:pt x="807002" y="547076"/>
                      <a:pt x="783187" y="598470"/>
                    </a:cubicBezTo>
                    <a:cubicBezTo>
                      <a:pt x="708060" y="761000"/>
                      <a:pt x="634815" y="924430"/>
                      <a:pt x="553141" y="1083768"/>
                    </a:cubicBezTo>
                    <a:cubicBezTo>
                      <a:pt x="471467" y="1243106"/>
                      <a:pt x="381691" y="1397534"/>
                      <a:pt x="272274" y="1539850"/>
                    </a:cubicBezTo>
                    <a:cubicBezTo>
                      <a:pt x="237411" y="1585188"/>
                      <a:pt x="200257" y="1628725"/>
                      <a:pt x="160402" y="1669889"/>
                    </a:cubicBezTo>
                    <a:cubicBezTo>
                      <a:pt x="156228" y="1674227"/>
                      <a:pt x="152873" y="1680038"/>
                      <a:pt x="144280" y="1681838"/>
                    </a:cubicBezTo>
                    <a:cubicBezTo>
                      <a:pt x="143789" y="1616286"/>
                      <a:pt x="131840" y="1555398"/>
                      <a:pt x="76027" y="1512598"/>
                    </a:cubicBezTo>
                    <a:close/>
                  </a:path>
                </a:pathLst>
              </a:custGeom>
              <a:solidFill>
                <a:srgbClr val="DB9F78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5C3FF3D-D5FF-4E7F-BA9C-152FEED80CB2}"/>
                  </a:ext>
                </a:extLst>
              </p:cNvPr>
              <p:cNvSpPr/>
              <p:nvPr/>
            </p:nvSpPr>
            <p:spPr>
              <a:xfrm>
                <a:off x="3788971" y="4410791"/>
                <a:ext cx="469483" cy="694866"/>
              </a:xfrm>
              <a:custGeom>
                <a:avLst/>
                <a:gdLst>
                  <a:gd name="connsiteX0" fmla="*/ 606008 w 606071"/>
                  <a:gd name="connsiteY0" fmla="*/ 127342 h 897026"/>
                  <a:gd name="connsiteX1" fmla="*/ 598397 w 606071"/>
                  <a:gd name="connsiteY1" fmla="*/ 150912 h 897026"/>
                  <a:gd name="connsiteX2" fmla="*/ 530063 w 606071"/>
                  <a:gd name="connsiteY2" fmla="*/ 287663 h 897026"/>
                  <a:gd name="connsiteX3" fmla="*/ 377763 w 606071"/>
                  <a:gd name="connsiteY3" fmla="*/ 591526 h 897026"/>
                  <a:gd name="connsiteX4" fmla="*/ 198129 w 606071"/>
                  <a:gd name="connsiteY4" fmla="*/ 888433 h 897026"/>
                  <a:gd name="connsiteX5" fmla="*/ 189373 w 606071"/>
                  <a:gd name="connsiteY5" fmla="*/ 897026 h 897026"/>
                  <a:gd name="connsiteX6" fmla="*/ 0 w 606071"/>
                  <a:gd name="connsiteY6" fmla="*/ 787200 h 897026"/>
                  <a:gd name="connsiteX7" fmla="*/ 216461 w 606071"/>
                  <a:gd name="connsiteY7" fmla="*/ 235368 h 897026"/>
                  <a:gd name="connsiteX8" fmla="*/ 314257 w 606071"/>
                  <a:gd name="connsiteY8" fmla="*/ 70302 h 897026"/>
                  <a:gd name="connsiteX9" fmla="*/ 461155 w 606071"/>
                  <a:gd name="connsiteY9" fmla="*/ 3 h 897026"/>
                  <a:gd name="connsiteX10" fmla="*/ 584158 w 606071"/>
                  <a:gd name="connsiteY10" fmla="*/ 73166 h 897026"/>
                  <a:gd name="connsiteX11" fmla="*/ 606008 w 606071"/>
                  <a:gd name="connsiteY11" fmla="*/ 127342 h 89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6071" h="897026">
                    <a:moveTo>
                      <a:pt x="606008" y="127342"/>
                    </a:moveTo>
                    <a:cubicBezTo>
                      <a:pt x="606663" y="136263"/>
                      <a:pt x="602080" y="143465"/>
                      <a:pt x="598397" y="150912"/>
                    </a:cubicBezTo>
                    <a:cubicBezTo>
                      <a:pt x="575565" y="196495"/>
                      <a:pt x="552814" y="242079"/>
                      <a:pt x="530063" y="287663"/>
                    </a:cubicBezTo>
                    <a:cubicBezTo>
                      <a:pt x="479405" y="389060"/>
                      <a:pt x="429975" y="491029"/>
                      <a:pt x="377763" y="591526"/>
                    </a:cubicBezTo>
                    <a:cubicBezTo>
                      <a:pt x="324323" y="694314"/>
                      <a:pt x="266054" y="794320"/>
                      <a:pt x="198129" y="888433"/>
                    </a:cubicBezTo>
                    <a:cubicBezTo>
                      <a:pt x="195756" y="891707"/>
                      <a:pt x="192319" y="894162"/>
                      <a:pt x="189373" y="897026"/>
                    </a:cubicBezTo>
                    <a:cubicBezTo>
                      <a:pt x="137160" y="841622"/>
                      <a:pt x="64406" y="821572"/>
                      <a:pt x="0" y="787200"/>
                    </a:cubicBezTo>
                    <a:cubicBezTo>
                      <a:pt x="82656" y="607403"/>
                      <a:pt x="143543" y="419012"/>
                      <a:pt x="216461" y="235368"/>
                    </a:cubicBezTo>
                    <a:cubicBezTo>
                      <a:pt x="240275" y="175381"/>
                      <a:pt x="269164" y="117767"/>
                      <a:pt x="314257" y="70302"/>
                    </a:cubicBezTo>
                    <a:cubicBezTo>
                      <a:pt x="354111" y="28319"/>
                      <a:pt x="400759" y="330"/>
                      <a:pt x="461155" y="3"/>
                    </a:cubicBezTo>
                    <a:cubicBezTo>
                      <a:pt x="517296" y="-324"/>
                      <a:pt x="556906" y="25945"/>
                      <a:pt x="584158" y="73166"/>
                    </a:cubicBezTo>
                    <a:cubicBezTo>
                      <a:pt x="593814" y="90025"/>
                      <a:pt x="601261" y="108192"/>
                      <a:pt x="606008" y="127342"/>
                    </a:cubicBezTo>
                    <a:close/>
                  </a:path>
                </a:pathLst>
              </a:custGeom>
              <a:solidFill>
                <a:srgbClr val="D39064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206CE5-0F19-4A75-8F51-578A2E3266EB}"/>
                </a:ext>
              </a:extLst>
            </p:cNvPr>
            <p:cNvGrpSpPr/>
            <p:nvPr/>
          </p:nvGrpSpPr>
          <p:grpSpPr>
            <a:xfrm>
              <a:off x="0" y="556706"/>
              <a:ext cx="5305910" cy="6449722"/>
              <a:chOff x="0" y="556706"/>
              <a:chExt cx="5305910" cy="644972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90E8DF3-07BD-48B9-BC95-8A89AAF349CF}"/>
                  </a:ext>
                </a:extLst>
              </p:cNvPr>
              <p:cNvGrpSpPr/>
              <p:nvPr/>
            </p:nvGrpSpPr>
            <p:grpSpPr>
              <a:xfrm>
                <a:off x="729838" y="556706"/>
                <a:ext cx="1750698" cy="2631232"/>
                <a:chOff x="2225389" y="1694816"/>
                <a:chExt cx="2056377" cy="3090656"/>
              </a:xfrm>
            </p:grpSpPr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CB1BF4DC-B467-4B01-BB98-F2CD6A4FC499}"/>
                    </a:ext>
                  </a:extLst>
                </p:cNvPr>
                <p:cNvSpPr/>
                <p:nvPr/>
              </p:nvSpPr>
              <p:spPr>
                <a:xfrm>
                  <a:off x="2229066" y="1694816"/>
                  <a:ext cx="2050055" cy="3090656"/>
                </a:xfrm>
                <a:custGeom>
                  <a:avLst/>
                  <a:gdLst>
                    <a:gd name="connsiteX0" fmla="*/ 2545595 w 2646483"/>
                    <a:gd name="connsiteY0" fmla="*/ 709670 h 3989829"/>
                    <a:gd name="connsiteX1" fmla="*/ 2528410 w 2646483"/>
                    <a:gd name="connsiteY1" fmla="*/ 658030 h 3989829"/>
                    <a:gd name="connsiteX2" fmla="*/ 2514251 w 2646483"/>
                    <a:gd name="connsiteY2" fmla="*/ 655330 h 3989829"/>
                    <a:gd name="connsiteX3" fmla="*/ 2502222 w 2646483"/>
                    <a:gd name="connsiteY3" fmla="*/ 692893 h 3989829"/>
                    <a:gd name="connsiteX4" fmla="*/ 2440679 w 2646483"/>
                    <a:gd name="connsiteY4" fmla="*/ 861806 h 3989829"/>
                    <a:gd name="connsiteX5" fmla="*/ 2241487 w 2646483"/>
                    <a:gd name="connsiteY5" fmla="*/ 1083832 h 3989829"/>
                    <a:gd name="connsiteX6" fmla="*/ 1851775 w 2646483"/>
                    <a:gd name="connsiteY6" fmla="*/ 1372555 h 3989829"/>
                    <a:gd name="connsiteX7" fmla="*/ 1474749 w 2646483"/>
                    <a:gd name="connsiteY7" fmla="*/ 1711773 h 3989829"/>
                    <a:gd name="connsiteX8" fmla="*/ 1153209 w 2646483"/>
                    <a:gd name="connsiteY8" fmla="*/ 2321545 h 3989829"/>
                    <a:gd name="connsiteX9" fmla="*/ 1138560 w 2646483"/>
                    <a:gd name="connsiteY9" fmla="*/ 2370894 h 3989829"/>
                    <a:gd name="connsiteX10" fmla="*/ 1136186 w 2646483"/>
                    <a:gd name="connsiteY10" fmla="*/ 2370157 h 3989829"/>
                    <a:gd name="connsiteX11" fmla="*/ 1138805 w 2646483"/>
                    <a:gd name="connsiteY11" fmla="*/ 2159098 h 3989829"/>
                    <a:gd name="connsiteX12" fmla="*/ 1152963 w 2646483"/>
                    <a:gd name="connsiteY12" fmla="*/ 1352178 h 3989829"/>
                    <a:gd name="connsiteX13" fmla="*/ 1198956 w 2646483"/>
                    <a:gd name="connsiteY13" fmla="*/ 1231631 h 3989829"/>
                    <a:gd name="connsiteX14" fmla="*/ 1227026 w 2646483"/>
                    <a:gd name="connsiteY14" fmla="*/ 1203315 h 3989829"/>
                    <a:gd name="connsiteX15" fmla="*/ 1358867 w 2646483"/>
                    <a:gd name="connsiteY15" fmla="*/ 1127942 h 3989829"/>
                    <a:gd name="connsiteX16" fmla="*/ 1617965 w 2646483"/>
                    <a:gd name="connsiteY16" fmla="*/ 1030801 h 3989829"/>
                    <a:gd name="connsiteX17" fmla="*/ 1989836 w 2646483"/>
                    <a:gd name="connsiteY17" fmla="*/ 458674 h 3989829"/>
                    <a:gd name="connsiteX18" fmla="*/ 1949326 w 2646483"/>
                    <a:gd name="connsiteY18" fmla="*/ 100634 h 3989829"/>
                    <a:gd name="connsiteX19" fmla="*/ 1926248 w 2646483"/>
                    <a:gd name="connsiteY19" fmla="*/ 9221 h 3989829"/>
                    <a:gd name="connsiteX20" fmla="*/ 1917573 w 2646483"/>
                    <a:gd name="connsiteY20" fmla="*/ 301 h 3989829"/>
                    <a:gd name="connsiteX21" fmla="*/ 1914136 w 2646483"/>
                    <a:gd name="connsiteY21" fmla="*/ 9303 h 3989829"/>
                    <a:gd name="connsiteX22" fmla="*/ 1911353 w 2646483"/>
                    <a:gd name="connsiteY22" fmla="*/ 14949 h 3989829"/>
                    <a:gd name="connsiteX23" fmla="*/ 1757007 w 2646483"/>
                    <a:gd name="connsiteY23" fmla="*/ 247041 h 3989829"/>
                    <a:gd name="connsiteX24" fmla="*/ 1496027 w 2646483"/>
                    <a:gd name="connsiteY24" fmla="*/ 441651 h 3989829"/>
                    <a:gd name="connsiteX25" fmla="*/ 1200511 w 2646483"/>
                    <a:gd name="connsiteY25" fmla="*/ 806484 h 3989829"/>
                    <a:gd name="connsiteX26" fmla="*/ 1098623 w 2646483"/>
                    <a:gd name="connsiteY26" fmla="*/ 1332455 h 3989829"/>
                    <a:gd name="connsiteX27" fmla="*/ 1095595 w 2646483"/>
                    <a:gd name="connsiteY27" fmla="*/ 1872256 h 3989829"/>
                    <a:gd name="connsiteX28" fmla="*/ 1089784 w 2646483"/>
                    <a:gd name="connsiteY28" fmla="*/ 1866691 h 3989829"/>
                    <a:gd name="connsiteX29" fmla="*/ 926682 w 2646483"/>
                    <a:gd name="connsiteY29" fmla="*/ 1480827 h 3989829"/>
                    <a:gd name="connsiteX30" fmla="*/ 655308 w 2646483"/>
                    <a:gd name="connsiteY30" fmla="*/ 1216818 h 3989829"/>
                    <a:gd name="connsiteX31" fmla="*/ 393591 w 2646483"/>
                    <a:gd name="connsiteY31" fmla="*/ 1019835 h 3989829"/>
                    <a:gd name="connsiteX32" fmla="*/ 280000 w 2646483"/>
                    <a:gd name="connsiteY32" fmla="*/ 854032 h 3989829"/>
                    <a:gd name="connsiteX33" fmla="*/ 261996 w 2646483"/>
                    <a:gd name="connsiteY33" fmla="*/ 794126 h 3989829"/>
                    <a:gd name="connsiteX34" fmla="*/ 254958 w 2646483"/>
                    <a:gd name="connsiteY34" fmla="*/ 790935 h 3989829"/>
                    <a:gd name="connsiteX35" fmla="*/ 245219 w 2646483"/>
                    <a:gd name="connsiteY35" fmla="*/ 816223 h 3989829"/>
                    <a:gd name="connsiteX36" fmla="*/ 185478 w 2646483"/>
                    <a:gd name="connsiteY36" fmla="*/ 1312568 h 3989829"/>
                    <a:gd name="connsiteX37" fmla="*/ 508327 w 2646483"/>
                    <a:gd name="connsiteY37" fmla="*/ 1842549 h 3989829"/>
                    <a:gd name="connsiteX38" fmla="*/ 785512 w 2646483"/>
                    <a:gd name="connsiteY38" fmla="*/ 1956140 h 3989829"/>
                    <a:gd name="connsiteX39" fmla="*/ 979467 w 2646483"/>
                    <a:gd name="connsiteY39" fmla="*/ 2053363 h 3989829"/>
                    <a:gd name="connsiteX40" fmla="*/ 1058850 w 2646483"/>
                    <a:gd name="connsiteY40" fmla="*/ 2169982 h 3989829"/>
                    <a:gd name="connsiteX41" fmla="*/ 1076118 w 2646483"/>
                    <a:gd name="connsiteY41" fmla="*/ 2704710 h 3989829"/>
                    <a:gd name="connsiteX42" fmla="*/ 1067443 w 2646483"/>
                    <a:gd name="connsiteY42" fmla="*/ 2799641 h 3989829"/>
                    <a:gd name="connsiteX43" fmla="*/ 1056722 w 2646483"/>
                    <a:gd name="connsiteY43" fmla="*/ 2891791 h 3989829"/>
                    <a:gd name="connsiteX44" fmla="*/ 1051894 w 2646483"/>
                    <a:gd name="connsiteY44" fmla="*/ 2869776 h 3989829"/>
                    <a:gd name="connsiteX45" fmla="*/ 850982 w 2646483"/>
                    <a:gd name="connsiteY45" fmla="*/ 2450767 h 3989829"/>
                    <a:gd name="connsiteX46" fmla="*/ 556448 w 2646483"/>
                    <a:gd name="connsiteY46" fmla="*/ 2174319 h 3989829"/>
                    <a:gd name="connsiteX47" fmla="*/ 262160 w 2646483"/>
                    <a:gd name="connsiteY47" fmla="*/ 1954503 h 3989829"/>
                    <a:gd name="connsiteX48" fmla="*/ 111824 w 2646483"/>
                    <a:gd name="connsiteY48" fmla="*/ 1739434 h 3989829"/>
                    <a:gd name="connsiteX49" fmla="*/ 93656 w 2646483"/>
                    <a:gd name="connsiteY49" fmla="*/ 1677401 h 3989829"/>
                    <a:gd name="connsiteX50" fmla="*/ 84163 w 2646483"/>
                    <a:gd name="connsiteY50" fmla="*/ 1672736 h 3989829"/>
                    <a:gd name="connsiteX51" fmla="*/ 76715 w 2646483"/>
                    <a:gd name="connsiteY51" fmla="*/ 1689840 h 3989829"/>
                    <a:gd name="connsiteX52" fmla="*/ 44880 w 2646483"/>
                    <a:gd name="connsiteY52" fmla="*/ 1824545 h 3989829"/>
                    <a:gd name="connsiteX53" fmla="*/ 4698 w 2646483"/>
                    <a:gd name="connsiteY53" fmla="*/ 2320973 h 3989829"/>
                    <a:gd name="connsiteX54" fmla="*/ 391136 w 2646483"/>
                    <a:gd name="connsiteY54" fmla="*/ 2916997 h 3989829"/>
                    <a:gd name="connsiteX55" fmla="*/ 703510 w 2646483"/>
                    <a:gd name="connsiteY55" fmla="*/ 3044336 h 3989829"/>
                    <a:gd name="connsiteX56" fmla="*/ 903685 w 2646483"/>
                    <a:gd name="connsiteY56" fmla="*/ 3134685 h 3989829"/>
                    <a:gd name="connsiteX57" fmla="*/ 1020877 w 2646483"/>
                    <a:gd name="connsiteY57" fmla="*/ 3261124 h 3989829"/>
                    <a:gd name="connsiteX58" fmla="*/ 1044692 w 2646483"/>
                    <a:gd name="connsiteY58" fmla="*/ 3389773 h 3989829"/>
                    <a:gd name="connsiteX59" fmla="*/ 1052221 w 2646483"/>
                    <a:gd name="connsiteY59" fmla="*/ 3988661 h 3989829"/>
                    <a:gd name="connsiteX60" fmla="*/ 1129394 w 2646483"/>
                    <a:gd name="connsiteY60" fmla="*/ 3988661 h 3989829"/>
                    <a:gd name="connsiteX61" fmla="*/ 1139705 w 2646483"/>
                    <a:gd name="connsiteY61" fmla="*/ 3495753 h 3989829"/>
                    <a:gd name="connsiteX62" fmla="*/ 1157219 w 2646483"/>
                    <a:gd name="connsiteY62" fmla="*/ 3037216 h 3989829"/>
                    <a:gd name="connsiteX63" fmla="*/ 1218270 w 2646483"/>
                    <a:gd name="connsiteY63" fmla="*/ 2873623 h 3989829"/>
                    <a:gd name="connsiteX64" fmla="*/ 1343563 w 2646483"/>
                    <a:gd name="connsiteY64" fmla="*/ 2756267 h 3989829"/>
                    <a:gd name="connsiteX65" fmla="*/ 1628276 w 2646483"/>
                    <a:gd name="connsiteY65" fmla="*/ 2624672 h 3989829"/>
                    <a:gd name="connsiteX66" fmla="*/ 2045649 w 2646483"/>
                    <a:gd name="connsiteY66" fmla="*/ 2460015 h 3989829"/>
                    <a:gd name="connsiteX67" fmla="*/ 2418420 w 2646483"/>
                    <a:gd name="connsiteY67" fmla="*/ 2168591 h 3989829"/>
                    <a:gd name="connsiteX68" fmla="*/ 2644292 w 2646483"/>
                    <a:gd name="connsiteY68" fmla="*/ 1530257 h 3989829"/>
                    <a:gd name="connsiteX69" fmla="*/ 2545595 w 2646483"/>
                    <a:gd name="connsiteY69" fmla="*/ 709670 h 398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2646483" h="3989829">
                      <a:moveTo>
                        <a:pt x="2545595" y="709670"/>
                      </a:moveTo>
                      <a:cubicBezTo>
                        <a:pt x="2541258" y="691993"/>
                        <a:pt x="2536839" y="674316"/>
                        <a:pt x="2528410" y="658030"/>
                      </a:cubicBezTo>
                      <a:cubicBezTo>
                        <a:pt x="2525545" y="652465"/>
                        <a:pt x="2521944" y="639944"/>
                        <a:pt x="2514251" y="655330"/>
                      </a:cubicBezTo>
                      <a:cubicBezTo>
                        <a:pt x="2507132" y="666869"/>
                        <a:pt x="2505331" y="680126"/>
                        <a:pt x="2502222" y="692893"/>
                      </a:cubicBezTo>
                      <a:cubicBezTo>
                        <a:pt x="2487900" y="751489"/>
                        <a:pt x="2469486" y="808366"/>
                        <a:pt x="2440679" y="861806"/>
                      </a:cubicBezTo>
                      <a:cubicBezTo>
                        <a:pt x="2392150" y="951991"/>
                        <a:pt x="2319560" y="1020326"/>
                        <a:pt x="2241487" y="1083832"/>
                      </a:cubicBezTo>
                      <a:cubicBezTo>
                        <a:pt x="2115947" y="1185883"/>
                        <a:pt x="1981324" y="1275823"/>
                        <a:pt x="1851775" y="1372555"/>
                      </a:cubicBezTo>
                      <a:cubicBezTo>
                        <a:pt x="1715679" y="1474116"/>
                        <a:pt x="1585475" y="1582142"/>
                        <a:pt x="1474749" y="1711773"/>
                      </a:cubicBezTo>
                      <a:cubicBezTo>
                        <a:pt x="1321713" y="1890833"/>
                        <a:pt x="1220725" y="2097392"/>
                        <a:pt x="1153209" y="2321545"/>
                      </a:cubicBezTo>
                      <a:cubicBezTo>
                        <a:pt x="1148298" y="2337995"/>
                        <a:pt x="1143470" y="2354444"/>
                        <a:pt x="1138560" y="2370894"/>
                      </a:cubicBezTo>
                      <a:cubicBezTo>
                        <a:pt x="1137741" y="2370648"/>
                        <a:pt x="1137005" y="2370403"/>
                        <a:pt x="1136186" y="2370157"/>
                      </a:cubicBezTo>
                      <a:cubicBezTo>
                        <a:pt x="1128985" y="2368357"/>
                        <a:pt x="1138560" y="2176775"/>
                        <a:pt x="1138805" y="2159098"/>
                      </a:cubicBezTo>
                      <a:cubicBezTo>
                        <a:pt x="1139624" y="2082497"/>
                        <a:pt x="1141833" y="1444491"/>
                        <a:pt x="1152963" y="1352178"/>
                      </a:cubicBezTo>
                      <a:cubicBezTo>
                        <a:pt x="1158364" y="1307576"/>
                        <a:pt x="1167121" y="1265593"/>
                        <a:pt x="1198956" y="1231631"/>
                      </a:cubicBezTo>
                      <a:cubicBezTo>
                        <a:pt x="1209677" y="1223529"/>
                        <a:pt x="1218924" y="1214036"/>
                        <a:pt x="1227026" y="1203315"/>
                      </a:cubicBezTo>
                      <a:cubicBezTo>
                        <a:pt x="1266963" y="1171153"/>
                        <a:pt x="1311074" y="1146356"/>
                        <a:pt x="1358867" y="1127942"/>
                      </a:cubicBezTo>
                      <a:cubicBezTo>
                        <a:pt x="1444960" y="1094798"/>
                        <a:pt x="1533591" y="1068692"/>
                        <a:pt x="1617965" y="1030801"/>
                      </a:cubicBezTo>
                      <a:cubicBezTo>
                        <a:pt x="1865033" y="919829"/>
                        <a:pt x="1985825" y="727265"/>
                        <a:pt x="1989836" y="458674"/>
                      </a:cubicBezTo>
                      <a:cubicBezTo>
                        <a:pt x="1991636" y="337636"/>
                        <a:pt x="1973795" y="218725"/>
                        <a:pt x="1949326" y="100634"/>
                      </a:cubicBezTo>
                      <a:cubicBezTo>
                        <a:pt x="1942942" y="69863"/>
                        <a:pt x="1936559" y="39010"/>
                        <a:pt x="1926248" y="9221"/>
                      </a:cubicBezTo>
                      <a:cubicBezTo>
                        <a:pt x="1924857" y="5211"/>
                        <a:pt x="1924529" y="-1500"/>
                        <a:pt x="1917573" y="301"/>
                      </a:cubicBezTo>
                      <a:cubicBezTo>
                        <a:pt x="1913808" y="1283"/>
                        <a:pt x="1913890" y="5702"/>
                        <a:pt x="1914136" y="9303"/>
                      </a:cubicBezTo>
                      <a:cubicBezTo>
                        <a:pt x="1913153" y="11185"/>
                        <a:pt x="1911762" y="12985"/>
                        <a:pt x="1911353" y="14949"/>
                      </a:cubicBezTo>
                      <a:cubicBezTo>
                        <a:pt x="1892694" y="114137"/>
                        <a:pt x="1835899" y="187954"/>
                        <a:pt x="1757007" y="247041"/>
                      </a:cubicBezTo>
                      <a:cubicBezTo>
                        <a:pt x="1670096" y="312020"/>
                        <a:pt x="1582284" y="375854"/>
                        <a:pt x="1496027" y="441651"/>
                      </a:cubicBezTo>
                      <a:cubicBezTo>
                        <a:pt x="1368196" y="539202"/>
                        <a:pt x="1266145" y="657867"/>
                        <a:pt x="1200511" y="806484"/>
                      </a:cubicBezTo>
                      <a:cubicBezTo>
                        <a:pt x="1126366" y="974251"/>
                        <a:pt x="1101651" y="1151430"/>
                        <a:pt x="1098623" y="1332455"/>
                      </a:cubicBezTo>
                      <a:cubicBezTo>
                        <a:pt x="1096004" y="1490729"/>
                        <a:pt x="1095595" y="1861863"/>
                        <a:pt x="1095595" y="1872256"/>
                      </a:cubicBezTo>
                      <a:cubicBezTo>
                        <a:pt x="1090930" y="1870374"/>
                        <a:pt x="1090194" y="1868574"/>
                        <a:pt x="1089784" y="1866691"/>
                      </a:cubicBezTo>
                      <a:cubicBezTo>
                        <a:pt x="1059423" y="1727895"/>
                        <a:pt x="1008356" y="1597936"/>
                        <a:pt x="926682" y="1480827"/>
                      </a:cubicBezTo>
                      <a:cubicBezTo>
                        <a:pt x="853110" y="1375420"/>
                        <a:pt x="757196" y="1293091"/>
                        <a:pt x="655308" y="1216818"/>
                      </a:cubicBezTo>
                      <a:cubicBezTo>
                        <a:pt x="567905" y="1151348"/>
                        <a:pt x="476247" y="1091525"/>
                        <a:pt x="393591" y="1019835"/>
                      </a:cubicBezTo>
                      <a:cubicBezTo>
                        <a:pt x="341297" y="974415"/>
                        <a:pt x="300705" y="920975"/>
                        <a:pt x="280000" y="854032"/>
                      </a:cubicBezTo>
                      <a:cubicBezTo>
                        <a:pt x="273862" y="834145"/>
                        <a:pt x="267970" y="814095"/>
                        <a:pt x="261996" y="794126"/>
                      </a:cubicBezTo>
                      <a:cubicBezTo>
                        <a:pt x="261423" y="788971"/>
                        <a:pt x="258641" y="784879"/>
                        <a:pt x="254958" y="790935"/>
                      </a:cubicBezTo>
                      <a:cubicBezTo>
                        <a:pt x="250375" y="798627"/>
                        <a:pt x="247347" y="807466"/>
                        <a:pt x="245219" y="816223"/>
                      </a:cubicBezTo>
                      <a:cubicBezTo>
                        <a:pt x="205201" y="979243"/>
                        <a:pt x="176230" y="1143901"/>
                        <a:pt x="185478" y="1312568"/>
                      </a:cubicBezTo>
                      <a:cubicBezTo>
                        <a:pt x="198408" y="1546379"/>
                        <a:pt x="299969" y="1726994"/>
                        <a:pt x="508327" y="1842549"/>
                      </a:cubicBezTo>
                      <a:cubicBezTo>
                        <a:pt x="596385" y="1891324"/>
                        <a:pt x="690989" y="1923569"/>
                        <a:pt x="785512" y="1956140"/>
                      </a:cubicBezTo>
                      <a:cubicBezTo>
                        <a:pt x="854501" y="1979955"/>
                        <a:pt x="922835" y="2005243"/>
                        <a:pt x="979467" y="2053363"/>
                      </a:cubicBezTo>
                      <a:cubicBezTo>
                        <a:pt x="1016540" y="2084871"/>
                        <a:pt x="1049520" y="2119979"/>
                        <a:pt x="1058850" y="2169982"/>
                      </a:cubicBezTo>
                      <a:cubicBezTo>
                        <a:pt x="1081028" y="2288647"/>
                        <a:pt x="1079964" y="2646850"/>
                        <a:pt x="1076118" y="2704710"/>
                      </a:cubicBezTo>
                      <a:cubicBezTo>
                        <a:pt x="1073990" y="2736381"/>
                        <a:pt x="1070634" y="2768052"/>
                        <a:pt x="1067443" y="2799641"/>
                      </a:cubicBezTo>
                      <a:cubicBezTo>
                        <a:pt x="1065560" y="2818300"/>
                        <a:pt x="1060323" y="2852427"/>
                        <a:pt x="1056722" y="2891791"/>
                      </a:cubicBezTo>
                      <a:cubicBezTo>
                        <a:pt x="1053448" y="2879678"/>
                        <a:pt x="1053694" y="2876405"/>
                        <a:pt x="1051894" y="2869776"/>
                      </a:cubicBezTo>
                      <a:cubicBezTo>
                        <a:pt x="1010565" y="2717804"/>
                        <a:pt x="947305" y="2576306"/>
                        <a:pt x="850982" y="2450767"/>
                      </a:cubicBezTo>
                      <a:cubicBezTo>
                        <a:pt x="767999" y="2342496"/>
                        <a:pt x="664965" y="2255420"/>
                        <a:pt x="556448" y="2174319"/>
                      </a:cubicBezTo>
                      <a:cubicBezTo>
                        <a:pt x="458325" y="2101075"/>
                        <a:pt x="356273" y="2033231"/>
                        <a:pt x="262160" y="1954503"/>
                      </a:cubicBezTo>
                      <a:cubicBezTo>
                        <a:pt x="192598" y="1896317"/>
                        <a:pt x="137439" y="1828228"/>
                        <a:pt x="111824" y="1739434"/>
                      </a:cubicBezTo>
                      <a:cubicBezTo>
                        <a:pt x="105850" y="1718729"/>
                        <a:pt x="99712" y="1698024"/>
                        <a:pt x="93656" y="1677401"/>
                      </a:cubicBezTo>
                      <a:cubicBezTo>
                        <a:pt x="93165" y="1670281"/>
                        <a:pt x="90382" y="1665452"/>
                        <a:pt x="84163" y="1672736"/>
                      </a:cubicBezTo>
                      <a:cubicBezTo>
                        <a:pt x="80234" y="1677237"/>
                        <a:pt x="78434" y="1683866"/>
                        <a:pt x="76715" y="1689840"/>
                      </a:cubicBezTo>
                      <a:cubicBezTo>
                        <a:pt x="63458" y="1734114"/>
                        <a:pt x="53555" y="1779207"/>
                        <a:pt x="44880" y="1824545"/>
                      </a:cubicBezTo>
                      <a:cubicBezTo>
                        <a:pt x="13455" y="1988548"/>
                        <a:pt x="-10524" y="2153287"/>
                        <a:pt x="4698" y="2320973"/>
                      </a:cubicBezTo>
                      <a:cubicBezTo>
                        <a:pt x="28840" y="2587191"/>
                        <a:pt x="153888" y="2788429"/>
                        <a:pt x="391136" y="2916997"/>
                      </a:cubicBezTo>
                      <a:cubicBezTo>
                        <a:pt x="490650" y="2970928"/>
                        <a:pt x="597040" y="3007591"/>
                        <a:pt x="703510" y="3044336"/>
                      </a:cubicBezTo>
                      <a:cubicBezTo>
                        <a:pt x="772991" y="3068315"/>
                        <a:pt x="842389" y="3092538"/>
                        <a:pt x="903685" y="3134685"/>
                      </a:cubicBezTo>
                      <a:cubicBezTo>
                        <a:pt x="952133" y="3167993"/>
                        <a:pt x="995916" y="3206293"/>
                        <a:pt x="1020877" y="3261124"/>
                      </a:cubicBezTo>
                      <a:cubicBezTo>
                        <a:pt x="1039454" y="3301798"/>
                        <a:pt x="1041582" y="3347299"/>
                        <a:pt x="1044692" y="3389773"/>
                      </a:cubicBezTo>
                      <a:cubicBezTo>
                        <a:pt x="1045101" y="3421772"/>
                        <a:pt x="1052630" y="3985879"/>
                        <a:pt x="1052221" y="3988661"/>
                      </a:cubicBezTo>
                      <a:cubicBezTo>
                        <a:pt x="1095431" y="3991853"/>
                        <a:pt x="1119328" y="3987352"/>
                        <a:pt x="1129394" y="3988661"/>
                      </a:cubicBezTo>
                      <a:cubicBezTo>
                        <a:pt x="1135286" y="3891520"/>
                        <a:pt x="1139705" y="3576936"/>
                        <a:pt x="1139705" y="3495753"/>
                      </a:cubicBezTo>
                      <a:cubicBezTo>
                        <a:pt x="1142161" y="3343698"/>
                        <a:pt x="1135041" y="3187798"/>
                        <a:pt x="1157219" y="3037216"/>
                      </a:cubicBezTo>
                      <a:cubicBezTo>
                        <a:pt x="1165975" y="2977884"/>
                        <a:pt x="1179806" y="2921661"/>
                        <a:pt x="1218270" y="2873623"/>
                      </a:cubicBezTo>
                      <a:cubicBezTo>
                        <a:pt x="1254442" y="2828366"/>
                        <a:pt x="1296343" y="2789575"/>
                        <a:pt x="1343563" y="2756267"/>
                      </a:cubicBezTo>
                      <a:cubicBezTo>
                        <a:pt x="1430475" y="2694971"/>
                        <a:pt x="1529007" y="2658962"/>
                        <a:pt x="1628276" y="2624672"/>
                      </a:cubicBezTo>
                      <a:cubicBezTo>
                        <a:pt x="1769774" y="2575815"/>
                        <a:pt x="1911926" y="2528595"/>
                        <a:pt x="2045649" y="2460015"/>
                      </a:cubicBezTo>
                      <a:cubicBezTo>
                        <a:pt x="2188537" y="2386688"/>
                        <a:pt x="2317514" y="2295357"/>
                        <a:pt x="2418420" y="2168591"/>
                      </a:cubicBezTo>
                      <a:cubicBezTo>
                        <a:pt x="2567037" y="1981919"/>
                        <a:pt x="2633407" y="1764967"/>
                        <a:pt x="2644292" y="1530257"/>
                      </a:cubicBezTo>
                      <a:cubicBezTo>
                        <a:pt x="2657222" y="1251681"/>
                        <a:pt x="2611475" y="979243"/>
                        <a:pt x="2545595" y="709670"/>
                      </a:cubicBezTo>
                      <a:close/>
                    </a:path>
                  </a:pathLst>
                </a:custGeom>
                <a:solidFill>
                  <a:srgbClr val="95C23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3C35627-272F-4EEC-A237-E0FF55F272F3}"/>
                    </a:ext>
                  </a:extLst>
                </p:cNvPr>
                <p:cNvSpPr/>
                <p:nvPr/>
              </p:nvSpPr>
              <p:spPr>
                <a:xfrm>
                  <a:off x="3084088" y="2196665"/>
                  <a:ext cx="1197678" cy="2587902"/>
                </a:xfrm>
                <a:custGeom>
                  <a:avLst/>
                  <a:gdLst>
                    <a:gd name="connsiteX0" fmla="*/ 25618 w 1546122"/>
                    <a:gd name="connsiteY0" fmla="*/ 3340808 h 3340808"/>
                    <a:gd name="connsiteX1" fmla="*/ 2 w 1546122"/>
                    <a:gd name="connsiteY1" fmla="*/ 3336634 h 3340808"/>
                    <a:gd name="connsiteX2" fmla="*/ 23653 w 1546122"/>
                    <a:gd name="connsiteY2" fmla="*/ 2402866 h 3340808"/>
                    <a:gd name="connsiteX3" fmla="*/ 69892 w 1546122"/>
                    <a:gd name="connsiteY3" fmla="*/ 2125600 h 3340808"/>
                    <a:gd name="connsiteX4" fmla="*/ 199277 w 1546122"/>
                    <a:gd name="connsiteY4" fmla="*/ 1899400 h 3340808"/>
                    <a:gd name="connsiteX5" fmla="*/ 306730 w 1546122"/>
                    <a:gd name="connsiteY5" fmla="*/ 1779345 h 3340808"/>
                    <a:gd name="connsiteX6" fmla="*/ 532193 w 1546122"/>
                    <a:gd name="connsiteY6" fmla="*/ 1606422 h 3340808"/>
                    <a:gd name="connsiteX7" fmla="*/ 811833 w 1546122"/>
                    <a:gd name="connsiteY7" fmla="*/ 1411484 h 3340808"/>
                    <a:gd name="connsiteX8" fmla="*/ 972643 w 1546122"/>
                    <a:gd name="connsiteY8" fmla="*/ 1277925 h 3340808"/>
                    <a:gd name="connsiteX9" fmla="*/ 1080015 w 1546122"/>
                    <a:gd name="connsiteY9" fmla="*/ 1178083 h 3340808"/>
                    <a:gd name="connsiteX10" fmla="*/ 1297621 w 1546122"/>
                    <a:gd name="connsiteY10" fmla="*/ 877739 h 3340808"/>
                    <a:gd name="connsiteX11" fmla="*/ 1373485 w 1546122"/>
                    <a:gd name="connsiteY11" fmla="*/ 628379 h 3340808"/>
                    <a:gd name="connsiteX12" fmla="*/ 1409902 w 1546122"/>
                    <a:gd name="connsiteY12" fmla="*/ 409300 h 3340808"/>
                    <a:gd name="connsiteX13" fmla="*/ 1413994 w 1546122"/>
                    <a:gd name="connsiteY13" fmla="*/ 344648 h 3340808"/>
                    <a:gd name="connsiteX14" fmla="*/ 1418250 w 1546122"/>
                    <a:gd name="connsiteY14" fmla="*/ 71965 h 3340808"/>
                    <a:gd name="connsiteX15" fmla="*/ 1413913 w 1546122"/>
                    <a:gd name="connsiteY15" fmla="*/ 7395 h 3340808"/>
                    <a:gd name="connsiteX16" fmla="*/ 1428071 w 1546122"/>
                    <a:gd name="connsiteY16" fmla="*/ 10095 h 3340808"/>
                    <a:gd name="connsiteX17" fmla="*/ 1445256 w 1546122"/>
                    <a:gd name="connsiteY17" fmla="*/ 61735 h 3340808"/>
                    <a:gd name="connsiteX18" fmla="*/ 1543952 w 1546122"/>
                    <a:gd name="connsiteY18" fmla="*/ 882403 h 3340808"/>
                    <a:gd name="connsiteX19" fmla="*/ 1318081 w 1546122"/>
                    <a:gd name="connsiteY19" fmla="*/ 1520738 h 3340808"/>
                    <a:gd name="connsiteX20" fmla="*/ 937126 w 1546122"/>
                    <a:gd name="connsiteY20" fmla="*/ 1812161 h 3340808"/>
                    <a:gd name="connsiteX21" fmla="*/ 519754 w 1546122"/>
                    <a:gd name="connsiteY21" fmla="*/ 1976819 h 3340808"/>
                    <a:gd name="connsiteX22" fmla="*/ 234222 w 1546122"/>
                    <a:gd name="connsiteY22" fmla="*/ 2115861 h 3340808"/>
                    <a:gd name="connsiteX23" fmla="*/ 114330 w 1546122"/>
                    <a:gd name="connsiteY23" fmla="*/ 2225769 h 3340808"/>
                    <a:gd name="connsiteX24" fmla="*/ 52379 w 1546122"/>
                    <a:gd name="connsiteY24" fmla="*/ 2395910 h 3340808"/>
                    <a:gd name="connsiteX25" fmla="*/ 25618 w 1546122"/>
                    <a:gd name="connsiteY25" fmla="*/ 3340808 h 334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46122" h="3340808">
                      <a:moveTo>
                        <a:pt x="25618" y="3340808"/>
                      </a:moveTo>
                      <a:cubicBezTo>
                        <a:pt x="14979" y="3339417"/>
                        <a:pt x="10478" y="3339172"/>
                        <a:pt x="2" y="3336634"/>
                      </a:cubicBezTo>
                      <a:cubicBezTo>
                        <a:pt x="-243" y="3263881"/>
                        <a:pt x="17761" y="2469482"/>
                        <a:pt x="23653" y="2402866"/>
                      </a:cubicBezTo>
                      <a:cubicBezTo>
                        <a:pt x="31919" y="2309326"/>
                        <a:pt x="39694" y="2215458"/>
                        <a:pt x="69892" y="2125600"/>
                      </a:cubicBezTo>
                      <a:cubicBezTo>
                        <a:pt x="98044" y="2041880"/>
                        <a:pt x="145101" y="1968472"/>
                        <a:pt x="199277" y="1899400"/>
                      </a:cubicBezTo>
                      <a:cubicBezTo>
                        <a:pt x="232503" y="1857091"/>
                        <a:pt x="267693" y="1816499"/>
                        <a:pt x="306730" y="1779345"/>
                      </a:cubicBezTo>
                      <a:cubicBezTo>
                        <a:pt x="375719" y="1713711"/>
                        <a:pt x="453302" y="1659207"/>
                        <a:pt x="532193" y="1606422"/>
                      </a:cubicBezTo>
                      <a:cubicBezTo>
                        <a:pt x="626716" y="1543325"/>
                        <a:pt x="721565" y="1480555"/>
                        <a:pt x="811833" y="1411484"/>
                      </a:cubicBezTo>
                      <a:cubicBezTo>
                        <a:pt x="867155" y="1369174"/>
                        <a:pt x="921577" y="1325636"/>
                        <a:pt x="972643" y="1277925"/>
                      </a:cubicBezTo>
                      <a:cubicBezTo>
                        <a:pt x="1008325" y="1244535"/>
                        <a:pt x="1046297" y="1213519"/>
                        <a:pt x="1080015" y="1178083"/>
                      </a:cubicBezTo>
                      <a:cubicBezTo>
                        <a:pt x="1166026" y="1087816"/>
                        <a:pt x="1245491" y="992475"/>
                        <a:pt x="1297621" y="877739"/>
                      </a:cubicBezTo>
                      <a:cubicBezTo>
                        <a:pt x="1333793" y="798110"/>
                        <a:pt x="1358099" y="714800"/>
                        <a:pt x="1373485" y="628379"/>
                      </a:cubicBezTo>
                      <a:cubicBezTo>
                        <a:pt x="1386497" y="555707"/>
                        <a:pt x="1401309" y="482381"/>
                        <a:pt x="1409902" y="409300"/>
                      </a:cubicBezTo>
                      <a:cubicBezTo>
                        <a:pt x="1412439" y="387940"/>
                        <a:pt x="1412358" y="366253"/>
                        <a:pt x="1413994" y="344648"/>
                      </a:cubicBezTo>
                      <a:cubicBezTo>
                        <a:pt x="1420705" y="253890"/>
                        <a:pt x="1419559" y="162886"/>
                        <a:pt x="1418250" y="71965"/>
                      </a:cubicBezTo>
                      <a:cubicBezTo>
                        <a:pt x="1417923" y="50605"/>
                        <a:pt x="1414649" y="28918"/>
                        <a:pt x="1413913" y="7395"/>
                      </a:cubicBezTo>
                      <a:cubicBezTo>
                        <a:pt x="1421687" y="-7991"/>
                        <a:pt x="1425206" y="4530"/>
                        <a:pt x="1428071" y="10095"/>
                      </a:cubicBezTo>
                      <a:cubicBezTo>
                        <a:pt x="1436500" y="26299"/>
                        <a:pt x="1440919" y="44058"/>
                        <a:pt x="1445256" y="61735"/>
                      </a:cubicBezTo>
                      <a:cubicBezTo>
                        <a:pt x="1511135" y="331308"/>
                        <a:pt x="1556801" y="603746"/>
                        <a:pt x="1543952" y="882403"/>
                      </a:cubicBezTo>
                      <a:cubicBezTo>
                        <a:pt x="1533150" y="1117032"/>
                        <a:pt x="1466780" y="1334066"/>
                        <a:pt x="1318081" y="1520738"/>
                      </a:cubicBezTo>
                      <a:cubicBezTo>
                        <a:pt x="1217175" y="1647504"/>
                        <a:pt x="1080015" y="1738835"/>
                        <a:pt x="937126" y="1812161"/>
                      </a:cubicBezTo>
                      <a:cubicBezTo>
                        <a:pt x="803403" y="1880742"/>
                        <a:pt x="661251" y="1927880"/>
                        <a:pt x="519754" y="1976819"/>
                      </a:cubicBezTo>
                      <a:cubicBezTo>
                        <a:pt x="420485" y="2011109"/>
                        <a:pt x="321134" y="2054565"/>
                        <a:pt x="234222" y="2115861"/>
                      </a:cubicBezTo>
                      <a:cubicBezTo>
                        <a:pt x="187001" y="2149169"/>
                        <a:pt x="150502" y="2180595"/>
                        <a:pt x="114330" y="2225769"/>
                      </a:cubicBezTo>
                      <a:cubicBezTo>
                        <a:pt x="75948" y="2273808"/>
                        <a:pt x="61135" y="2336578"/>
                        <a:pt x="52379" y="2395910"/>
                      </a:cubicBezTo>
                      <a:cubicBezTo>
                        <a:pt x="30364" y="2546491"/>
                        <a:pt x="31510" y="3243749"/>
                        <a:pt x="25618" y="334080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4ACC0467-E507-4C27-8082-7E48207CD916}"/>
                    </a:ext>
                  </a:extLst>
                </p:cNvPr>
                <p:cNvSpPr/>
                <p:nvPr/>
              </p:nvSpPr>
              <p:spPr>
                <a:xfrm>
                  <a:off x="2225389" y="2987798"/>
                  <a:ext cx="816874" cy="1337538"/>
                </a:xfrm>
                <a:custGeom>
                  <a:avLst/>
                  <a:gdLst>
                    <a:gd name="connsiteX0" fmla="*/ 93819 w 1054529"/>
                    <a:gd name="connsiteY0" fmla="*/ 8328 h 1726673"/>
                    <a:gd name="connsiteX1" fmla="*/ 89891 w 1054529"/>
                    <a:gd name="connsiteY1" fmla="*/ 177895 h 1726673"/>
                    <a:gd name="connsiteX2" fmla="*/ 143413 w 1054529"/>
                    <a:gd name="connsiteY2" fmla="*/ 548457 h 1726673"/>
                    <a:gd name="connsiteX3" fmla="*/ 270589 w 1054529"/>
                    <a:gd name="connsiteY3" fmla="*/ 765081 h 1726673"/>
                    <a:gd name="connsiteX4" fmla="*/ 585091 w 1054529"/>
                    <a:gd name="connsiteY4" fmla="*/ 1039647 h 1726673"/>
                    <a:gd name="connsiteX5" fmla="*/ 804662 w 1054529"/>
                    <a:gd name="connsiteY5" fmla="*/ 1192847 h 1726673"/>
                    <a:gd name="connsiteX6" fmla="*/ 986014 w 1054529"/>
                    <a:gd name="connsiteY6" fmla="*/ 1398996 h 1726673"/>
                    <a:gd name="connsiteX7" fmla="*/ 1048456 w 1054529"/>
                    <a:gd name="connsiteY7" fmla="*/ 1594424 h 1726673"/>
                    <a:gd name="connsiteX8" fmla="*/ 1051157 w 1054529"/>
                    <a:gd name="connsiteY8" fmla="*/ 1726674 h 1726673"/>
                    <a:gd name="connsiteX9" fmla="*/ 1020795 w 1054529"/>
                    <a:gd name="connsiteY9" fmla="*/ 1591887 h 1726673"/>
                    <a:gd name="connsiteX10" fmla="*/ 903604 w 1054529"/>
                    <a:gd name="connsiteY10" fmla="*/ 1465448 h 1726673"/>
                    <a:gd name="connsiteX11" fmla="*/ 703429 w 1054529"/>
                    <a:gd name="connsiteY11" fmla="*/ 1375099 h 1726673"/>
                    <a:gd name="connsiteX12" fmla="*/ 391136 w 1054529"/>
                    <a:gd name="connsiteY12" fmla="*/ 1247760 h 1726673"/>
                    <a:gd name="connsiteX13" fmla="*/ 4698 w 1054529"/>
                    <a:gd name="connsiteY13" fmla="*/ 651736 h 1726673"/>
                    <a:gd name="connsiteX14" fmla="*/ 44881 w 1054529"/>
                    <a:gd name="connsiteY14" fmla="*/ 155308 h 1726673"/>
                    <a:gd name="connsiteX15" fmla="*/ 76715 w 1054529"/>
                    <a:gd name="connsiteY15" fmla="*/ 20603 h 1726673"/>
                    <a:gd name="connsiteX16" fmla="*/ 84163 w 1054529"/>
                    <a:gd name="connsiteY16" fmla="*/ 3499 h 1726673"/>
                    <a:gd name="connsiteX17" fmla="*/ 93819 w 1054529"/>
                    <a:gd name="connsiteY17" fmla="*/ 8328 h 1726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54529" h="1726673">
                      <a:moveTo>
                        <a:pt x="93819" y="8328"/>
                      </a:moveTo>
                      <a:cubicBezTo>
                        <a:pt x="85308" y="64714"/>
                        <a:pt x="87109" y="121591"/>
                        <a:pt x="89891" y="177895"/>
                      </a:cubicBezTo>
                      <a:cubicBezTo>
                        <a:pt x="96193" y="302943"/>
                        <a:pt x="102331" y="428319"/>
                        <a:pt x="143413" y="548457"/>
                      </a:cubicBezTo>
                      <a:cubicBezTo>
                        <a:pt x="171074" y="629394"/>
                        <a:pt x="214284" y="700838"/>
                        <a:pt x="270589" y="765081"/>
                      </a:cubicBezTo>
                      <a:cubicBezTo>
                        <a:pt x="363147" y="870815"/>
                        <a:pt x="470600" y="959118"/>
                        <a:pt x="585091" y="1039647"/>
                      </a:cubicBezTo>
                      <a:cubicBezTo>
                        <a:pt x="658090" y="1090959"/>
                        <a:pt x="734363" y="1137606"/>
                        <a:pt x="804662" y="1192847"/>
                      </a:cubicBezTo>
                      <a:cubicBezTo>
                        <a:pt x="877906" y="1250460"/>
                        <a:pt x="937484" y="1319531"/>
                        <a:pt x="986014" y="1398996"/>
                      </a:cubicBezTo>
                      <a:cubicBezTo>
                        <a:pt x="1022923" y="1459392"/>
                        <a:pt x="1039618" y="1525190"/>
                        <a:pt x="1048456" y="1594424"/>
                      </a:cubicBezTo>
                      <a:cubicBezTo>
                        <a:pt x="1053285" y="1632234"/>
                        <a:pt x="1057868" y="1676098"/>
                        <a:pt x="1051157" y="1726674"/>
                      </a:cubicBezTo>
                      <a:cubicBezTo>
                        <a:pt x="1045510" y="1683382"/>
                        <a:pt x="1039372" y="1632561"/>
                        <a:pt x="1020795" y="1591887"/>
                      </a:cubicBezTo>
                      <a:cubicBezTo>
                        <a:pt x="995753" y="1537056"/>
                        <a:pt x="952052" y="1498838"/>
                        <a:pt x="903604" y="1465448"/>
                      </a:cubicBezTo>
                      <a:cubicBezTo>
                        <a:pt x="842389" y="1423302"/>
                        <a:pt x="772991" y="1399078"/>
                        <a:pt x="703429" y="1375099"/>
                      </a:cubicBezTo>
                      <a:cubicBezTo>
                        <a:pt x="596958" y="1338354"/>
                        <a:pt x="490651" y="1301691"/>
                        <a:pt x="391136" y="1247760"/>
                      </a:cubicBezTo>
                      <a:cubicBezTo>
                        <a:pt x="153807" y="1119193"/>
                        <a:pt x="28840" y="917954"/>
                        <a:pt x="4698" y="651736"/>
                      </a:cubicBezTo>
                      <a:cubicBezTo>
                        <a:pt x="-10524" y="484132"/>
                        <a:pt x="13455" y="319311"/>
                        <a:pt x="44881" y="155308"/>
                      </a:cubicBezTo>
                      <a:cubicBezTo>
                        <a:pt x="53555" y="109970"/>
                        <a:pt x="63458" y="64877"/>
                        <a:pt x="76715" y="20603"/>
                      </a:cubicBezTo>
                      <a:cubicBezTo>
                        <a:pt x="78516" y="14629"/>
                        <a:pt x="80316" y="8000"/>
                        <a:pt x="84163" y="3499"/>
                      </a:cubicBezTo>
                      <a:cubicBezTo>
                        <a:pt x="90546" y="-3621"/>
                        <a:pt x="93328" y="1208"/>
                        <a:pt x="93819" y="8328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76C6AF87-733F-40DF-AB3C-E120026422FC}"/>
                    </a:ext>
                  </a:extLst>
                </p:cNvPr>
                <p:cNvSpPr/>
                <p:nvPr/>
              </p:nvSpPr>
              <p:spPr>
                <a:xfrm>
                  <a:off x="2367898" y="2305227"/>
                  <a:ext cx="704370" cy="1461417"/>
                </a:xfrm>
                <a:custGeom>
                  <a:avLst/>
                  <a:gdLst>
                    <a:gd name="connsiteX0" fmla="*/ 78190 w 909294"/>
                    <a:gd name="connsiteY0" fmla="*/ 6289 h 1886592"/>
                    <a:gd name="connsiteX1" fmla="*/ 73525 w 909294"/>
                    <a:gd name="connsiteY1" fmla="*/ 112842 h 1886592"/>
                    <a:gd name="connsiteX2" fmla="*/ 115999 w 909294"/>
                    <a:gd name="connsiteY2" fmla="*/ 451486 h 1886592"/>
                    <a:gd name="connsiteX3" fmla="*/ 223697 w 909294"/>
                    <a:gd name="connsiteY3" fmla="*/ 643560 h 1886592"/>
                    <a:gd name="connsiteX4" fmla="*/ 619710 w 909294"/>
                    <a:gd name="connsiteY4" fmla="*/ 966164 h 1886592"/>
                    <a:gd name="connsiteX5" fmla="*/ 852866 w 909294"/>
                    <a:gd name="connsiteY5" fmla="*/ 1217978 h 1886592"/>
                    <a:gd name="connsiteX6" fmla="*/ 889038 w 909294"/>
                    <a:gd name="connsiteY6" fmla="*/ 1358739 h 1886592"/>
                    <a:gd name="connsiteX7" fmla="*/ 907533 w 909294"/>
                    <a:gd name="connsiteY7" fmla="*/ 1788469 h 1886592"/>
                    <a:gd name="connsiteX8" fmla="*/ 898204 w 909294"/>
                    <a:gd name="connsiteY8" fmla="*/ 1886592 h 1886592"/>
                    <a:gd name="connsiteX9" fmla="*/ 875126 w 909294"/>
                    <a:gd name="connsiteY9" fmla="*/ 1382063 h 1886592"/>
                    <a:gd name="connsiteX10" fmla="*/ 795743 w 909294"/>
                    <a:gd name="connsiteY10" fmla="*/ 1265444 h 1886592"/>
                    <a:gd name="connsiteX11" fmla="*/ 601788 w 909294"/>
                    <a:gd name="connsiteY11" fmla="*/ 1168221 h 1886592"/>
                    <a:gd name="connsiteX12" fmla="*/ 324603 w 909294"/>
                    <a:gd name="connsiteY12" fmla="*/ 1054630 h 1886592"/>
                    <a:gd name="connsiteX13" fmla="*/ 1754 w 909294"/>
                    <a:gd name="connsiteY13" fmla="*/ 524649 h 1886592"/>
                    <a:gd name="connsiteX14" fmla="*/ 61495 w 909294"/>
                    <a:gd name="connsiteY14" fmla="*/ 28304 h 1886592"/>
                    <a:gd name="connsiteX15" fmla="*/ 71234 w 909294"/>
                    <a:gd name="connsiteY15" fmla="*/ 3016 h 1886592"/>
                    <a:gd name="connsiteX16" fmla="*/ 78190 w 909294"/>
                    <a:gd name="connsiteY16" fmla="*/ 6289 h 1886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09294" h="1886592">
                      <a:moveTo>
                        <a:pt x="78190" y="6289"/>
                      </a:moveTo>
                      <a:cubicBezTo>
                        <a:pt x="74753" y="41725"/>
                        <a:pt x="71479" y="77243"/>
                        <a:pt x="73525" y="112842"/>
                      </a:cubicBezTo>
                      <a:cubicBezTo>
                        <a:pt x="80072" y="226678"/>
                        <a:pt x="82527" y="341169"/>
                        <a:pt x="115999" y="451486"/>
                      </a:cubicBezTo>
                      <a:cubicBezTo>
                        <a:pt x="137768" y="523258"/>
                        <a:pt x="174840" y="586682"/>
                        <a:pt x="223697" y="643560"/>
                      </a:cubicBezTo>
                      <a:cubicBezTo>
                        <a:pt x="336388" y="774827"/>
                        <a:pt x="476740" y="872050"/>
                        <a:pt x="619710" y="966164"/>
                      </a:cubicBezTo>
                      <a:cubicBezTo>
                        <a:pt x="718079" y="1030897"/>
                        <a:pt x="799017" y="1112080"/>
                        <a:pt x="852866" y="1217978"/>
                      </a:cubicBezTo>
                      <a:cubicBezTo>
                        <a:pt x="875289" y="1262007"/>
                        <a:pt x="883800" y="1310128"/>
                        <a:pt x="889038" y="1358739"/>
                      </a:cubicBezTo>
                      <a:cubicBezTo>
                        <a:pt x="900413" y="1463410"/>
                        <a:pt x="914244" y="1738548"/>
                        <a:pt x="907533" y="1788469"/>
                      </a:cubicBezTo>
                      <a:cubicBezTo>
                        <a:pt x="905651" y="1802709"/>
                        <a:pt x="901968" y="1872598"/>
                        <a:pt x="898204" y="1886592"/>
                      </a:cubicBezTo>
                      <a:cubicBezTo>
                        <a:pt x="897631" y="1811465"/>
                        <a:pt x="880527" y="1411443"/>
                        <a:pt x="875126" y="1382063"/>
                      </a:cubicBezTo>
                      <a:cubicBezTo>
                        <a:pt x="865796" y="1332060"/>
                        <a:pt x="832734" y="1296952"/>
                        <a:pt x="795743" y="1265444"/>
                      </a:cubicBezTo>
                      <a:cubicBezTo>
                        <a:pt x="739111" y="1217324"/>
                        <a:pt x="670777" y="1191954"/>
                        <a:pt x="601788" y="1168221"/>
                      </a:cubicBezTo>
                      <a:cubicBezTo>
                        <a:pt x="507265" y="1135650"/>
                        <a:pt x="412661" y="1103406"/>
                        <a:pt x="324603" y="1054630"/>
                      </a:cubicBezTo>
                      <a:cubicBezTo>
                        <a:pt x="116244" y="939157"/>
                        <a:pt x="14602" y="758460"/>
                        <a:pt x="1754" y="524649"/>
                      </a:cubicBezTo>
                      <a:cubicBezTo>
                        <a:pt x="-7576" y="355900"/>
                        <a:pt x="21476" y="191324"/>
                        <a:pt x="61495" y="28304"/>
                      </a:cubicBezTo>
                      <a:cubicBezTo>
                        <a:pt x="63623" y="19547"/>
                        <a:pt x="66651" y="10708"/>
                        <a:pt x="71234" y="3016"/>
                      </a:cubicBezTo>
                      <a:cubicBezTo>
                        <a:pt x="74753" y="-3040"/>
                        <a:pt x="77535" y="1052"/>
                        <a:pt x="78190" y="6289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C85DF8B6-AC7D-4F4F-A325-36B32E64505B}"/>
                    </a:ext>
                  </a:extLst>
                </p:cNvPr>
                <p:cNvSpPr/>
                <p:nvPr/>
              </p:nvSpPr>
              <p:spPr>
                <a:xfrm>
                  <a:off x="3099459" y="1694941"/>
                  <a:ext cx="673950" cy="1795762"/>
                </a:xfrm>
                <a:custGeom>
                  <a:avLst/>
                  <a:gdLst>
                    <a:gd name="connsiteX0" fmla="*/ 11257 w 870023"/>
                    <a:gd name="connsiteY0" fmla="*/ 2318190 h 2318208"/>
                    <a:gd name="connsiteX1" fmla="*/ 16249 w 870023"/>
                    <a:gd name="connsiteY1" fmla="*/ 1303730 h 2318208"/>
                    <a:gd name="connsiteX2" fmla="*/ 125502 w 870023"/>
                    <a:gd name="connsiteY2" fmla="*/ 1044550 h 2318208"/>
                    <a:gd name="connsiteX3" fmla="*/ 366514 w 870023"/>
                    <a:gd name="connsiteY3" fmla="*/ 851904 h 2318208"/>
                    <a:gd name="connsiteX4" fmla="*/ 557605 w 870023"/>
                    <a:gd name="connsiteY4" fmla="*/ 702877 h 2318208"/>
                    <a:gd name="connsiteX5" fmla="*/ 713833 w 870023"/>
                    <a:gd name="connsiteY5" fmla="*/ 515960 h 2318208"/>
                    <a:gd name="connsiteX6" fmla="*/ 768583 w 870023"/>
                    <a:gd name="connsiteY6" fmla="*/ 356376 h 2318208"/>
                    <a:gd name="connsiteX7" fmla="*/ 786587 w 870023"/>
                    <a:gd name="connsiteY7" fmla="*/ 194747 h 2318208"/>
                    <a:gd name="connsiteX8" fmla="*/ 797717 w 870023"/>
                    <a:gd name="connsiteY8" fmla="*/ 18714 h 2318208"/>
                    <a:gd name="connsiteX9" fmla="*/ 794198 w 870023"/>
                    <a:gd name="connsiteY9" fmla="*/ 9303 h 2318208"/>
                    <a:gd name="connsiteX10" fmla="*/ 797636 w 870023"/>
                    <a:gd name="connsiteY10" fmla="*/ 301 h 2318208"/>
                    <a:gd name="connsiteX11" fmla="*/ 806310 w 870023"/>
                    <a:gd name="connsiteY11" fmla="*/ 9221 h 2318208"/>
                    <a:gd name="connsiteX12" fmla="*/ 829389 w 870023"/>
                    <a:gd name="connsiteY12" fmla="*/ 100634 h 2318208"/>
                    <a:gd name="connsiteX13" fmla="*/ 869898 w 870023"/>
                    <a:gd name="connsiteY13" fmla="*/ 458674 h 2318208"/>
                    <a:gd name="connsiteX14" fmla="*/ 489844 w 870023"/>
                    <a:gd name="connsiteY14" fmla="*/ 1030801 h 2318208"/>
                    <a:gd name="connsiteX15" fmla="*/ 230746 w 870023"/>
                    <a:gd name="connsiteY15" fmla="*/ 1127942 h 2318208"/>
                    <a:gd name="connsiteX16" fmla="*/ 75500 w 870023"/>
                    <a:gd name="connsiteY16" fmla="*/ 1231549 h 2318208"/>
                    <a:gd name="connsiteX17" fmla="*/ 30489 w 870023"/>
                    <a:gd name="connsiteY17" fmla="*/ 1344076 h 2318208"/>
                    <a:gd name="connsiteX18" fmla="*/ 19195 w 870023"/>
                    <a:gd name="connsiteY18" fmla="*/ 1701788 h 2318208"/>
                    <a:gd name="connsiteX19" fmla="*/ 11257 w 870023"/>
                    <a:gd name="connsiteY19" fmla="*/ 2318190 h 2318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70023" h="2318208">
                      <a:moveTo>
                        <a:pt x="11257" y="2318190"/>
                      </a:moveTo>
                      <a:cubicBezTo>
                        <a:pt x="-14113" y="2142157"/>
                        <a:pt x="10520" y="1380985"/>
                        <a:pt x="16249" y="1303730"/>
                      </a:cubicBezTo>
                      <a:cubicBezTo>
                        <a:pt x="23614" y="1205197"/>
                        <a:pt x="61914" y="1120495"/>
                        <a:pt x="125502" y="1044550"/>
                      </a:cubicBezTo>
                      <a:cubicBezTo>
                        <a:pt x="193264" y="963694"/>
                        <a:pt x="281648" y="910418"/>
                        <a:pt x="366514" y="851904"/>
                      </a:cubicBezTo>
                      <a:cubicBezTo>
                        <a:pt x="433130" y="805911"/>
                        <a:pt x="497209" y="757054"/>
                        <a:pt x="557605" y="702877"/>
                      </a:cubicBezTo>
                      <a:cubicBezTo>
                        <a:pt x="618984" y="647882"/>
                        <a:pt x="673242" y="587732"/>
                        <a:pt x="713833" y="515960"/>
                      </a:cubicBezTo>
                      <a:cubicBezTo>
                        <a:pt x="741904" y="466366"/>
                        <a:pt x="757944" y="412108"/>
                        <a:pt x="768583" y="356376"/>
                      </a:cubicBezTo>
                      <a:cubicBezTo>
                        <a:pt x="778813" y="303018"/>
                        <a:pt x="782168" y="248923"/>
                        <a:pt x="786587" y="194747"/>
                      </a:cubicBezTo>
                      <a:cubicBezTo>
                        <a:pt x="791498" y="135906"/>
                        <a:pt x="795753" y="77310"/>
                        <a:pt x="797717" y="18714"/>
                      </a:cubicBezTo>
                      <a:cubicBezTo>
                        <a:pt x="797799" y="15604"/>
                        <a:pt x="795426" y="12413"/>
                        <a:pt x="794198" y="9303"/>
                      </a:cubicBezTo>
                      <a:cubicBezTo>
                        <a:pt x="793871" y="5702"/>
                        <a:pt x="793789" y="1283"/>
                        <a:pt x="797636" y="301"/>
                      </a:cubicBezTo>
                      <a:cubicBezTo>
                        <a:pt x="804592" y="-1500"/>
                        <a:pt x="804919" y="5211"/>
                        <a:pt x="806310" y="9221"/>
                      </a:cubicBezTo>
                      <a:cubicBezTo>
                        <a:pt x="816622" y="39010"/>
                        <a:pt x="823005" y="69863"/>
                        <a:pt x="829389" y="100634"/>
                      </a:cubicBezTo>
                      <a:cubicBezTo>
                        <a:pt x="853858" y="218725"/>
                        <a:pt x="871699" y="337636"/>
                        <a:pt x="869898" y="458674"/>
                      </a:cubicBezTo>
                      <a:cubicBezTo>
                        <a:pt x="865888" y="727265"/>
                        <a:pt x="736912" y="919829"/>
                        <a:pt x="489844" y="1030801"/>
                      </a:cubicBezTo>
                      <a:cubicBezTo>
                        <a:pt x="405469" y="1068692"/>
                        <a:pt x="316757" y="1094798"/>
                        <a:pt x="230746" y="1127942"/>
                      </a:cubicBezTo>
                      <a:cubicBezTo>
                        <a:pt x="182952" y="1146356"/>
                        <a:pt x="111835" y="1193904"/>
                        <a:pt x="75500" y="1231549"/>
                      </a:cubicBezTo>
                      <a:cubicBezTo>
                        <a:pt x="43255" y="1265102"/>
                        <a:pt x="35890" y="1299474"/>
                        <a:pt x="30489" y="1344076"/>
                      </a:cubicBezTo>
                      <a:cubicBezTo>
                        <a:pt x="26151" y="1380166"/>
                        <a:pt x="19686" y="1643274"/>
                        <a:pt x="19195" y="1701788"/>
                      </a:cubicBezTo>
                      <a:cubicBezTo>
                        <a:pt x="18622" y="1765458"/>
                        <a:pt x="11830" y="2321873"/>
                        <a:pt x="11257" y="2318190"/>
                      </a:cubicBezTo>
                      <a:close/>
                    </a:path>
                  </a:pathLst>
                </a:custGeom>
                <a:solidFill>
                  <a:srgbClr val="88AB3F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AF1D2-6BAC-4E1A-BCA9-836E16FEA340}"/>
                  </a:ext>
                </a:extLst>
              </p:cNvPr>
              <p:cNvSpPr/>
              <p:nvPr/>
            </p:nvSpPr>
            <p:spPr>
              <a:xfrm>
                <a:off x="523010" y="2235365"/>
                <a:ext cx="4394146" cy="3398856"/>
              </a:xfrm>
              <a:custGeom>
                <a:avLst/>
                <a:gdLst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1047750 w 3043673"/>
                  <a:gd name="connsiteY16" fmla="*/ 2353459 h 2355865"/>
                  <a:gd name="connsiteX17" fmla="*/ 966443 w 3043673"/>
                  <a:gd name="connsiteY17" fmla="*/ 2352941 h 2355865"/>
                  <a:gd name="connsiteX18" fmla="*/ 757496 w 3043673"/>
                  <a:gd name="connsiteY18" fmla="*/ 2352752 h 2355865"/>
                  <a:gd name="connsiteX19" fmla="*/ 611612 w 3043673"/>
                  <a:gd name="connsiteY19" fmla="*/ 2205346 h 2355865"/>
                  <a:gd name="connsiteX20" fmla="*/ 610093 w 3043673"/>
                  <a:gd name="connsiteY20" fmla="*/ 1088428 h 2355865"/>
                  <a:gd name="connsiteX21" fmla="*/ 594896 w 3043673"/>
                  <a:gd name="connsiteY21" fmla="*/ 1020044 h 2355865"/>
                  <a:gd name="connsiteX22" fmla="*/ 537150 w 3043673"/>
                  <a:gd name="connsiteY22" fmla="*/ 1050436 h 2355865"/>
                  <a:gd name="connsiteX23" fmla="*/ 284894 w 3043673"/>
                  <a:gd name="connsiteY23" fmla="*/ 1232790 h 2355865"/>
                  <a:gd name="connsiteX24" fmla="*/ 149650 w 3043673"/>
                  <a:gd name="connsiteY24" fmla="*/ 1273820 h 2355865"/>
                  <a:gd name="connsiteX25" fmla="*/ 6804 w 3043673"/>
                  <a:gd name="connsiteY25" fmla="*/ 1167448 h 2355865"/>
                  <a:gd name="connsiteX26" fmla="*/ 66070 w 3043673"/>
                  <a:gd name="connsiteY26" fmla="*/ 1007886 h 2355865"/>
                  <a:gd name="connsiteX27" fmla="*/ 546268 w 3043673"/>
                  <a:gd name="connsiteY27" fmla="*/ 661415 h 2355865"/>
                  <a:gd name="connsiteX28" fmla="*/ 1372941 w 3043673"/>
                  <a:gd name="connsiteY28" fmla="*/ 67242 h 2355865"/>
                  <a:gd name="connsiteX29" fmla="*/ 1522812 w 3043673"/>
                  <a:gd name="connsiteY29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1047750 w 3043673"/>
                  <a:gd name="connsiteY15" fmla="*/ 2355865 h 2355865"/>
                  <a:gd name="connsiteX16" fmla="*/ 966443 w 3043673"/>
                  <a:gd name="connsiteY16" fmla="*/ 2352941 h 2355865"/>
                  <a:gd name="connsiteX17" fmla="*/ 757496 w 3043673"/>
                  <a:gd name="connsiteY17" fmla="*/ 2352752 h 2355865"/>
                  <a:gd name="connsiteX18" fmla="*/ 611612 w 3043673"/>
                  <a:gd name="connsiteY18" fmla="*/ 2205346 h 2355865"/>
                  <a:gd name="connsiteX19" fmla="*/ 610093 w 3043673"/>
                  <a:gd name="connsiteY19" fmla="*/ 1088428 h 2355865"/>
                  <a:gd name="connsiteX20" fmla="*/ 594896 w 3043673"/>
                  <a:gd name="connsiteY20" fmla="*/ 1020044 h 2355865"/>
                  <a:gd name="connsiteX21" fmla="*/ 537150 w 3043673"/>
                  <a:gd name="connsiteY21" fmla="*/ 1050436 h 2355865"/>
                  <a:gd name="connsiteX22" fmla="*/ 284894 w 3043673"/>
                  <a:gd name="connsiteY22" fmla="*/ 1232790 h 2355865"/>
                  <a:gd name="connsiteX23" fmla="*/ 149650 w 3043673"/>
                  <a:gd name="connsiteY23" fmla="*/ 1273820 h 2355865"/>
                  <a:gd name="connsiteX24" fmla="*/ 6804 w 3043673"/>
                  <a:gd name="connsiteY24" fmla="*/ 1167448 h 2355865"/>
                  <a:gd name="connsiteX25" fmla="*/ 66070 w 3043673"/>
                  <a:gd name="connsiteY25" fmla="*/ 1007886 h 2355865"/>
                  <a:gd name="connsiteX26" fmla="*/ 546268 w 3043673"/>
                  <a:gd name="connsiteY26" fmla="*/ 661415 h 2355865"/>
                  <a:gd name="connsiteX27" fmla="*/ 1372941 w 3043673"/>
                  <a:gd name="connsiteY27" fmla="*/ 67242 h 2355865"/>
                  <a:gd name="connsiteX28" fmla="*/ 1522812 w 3043673"/>
                  <a:gd name="connsiteY28" fmla="*/ 0 h 2355865"/>
                  <a:gd name="connsiteX0" fmla="*/ 1522812 w 3043673"/>
                  <a:gd name="connsiteY0" fmla="*/ 0 h 2355865"/>
                  <a:gd name="connsiteX1" fmla="*/ 1673823 w 3043673"/>
                  <a:gd name="connsiteY1" fmla="*/ 67242 h 2355865"/>
                  <a:gd name="connsiteX2" fmla="*/ 2518731 w 3043673"/>
                  <a:gd name="connsiteY2" fmla="*/ 676609 h 2355865"/>
                  <a:gd name="connsiteX3" fmla="*/ 2951822 w 3043673"/>
                  <a:gd name="connsiteY3" fmla="*/ 985093 h 2355865"/>
                  <a:gd name="connsiteX4" fmla="*/ 3042998 w 3043673"/>
                  <a:gd name="connsiteY4" fmla="*/ 1108182 h 2355865"/>
                  <a:gd name="connsiteX5" fmla="*/ 2979175 w 3043673"/>
                  <a:gd name="connsiteY5" fmla="*/ 1244948 h 2355865"/>
                  <a:gd name="connsiteX6" fmla="*/ 2784665 w 3043673"/>
                  <a:gd name="connsiteY6" fmla="*/ 1244948 h 2355865"/>
                  <a:gd name="connsiteX7" fmla="*/ 2524811 w 3043673"/>
                  <a:gd name="connsiteY7" fmla="*/ 1061075 h 2355865"/>
                  <a:gd name="connsiteX8" fmla="*/ 2448829 w 3043673"/>
                  <a:gd name="connsiteY8" fmla="*/ 1020044 h 2355865"/>
                  <a:gd name="connsiteX9" fmla="*/ 2435152 w 3043673"/>
                  <a:gd name="connsiteY9" fmla="*/ 1103622 h 2355865"/>
                  <a:gd name="connsiteX10" fmla="*/ 2435152 w 3043673"/>
                  <a:gd name="connsiteY10" fmla="*/ 1653726 h 2355865"/>
                  <a:gd name="connsiteX11" fmla="*/ 2435152 w 3043673"/>
                  <a:gd name="connsiteY11" fmla="*/ 2208387 h 2355865"/>
                  <a:gd name="connsiteX12" fmla="*/ 2295347 w 3043673"/>
                  <a:gd name="connsiteY12" fmla="*/ 2354271 h 2355865"/>
                  <a:gd name="connsiteX13" fmla="*/ 2038350 w 3043673"/>
                  <a:gd name="connsiteY13" fmla="*/ 2355189 h 2355865"/>
                  <a:gd name="connsiteX14" fmla="*/ 2038350 w 3043673"/>
                  <a:gd name="connsiteY14" fmla="*/ 2355865 h 2355865"/>
                  <a:gd name="connsiteX15" fmla="*/ 966443 w 3043673"/>
                  <a:gd name="connsiteY15" fmla="*/ 2352941 h 2355865"/>
                  <a:gd name="connsiteX16" fmla="*/ 757496 w 3043673"/>
                  <a:gd name="connsiteY16" fmla="*/ 2352752 h 2355865"/>
                  <a:gd name="connsiteX17" fmla="*/ 611612 w 3043673"/>
                  <a:gd name="connsiteY17" fmla="*/ 2205346 h 2355865"/>
                  <a:gd name="connsiteX18" fmla="*/ 610093 w 3043673"/>
                  <a:gd name="connsiteY18" fmla="*/ 1088428 h 2355865"/>
                  <a:gd name="connsiteX19" fmla="*/ 594896 w 3043673"/>
                  <a:gd name="connsiteY19" fmla="*/ 1020044 h 2355865"/>
                  <a:gd name="connsiteX20" fmla="*/ 537150 w 3043673"/>
                  <a:gd name="connsiteY20" fmla="*/ 1050436 h 2355865"/>
                  <a:gd name="connsiteX21" fmla="*/ 284894 w 3043673"/>
                  <a:gd name="connsiteY21" fmla="*/ 1232790 h 2355865"/>
                  <a:gd name="connsiteX22" fmla="*/ 149650 w 3043673"/>
                  <a:gd name="connsiteY22" fmla="*/ 1273820 h 2355865"/>
                  <a:gd name="connsiteX23" fmla="*/ 6804 w 3043673"/>
                  <a:gd name="connsiteY23" fmla="*/ 1167448 h 2355865"/>
                  <a:gd name="connsiteX24" fmla="*/ 66070 w 3043673"/>
                  <a:gd name="connsiteY24" fmla="*/ 1007886 h 2355865"/>
                  <a:gd name="connsiteX25" fmla="*/ 546268 w 3043673"/>
                  <a:gd name="connsiteY25" fmla="*/ 661415 h 2355865"/>
                  <a:gd name="connsiteX26" fmla="*/ 1372941 w 3043673"/>
                  <a:gd name="connsiteY26" fmla="*/ 67242 h 2355865"/>
                  <a:gd name="connsiteX27" fmla="*/ 1522812 w 3043673"/>
                  <a:gd name="connsiteY27" fmla="*/ 0 h 2355865"/>
                  <a:gd name="connsiteX0" fmla="*/ 1522812 w 3043673"/>
                  <a:gd name="connsiteY0" fmla="*/ 0 h 2355189"/>
                  <a:gd name="connsiteX1" fmla="*/ 1673823 w 3043673"/>
                  <a:gd name="connsiteY1" fmla="*/ 67242 h 2355189"/>
                  <a:gd name="connsiteX2" fmla="*/ 2518731 w 3043673"/>
                  <a:gd name="connsiteY2" fmla="*/ 676609 h 2355189"/>
                  <a:gd name="connsiteX3" fmla="*/ 2951822 w 3043673"/>
                  <a:gd name="connsiteY3" fmla="*/ 985093 h 2355189"/>
                  <a:gd name="connsiteX4" fmla="*/ 3042998 w 3043673"/>
                  <a:gd name="connsiteY4" fmla="*/ 1108182 h 2355189"/>
                  <a:gd name="connsiteX5" fmla="*/ 2979175 w 3043673"/>
                  <a:gd name="connsiteY5" fmla="*/ 1244948 h 2355189"/>
                  <a:gd name="connsiteX6" fmla="*/ 2784665 w 3043673"/>
                  <a:gd name="connsiteY6" fmla="*/ 1244948 h 2355189"/>
                  <a:gd name="connsiteX7" fmla="*/ 2524811 w 3043673"/>
                  <a:gd name="connsiteY7" fmla="*/ 1061075 h 2355189"/>
                  <a:gd name="connsiteX8" fmla="*/ 2448829 w 3043673"/>
                  <a:gd name="connsiteY8" fmla="*/ 1020044 h 2355189"/>
                  <a:gd name="connsiteX9" fmla="*/ 2435152 w 3043673"/>
                  <a:gd name="connsiteY9" fmla="*/ 1103622 h 2355189"/>
                  <a:gd name="connsiteX10" fmla="*/ 2435152 w 3043673"/>
                  <a:gd name="connsiteY10" fmla="*/ 1653726 h 2355189"/>
                  <a:gd name="connsiteX11" fmla="*/ 2435152 w 3043673"/>
                  <a:gd name="connsiteY11" fmla="*/ 2208387 h 2355189"/>
                  <a:gd name="connsiteX12" fmla="*/ 2295347 w 3043673"/>
                  <a:gd name="connsiteY12" fmla="*/ 2354271 h 2355189"/>
                  <a:gd name="connsiteX13" fmla="*/ 2038350 w 3043673"/>
                  <a:gd name="connsiteY13" fmla="*/ 2355189 h 2355189"/>
                  <a:gd name="connsiteX14" fmla="*/ 966443 w 3043673"/>
                  <a:gd name="connsiteY14" fmla="*/ 2352941 h 2355189"/>
                  <a:gd name="connsiteX15" fmla="*/ 757496 w 3043673"/>
                  <a:gd name="connsiteY15" fmla="*/ 2352752 h 2355189"/>
                  <a:gd name="connsiteX16" fmla="*/ 611612 w 3043673"/>
                  <a:gd name="connsiteY16" fmla="*/ 2205346 h 2355189"/>
                  <a:gd name="connsiteX17" fmla="*/ 610093 w 3043673"/>
                  <a:gd name="connsiteY17" fmla="*/ 1088428 h 2355189"/>
                  <a:gd name="connsiteX18" fmla="*/ 594896 w 3043673"/>
                  <a:gd name="connsiteY18" fmla="*/ 1020044 h 2355189"/>
                  <a:gd name="connsiteX19" fmla="*/ 537150 w 3043673"/>
                  <a:gd name="connsiteY19" fmla="*/ 1050436 h 2355189"/>
                  <a:gd name="connsiteX20" fmla="*/ 284894 w 3043673"/>
                  <a:gd name="connsiteY20" fmla="*/ 1232790 h 2355189"/>
                  <a:gd name="connsiteX21" fmla="*/ 149650 w 3043673"/>
                  <a:gd name="connsiteY21" fmla="*/ 1273820 h 2355189"/>
                  <a:gd name="connsiteX22" fmla="*/ 6804 w 3043673"/>
                  <a:gd name="connsiteY22" fmla="*/ 1167448 h 2355189"/>
                  <a:gd name="connsiteX23" fmla="*/ 66070 w 3043673"/>
                  <a:gd name="connsiteY23" fmla="*/ 1007886 h 2355189"/>
                  <a:gd name="connsiteX24" fmla="*/ 546268 w 3043673"/>
                  <a:gd name="connsiteY24" fmla="*/ 661415 h 2355189"/>
                  <a:gd name="connsiteX25" fmla="*/ 1372941 w 3043673"/>
                  <a:gd name="connsiteY25" fmla="*/ 67242 h 2355189"/>
                  <a:gd name="connsiteX26" fmla="*/ 1522812 w 3043673"/>
                  <a:gd name="connsiteY26" fmla="*/ 0 h 2355189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966443 w 3043673"/>
                  <a:gd name="connsiteY13" fmla="*/ 2352941 h 2354271"/>
                  <a:gd name="connsiteX14" fmla="*/ 757496 w 3043673"/>
                  <a:gd name="connsiteY14" fmla="*/ 2352752 h 2354271"/>
                  <a:gd name="connsiteX15" fmla="*/ 611612 w 3043673"/>
                  <a:gd name="connsiteY15" fmla="*/ 2205346 h 2354271"/>
                  <a:gd name="connsiteX16" fmla="*/ 610093 w 3043673"/>
                  <a:gd name="connsiteY16" fmla="*/ 1088428 h 2354271"/>
                  <a:gd name="connsiteX17" fmla="*/ 594896 w 3043673"/>
                  <a:gd name="connsiteY17" fmla="*/ 1020044 h 2354271"/>
                  <a:gd name="connsiteX18" fmla="*/ 537150 w 3043673"/>
                  <a:gd name="connsiteY18" fmla="*/ 1050436 h 2354271"/>
                  <a:gd name="connsiteX19" fmla="*/ 284894 w 3043673"/>
                  <a:gd name="connsiteY19" fmla="*/ 1232790 h 2354271"/>
                  <a:gd name="connsiteX20" fmla="*/ 149650 w 3043673"/>
                  <a:gd name="connsiteY20" fmla="*/ 1273820 h 2354271"/>
                  <a:gd name="connsiteX21" fmla="*/ 6804 w 3043673"/>
                  <a:gd name="connsiteY21" fmla="*/ 1167448 h 2354271"/>
                  <a:gd name="connsiteX22" fmla="*/ 66070 w 3043673"/>
                  <a:gd name="connsiteY22" fmla="*/ 1007886 h 2354271"/>
                  <a:gd name="connsiteX23" fmla="*/ 546268 w 3043673"/>
                  <a:gd name="connsiteY23" fmla="*/ 661415 h 2354271"/>
                  <a:gd name="connsiteX24" fmla="*/ 1372941 w 3043673"/>
                  <a:gd name="connsiteY24" fmla="*/ 67242 h 2354271"/>
                  <a:gd name="connsiteX25" fmla="*/ 1522812 w 3043673"/>
                  <a:gd name="connsiteY25" fmla="*/ 0 h 2354271"/>
                  <a:gd name="connsiteX0" fmla="*/ 1522812 w 3043673"/>
                  <a:gd name="connsiteY0" fmla="*/ 0 h 2354271"/>
                  <a:gd name="connsiteX1" fmla="*/ 1673823 w 3043673"/>
                  <a:gd name="connsiteY1" fmla="*/ 67242 h 2354271"/>
                  <a:gd name="connsiteX2" fmla="*/ 2518731 w 3043673"/>
                  <a:gd name="connsiteY2" fmla="*/ 676609 h 2354271"/>
                  <a:gd name="connsiteX3" fmla="*/ 2951822 w 3043673"/>
                  <a:gd name="connsiteY3" fmla="*/ 985093 h 2354271"/>
                  <a:gd name="connsiteX4" fmla="*/ 3042998 w 3043673"/>
                  <a:gd name="connsiteY4" fmla="*/ 1108182 h 2354271"/>
                  <a:gd name="connsiteX5" fmla="*/ 2979175 w 3043673"/>
                  <a:gd name="connsiteY5" fmla="*/ 1244948 h 2354271"/>
                  <a:gd name="connsiteX6" fmla="*/ 2784665 w 3043673"/>
                  <a:gd name="connsiteY6" fmla="*/ 1244948 h 2354271"/>
                  <a:gd name="connsiteX7" fmla="*/ 2524811 w 3043673"/>
                  <a:gd name="connsiteY7" fmla="*/ 1061075 h 2354271"/>
                  <a:gd name="connsiteX8" fmla="*/ 2448829 w 3043673"/>
                  <a:gd name="connsiteY8" fmla="*/ 1020044 h 2354271"/>
                  <a:gd name="connsiteX9" fmla="*/ 2435152 w 3043673"/>
                  <a:gd name="connsiteY9" fmla="*/ 1103622 h 2354271"/>
                  <a:gd name="connsiteX10" fmla="*/ 2435152 w 3043673"/>
                  <a:gd name="connsiteY10" fmla="*/ 1653726 h 2354271"/>
                  <a:gd name="connsiteX11" fmla="*/ 2435152 w 3043673"/>
                  <a:gd name="connsiteY11" fmla="*/ 2208387 h 2354271"/>
                  <a:gd name="connsiteX12" fmla="*/ 2295347 w 3043673"/>
                  <a:gd name="connsiteY12" fmla="*/ 2354271 h 2354271"/>
                  <a:gd name="connsiteX13" fmla="*/ 757496 w 3043673"/>
                  <a:gd name="connsiteY13" fmla="*/ 2352752 h 2354271"/>
                  <a:gd name="connsiteX14" fmla="*/ 611612 w 3043673"/>
                  <a:gd name="connsiteY14" fmla="*/ 2205346 h 2354271"/>
                  <a:gd name="connsiteX15" fmla="*/ 610093 w 3043673"/>
                  <a:gd name="connsiteY15" fmla="*/ 1088428 h 2354271"/>
                  <a:gd name="connsiteX16" fmla="*/ 594896 w 3043673"/>
                  <a:gd name="connsiteY16" fmla="*/ 1020044 h 2354271"/>
                  <a:gd name="connsiteX17" fmla="*/ 537150 w 3043673"/>
                  <a:gd name="connsiteY17" fmla="*/ 1050436 h 2354271"/>
                  <a:gd name="connsiteX18" fmla="*/ 284894 w 3043673"/>
                  <a:gd name="connsiteY18" fmla="*/ 1232790 h 2354271"/>
                  <a:gd name="connsiteX19" fmla="*/ 149650 w 3043673"/>
                  <a:gd name="connsiteY19" fmla="*/ 1273820 h 2354271"/>
                  <a:gd name="connsiteX20" fmla="*/ 6804 w 3043673"/>
                  <a:gd name="connsiteY20" fmla="*/ 1167448 h 2354271"/>
                  <a:gd name="connsiteX21" fmla="*/ 66070 w 3043673"/>
                  <a:gd name="connsiteY21" fmla="*/ 1007886 h 2354271"/>
                  <a:gd name="connsiteX22" fmla="*/ 546268 w 3043673"/>
                  <a:gd name="connsiteY22" fmla="*/ 661415 h 2354271"/>
                  <a:gd name="connsiteX23" fmla="*/ 1372941 w 3043673"/>
                  <a:gd name="connsiteY23" fmla="*/ 67242 h 2354271"/>
                  <a:gd name="connsiteX24" fmla="*/ 1522812 w 3043673"/>
                  <a:gd name="connsiteY24" fmla="*/ 0 h 235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3673" h="2354271">
                    <a:moveTo>
                      <a:pt x="1522812" y="0"/>
                    </a:moveTo>
                    <a:cubicBezTo>
                      <a:pt x="1566311" y="0"/>
                      <a:pt x="1610000" y="22414"/>
                      <a:pt x="1673823" y="67242"/>
                    </a:cubicBezTo>
                    <a:lnTo>
                      <a:pt x="2518731" y="676609"/>
                    </a:lnTo>
                    <a:lnTo>
                      <a:pt x="2951822" y="985093"/>
                    </a:lnTo>
                    <a:cubicBezTo>
                      <a:pt x="2995891" y="1017006"/>
                      <a:pt x="3038440" y="1047397"/>
                      <a:pt x="3042998" y="1108182"/>
                    </a:cubicBezTo>
                    <a:cubicBezTo>
                      <a:pt x="3047558" y="1165928"/>
                      <a:pt x="3029323" y="1214555"/>
                      <a:pt x="2979175" y="1244948"/>
                    </a:cubicBezTo>
                    <a:cubicBezTo>
                      <a:pt x="2915352" y="1284457"/>
                      <a:pt x="2846969" y="1285976"/>
                      <a:pt x="2784665" y="1244948"/>
                    </a:cubicBezTo>
                    <a:cubicBezTo>
                      <a:pt x="2696528" y="1187202"/>
                      <a:pt x="2611429" y="1121860"/>
                      <a:pt x="2524811" y="1061075"/>
                    </a:cubicBezTo>
                    <a:cubicBezTo>
                      <a:pt x="2500496" y="1044359"/>
                      <a:pt x="2476182" y="1007886"/>
                      <a:pt x="2448829" y="1020044"/>
                    </a:cubicBezTo>
                    <a:cubicBezTo>
                      <a:pt x="2418436" y="1033720"/>
                      <a:pt x="2435152" y="1074750"/>
                      <a:pt x="2435152" y="1103622"/>
                    </a:cubicBezTo>
                    <a:cubicBezTo>
                      <a:pt x="2433632" y="1289017"/>
                      <a:pt x="2435152" y="1471371"/>
                      <a:pt x="2435152" y="1653726"/>
                    </a:cubicBezTo>
                    <a:lnTo>
                      <a:pt x="2435152" y="2208387"/>
                    </a:lnTo>
                    <a:cubicBezTo>
                      <a:pt x="2435152" y="2313241"/>
                      <a:pt x="2398681" y="2352752"/>
                      <a:pt x="2295347" y="2354271"/>
                    </a:cubicBezTo>
                    <a:lnTo>
                      <a:pt x="757496" y="2352752"/>
                    </a:lnTo>
                    <a:cubicBezTo>
                      <a:pt x="648083" y="2351230"/>
                      <a:pt x="611612" y="2314760"/>
                      <a:pt x="611612" y="2205346"/>
                    </a:cubicBezTo>
                    <a:cubicBezTo>
                      <a:pt x="611612" y="1833042"/>
                      <a:pt x="611612" y="1460735"/>
                      <a:pt x="610093" y="1088428"/>
                    </a:cubicBezTo>
                    <a:cubicBezTo>
                      <a:pt x="610093" y="1065632"/>
                      <a:pt x="623768" y="1032200"/>
                      <a:pt x="594896" y="1020044"/>
                    </a:cubicBezTo>
                    <a:cubicBezTo>
                      <a:pt x="573623" y="1010927"/>
                      <a:pt x="555385" y="1036760"/>
                      <a:pt x="537150" y="1050436"/>
                    </a:cubicBezTo>
                    <a:cubicBezTo>
                      <a:pt x="452054" y="1111220"/>
                      <a:pt x="368474" y="1170486"/>
                      <a:pt x="284894" y="1232790"/>
                    </a:cubicBezTo>
                    <a:cubicBezTo>
                      <a:pt x="243864" y="1263184"/>
                      <a:pt x="199795" y="1279900"/>
                      <a:pt x="149650" y="1273820"/>
                    </a:cubicBezTo>
                    <a:cubicBezTo>
                      <a:pt x="81267" y="1266222"/>
                      <a:pt x="26559" y="1237350"/>
                      <a:pt x="6804" y="1167448"/>
                    </a:cubicBezTo>
                    <a:cubicBezTo>
                      <a:pt x="-12951" y="1102103"/>
                      <a:pt x="11364" y="1047397"/>
                      <a:pt x="66070" y="1007886"/>
                    </a:cubicBezTo>
                    <a:lnTo>
                      <a:pt x="546268" y="661415"/>
                    </a:lnTo>
                    <a:lnTo>
                      <a:pt x="1372941" y="67242"/>
                    </a:lnTo>
                    <a:cubicBezTo>
                      <a:pt x="1436004" y="22414"/>
                      <a:pt x="1479313" y="0"/>
                      <a:pt x="1522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87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BEF13B5-C42B-4A35-9D1E-063DDBB8CE17}"/>
                  </a:ext>
                </a:extLst>
              </p:cNvPr>
              <p:cNvGrpSpPr/>
              <p:nvPr/>
            </p:nvGrpSpPr>
            <p:grpSpPr>
              <a:xfrm>
                <a:off x="0" y="4209406"/>
                <a:ext cx="5305910" cy="2797022"/>
                <a:chOff x="0" y="4209406"/>
                <a:chExt cx="5305910" cy="2797022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68F593D1-EB3F-4ACD-9C9D-068D917B7FDB}"/>
                    </a:ext>
                  </a:extLst>
                </p:cNvPr>
                <p:cNvSpPr/>
                <p:nvPr/>
              </p:nvSpPr>
              <p:spPr>
                <a:xfrm>
                  <a:off x="0" y="4350704"/>
                  <a:ext cx="5305910" cy="2655724"/>
                </a:xfrm>
                <a:custGeom>
                  <a:avLst/>
                  <a:gdLst>
                    <a:gd name="connsiteX0" fmla="*/ 6847555 w 6849572"/>
                    <a:gd name="connsiteY0" fmla="*/ 124465 h 3428362"/>
                    <a:gd name="connsiteX1" fmla="*/ 6835443 w 6849572"/>
                    <a:gd name="connsiteY1" fmla="*/ 76181 h 3428362"/>
                    <a:gd name="connsiteX2" fmla="*/ 6737647 w 6849572"/>
                    <a:gd name="connsiteY2" fmla="*/ 1954 h 3428362"/>
                    <a:gd name="connsiteX3" fmla="*/ 6674959 w 6849572"/>
                    <a:gd name="connsiteY3" fmla="*/ 2036 h 3428362"/>
                    <a:gd name="connsiteX4" fmla="*/ 6581582 w 6849572"/>
                    <a:gd name="connsiteY4" fmla="*/ 38863 h 3428362"/>
                    <a:gd name="connsiteX5" fmla="*/ 6565951 w 6849572"/>
                    <a:gd name="connsiteY5" fmla="*/ 27406 h 3428362"/>
                    <a:gd name="connsiteX6" fmla="*/ 6566687 w 6849572"/>
                    <a:gd name="connsiteY6" fmla="*/ 25442 h 3428362"/>
                    <a:gd name="connsiteX7" fmla="*/ 6564723 w 6849572"/>
                    <a:gd name="connsiteY7" fmla="*/ 22414 h 3428362"/>
                    <a:gd name="connsiteX8" fmla="*/ 6553594 w 6849572"/>
                    <a:gd name="connsiteY8" fmla="*/ 40745 h 3428362"/>
                    <a:gd name="connsiteX9" fmla="*/ 6541154 w 6849572"/>
                    <a:gd name="connsiteY9" fmla="*/ 61614 h 3428362"/>
                    <a:gd name="connsiteX10" fmla="*/ 6338933 w 6849572"/>
                    <a:gd name="connsiteY10" fmla="*/ 276356 h 3428362"/>
                    <a:gd name="connsiteX11" fmla="*/ 6059212 w 6849572"/>
                    <a:gd name="connsiteY11" fmla="*/ 705349 h 3428362"/>
                    <a:gd name="connsiteX12" fmla="*/ 5716066 w 6849572"/>
                    <a:gd name="connsiteY12" fmla="*/ 1260945 h 3428362"/>
                    <a:gd name="connsiteX13" fmla="*/ 5513682 w 6849572"/>
                    <a:gd name="connsiteY13" fmla="*/ 1507195 h 3428362"/>
                    <a:gd name="connsiteX14" fmla="*/ 5331920 w 6849572"/>
                    <a:gd name="connsiteY14" fmla="*/ 1659086 h 3428362"/>
                    <a:gd name="connsiteX15" fmla="*/ 5071103 w 6849572"/>
                    <a:gd name="connsiteY15" fmla="*/ 1802302 h 3428362"/>
                    <a:gd name="connsiteX16" fmla="*/ 5055064 w 6849572"/>
                    <a:gd name="connsiteY16" fmla="*/ 1814005 h 3428362"/>
                    <a:gd name="connsiteX17" fmla="*/ 4980100 w 6849572"/>
                    <a:gd name="connsiteY17" fmla="*/ 1874483 h 3428362"/>
                    <a:gd name="connsiteX18" fmla="*/ 4623943 w 6849572"/>
                    <a:gd name="connsiteY18" fmla="*/ 1976043 h 3428362"/>
                    <a:gd name="connsiteX19" fmla="*/ 4397497 w 6849572"/>
                    <a:gd name="connsiteY19" fmla="*/ 1969251 h 3428362"/>
                    <a:gd name="connsiteX20" fmla="*/ 3964576 w 6849572"/>
                    <a:gd name="connsiteY20" fmla="*/ 1887822 h 3428362"/>
                    <a:gd name="connsiteX21" fmla="*/ 3480342 w 6849572"/>
                    <a:gd name="connsiteY21" fmla="*/ 1773004 h 3428362"/>
                    <a:gd name="connsiteX22" fmla="*/ 3381318 w 6849572"/>
                    <a:gd name="connsiteY22" fmla="*/ 1755573 h 3428362"/>
                    <a:gd name="connsiteX23" fmla="*/ 3390402 w 6849572"/>
                    <a:gd name="connsiteY23" fmla="*/ 1755736 h 3428362"/>
                    <a:gd name="connsiteX24" fmla="*/ 3411107 w 6849572"/>
                    <a:gd name="connsiteY24" fmla="*/ 1752790 h 3428362"/>
                    <a:gd name="connsiteX25" fmla="*/ 3423710 w 6849572"/>
                    <a:gd name="connsiteY25" fmla="*/ 1752381 h 3428362"/>
                    <a:gd name="connsiteX26" fmla="*/ 3454399 w 6849572"/>
                    <a:gd name="connsiteY26" fmla="*/ 1755327 h 3428362"/>
                    <a:gd name="connsiteX27" fmla="*/ 3584849 w 6849572"/>
                    <a:gd name="connsiteY27" fmla="*/ 1763838 h 3428362"/>
                    <a:gd name="connsiteX28" fmla="*/ 3597288 w 6849572"/>
                    <a:gd name="connsiteY28" fmla="*/ 1763920 h 3428362"/>
                    <a:gd name="connsiteX29" fmla="*/ 3631005 w 6849572"/>
                    <a:gd name="connsiteY29" fmla="*/ 1768094 h 3428362"/>
                    <a:gd name="connsiteX30" fmla="*/ 3666114 w 6849572"/>
                    <a:gd name="connsiteY30" fmla="*/ 1772922 h 3428362"/>
                    <a:gd name="connsiteX31" fmla="*/ 3945917 w 6849572"/>
                    <a:gd name="connsiteY31" fmla="*/ 1819652 h 3428362"/>
                    <a:gd name="connsiteX32" fmla="*/ 4348477 w 6849572"/>
                    <a:gd name="connsiteY32" fmla="*/ 1891096 h 3428362"/>
                    <a:gd name="connsiteX33" fmla="*/ 4593990 w 6849572"/>
                    <a:gd name="connsiteY33" fmla="*/ 1910737 h 3428362"/>
                    <a:gd name="connsiteX34" fmla="*/ 4760611 w 6849572"/>
                    <a:gd name="connsiteY34" fmla="*/ 1898625 h 3428362"/>
                    <a:gd name="connsiteX35" fmla="*/ 4968152 w 6849572"/>
                    <a:gd name="connsiteY35" fmla="*/ 1844284 h 3428362"/>
                    <a:gd name="connsiteX36" fmla="*/ 5028057 w 6849572"/>
                    <a:gd name="connsiteY36" fmla="*/ 1816378 h 3428362"/>
                    <a:gd name="connsiteX37" fmla="*/ 5085589 w 6849572"/>
                    <a:gd name="connsiteY37" fmla="*/ 1780124 h 3428362"/>
                    <a:gd name="connsiteX38" fmla="*/ 5107194 w 6849572"/>
                    <a:gd name="connsiteY38" fmla="*/ 1757373 h 3428362"/>
                    <a:gd name="connsiteX39" fmla="*/ 5224467 w 6849572"/>
                    <a:gd name="connsiteY39" fmla="*/ 1503185 h 3428362"/>
                    <a:gd name="connsiteX40" fmla="*/ 5224140 w 6849572"/>
                    <a:gd name="connsiteY40" fmla="*/ 1473887 h 3428362"/>
                    <a:gd name="connsiteX41" fmla="*/ 5138128 w 6849572"/>
                    <a:gd name="connsiteY41" fmla="*/ 1310621 h 3428362"/>
                    <a:gd name="connsiteX42" fmla="*/ 4994503 w 6849572"/>
                    <a:gd name="connsiteY42" fmla="*/ 1252680 h 3428362"/>
                    <a:gd name="connsiteX43" fmla="*/ 4509370 w 6849572"/>
                    <a:gd name="connsiteY43" fmla="*/ 1178044 h 3428362"/>
                    <a:gd name="connsiteX44" fmla="*/ 4219418 w 6849572"/>
                    <a:gd name="connsiteY44" fmla="*/ 1145800 h 3428362"/>
                    <a:gd name="connsiteX45" fmla="*/ 3745578 w 6849572"/>
                    <a:gd name="connsiteY45" fmla="*/ 1033109 h 3428362"/>
                    <a:gd name="connsiteX46" fmla="*/ 3470276 w 6849572"/>
                    <a:gd name="connsiteY46" fmla="*/ 938669 h 3428362"/>
                    <a:gd name="connsiteX47" fmla="*/ 3312575 w 6849572"/>
                    <a:gd name="connsiteY47" fmla="*/ 876553 h 3428362"/>
                    <a:gd name="connsiteX48" fmla="*/ 3169768 w 6849572"/>
                    <a:gd name="connsiteY48" fmla="*/ 817549 h 3428362"/>
                    <a:gd name="connsiteX49" fmla="*/ 2636841 w 6849572"/>
                    <a:gd name="connsiteY49" fmla="*/ 587748 h 3428362"/>
                    <a:gd name="connsiteX50" fmla="*/ 2470710 w 6849572"/>
                    <a:gd name="connsiteY50" fmla="*/ 514995 h 3428362"/>
                    <a:gd name="connsiteX51" fmla="*/ 2460726 w 6849572"/>
                    <a:gd name="connsiteY51" fmla="*/ 512212 h 3428362"/>
                    <a:gd name="connsiteX52" fmla="*/ 2041308 w 6849572"/>
                    <a:gd name="connsiteY52" fmla="*/ 373906 h 3428362"/>
                    <a:gd name="connsiteX53" fmla="*/ 1784747 w 6849572"/>
                    <a:gd name="connsiteY53" fmla="*/ 325459 h 3428362"/>
                    <a:gd name="connsiteX54" fmla="*/ 1632692 w 6849572"/>
                    <a:gd name="connsiteY54" fmla="*/ 312119 h 3428362"/>
                    <a:gd name="connsiteX55" fmla="*/ 1357145 w 6849572"/>
                    <a:gd name="connsiteY55" fmla="*/ 323985 h 3428362"/>
                    <a:gd name="connsiteX56" fmla="*/ 1181930 w 6849572"/>
                    <a:gd name="connsiteY56" fmla="*/ 363922 h 3428362"/>
                    <a:gd name="connsiteX57" fmla="*/ 754901 w 6849572"/>
                    <a:gd name="connsiteY57" fmla="*/ 553622 h 3428362"/>
                    <a:gd name="connsiteX58" fmla="*/ 380657 w 6849572"/>
                    <a:gd name="connsiteY58" fmla="*/ 900041 h 3428362"/>
                    <a:gd name="connsiteX59" fmla="*/ 104209 w 6849572"/>
                    <a:gd name="connsiteY59" fmla="*/ 1436815 h 3428362"/>
                    <a:gd name="connsiteX60" fmla="*/ 15906 w 6849572"/>
                    <a:gd name="connsiteY60" fmla="*/ 1978580 h 3428362"/>
                    <a:gd name="connsiteX61" fmla="*/ 6495 w 6849572"/>
                    <a:gd name="connsiteY61" fmla="*/ 2200524 h 3428362"/>
                    <a:gd name="connsiteX62" fmla="*/ 2812 w 6849572"/>
                    <a:gd name="connsiteY62" fmla="*/ 2218529 h 3428362"/>
                    <a:gd name="connsiteX63" fmla="*/ 2321 w 6849572"/>
                    <a:gd name="connsiteY63" fmla="*/ 2260184 h 3428362"/>
                    <a:gd name="connsiteX64" fmla="*/ 766 w 6849572"/>
                    <a:gd name="connsiteY64" fmla="*/ 2353724 h 3428362"/>
                    <a:gd name="connsiteX65" fmla="*/ 2239 w 6849572"/>
                    <a:gd name="connsiteY65" fmla="*/ 2491130 h 3428362"/>
                    <a:gd name="connsiteX66" fmla="*/ 2730 w 6849572"/>
                    <a:gd name="connsiteY66" fmla="*/ 2537123 h 3428362"/>
                    <a:gd name="connsiteX67" fmla="*/ 4613 w 6849572"/>
                    <a:gd name="connsiteY67" fmla="*/ 2561756 h 3428362"/>
                    <a:gd name="connsiteX68" fmla="*/ 6413 w 6849572"/>
                    <a:gd name="connsiteY68" fmla="*/ 2667735 h 3428362"/>
                    <a:gd name="connsiteX69" fmla="*/ 6986 w 6849572"/>
                    <a:gd name="connsiteY69" fmla="*/ 2692696 h 3428362"/>
                    <a:gd name="connsiteX70" fmla="*/ 8868 w 6849572"/>
                    <a:gd name="connsiteY70" fmla="*/ 2715120 h 3428362"/>
                    <a:gd name="connsiteX71" fmla="*/ 10587 w 6849572"/>
                    <a:gd name="connsiteY71" fmla="*/ 2781245 h 3428362"/>
                    <a:gd name="connsiteX72" fmla="*/ 11160 w 6849572"/>
                    <a:gd name="connsiteY72" fmla="*/ 2801950 h 3428362"/>
                    <a:gd name="connsiteX73" fmla="*/ 14842 w 6849572"/>
                    <a:gd name="connsiteY73" fmla="*/ 2873803 h 3428362"/>
                    <a:gd name="connsiteX74" fmla="*/ 15333 w 6849572"/>
                    <a:gd name="connsiteY74" fmla="*/ 2890252 h 3428362"/>
                    <a:gd name="connsiteX75" fmla="*/ 19016 w 6849572"/>
                    <a:gd name="connsiteY75" fmla="*/ 2949421 h 3428362"/>
                    <a:gd name="connsiteX76" fmla="*/ 19507 w 6849572"/>
                    <a:gd name="connsiteY76" fmla="*/ 2965952 h 3428362"/>
                    <a:gd name="connsiteX77" fmla="*/ 23108 w 6849572"/>
                    <a:gd name="connsiteY77" fmla="*/ 3020865 h 3428362"/>
                    <a:gd name="connsiteX78" fmla="*/ 23763 w 6849572"/>
                    <a:gd name="connsiteY78" fmla="*/ 3041489 h 3428362"/>
                    <a:gd name="connsiteX79" fmla="*/ 27445 w 6849572"/>
                    <a:gd name="connsiteY79" fmla="*/ 3088136 h 3428362"/>
                    <a:gd name="connsiteX80" fmla="*/ 27936 w 6849572"/>
                    <a:gd name="connsiteY80" fmla="*/ 3100493 h 3428362"/>
                    <a:gd name="connsiteX81" fmla="*/ 31537 w 6849572"/>
                    <a:gd name="connsiteY81" fmla="*/ 3151151 h 3428362"/>
                    <a:gd name="connsiteX82" fmla="*/ 32110 w 6849572"/>
                    <a:gd name="connsiteY82" fmla="*/ 3163508 h 3428362"/>
                    <a:gd name="connsiteX83" fmla="*/ 35957 w 6849572"/>
                    <a:gd name="connsiteY83" fmla="*/ 3210074 h 3428362"/>
                    <a:gd name="connsiteX84" fmla="*/ 36366 w 6849572"/>
                    <a:gd name="connsiteY84" fmla="*/ 3222268 h 3428362"/>
                    <a:gd name="connsiteX85" fmla="*/ 39967 w 6849572"/>
                    <a:gd name="connsiteY85" fmla="*/ 3264660 h 3428362"/>
                    <a:gd name="connsiteX86" fmla="*/ 40539 w 6849572"/>
                    <a:gd name="connsiteY86" fmla="*/ 3276935 h 3428362"/>
                    <a:gd name="connsiteX87" fmla="*/ 43977 w 6849572"/>
                    <a:gd name="connsiteY87" fmla="*/ 3310898 h 3428362"/>
                    <a:gd name="connsiteX88" fmla="*/ 44631 w 6849572"/>
                    <a:gd name="connsiteY88" fmla="*/ 3323420 h 3428362"/>
                    <a:gd name="connsiteX89" fmla="*/ 48232 w 6849572"/>
                    <a:gd name="connsiteY89" fmla="*/ 3357137 h 3428362"/>
                    <a:gd name="connsiteX90" fmla="*/ 48887 w 6849572"/>
                    <a:gd name="connsiteY90" fmla="*/ 3369494 h 3428362"/>
                    <a:gd name="connsiteX91" fmla="*/ 50933 w 6849572"/>
                    <a:gd name="connsiteY91" fmla="*/ 3388808 h 3428362"/>
                    <a:gd name="connsiteX92" fmla="*/ 53634 w 6849572"/>
                    <a:gd name="connsiteY92" fmla="*/ 3408121 h 3428362"/>
                    <a:gd name="connsiteX93" fmla="*/ 64272 w 6849572"/>
                    <a:gd name="connsiteY93" fmla="*/ 3428090 h 3428362"/>
                    <a:gd name="connsiteX94" fmla="*/ 83913 w 6849572"/>
                    <a:gd name="connsiteY94" fmla="*/ 3412377 h 3428362"/>
                    <a:gd name="connsiteX95" fmla="*/ 180809 w 6849572"/>
                    <a:gd name="connsiteY95" fmla="*/ 3243791 h 3428362"/>
                    <a:gd name="connsiteX96" fmla="*/ 357742 w 6849572"/>
                    <a:gd name="connsiteY96" fmla="*/ 2995987 h 3428362"/>
                    <a:gd name="connsiteX97" fmla="*/ 500631 w 6849572"/>
                    <a:gd name="connsiteY97" fmla="*/ 2851707 h 3428362"/>
                    <a:gd name="connsiteX98" fmla="*/ 642129 w 6849572"/>
                    <a:gd name="connsiteY98" fmla="*/ 2734515 h 3428362"/>
                    <a:gd name="connsiteX99" fmla="*/ 907528 w 6849572"/>
                    <a:gd name="connsiteY99" fmla="*/ 2561428 h 3428362"/>
                    <a:gd name="connsiteX100" fmla="*/ 1219166 w 6849572"/>
                    <a:gd name="connsiteY100" fmla="*/ 2425496 h 3428362"/>
                    <a:gd name="connsiteX101" fmla="*/ 1498560 w 6849572"/>
                    <a:gd name="connsiteY101" fmla="*/ 2360599 h 3428362"/>
                    <a:gd name="connsiteX102" fmla="*/ 1520165 w 6849572"/>
                    <a:gd name="connsiteY102" fmla="*/ 2356752 h 3428362"/>
                    <a:gd name="connsiteX103" fmla="*/ 1522129 w 6849572"/>
                    <a:gd name="connsiteY103" fmla="*/ 2356425 h 3428362"/>
                    <a:gd name="connsiteX104" fmla="*/ 1524093 w 6849572"/>
                    <a:gd name="connsiteY104" fmla="*/ 2356507 h 3428362"/>
                    <a:gd name="connsiteX105" fmla="*/ 1549545 w 6849572"/>
                    <a:gd name="connsiteY105" fmla="*/ 2352824 h 3428362"/>
                    <a:gd name="connsiteX106" fmla="*/ 1557729 w 6849572"/>
                    <a:gd name="connsiteY106" fmla="*/ 2352333 h 3428362"/>
                    <a:gd name="connsiteX107" fmla="*/ 1587518 w 6849572"/>
                    <a:gd name="connsiteY107" fmla="*/ 2348405 h 3428362"/>
                    <a:gd name="connsiteX108" fmla="*/ 1595538 w 6849572"/>
                    <a:gd name="connsiteY108" fmla="*/ 2348077 h 3428362"/>
                    <a:gd name="connsiteX109" fmla="*/ 1629500 w 6849572"/>
                    <a:gd name="connsiteY109" fmla="*/ 2344395 h 3428362"/>
                    <a:gd name="connsiteX110" fmla="*/ 1641776 w 6849572"/>
                    <a:gd name="connsiteY110" fmla="*/ 2343822 h 3428362"/>
                    <a:gd name="connsiteX111" fmla="*/ 1688424 w 6849572"/>
                    <a:gd name="connsiteY111" fmla="*/ 2340057 h 3428362"/>
                    <a:gd name="connsiteX112" fmla="*/ 1709047 w 6849572"/>
                    <a:gd name="connsiteY112" fmla="*/ 2339566 h 3428362"/>
                    <a:gd name="connsiteX113" fmla="*/ 1884998 w 6849572"/>
                    <a:gd name="connsiteY113" fmla="*/ 2337848 h 3428362"/>
                    <a:gd name="connsiteX114" fmla="*/ 1937047 w 6849572"/>
                    <a:gd name="connsiteY114" fmla="*/ 2339566 h 3428362"/>
                    <a:gd name="connsiteX115" fmla="*/ 1957752 w 6849572"/>
                    <a:gd name="connsiteY115" fmla="*/ 2340139 h 3428362"/>
                    <a:gd name="connsiteX116" fmla="*/ 2012665 w 6849572"/>
                    <a:gd name="connsiteY116" fmla="*/ 2343822 h 3428362"/>
                    <a:gd name="connsiteX117" fmla="*/ 2025022 w 6849572"/>
                    <a:gd name="connsiteY117" fmla="*/ 2344313 h 3428362"/>
                    <a:gd name="connsiteX118" fmla="*/ 2063240 w 6849572"/>
                    <a:gd name="connsiteY118" fmla="*/ 2347914 h 3428362"/>
                    <a:gd name="connsiteX119" fmla="*/ 2075516 w 6849572"/>
                    <a:gd name="connsiteY119" fmla="*/ 2348487 h 3428362"/>
                    <a:gd name="connsiteX120" fmla="*/ 2109315 w 6849572"/>
                    <a:gd name="connsiteY120" fmla="*/ 2352251 h 3428362"/>
                    <a:gd name="connsiteX121" fmla="*/ 2117499 w 6849572"/>
                    <a:gd name="connsiteY121" fmla="*/ 2352660 h 3428362"/>
                    <a:gd name="connsiteX122" fmla="*/ 2147206 w 6849572"/>
                    <a:gd name="connsiteY122" fmla="*/ 2356425 h 3428362"/>
                    <a:gd name="connsiteX123" fmla="*/ 2155390 w 6849572"/>
                    <a:gd name="connsiteY123" fmla="*/ 2356916 h 3428362"/>
                    <a:gd name="connsiteX124" fmla="*/ 2185015 w 6849572"/>
                    <a:gd name="connsiteY124" fmla="*/ 2360599 h 3428362"/>
                    <a:gd name="connsiteX125" fmla="*/ 2186979 w 6849572"/>
                    <a:gd name="connsiteY125" fmla="*/ 2360517 h 3428362"/>
                    <a:gd name="connsiteX126" fmla="*/ 2188943 w 6849572"/>
                    <a:gd name="connsiteY126" fmla="*/ 2360844 h 3428362"/>
                    <a:gd name="connsiteX127" fmla="*/ 2218650 w 6849572"/>
                    <a:gd name="connsiteY127" fmla="*/ 2364855 h 3428362"/>
                    <a:gd name="connsiteX128" fmla="*/ 2226916 w 6849572"/>
                    <a:gd name="connsiteY128" fmla="*/ 2365509 h 3428362"/>
                    <a:gd name="connsiteX129" fmla="*/ 2248112 w 6849572"/>
                    <a:gd name="connsiteY129" fmla="*/ 2369028 h 3428362"/>
                    <a:gd name="connsiteX130" fmla="*/ 2256296 w 6849572"/>
                    <a:gd name="connsiteY130" fmla="*/ 2369601 h 3428362"/>
                    <a:gd name="connsiteX131" fmla="*/ 2277491 w 6849572"/>
                    <a:gd name="connsiteY131" fmla="*/ 2373202 h 3428362"/>
                    <a:gd name="connsiteX132" fmla="*/ 2309981 w 6849572"/>
                    <a:gd name="connsiteY132" fmla="*/ 2379258 h 3428362"/>
                    <a:gd name="connsiteX133" fmla="*/ 2699529 w 6849572"/>
                    <a:gd name="connsiteY133" fmla="*/ 2489984 h 3428362"/>
                    <a:gd name="connsiteX134" fmla="*/ 3107408 w 6849572"/>
                    <a:gd name="connsiteY134" fmla="*/ 2622479 h 3428362"/>
                    <a:gd name="connsiteX135" fmla="*/ 3753353 w 6849572"/>
                    <a:gd name="connsiteY135" fmla="*/ 2821100 h 3428362"/>
                    <a:gd name="connsiteX136" fmla="*/ 3937733 w 6849572"/>
                    <a:gd name="connsiteY136" fmla="*/ 2860873 h 3428362"/>
                    <a:gd name="connsiteX137" fmla="*/ 3959174 w 6849572"/>
                    <a:gd name="connsiteY137" fmla="*/ 2864965 h 3428362"/>
                    <a:gd name="connsiteX138" fmla="*/ 4013597 w 6849572"/>
                    <a:gd name="connsiteY138" fmla="*/ 2873885 h 3428362"/>
                    <a:gd name="connsiteX139" fmla="*/ 4034874 w 6849572"/>
                    <a:gd name="connsiteY139" fmla="*/ 2877567 h 3428362"/>
                    <a:gd name="connsiteX140" fmla="*/ 4043140 w 6849572"/>
                    <a:gd name="connsiteY140" fmla="*/ 2878140 h 3428362"/>
                    <a:gd name="connsiteX141" fmla="*/ 4064336 w 6849572"/>
                    <a:gd name="connsiteY141" fmla="*/ 2881741 h 3428362"/>
                    <a:gd name="connsiteX142" fmla="*/ 4072602 w 6849572"/>
                    <a:gd name="connsiteY142" fmla="*/ 2882314 h 3428362"/>
                    <a:gd name="connsiteX143" fmla="*/ 4097971 w 6849572"/>
                    <a:gd name="connsiteY143" fmla="*/ 2885915 h 3428362"/>
                    <a:gd name="connsiteX144" fmla="*/ 4106237 w 6849572"/>
                    <a:gd name="connsiteY144" fmla="*/ 2886406 h 3428362"/>
                    <a:gd name="connsiteX145" fmla="*/ 4135944 w 6849572"/>
                    <a:gd name="connsiteY145" fmla="*/ 2890007 h 3428362"/>
                    <a:gd name="connsiteX146" fmla="*/ 4144046 w 6849572"/>
                    <a:gd name="connsiteY146" fmla="*/ 2890334 h 3428362"/>
                    <a:gd name="connsiteX147" fmla="*/ 4182182 w 6849572"/>
                    <a:gd name="connsiteY147" fmla="*/ 2894181 h 3428362"/>
                    <a:gd name="connsiteX148" fmla="*/ 4194622 w 6849572"/>
                    <a:gd name="connsiteY148" fmla="*/ 2894754 h 3428362"/>
                    <a:gd name="connsiteX149" fmla="*/ 4249535 w 6849572"/>
                    <a:gd name="connsiteY149" fmla="*/ 2898355 h 3428362"/>
                    <a:gd name="connsiteX150" fmla="*/ 4270240 w 6849572"/>
                    <a:gd name="connsiteY150" fmla="*/ 2898764 h 3428362"/>
                    <a:gd name="connsiteX151" fmla="*/ 4366726 w 6849572"/>
                    <a:gd name="connsiteY151" fmla="*/ 2898927 h 3428362"/>
                    <a:gd name="connsiteX152" fmla="*/ 4387513 w 6849572"/>
                    <a:gd name="connsiteY152" fmla="*/ 2898355 h 3428362"/>
                    <a:gd name="connsiteX153" fmla="*/ 4434079 w 6849572"/>
                    <a:gd name="connsiteY153" fmla="*/ 2894590 h 3428362"/>
                    <a:gd name="connsiteX154" fmla="*/ 4446273 w 6849572"/>
                    <a:gd name="connsiteY154" fmla="*/ 2894099 h 3428362"/>
                    <a:gd name="connsiteX155" fmla="*/ 4471970 w 6849572"/>
                    <a:gd name="connsiteY155" fmla="*/ 2890334 h 3428362"/>
                    <a:gd name="connsiteX156" fmla="*/ 4479990 w 6849572"/>
                    <a:gd name="connsiteY156" fmla="*/ 2889925 h 3428362"/>
                    <a:gd name="connsiteX157" fmla="*/ 4501431 w 6849572"/>
                    <a:gd name="connsiteY157" fmla="*/ 2886079 h 3428362"/>
                    <a:gd name="connsiteX158" fmla="*/ 4503395 w 6849572"/>
                    <a:gd name="connsiteY158" fmla="*/ 2885751 h 3428362"/>
                    <a:gd name="connsiteX159" fmla="*/ 4505441 w 6849572"/>
                    <a:gd name="connsiteY159" fmla="*/ 2885833 h 3428362"/>
                    <a:gd name="connsiteX160" fmla="*/ 4526719 w 6849572"/>
                    <a:gd name="connsiteY160" fmla="*/ 2881905 h 3428362"/>
                    <a:gd name="connsiteX161" fmla="*/ 4597509 w 6849572"/>
                    <a:gd name="connsiteY161" fmla="*/ 2865701 h 3428362"/>
                    <a:gd name="connsiteX162" fmla="*/ 4985911 w 6849572"/>
                    <a:gd name="connsiteY162" fmla="*/ 2692860 h 3428362"/>
                    <a:gd name="connsiteX163" fmla="*/ 5238216 w 6849572"/>
                    <a:gd name="connsiteY163" fmla="*/ 2525829 h 3428362"/>
                    <a:gd name="connsiteX164" fmla="*/ 5458196 w 6849572"/>
                    <a:gd name="connsiteY164" fmla="*/ 2363218 h 3428362"/>
                    <a:gd name="connsiteX165" fmla="*/ 5712956 w 6849572"/>
                    <a:gd name="connsiteY165" fmla="*/ 2156823 h 3428362"/>
                    <a:gd name="connsiteX166" fmla="*/ 5900038 w 6849572"/>
                    <a:gd name="connsiteY166" fmla="*/ 1992820 h 3428362"/>
                    <a:gd name="connsiteX167" fmla="*/ 6034497 w 6849572"/>
                    <a:gd name="connsiteY167" fmla="*/ 1860652 h 3428362"/>
                    <a:gd name="connsiteX168" fmla="*/ 6175830 w 6849572"/>
                    <a:gd name="connsiteY168" fmla="*/ 1684947 h 3428362"/>
                    <a:gd name="connsiteX169" fmla="*/ 6409232 w 6849572"/>
                    <a:gd name="connsiteY169" fmla="*/ 1254644 h 3428362"/>
                    <a:gd name="connsiteX170" fmla="*/ 6656873 w 6849572"/>
                    <a:gd name="connsiteY170" fmla="*/ 723599 h 3428362"/>
                    <a:gd name="connsiteX171" fmla="*/ 6785112 w 6849572"/>
                    <a:gd name="connsiteY171" fmla="*/ 407951 h 3428362"/>
                    <a:gd name="connsiteX172" fmla="*/ 6843708 w 6849572"/>
                    <a:gd name="connsiteY172" fmla="*/ 199347 h 3428362"/>
                    <a:gd name="connsiteX173" fmla="*/ 6847227 w 6849572"/>
                    <a:gd name="connsiteY173" fmla="*/ 177905 h 3428362"/>
                    <a:gd name="connsiteX174" fmla="*/ 6847718 w 6849572"/>
                    <a:gd name="connsiteY174" fmla="*/ 165711 h 3428362"/>
                    <a:gd name="connsiteX175" fmla="*/ 6847555 w 6849572"/>
                    <a:gd name="connsiteY175" fmla="*/ 124465 h 3428362"/>
                    <a:gd name="connsiteX176" fmla="*/ 3343755 w 6849572"/>
                    <a:gd name="connsiteY176" fmla="*/ 1752217 h 3428362"/>
                    <a:gd name="connsiteX177" fmla="*/ 3340727 w 6849572"/>
                    <a:gd name="connsiteY177" fmla="*/ 1752054 h 3428362"/>
                    <a:gd name="connsiteX178" fmla="*/ 3340891 w 6849572"/>
                    <a:gd name="connsiteY178" fmla="*/ 1751317 h 3428362"/>
                    <a:gd name="connsiteX179" fmla="*/ 3343755 w 6849572"/>
                    <a:gd name="connsiteY179" fmla="*/ 1752217 h 3428362"/>
                    <a:gd name="connsiteX180" fmla="*/ 3022378 w 6849572"/>
                    <a:gd name="connsiteY180" fmla="*/ 778676 h 3428362"/>
                    <a:gd name="connsiteX181" fmla="*/ 3022460 w 6849572"/>
                    <a:gd name="connsiteY181" fmla="*/ 776548 h 3428362"/>
                    <a:gd name="connsiteX182" fmla="*/ 3025734 w 6849572"/>
                    <a:gd name="connsiteY182" fmla="*/ 777612 h 3428362"/>
                    <a:gd name="connsiteX183" fmla="*/ 3022378 w 6849572"/>
                    <a:gd name="connsiteY183" fmla="*/ 778676 h 342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</a:cxnLst>
                  <a:rect l="l" t="t" r="r" b="b"/>
                  <a:pathLst>
                    <a:path w="6849572" h="3428362">
                      <a:moveTo>
                        <a:pt x="6847555" y="124465"/>
                      </a:moveTo>
                      <a:cubicBezTo>
                        <a:pt x="6843135" y="108425"/>
                        <a:pt x="6842072" y="91730"/>
                        <a:pt x="6835443" y="76181"/>
                      </a:cubicBezTo>
                      <a:cubicBezTo>
                        <a:pt x="6816865" y="32643"/>
                        <a:pt x="6779465" y="14557"/>
                        <a:pt x="6737647" y="1954"/>
                      </a:cubicBezTo>
                      <a:cubicBezTo>
                        <a:pt x="6716696" y="-583"/>
                        <a:pt x="6695828" y="-747"/>
                        <a:pt x="6674959" y="2036"/>
                      </a:cubicBezTo>
                      <a:cubicBezTo>
                        <a:pt x="6641896" y="9483"/>
                        <a:pt x="6610634" y="21268"/>
                        <a:pt x="6581582" y="38863"/>
                      </a:cubicBezTo>
                      <a:cubicBezTo>
                        <a:pt x="6567015" y="47701"/>
                        <a:pt x="6563332" y="41973"/>
                        <a:pt x="6565951" y="27406"/>
                      </a:cubicBezTo>
                      <a:cubicBezTo>
                        <a:pt x="6566360" y="27406"/>
                        <a:pt x="6566606" y="26751"/>
                        <a:pt x="6566687" y="25442"/>
                      </a:cubicBezTo>
                      <a:cubicBezTo>
                        <a:pt x="6566769" y="24214"/>
                        <a:pt x="6566115" y="23232"/>
                        <a:pt x="6564723" y="22414"/>
                      </a:cubicBezTo>
                      <a:cubicBezTo>
                        <a:pt x="6555230" y="25032"/>
                        <a:pt x="6554658" y="33461"/>
                        <a:pt x="6553594" y="40745"/>
                      </a:cubicBezTo>
                      <a:cubicBezTo>
                        <a:pt x="6552203" y="49665"/>
                        <a:pt x="6548356" y="56212"/>
                        <a:pt x="6541154" y="61614"/>
                      </a:cubicBezTo>
                      <a:cubicBezTo>
                        <a:pt x="6461199" y="121437"/>
                        <a:pt x="6399084" y="198037"/>
                        <a:pt x="6338933" y="276356"/>
                      </a:cubicBezTo>
                      <a:cubicBezTo>
                        <a:pt x="6234590" y="412125"/>
                        <a:pt x="6146860" y="558696"/>
                        <a:pt x="6059212" y="705349"/>
                      </a:cubicBezTo>
                      <a:cubicBezTo>
                        <a:pt x="5947504" y="892185"/>
                        <a:pt x="5840787" y="1082130"/>
                        <a:pt x="5716066" y="1260945"/>
                      </a:cubicBezTo>
                      <a:cubicBezTo>
                        <a:pt x="5655098" y="1348266"/>
                        <a:pt x="5589055" y="1431659"/>
                        <a:pt x="5513682" y="1507195"/>
                      </a:cubicBezTo>
                      <a:cubicBezTo>
                        <a:pt x="5457705" y="1563254"/>
                        <a:pt x="5397145" y="1614075"/>
                        <a:pt x="5331920" y="1659086"/>
                      </a:cubicBezTo>
                      <a:cubicBezTo>
                        <a:pt x="5249837" y="1715718"/>
                        <a:pt x="5163417" y="1764329"/>
                        <a:pt x="5071103" y="1802302"/>
                      </a:cubicBezTo>
                      <a:cubicBezTo>
                        <a:pt x="5065047" y="1805166"/>
                        <a:pt x="5059810" y="1809340"/>
                        <a:pt x="5055064" y="1814005"/>
                      </a:cubicBezTo>
                      <a:cubicBezTo>
                        <a:pt x="5032885" y="1837574"/>
                        <a:pt x="5008252" y="1858443"/>
                        <a:pt x="4980100" y="1874483"/>
                      </a:cubicBezTo>
                      <a:cubicBezTo>
                        <a:pt x="4869783" y="1937580"/>
                        <a:pt x="4750381" y="1970724"/>
                        <a:pt x="4623943" y="1976043"/>
                      </a:cubicBezTo>
                      <a:cubicBezTo>
                        <a:pt x="4548488" y="1979235"/>
                        <a:pt x="4473034" y="1976453"/>
                        <a:pt x="4397497" y="1969251"/>
                      </a:cubicBezTo>
                      <a:cubicBezTo>
                        <a:pt x="4250598" y="1955256"/>
                        <a:pt x="4106892" y="1925549"/>
                        <a:pt x="3964576" y="1887822"/>
                      </a:cubicBezTo>
                      <a:cubicBezTo>
                        <a:pt x="3804174" y="1845348"/>
                        <a:pt x="3644181" y="1800992"/>
                        <a:pt x="3480342" y="1773004"/>
                      </a:cubicBezTo>
                      <a:cubicBezTo>
                        <a:pt x="3446789" y="1767275"/>
                        <a:pt x="3413481" y="1759992"/>
                        <a:pt x="3381318" y="1755573"/>
                      </a:cubicBezTo>
                      <a:cubicBezTo>
                        <a:pt x="3384346" y="1755573"/>
                        <a:pt x="3387374" y="1755573"/>
                        <a:pt x="3390402" y="1755736"/>
                      </a:cubicBezTo>
                      <a:cubicBezTo>
                        <a:pt x="3397195" y="1753936"/>
                        <a:pt x="3404069" y="1753036"/>
                        <a:pt x="3411107" y="1752790"/>
                      </a:cubicBezTo>
                      <a:cubicBezTo>
                        <a:pt x="3415936" y="1752627"/>
                        <a:pt x="3420109" y="1752545"/>
                        <a:pt x="3423710" y="1752381"/>
                      </a:cubicBezTo>
                      <a:cubicBezTo>
                        <a:pt x="3433695" y="1755491"/>
                        <a:pt x="3444661" y="1750335"/>
                        <a:pt x="3454399" y="1755327"/>
                      </a:cubicBezTo>
                      <a:cubicBezTo>
                        <a:pt x="3498183" y="1753936"/>
                        <a:pt x="3541147" y="1764575"/>
                        <a:pt x="3584849" y="1763838"/>
                      </a:cubicBezTo>
                      <a:cubicBezTo>
                        <a:pt x="3589023" y="1761383"/>
                        <a:pt x="3593196" y="1759992"/>
                        <a:pt x="3597288" y="1763920"/>
                      </a:cubicBezTo>
                      <a:cubicBezTo>
                        <a:pt x="3607682" y="1772022"/>
                        <a:pt x="3619793" y="1766375"/>
                        <a:pt x="3631005" y="1768094"/>
                      </a:cubicBezTo>
                      <a:cubicBezTo>
                        <a:pt x="3642463" y="1771858"/>
                        <a:pt x="3654493" y="1771040"/>
                        <a:pt x="3666114" y="1772922"/>
                      </a:cubicBezTo>
                      <a:cubicBezTo>
                        <a:pt x="3759490" y="1787980"/>
                        <a:pt x="3853031" y="1801893"/>
                        <a:pt x="3945917" y="1819652"/>
                      </a:cubicBezTo>
                      <a:cubicBezTo>
                        <a:pt x="4079803" y="1845266"/>
                        <a:pt x="4213117" y="1873337"/>
                        <a:pt x="4348477" y="1891096"/>
                      </a:cubicBezTo>
                      <a:cubicBezTo>
                        <a:pt x="4430150" y="1901735"/>
                        <a:pt x="4511907" y="1908445"/>
                        <a:pt x="4593990" y="1910737"/>
                      </a:cubicBezTo>
                      <a:cubicBezTo>
                        <a:pt x="4649803" y="1912292"/>
                        <a:pt x="4705289" y="1906072"/>
                        <a:pt x="4760611" y="1898625"/>
                      </a:cubicBezTo>
                      <a:cubicBezTo>
                        <a:pt x="4832056" y="1888968"/>
                        <a:pt x="4901863" y="1873419"/>
                        <a:pt x="4968152" y="1844284"/>
                      </a:cubicBezTo>
                      <a:cubicBezTo>
                        <a:pt x="4988939" y="1836674"/>
                        <a:pt x="5009480" y="1828736"/>
                        <a:pt x="5028057" y="1816378"/>
                      </a:cubicBezTo>
                      <a:cubicBezTo>
                        <a:pt x="5046961" y="1803857"/>
                        <a:pt x="5066357" y="1792154"/>
                        <a:pt x="5085589" y="1780124"/>
                      </a:cubicBezTo>
                      <a:cubicBezTo>
                        <a:pt x="5092791" y="1772513"/>
                        <a:pt x="5099583" y="1764575"/>
                        <a:pt x="5107194" y="1757373"/>
                      </a:cubicBezTo>
                      <a:cubicBezTo>
                        <a:pt x="5180275" y="1688302"/>
                        <a:pt x="5214401" y="1601308"/>
                        <a:pt x="5224467" y="1503185"/>
                      </a:cubicBezTo>
                      <a:cubicBezTo>
                        <a:pt x="5224386" y="1493446"/>
                        <a:pt x="5224958" y="1483626"/>
                        <a:pt x="5224140" y="1473887"/>
                      </a:cubicBezTo>
                      <a:cubicBezTo>
                        <a:pt x="5219230" y="1418319"/>
                        <a:pt x="5214810" y="1362834"/>
                        <a:pt x="5138128" y="1310621"/>
                      </a:cubicBezTo>
                      <a:cubicBezTo>
                        <a:pt x="5094673" y="1280996"/>
                        <a:pt x="5044588" y="1266101"/>
                        <a:pt x="4994503" y="1252680"/>
                      </a:cubicBezTo>
                      <a:cubicBezTo>
                        <a:pt x="4835575" y="1210124"/>
                        <a:pt x="4672554" y="1192938"/>
                        <a:pt x="4509370" y="1178044"/>
                      </a:cubicBezTo>
                      <a:cubicBezTo>
                        <a:pt x="4412474" y="1169205"/>
                        <a:pt x="4315578" y="1160858"/>
                        <a:pt x="4219418" y="1145800"/>
                      </a:cubicBezTo>
                      <a:cubicBezTo>
                        <a:pt x="4058525" y="1120676"/>
                        <a:pt x="3901479" y="1079430"/>
                        <a:pt x="3745578" y="1033109"/>
                      </a:cubicBezTo>
                      <a:cubicBezTo>
                        <a:pt x="3714234" y="1023780"/>
                        <a:pt x="3476905" y="941205"/>
                        <a:pt x="3470276" y="938669"/>
                      </a:cubicBezTo>
                      <a:cubicBezTo>
                        <a:pt x="3427475" y="922301"/>
                        <a:pt x="3317567" y="878763"/>
                        <a:pt x="3312575" y="876553"/>
                      </a:cubicBezTo>
                      <a:cubicBezTo>
                        <a:pt x="3279594" y="861905"/>
                        <a:pt x="3175660" y="820004"/>
                        <a:pt x="3169768" y="817549"/>
                      </a:cubicBezTo>
                      <a:cubicBezTo>
                        <a:pt x="3095950" y="787269"/>
                        <a:pt x="2709022" y="619010"/>
                        <a:pt x="2636841" y="587748"/>
                      </a:cubicBezTo>
                      <a:cubicBezTo>
                        <a:pt x="2581355" y="563688"/>
                        <a:pt x="2526033" y="539219"/>
                        <a:pt x="2470710" y="514995"/>
                      </a:cubicBezTo>
                      <a:cubicBezTo>
                        <a:pt x="2467355" y="514094"/>
                        <a:pt x="2463918" y="513522"/>
                        <a:pt x="2460726" y="512212"/>
                      </a:cubicBezTo>
                      <a:cubicBezTo>
                        <a:pt x="2323812" y="457381"/>
                        <a:pt x="2184769" y="409015"/>
                        <a:pt x="2041308" y="373906"/>
                      </a:cubicBezTo>
                      <a:cubicBezTo>
                        <a:pt x="1956606" y="353201"/>
                        <a:pt x="1871331" y="336261"/>
                        <a:pt x="1784747" y="325459"/>
                      </a:cubicBezTo>
                      <a:cubicBezTo>
                        <a:pt x="1734171" y="319157"/>
                        <a:pt x="1683431" y="316211"/>
                        <a:pt x="1632692" y="312119"/>
                      </a:cubicBezTo>
                      <a:cubicBezTo>
                        <a:pt x="1540134" y="304672"/>
                        <a:pt x="1448557" y="312119"/>
                        <a:pt x="1357145" y="323985"/>
                      </a:cubicBezTo>
                      <a:cubicBezTo>
                        <a:pt x="1297567" y="331760"/>
                        <a:pt x="1240035" y="349192"/>
                        <a:pt x="1181930" y="363922"/>
                      </a:cubicBezTo>
                      <a:cubicBezTo>
                        <a:pt x="1028730" y="402877"/>
                        <a:pt x="885677" y="464501"/>
                        <a:pt x="754901" y="553622"/>
                      </a:cubicBezTo>
                      <a:cubicBezTo>
                        <a:pt x="612912" y="650354"/>
                        <a:pt x="489256" y="767055"/>
                        <a:pt x="380657" y="900041"/>
                      </a:cubicBezTo>
                      <a:cubicBezTo>
                        <a:pt x="250535" y="1059461"/>
                        <a:pt x="160432" y="1239422"/>
                        <a:pt x="104209" y="1436815"/>
                      </a:cubicBezTo>
                      <a:cubicBezTo>
                        <a:pt x="53797" y="1613912"/>
                        <a:pt x="30064" y="1795591"/>
                        <a:pt x="15906" y="1978580"/>
                      </a:cubicBezTo>
                      <a:cubicBezTo>
                        <a:pt x="10178" y="2052316"/>
                        <a:pt x="4695" y="2126297"/>
                        <a:pt x="6495" y="2200524"/>
                      </a:cubicBezTo>
                      <a:cubicBezTo>
                        <a:pt x="6659" y="2206662"/>
                        <a:pt x="7804" y="2213291"/>
                        <a:pt x="2812" y="2218529"/>
                      </a:cubicBezTo>
                      <a:cubicBezTo>
                        <a:pt x="2649" y="2232441"/>
                        <a:pt x="2485" y="2246271"/>
                        <a:pt x="2321" y="2260184"/>
                      </a:cubicBezTo>
                      <a:cubicBezTo>
                        <a:pt x="-1607" y="2291282"/>
                        <a:pt x="603" y="2322544"/>
                        <a:pt x="766" y="2353724"/>
                      </a:cubicBezTo>
                      <a:cubicBezTo>
                        <a:pt x="930" y="2399554"/>
                        <a:pt x="-1607" y="2445383"/>
                        <a:pt x="2239" y="2491130"/>
                      </a:cubicBezTo>
                      <a:cubicBezTo>
                        <a:pt x="2403" y="2506434"/>
                        <a:pt x="2567" y="2521737"/>
                        <a:pt x="2730" y="2537123"/>
                      </a:cubicBezTo>
                      <a:cubicBezTo>
                        <a:pt x="6577" y="2545061"/>
                        <a:pt x="4367" y="2553490"/>
                        <a:pt x="4613" y="2561756"/>
                      </a:cubicBezTo>
                      <a:cubicBezTo>
                        <a:pt x="5840" y="2597110"/>
                        <a:pt x="2567" y="2632463"/>
                        <a:pt x="6413" y="2667735"/>
                      </a:cubicBezTo>
                      <a:cubicBezTo>
                        <a:pt x="6577" y="2676083"/>
                        <a:pt x="6741" y="2684349"/>
                        <a:pt x="6986" y="2692696"/>
                      </a:cubicBezTo>
                      <a:cubicBezTo>
                        <a:pt x="10751" y="2699898"/>
                        <a:pt x="8541" y="2707672"/>
                        <a:pt x="8868" y="2715120"/>
                      </a:cubicBezTo>
                      <a:cubicBezTo>
                        <a:pt x="10014" y="2737134"/>
                        <a:pt x="6986" y="2759312"/>
                        <a:pt x="10587" y="2781245"/>
                      </a:cubicBezTo>
                      <a:cubicBezTo>
                        <a:pt x="10751" y="2788119"/>
                        <a:pt x="10996" y="2795075"/>
                        <a:pt x="11160" y="2801950"/>
                      </a:cubicBezTo>
                      <a:cubicBezTo>
                        <a:pt x="16643" y="2825683"/>
                        <a:pt x="9687" y="2850070"/>
                        <a:pt x="14842" y="2873803"/>
                      </a:cubicBezTo>
                      <a:cubicBezTo>
                        <a:pt x="15006" y="2879286"/>
                        <a:pt x="15170" y="2884769"/>
                        <a:pt x="15333" y="2890252"/>
                      </a:cubicBezTo>
                      <a:cubicBezTo>
                        <a:pt x="20735" y="2909730"/>
                        <a:pt x="13942" y="2929944"/>
                        <a:pt x="19016" y="2949421"/>
                      </a:cubicBezTo>
                      <a:cubicBezTo>
                        <a:pt x="19180" y="2954904"/>
                        <a:pt x="19344" y="2960469"/>
                        <a:pt x="19507" y="2965952"/>
                      </a:cubicBezTo>
                      <a:cubicBezTo>
                        <a:pt x="24827" y="2983957"/>
                        <a:pt x="18361" y="3002779"/>
                        <a:pt x="23108" y="3020865"/>
                      </a:cubicBezTo>
                      <a:cubicBezTo>
                        <a:pt x="23354" y="3027740"/>
                        <a:pt x="23517" y="3034614"/>
                        <a:pt x="23763" y="3041489"/>
                      </a:cubicBezTo>
                      <a:cubicBezTo>
                        <a:pt x="29000" y="3056710"/>
                        <a:pt x="22535" y="3072914"/>
                        <a:pt x="27445" y="3088136"/>
                      </a:cubicBezTo>
                      <a:cubicBezTo>
                        <a:pt x="27609" y="3092228"/>
                        <a:pt x="27773" y="3096320"/>
                        <a:pt x="27936" y="3100493"/>
                      </a:cubicBezTo>
                      <a:cubicBezTo>
                        <a:pt x="33338" y="3117107"/>
                        <a:pt x="26709" y="3134538"/>
                        <a:pt x="31537" y="3151151"/>
                      </a:cubicBezTo>
                      <a:cubicBezTo>
                        <a:pt x="31701" y="3155243"/>
                        <a:pt x="31947" y="3159417"/>
                        <a:pt x="32110" y="3163508"/>
                      </a:cubicBezTo>
                      <a:cubicBezTo>
                        <a:pt x="37511" y="3178730"/>
                        <a:pt x="30801" y="3194852"/>
                        <a:pt x="35957" y="3210074"/>
                      </a:cubicBezTo>
                      <a:cubicBezTo>
                        <a:pt x="36120" y="3214166"/>
                        <a:pt x="36202" y="3218258"/>
                        <a:pt x="36366" y="3222268"/>
                      </a:cubicBezTo>
                      <a:cubicBezTo>
                        <a:pt x="41603" y="3236017"/>
                        <a:pt x="35220" y="3250829"/>
                        <a:pt x="39967" y="3264660"/>
                      </a:cubicBezTo>
                      <a:cubicBezTo>
                        <a:pt x="40130" y="3268752"/>
                        <a:pt x="40376" y="3272844"/>
                        <a:pt x="40539" y="3276935"/>
                      </a:cubicBezTo>
                      <a:cubicBezTo>
                        <a:pt x="45532" y="3287902"/>
                        <a:pt x="39721" y="3299932"/>
                        <a:pt x="43977" y="3310898"/>
                      </a:cubicBezTo>
                      <a:cubicBezTo>
                        <a:pt x="44222" y="3315072"/>
                        <a:pt x="44386" y="3319246"/>
                        <a:pt x="44631" y="3323420"/>
                      </a:cubicBezTo>
                      <a:cubicBezTo>
                        <a:pt x="49869" y="3334222"/>
                        <a:pt x="43813" y="3346252"/>
                        <a:pt x="48232" y="3357137"/>
                      </a:cubicBezTo>
                      <a:cubicBezTo>
                        <a:pt x="48478" y="3361229"/>
                        <a:pt x="48723" y="3365402"/>
                        <a:pt x="48887" y="3369494"/>
                      </a:cubicBezTo>
                      <a:cubicBezTo>
                        <a:pt x="52651" y="3375632"/>
                        <a:pt x="50033" y="3382424"/>
                        <a:pt x="50933" y="3388808"/>
                      </a:cubicBezTo>
                      <a:cubicBezTo>
                        <a:pt x="54206" y="3394946"/>
                        <a:pt x="60262" y="3400593"/>
                        <a:pt x="53634" y="3408121"/>
                      </a:cubicBezTo>
                      <a:cubicBezTo>
                        <a:pt x="55598" y="3415732"/>
                        <a:pt x="54043" y="3426208"/>
                        <a:pt x="64272" y="3428090"/>
                      </a:cubicBezTo>
                      <a:cubicBezTo>
                        <a:pt x="75402" y="3430136"/>
                        <a:pt x="79331" y="3420233"/>
                        <a:pt x="83913" y="3412377"/>
                      </a:cubicBezTo>
                      <a:cubicBezTo>
                        <a:pt x="116158" y="3356155"/>
                        <a:pt x="148402" y="3299932"/>
                        <a:pt x="180809" y="3243791"/>
                      </a:cubicBezTo>
                      <a:cubicBezTo>
                        <a:pt x="231876" y="3155570"/>
                        <a:pt x="290881" y="3072832"/>
                        <a:pt x="357742" y="2995987"/>
                      </a:cubicBezTo>
                      <a:cubicBezTo>
                        <a:pt x="402180" y="2944920"/>
                        <a:pt x="449646" y="2896636"/>
                        <a:pt x="500631" y="2851707"/>
                      </a:cubicBezTo>
                      <a:cubicBezTo>
                        <a:pt x="546624" y="2811197"/>
                        <a:pt x="593271" y="2771506"/>
                        <a:pt x="642129" y="2734515"/>
                      </a:cubicBezTo>
                      <a:cubicBezTo>
                        <a:pt x="726503" y="2670600"/>
                        <a:pt x="814888" y="2612905"/>
                        <a:pt x="907528" y="2561428"/>
                      </a:cubicBezTo>
                      <a:cubicBezTo>
                        <a:pt x="1007206" y="2506106"/>
                        <a:pt x="1111140" y="2461014"/>
                        <a:pt x="1219166" y="2425496"/>
                      </a:cubicBezTo>
                      <a:cubicBezTo>
                        <a:pt x="1310252" y="2395544"/>
                        <a:pt x="1403547" y="2374102"/>
                        <a:pt x="1498560" y="2360599"/>
                      </a:cubicBezTo>
                      <a:cubicBezTo>
                        <a:pt x="1505189" y="2356098"/>
                        <a:pt x="1513536" y="2361335"/>
                        <a:pt x="1520165" y="2356752"/>
                      </a:cubicBezTo>
                      <a:lnTo>
                        <a:pt x="1522129" y="2356425"/>
                      </a:lnTo>
                      <a:lnTo>
                        <a:pt x="1524093" y="2356507"/>
                      </a:lnTo>
                      <a:cubicBezTo>
                        <a:pt x="1532032" y="2351597"/>
                        <a:pt x="1541525" y="2357243"/>
                        <a:pt x="1549545" y="2352824"/>
                      </a:cubicBezTo>
                      <a:cubicBezTo>
                        <a:pt x="1552246" y="2352660"/>
                        <a:pt x="1554946" y="2352497"/>
                        <a:pt x="1557729" y="2352333"/>
                      </a:cubicBezTo>
                      <a:cubicBezTo>
                        <a:pt x="1567140" y="2347095"/>
                        <a:pt x="1578106" y="2353561"/>
                        <a:pt x="1587518" y="2348405"/>
                      </a:cubicBezTo>
                      <a:cubicBezTo>
                        <a:pt x="1590218" y="2348323"/>
                        <a:pt x="1592837" y="2348159"/>
                        <a:pt x="1595538" y="2348077"/>
                      </a:cubicBezTo>
                      <a:cubicBezTo>
                        <a:pt x="1606422" y="2343004"/>
                        <a:pt x="1618534" y="2349141"/>
                        <a:pt x="1629500" y="2344395"/>
                      </a:cubicBezTo>
                      <a:cubicBezTo>
                        <a:pt x="1633592" y="2344231"/>
                        <a:pt x="1637684" y="2343986"/>
                        <a:pt x="1641776" y="2343822"/>
                      </a:cubicBezTo>
                      <a:cubicBezTo>
                        <a:pt x="1656998" y="2338584"/>
                        <a:pt x="1673202" y="2345131"/>
                        <a:pt x="1688424" y="2340057"/>
                      </a:cubicBezTo>
                      <a:cubicBezTo>
                        <a:pt x="1695298" y="2339894"/>
                        <a:pt x="1702172" y="2339730"/>
                        <a:pt x="1709047" y="2339566"/>
                      </a:cubicBezTo>
                      <a:cubicBezTo>
                        <a:pt x="1767642" y="2335147"/>
                        <a:pt x="1826320" y="2338503"/>
                        <a:pt x="1884998" y="2337848"/>
                      </a:cubicBezTo>
                      <a:cubicBezTo>
                        <a:pt x="1902347" y="2337684"/>
                        <a:pt x="1919861" y="2335229"/>
                        <a:pt x="1937047" y="2339566"/>
                      </a:cubicBezTo>
                      <a:cubicBezTo>
                        <a:pt x="1943921" y="2339730"/>
                        <a:pt x="1950877" y="2339894"/>
                        <a:pt x="1957752" y="2340139"/>
                      </a:cubicBezTo>
                      <a:cubicBezTo>
                        <a:pt x="1975838" y="2345131"/>
                        <a:pt x="1994660" y="2338421"/>
                        <a:pt x="2012665" y="2343822"/>
                      </a:cubicBezTo>
                      <a:cubicBezTo>
                        <a:pt x="2016756" y="2343986"/>
                        <a:pt x="2020930" y="2344149"/>
                        <a:pt x="2025022" y="2344313"/>
                      </a:cubicBezTo>
                      <a:cubicBezTo>
                        <a:pt x="2037380" y="2349059"/>
                        <a:pt x="2050883" y="2342758"/>
                        <a:pt x="2063240" y="2347914"/>
                      </a:cubicBezTo>
                      <a:cubicBezTo>
                        <a:pt x="2067332" y="2348077"/>
                        <a:pt x="2071424" y="2348241"/>
                        <a:pt x="2075516" y="2348487"/>
                      </a:cubicBezTo>
                      <a:cubicBezTo>
                        <a:pt x="2086400" y="2353315"/>
                        <a:pt x="2098512" y="2346932"/>
                        <a:pt x="2109315" y="2352251"/>
                      </a:cubicBezTo>
                      <a:cubicBezTo>
                        <a:pt x="2112016" y="2352415"/>
                        <a:pt x="2114798" y="2352579"/>
                        <a:pt x="2117499" y="2352660"/>
                      </a:cubicBezTo>
                      <a:cubicBezTo>
                        <a:pt x="2126992" y="2357325"/>
                        <a:pt x="2137794" y="2351269"/>
                        <a:pt x="2147206" y="2356425"/>
                      </a:cubicBezTo>
                      <a:cubicBezTo>
                        <a:pt x="2149906" y="2356589"/>
                        <a:pt x="2152689" y="2356752"/>
                        <a:pt x="2155390" y="2356916"/>
                      </a:cubicBezTo>
                      <a:cubicBezTo>
                        <a:pt x="2164801" y="2361499"/>
                        <a:pt x="2175603" y="2355525"/>
                        <a:pt x="2185015" y="2360599"/>
                      </a:cubicBezTo>
                      <a:lnTo>
                        <a:pt x="2186979" y="2360517"/>
                      </a:lnTo>
                      <a:lnTo>
                        <a:pt x="2188943" y="2360844"/>
                      </a:lnTo>
                      <a:cubicBezTo>
                        <a:pt x="2198355" y="2366000"/>
                        <a:pt x="2209321" y="2359535"/>
                        <a:pt x="2218650" y="2364855"/>
                      </a:cubicBezTo>
                      <a:cubicBezTo>
                        <a:pt x="2221433" y="2365100"/>
                        <a:pt x="2224133" y="2365264"/>
                        <a:pt x="2226916" y="2365509"/>
                      </a:cubicBezTo>
                      <a:cubicBezTo>
                        <a:pt x="2233545" y="2369356"/>
                        <a:pt x="2241646" y="2364527"/>
                        <a:pt x="2248112" y="2369028"/>
                      </a:cubicBezTo>
                      <a:cubicBezTo>
                        <a:pt x="2250812" y="2369192"/>
                        <a:pt x="2253595" y="2369437"/>
                        <a:pt x="2256296" y="2369601"/>
                      </a:cubicBezTo>
                      <a:cubicBezTo>
                        <a:pt x="2262924" y="2373611"/>
                        <a:pt x="2271026" y="2368619"/>
                        <a:pt x="2277491" y="2373202"/>
                      </a:cubicBezTo>
                      <a:cubicBezTo>
                        <a:pt x="2288294" y="2375166"/>
                        <a:pt x="2299342" y="2376639"/>
                        <a:pt x="2309981" y="2379258"/>
                      </a:cubicBezTo>
                      <a:cubicBezTo>
                        <a:pt x="2441085" y="2411747"/>
                        <a:pt x="2570880" y="2449147"/>
                        <a:pt x="2699529" y="2489984"/>
                      </a:cubicBezTo>
                      <a:cubicBezTo>
                        <a:pt x="2835788" y="2533276"/>
                        <a:pt x="2971803" y="2577387"/>
                        <a:pt x="3107408" y="2622479"/>
                      </a:cubicBezTo>
                      <a:cubicBezTo>
                        <a:pt x="3321250" y="2693678"/>
                        <a:pt x="3534764" y="2765695"/>
                        <a:pt x="3753353" y="2821100"/>
                      </a:cubicBezTo>
                      <a:cubicBezTo>
                        <a:pt x="3814322" y="2836567"/>
                        <a:pt x="3875455" y="2851461"/>
                        <a:pt x="3937733" y="2860873"/>
                      </a:cubicBezTo>
                      <a:cubicBezTo>
                        <a:pt x="3944198" y="2865865"/>
                        <a:pt x="3952709" y="2860136"/>
                        <a:pt x="3959174" y="2864965"/>
                      </a:cubicBezTo>
                      <a:cubicBezTo>
                        <a:pt x="3976770" y="2871266"/>
                        <a:pt x="3995183" y="2872494"/>
                        <a:pt x="4013597" y="2873885"/>
                      </a:cubicBezTo>
                      <a:cubicBezTo>
                        <a:pt x="4020144" y="2878140"/>
                        <a:pt x="4028327" y="2872903"/>
                        <a:pt x="4034874" y="2877567"/>
                      </a:cubicBezTo>
                      <a:cubicBezTo>
                        <a:pt x="4037657" y="2877731"/>
                        <a:pt x="4040357" y="2877977"/>
                        <a:pt x="4043140" y="2878140"/>
                      </a:cubicBezTo>
                      <a:cubicBezTo>
                        <a:pt x="4049687" y="2882150"/>
                        <a:pt x="4057871" y="2877158"/>
                        <a:pt x="4064336" y="2881741"/>
                      </a:cubicBezTo>
                      <a:cubicBezTo>
                        <a:pt x="4067118" y="2881905"/>
                        <a:pt x="4069819" y="2882150"/>
                        <a:pt x="4072602" y="2882314"/>
                      </a:cubicBezTo>
                      <a:cubicBezTo>
                        <a:pt x="4080622" y="2886570"/>
                        <a:pt x="4090033" y="2881005"/>
                        <a:pt x="4097971" y="2885915"/>
                      </a:cubicBezTo>
                      <a:cubicBezTo>
                        <a:pt x="4100754" y="2886079"/>
                        <a:pt x="4103454" y="2886242"/>
                        <a:pt x="4106237" y="2886406"/>
                      </a:cubicBezTo>
                      <a:cubicBezTo>
                        <a:pt x="4115730" y="2890907"/>
                        <a:pt x="4126451" y="2885015"/>
                        <a:pt x="4135944" y="2890007"/>
                      </a:cubicBezTo>
                      <a:cubicBezTo>
                        <a:pt x="4138645" y="2890089"/>
                        <a:pt x="4141345" y="2890252"/>
                        <a:pt x="4144046" y="2890334"/>
                      </a:cubicBezTo>
                      <a:cubicBezTo>
                        <a:pt x="4156403" y="2895326"/>
                        <a:pt x="4169906" y="2888943"/>
                        <a:pt x="4182182" y="2894181"/>
                      </a:cubicBezTo>
                      <a:cubicBezTo>
                        <a:pt x="4186356" y="2894344"/>
                        <a:pt x="4190448" y="2894590"/>
                        <a:pt x="4194622" y="2894754"/>
                      </a:cubicBezTo>
                      <a:cubicBezTo>
                        <a:pt x="4212708" y="2899500"/>
                        <a:pt x="4231531" y="2893035"/>
                        <a:pt x="4249535" y="2898355"/>
                      </a:cubicBezTo>
                      <a:cubicBezTo>
                        <a:pt x="4256409" y="2898518"/>
                        <a:pt x="4263365" y="2898600"/>
                        <a:pt x="4270240" y="2898764"/>
                      </a:cubicBezTo>
                      <a:cubicBezTo>
                        <a:pt x="4302402" y="2901874"/>
                        <a:pt x="4334564" y="2901628"/>
                        <a:pt x="4366726" y="2898927"/>
                      </a:cubicBezTo>
                      <a:cubicBezTo>
                        <a:pt x="4373683" y="2898764"/>
                        <a:pt x="4380557" y="2898600"/>
                        <a:pt x="4387513" y="2898355"/>
                      </a:cubicBezTo>
                      <a:cubicBezTo>
                        <a:pt x="4402735" y="2893035"/>
                        <a:pt x="4418857" y="2899582"/>
                        <a:pt x="4434079" y="2894590"/>
                      </a:cubicBezTo>
                      <a:cubicBezTo>
                        <a:pt x="4438171" y="2894426"/>
                        <a:pt x="4442181" y="2894263"/>
                        <a:pt x="4446273" y="2894099"/>
                      </a:cubicBezTo>
                      <a:cubicBezTo>
                        <a:pt x="4454293" y="2889352"/>
                        <a:pt x="4463867" y="2894999"/>
                        <a:pt x="4471970" y="2890334"/>
                      </a:cubicBezTo>
                      <a:cubicBezTo>
                        <a:pt x="4474670" y="2890171"/>
                        <a:pt x="4477289" y="2890089"/>
                        <a:pt x="4479990" y="2889925"/>
                      </a:cubicBezTo>
                      <a:cubicBezTo>
                        <a:pt x="4486537" y="2885342"/>
                        <a:pt x="4494884" y="2890662"/>
                        <a:pt x="4501431" y="2886079"/>
                      </a:cubicBezTo>
                      <a:lnTo>
                        <a:pt x="4503395" y="2885751"/>
                      </a:lnTo>
                      <a:lnTo>
                        <a:pt x="4505441" y="2885833"/>
                      </a:lnTo>
                      <a:cubicBezTo>
                        <a:pt x="4511907" y="2881005"/>
                        <a:pt x="4520254" y="2886570"/>
                        <a:pt x="4526719" y="2881905"/>
                      </a:cubicBezTo>
                      <a:cubicBezTo>
                        <a:pt x="4550452" y="2876995"/>
                        <a:pt x="4574021" y="2871757"/>
                        <a:pt x="4597509" y="2865701"/>
                      </a:cubicBezTo>
                      <a:cubicBezTo>
                        <a:pt x="4736715" y="2829775"/>
                        <a:pt x="4863399" y="2765859"/>
                        <a:pt x="4985911" y="2692860"/>
                      </a:cubicBezTo>
                      <a:cubicBezTo>
                        <a:pt x="5072576" y="2641220"/>
                        <a:pt x="5156706" y="2585407"/>
                        <a:pt x="5238216" y="2525829"/>
                      </a:cubicBezTo>
                      <a:cubicBezTo>
                        <a:pt x="5311788" y="2471980"/>
                        <a:pt x="5386424" y="2419440"/>
                        <a:pt x="5458196" y="2363218"/>
                      </a:cubicBezTo>
                      <a:cubicBezTo>
                        <a:pt x="5544289" y="2295865"/>
                        <a:pt x="5629891" y="2227940"/>
                        <a:pt x="5712956" y="2156823"/>
                      </a:cubicBezTo>
                      <a:cubicBezTo>
                        <a:pt x="5775972" y="2102892"/>
                        <a:pt x="5839560" y="2049534"/>
                        <a:pt x="5900038" y="1992820"/>
                      </a:cubicBezTo>
                      <a:cubicBezTo>
                        <a:pt x="5945785" y="1949855"/>
                        <a:pt x="5992105" y="1907381"/>
                        <a:pt x="6034497" y="1860652"/>
                      </a:cubicBezTo>
                      <a:cubicBezTo>
                        <a:pt x="6085155" y="1804757"/>
                        <a:pt x="6133848" y="1747552"/>
                        <a:pt x="6175830" y="1684947"/>
                      </a:cubicBezTo>
                      <a:cubicBezTo>
                        <a:pt x="6266916" y="1548769"/>
                        <a:pt x="6337379" y="1401215"/>
                        <a:pt x="6409232" y="1254644"/>
                      </a:cubicBezTo>
                      <a:cubicBezTo>
                        <a:pt x="6495243" y="1079266"/>
                        <a:pt x="6578636" y="902660"/>
                        <a:pt x="6656873" y="723599"/>
                      </a:cubicBezTo>
                      <a:cubicBezTo>
                        <a:pt x="6702375" y="619501"/>
                        <a:pt x="6746239" y="514749"/>
                        <a:pt x="6785112" y="407951"/>
                      </a:cubicBezTo>
                      <a:cubicBezTo>
                        <a:pt x="6809909" y="339862"/>
                        <a:pt x="6829387" y="270382"/>
                        <a:pt x="6843708" y="199347"/>
                      </a:cubicBezTo>
                      <a:cubicBezTo>
                        <a:pt x="6847636" y="192636"/>
                        <a:pt x="6842808" y="184534"/>
                        <a:pt x="6847227" y="177905"/>
                      </a:cubicBezTo>
                      <a:cubicBezTo>
                        <a:pt x="6847391" y="173813"/>
                        <a:pt x="6847555" y="169803"/>
                        <a:pt x="6847718" y="165711"/>
                      </a:cubicBezTo>
                      <a:cubicBezTo>
                        <a:pt x="6850337" y="152290"/>
                        <a:pt x="6850091" y="138377"/>
                        <a:pt x="6847555" y="124465"/>
                      </a:cubicBezTo>
                      <a:close/>
                      <a:moveTo>
                        <a:pt x="3343755" y="1752217"/>
                      </a:moveTo>
                      <a:cubicBezTo>
                        <a:pt x="3342773" y="1752136"/>
                        <a:pt x="3341709" y="1752054"/>
                        <a:pt x="3340727" y="1752054"/>
                      </a:cubicBezTo>
                      <a:cubicBezTo>
                        <a:pt x="3340809" y="1751890"/>
                        <a:pt x="3340891" y="1751644"/>
                        <a:pt x="3340891" y="1751317"/>
                      </a:cubicBezTo>
                      <a:cubicBezTo>
                        <a:pt x="3341873" y="1751644"/>
                        <a:pt x="3342773" y="1751890"/>
                        <a:pt x="3343755" y="1752217"/>
                      </a:cubicBezTo>
                      <a:close/>
                      <a:moveTo>
                        <a:pt x="3022378" y="778676"/>
                      </a:moveTo>
                      <a:cubicBezTo>
                        <a:pt x="3022460" y="777857"/>
                        <a:pt x="3022460" y="777203"/>
                        <a:pt x="3022460" y="776548"/>
                      </a:cubicBezTo>
                      <a:cubicBezTo>
                        <a:pt x="3023524" y="776957"/>
                        <a:pt x="3024588" y="777203"/>
                        <a:pt x="3025734" y="777612"/>
                      </a:cubicBezTo>
                      <a:cubicBezTo>
                        <a:pt x="3024424" y="777857"/>
                        <a:pt x="3023442" y="778267"/>
                        <a:pt x="3022378" y="778676"/>
                      </a:cubicBezTo>
                      <a:close/>
                    </a:path>
                  </a:pathLst>
                </a:custGeom>
                <a:solidFill>
                  <a:srgbClr val="F9C9A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71178BD7-FFBA-4BF6-B195-F8A9409660CB}"/>
                    </a:ext>
                  </a:extLst>
                </p:cNvPr>
                <p:cNvSpPr/>
                <p:nvPr/>
              </p:nvSpPr>
              <p:spPr>
                <a:xfrm>
                  <a:off x="3917789" y="4209406"/>
                  <a:ext cx="1170869" cy="1536787"/>
                </a:xfrm>
                <a:custGeom>
                  <a:avLst/>
                  <a:gdLst>
                    <a:gd name="connsiteX0" fmla="*/ 167276 w 1511513"/>
                    <a:gd name="connsiteY0" fmla="*/ 1679535 h 1983889"/>
                    <a:gd name="connsiteX1" fmla="*/ 257379 w 1511513"/>
                    <a:gd name="connsiteY1" fmla="*/ 1587222 h 1983889"/>
                    <a:gd name="connsiteX2" fmla="*/ 398795 w 1511513"/>
                    <a:gd name="connsiteY2" fmla="*/ 1386638 h 1983889"/>
                    <a:gd name="connsiteX3" fmla="*/ 548395 w 1511513"/>
                    <a:gd name="connsiteY3" fmla="*/ 1128112 h 1983889"/>
                    <a:gd name="connsiteX4" fmla="*/ 665750 w 1511513"/>
                    <a:gd name="connsiteY4" fmla="*/ 891765 h 1983889"/>
                    <a:gd name="connsiteX5" fmla="*/ 850866 w 1511513"/>
                    <a:gd name="connsiteY5" fmla="*/ 500172 h 1983889"/>
                    <a:gd name="connsiteX6" fmla="*/ 1019207 w 1511513"/>
                    <a:gd name="connsiteY6" fmla="*/ 163982 h 1983889"/>
                    <a:gd name="connsiteX7" fmla="*/ 1070682 w 1511513"/>
                    <a:gd name="connsiteY7" fmla="*/ 98267 h 1983889"/>
                    <a:gd name="connsiteX8" fmla="*/ 1240168 w 1511513"/>
                    <a:gd name="connsiteY8" fmla="*/ 6363 h 1983889"/>
                    <a:gd name="connsiteX9" fmla="*/ 1261692 w 1511513"/>
                    <a:gd name="connsiteY9" fmla="*/ 2680 h 1983889"/>
                    <a:gd name="connsiteX10" fmla="*/ 1269548 w 1511513"/>
                    <a:gd name="connsiteY10" fmla="*/ 2271 h 1983889"/>
                    <a:gd name="connsiteX11" fmla="*/ 1323970 w 1511513"/>
                    <a:gd name="connsiteY11" fmla="*/ 2026 h 1983889"/>
                    <a:gd name="connsiteX12" fmla="*/ 1413337 w 1511513"/>
                    <a:gd name="connsiteY12" fmla="*/ 27804 h 1983889"/>
                    <a:gd name="connsiteX13" fmla="*/ 1505323 w 1511513"/>
                    <a:gd name="connsiteY13" fmla="*/ 146224 h 1983889"/>
                    <a:gd name="connsiteX14" fmla="*/ 1509251 w 1511513"/>
                    <a:gd name="connsiteY14" fmla="*/ 158090 h 1983889"/>
                    <a:gd name="connsiteX15" fmla="*/ 1508433 w 1511513"/>
                    <a:gd name="connsiteY15" fmla="*/ 204083 h 1983889"/>
                    <a:gd name="connsiteX16" fmla="*/ 1444681 w 1511513"/>
                    <a:gd name="connsiteY16" fmla="*/ 282156 h 1983889"/>
                    <a:gd name="connsiteX17" fmla="*/ 1335755 w 1511513"/>
                    <a:gd name="connsiteY17" fmla="*/ 397793 h 1983889"/>
                    <a:gd name="connsiteX18" fmla="*/ 1172816 w 1511513"/>
                    <a:gd name="connsiteY18" fmla="*/ 620555 h 1983889"/>
                    <a:gd name="connsiteX19" fmla="*/ 939415 w 1511513"/>
                    <a:gd name="connsiteY19" fmla="*/ 1003146 h 1983889"/>
                    <a:gd name="connsiteX20" fmla="*/ 735721 w 1511513"/>
                    <a:gd name="connsiteY20" fmla="*/ 1337617 h 1983889"/>
                    <a:gd name="connsiteX21" fmla="*/ 556005 w 1511513"/>
                    <a:gd name="connsiteY21" fmla="*/ 1586976 h 1983889"/>
                    <a:gd name="connsiteX22" fmla="*/ 295025 w 1511513"/>
                    <a:gd name="connsiteY22" fmla="*/ 1828234 h 1983889"/>
                    <a:gd name="connsiteX23" fmla="*/ 47466 w 1511513"/>
                    <a:gd name="connsiteY23" fmla="*/ 1972514 h 1983889"/>
                    <a:gd name="connsiteX24" fmla="*/ 16040 w 1511513"/>
                    <a:gd name="connsiteY24" fmla="*/ 1983889 h 1983889"/>
                    <a:gd name="connsiteX25" fmla="*/ 0 w 1511513"/>
                    <a:gd name="connsiteY25" fmla="*/ 1981352 h 1983889"/>
                    <a:gd name="connsiteX26" fmla="*/ 60723 w 1511513"/>
                    <a:gd name="connsiteY26" fmla="*/ 1928976 h 1983889"/>
                    <a:gd name="connsiteX27" fmla="*/ 162120 w 1511513"/>
                    <a:gd name="connsiteY27" fmla="*/ 1718326 h 1983889"/>
                    <a:gd name="connsiteX28" fmla="*/ 167276 w 1511513"/>
                    <a:gd name="connsiteY28" fmla="*/ 1679535 h 1983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11513" h="1983889">
                      <a:moveTo>
                        <a:pt x="167276" y="1679535"/>
                      </a:moveTo>
                      <a:cubicBezTo>
                        <a:pt x="201321" y="1643445"/>
                        <a:pt x="229064" y="1620693"/>
                        <a:pt x="257379" y="1587222"/>
                      </a:cubicBezTo>
                      <a:cubicBezTo>
                        <a:pt x="310001" y="1524861"/>
                        <a:pt x="354684" y="1455299"/>
                        <a:pt x="398795" y="1386638"/>
                      </a:cubicBezTo>
                      <a:cubicBezTo>
                        <a:pt x="452726" y="1302590"/>
                        <a:pt x="501174" y="1216170"/>
                        <a:pt x="548395" y="1128112"/>
                      </a:cubicBezTo>
                      <a:cubicBezTo>
                        <a:pt x="590705" y="1049139"/>
                        <a:pt x="627613" y="972703"/>
                        <a:pt x="665750" y="891765"/>
                      </a:cubicBezTo>
                      <a:cubicBezTo>
                        <a:pt x="726801" y="762216"/>
                        <a:pt x="790061" y="629803"/>
                        <a:pt x="850866" y="500172"/>
                      </a:cubicBezTo>
                      <a:cubicBezTo>
                        <a:pt x="904552" y="385681"/>
                        <a:pt x="949645" y="270290"/>
                        <a:pt x="1019207" y="163982"/>
                      </a:cubicBezTo>
                      <a:cubicBezTo>
                        <a:pt x="1024690" y="155635"/>
                        <a:pt x="1058162" y="111770"/>
                        <a:pt x="1070682" y="98267"/>
                      </a:cubicBezTo>
                      <a:cubicBezTo>
                        <a:pt x="1117085" y="48018"/>
                        <a:pt x="1174125" y="19375"/>
                        <a:pt x="1240168" y="6363"/>
                      </a:cubicBezTo>
                      <a:cubicBezTo>
                        <a:pt x="1246797" y="2026"/>
                        <a:pt x="1255063" y="7181"/>
                        <a:pt x="1261692" y="2680"/>
                      </a:cubicBezTo>
                      <a:cubicBezTo>
                        <a:pt x="1264311" y="2517"/>
                        <a:pt x="1266930" y="2435"/>
                        <a:pt x="1269548" y="2271"/>
                      </a:cubicBezTo>
                      <a:cubicBezTo>
                        <a:pt x="1287716" y="-839"/>
                        <a:pt x="1305802" y="-593"/>
                        <a:pt x="1323970" y="2026"/>
                      </a:cubicBezTo>
                      <a:cubicBezTo>
                        <a:pt x="1354496" y="8081"/>
                        <a:pt x="1385103" y="12910"/>
                        <a:pt x="1413337" y="27804"/>
                      </a:cubicBezTo>
                      <a:cubicBezTo>
                        <a:pt x="1462194" y="53583"/>
                        <a:pt x="1495993" y="90083"/>
                        <a:pt x="1505323" y="146224"/>
                      </a:cubicBezTo>
                      <a:cubicBezTo>
                        <a:pt x="1505977" y="150315"/>
                        <a:pt x="1507942" y="154162"/>
                        <a:pt x="1509251" y="158090"/>
                      </a:cubicBezTo>
                      <a:cubicBezTo>
                        <a:pt x="1511788" y="173475"/>
                        <a:pt x="1513016" y="188861"/>
                        <a:pt x="1508433" y="204083"/>
                      </a:cubicBezTo>
                      <a:cubicBezTo>
                        <a:pt x="1505404" y="244838"/>
                        <a:pt x="1470296" y="260632"/>
                        <a:pt x="1444681" y="282156"/>
                      </a:cubicBezTo>
                      <a:cubicBezTo>
                        <a:pt x="1403680" y="316609"/>
                        <a:pt x="1369554" y="357201"/>
                        <a:pt x="1335755" y="397793"/>
                      </a:cubicBezTo>
                      <a:cubicBezTo>
                        <a:pt x="1276832" y="468582"/>
                        <a:pt x="1223146" y="543382"/>
                        <a:pt x="1172816" y="620555"/>
                      </a:cubicBezTo>
                      <a:cubicBezTo>
                        <a:pt x="1091142" y="745685"/>
                        <a:pt x="1015361" y="874415"/>
                        <a:pt x="939415" y="1003146"/>
                      </a:cubicBezTo>
                      <a:cubicBezTo>
                        <a:pt x="873045" y="1115591"/>
                        <a:pt x="805774" y="1227381"/>
                        <a:pt x="735721" y="1337617"/>
                      </a:cubicBezTo>
                      <a:cubicBezTo>
                        <a:pt x="680644" y="1424365"/>
                        <a:pt x="621148" y="1507758"/>
                        <a:pt x="556005" y="1586976"/>
                      </a:cubicBezTo>
                      <a:cubicBezTo>
                        <a:pt x="479978" y="1679453"/>
                        <a:pt x="392739" y="1758181"/>
                        <a:pt x="295025" y="1828234"/>
                      </a:cubicBezTo>
                      <a:cubicBezTo>
                        <a:pt x="216297" y="1884702"/>
                        <a:pt x="134705" y="1930940"/>
                        <a:pt x="47466" y="1972514"/>
                      </a:cubicBezTo>
                      <a:cubicBezTo>
                        <a:pt x="38054" y="1977015"/>
                        <a:pt x="25860" y="1980370"/>
                        <a:pt x="16040" y="1983889"/>
                      </a:cubicBezTo>
                      <a:cubicBezTo>
                        <a:pt x="-7775" y="1981598"/>
                        <a:pt x="7120" y="1984707"/>
                        <a:pt x="0" y="1981352"/>
                      </a:cubicBezTo>
                      <a:cubicBezTo>
                        <a:pt x="18577" y="1969731"/>
                        <a:pt x="49921" y="1939861"/>
                        <a:pt x="60723" y="1928976"/>
                      </a:cubicBezTo>
                      <a:cubicBezTo>
                        <a:pt x="118501" y="1870708"/>
                        <a:pt x="149026" y="1798281"/>
                        <a:pt x="162120" y="1718326"/>
                      </a:cubicBezTo>
                      <a:cubicBezTo>
                        <a:pt x="163921" y="1707114"/>
                        <a:pt x="165394" y="1692138"/>
                        <a:pt x="167276" y="1679535"/>
                      </a:cubicBezTo>
                      <a:close/>
                    </a:path>
                  </a:pathLst>
                </a:custGeom>
                <a:solidFill>
                  <a:srgbClr val="E1AF8E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1C8FB3BC-AD28-49A9-B70C-7233F6E1BF27}"/>
                    </a:ext>
                  </a:extLst>
                </p:cNvPr>
                <p:cNvSpPr/>
                <p:nvPr/>
              </p:nvSpPr>
              <p:spPr>
                <a:xfrm>
                  <a:off x="2577888" y="5707316"/>
                  <a:ext cx="1352389" cy="179258"/>
                </a:xfrm>
                <a:custGeom>
                  <a:avLst/>
                  <a:gdLst>
                    <a:gd name="connsiteX0" fmla="*/ 12930 w 1745843"/>
                    <a:gd name="connsiteY0" fmla="*/ 20 h 231410"/>
                    <a:gd name="connsiteX1" fmla="*/ 304518 w 1745843"/>
                    <a:gd name="connsiteY1" fmla="*/ 11641 h 231410"/>
                    <a:gd name="connsiteX2" fmla="*/ 959956 w 1745843"/>
                    <a:gd name="connsiteY2" fmla="*/ 125478 h 231410"/>
                    <a:gd name="connsiteX3" fmla="*/ 1207516 w 1745843"/>
                    <a:gd name="connsiteY3" fmla="*/ 154612 h 231410"/>
                    <a:gd name="connsiteX4" fmla="*/ 1581923 w 1745843"/>
                    <a:gd name="connsiteY4" fmla="*/ 115739 h 231410"/>
                    <a:gd name="connsiteX5" fmla="*/ 1729804 w 1745843"/>
                    <a:gd name="connsiteY5" fmla="*/ 47323 h 231410"/>
                    <a:gd name="connsiteX6" fmla="*/ 1745844 w 1745843"/>
                    <a:gd name="connsiteY6" fmla="*/ 49860 h 231410"/>
                    <a:gd name="connsiteX7" fmla="*/ 1647066 w 1745843"/>
                    <a:gd name="connsiteY7" fmla="*/ 132843 h 231410"/>
                    <a:gd name="connsiteX8" fmla="*/ 1440262 w 1745843"/>
                    <a:gd name="connsiteY8" fmla="*/ 211325 h 231410"/>
                    <a:gd name="connsiteX9" fmla="*/ 1272822 w 1745843"/>
                    <a:gd name="connsiteY9" fmla="*/ 231294 h 231410"/>
                    <a:gd name="connsiteX10" fmla="*/ 1092697 w 1745843"/>
                    <a:gd name="connsiteY10" fmla="*/ 226956 h 231410"/>
                    <a:gd name="connsiteX11" fmla="*/ 802419 w 1745843"/>
                    <a:gd name="connsiteY11" fmla="*/ 182764 h 231410"/>
                    <a:gd name="connsiteX12" fmla="*/ 338563 w 1745843"/>
                    <a:gd name="connsiteY12" fmla="*/ 66063 h 231410"/>
                    <a:gd name="connsiteX13" fmla="*/ 0 w 1745843"/>
                    <a:gd name="connsiteY13" fmla="*/ 3785 h 231410"/>
                    <a:gd name="connsiteX14" fmla="*/ 12930 w 1745843"/>
                    <a:gd name="connsiteY14" fmla="*/ 20 h 23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45843" h="231410">
                      <a:moveTo>
                        <a:pt x="12930" y="20"/>
                      </a:moveTo>
                      <a:cubicBezTo>
                        <a:pt x="29707" y="20"/>
                        <a:pt x="292733" y="10086"/>
                        <a:pt x="304518" y="11641"/>
                      </a:cubicBezTo>
                      <a:cubicBezTo>
                        <a:pt x="525152" y="37502"/>
                        <a:pt x="740713" y="92252"/>
                        <a:pt x="959956" y="125478"/>
                      </a:cubicBezTo>
                      <a:cubicBezTo>
                        <a:pt x="1041548" y="137835"/>
                        <a:pt x="1124941" y="149865"/>
                        <a:pt x="1207516" y="154612"/>
                      </a:cubicBezTo>
                      <a:cubicBezTo>
                        <a:pt x="1333954" y="161814"/>
                        <a:pt x="1460394" y="150111"/>
                        <a:pt x="1581923" y="115739"/>
                      </a:cubicBezTo>
                      <a:cubicBezTo>
                        <a:pt x="1597636" y="111320"/>
                        <a:pt x="1683893" y="75720"/>
                        <a:pt x="1729804" y="47323"/>
                      </a:cubicBezTo>
                      <a:cubicBezTo>
                        <a:pt x="1737415" y="50678"/>
                        <a:pt x="1743225" y="49778"/>
                        <a:pt x="1745844" y="49860"/>
                      </a:cubicBezTo>
                      <a:cubicBezTo>
                        <a:pt x="1726039" y="82431"/>
                        <a:pt x="1679637" y="115002"/>
                        <a:pt x="1647066" y="132843"/>
                      </a:cubicBezTo>
                      <a:cubicBezTo>
                        <a:pt x="1581841" y="168606"/>
                        <a:pt x="1513179" y="195858"/>
                        <a:pt x="1440262" y="211325"/>
                      </a:cubicBezTo>
                      <a:cubicBezTo>
                        <a:pt x="1385103" y="223028"/>
                        <a:pt x="1329453" y="231539"/>
                        <a:pt x="1272822" y="231294"/>
                      </a:cubicBezTo>
                      <a:cubicBezTo>
                        <a:pt x="1212753" y="231048"/>
                        <a:pt x="1152602" y="233013"/>
                        <a:pt x="1092697" y="226956"/>
                      </a:cubicBezTo>
                      <a:cubicBezTo>
                        <a:pt x="995229" y="217054"/>
                        <a:pt x="898332" y="203305"/>
                        <a:pt x="802419" y="182764"/>
                      </a:cubicBezTo>
                      <a:cubicBezTo>
                        <a:pt x="646436" y="149374"/>
                        <a:pt x="493972" y="101745"/>
                        <a:pt x="338563" y="66063"/>
                      </a:cubicBezTo>
                      <a:cubicBezTo>
                        <a:pt x="237657" y="42903"/>
                        <a:pt x="11703" y="3785"/>
                        <a:pt x="0" y="3785"/>
                      </a:cubicBezTo>
                      <a:cubicBezTo>
                        <a:pt x="3437" y="-2517"/>
                        <a:pt x="8838" y="1248"/>
                        <a:pt x="12930" y="20"/>
                      </a:cubicBezTo>
                      <a:close/>
                    </a:path>
                  </a:pathLst>
                </a:custGeom>
                <a:solidFill>
                  <a:srgbClr val="DAB299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8C0F5F2-EA4C-4F20-8064-534535322FBD}"/>
                    </a:ext>
                  </a:extLst>
                </p:cNvPr>
                <p:cNvSpPr/>
                <p:nvPr/>
              </p:nvSpPr>
              <p:spPr>
                <a:xfrm>
                  <a:off x="3497454" y="5324995"/>
                  <a:ext cx="497880" cy="421593"/>
                </a:xfrm>
                <a:custGeom>
                  <a:avLst/>
                  <a:gdLst>
                    <a:gd name="connsiteX0" fmla="*/ 642220 w 642730"/>
                    <a:gd name="connsiteY0" fmla="*/ 230627 h 544248"/>
                    <a:gd name="connsiteX1" fmla="*/ 573313 w 642730"/>
                    <a:gd name="connsiteY1" fmla="*/ 400686 h 544248"/>
                    <a:gd name="connsiteX2" fmla="*/ 303658 w 642730"/>
                    <a:gd name="connsiteY2" fmla="*/ 536864 h 544248"/>
                    <a:gd name="connsiteX3" fmla="*/ 132617 w 642730"/>
                    <a:gd name="connsiteY3" fmla="*/ 528762 h 544248"/>
                    <a:gd name="connsiteX4" fmla="*/ 41204 w 642730"/>
                    <a:gd name="connsiteY4" fmla="*/ 439886 h 544248"/>
                    <a:gd name="connsiteX5" fmla="*/ 1513 w 642730"/>
                    <a:gd name="connsiteY5" fmla="*/ 258861 h 544248"/>
                    <a:gd name="connsiteX6" fmla="*/ 24755 w 642730"/>
                    <a:gd name="connsiteY6" fmla="*/ 48293 h 544248"/>
                    <a:gd name="connsiteX7" fmla="*/ 87279 w 642730"/>
                    <a:gd name="connsiteY7" fmla="*/ 6392 h 544248"/>
                    <a:gd name="connsiteX8" fmla="*/ 225093 w 642730"/>
                    <a:gd name="connsiteY8" fmla="*/ 8 h 544248"/>
                    <a:gd name="connsiteX9" fmla="*/ 494503 w 642730"/>
                    <a:gd name="connsiteY9" fmla="*/ 50666 h 544248"/>
                    <a:gd name="connsiteX10" fmla="*/ 581333 w 642730"/>
                    <a:gd name="connsiteY10" fmla="*/ 100424 h 544248"/>
                    <a:gd name="connsiteX11" fmla="*/ 642220 w 642730"/>
                    <a:gd name="connsiteY11" fmla="*/ 230627 h 544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2730" h="544248">
                      <a:moveTo>
                        <a:pt x="642220" y="230627"/>
                      </a:moveTo>
                      <a:cubicBezTo>
                        <a:pt x="643939" y="301744"/>
                        <a:pt x="614477" y="354448"/>
                        <a:pt x="573313" y="400686"/>
                      </a:cubicBezTo>
                      <a:cubicBezTo>
                        <a:pt x="501705" y="481214"/>
                        <a:pt x="406773" y="517468"/>
                        <a:pt x="303658" y="536864"/>
                      </a:cubicBezTo>
                      <a:cubicBezTo>
                        <a:pt x="245962" y="547748"/>
                        <a:pt x="188921" y="547830"/>
                        <a:pt x="132617" y="528762"/>
                      </a:cubicBezTo>
                      <a:cubicBezTo>
                        <a:pt x="87934" y="513622"/>
                        <a:pt x="56917" y="483915"/>
                        <a:pt x="41204" y="439886"/>
                      </a:cubicBezTo>
                      <a:cubicBezTo>
                        <a:pt x="20336" y="381291"/>
                        <a:pt x="7078" y="321303"/>
                        <a:pt x="1513" y="258861"/>
                      </a:cubicBezTo>
                      <a:cubicBezTo>
                        <a:pt x="-4871" y="186516"/>
                        <a:pt x="10106" y="117609"/>
                        <a:pt x="24755" y="48293"/>
                      </a:cubicBezTo>
                      <a:cubicBezTo>
                        <a:pt x="31547" y="15885"/>
                        <a:pt x="43823" y="10484"/>
                        <a:pt x="87279" y="6392"/>
                      </a:cubicBezTo>
                      <a:cubicBezTo>
                        <a:pt x="133190" y="2054"/>
                        <a:pt x="179428" y="-155"/>
                        <a:pt x="225093" y="8"/>
                      </a:cubicBezTo>
                      <a:cubicBezTo>
                        <a:pt x="317406" y="254"/>
                        <a:pt x="408165" y="14903"/>
                        <a:pt x="494503" y="50666"/>
                      </a:cubicBezTo>
                      <a:cubicBezTo>
                        <a:pt x="525683" y="63597"/>
                        <a:pt x="556045" y="78163"/>
                        <a:pt x="581333" y="100424"/>
                      </a:cubicBezTo>
                      <a:cubicBezTo>
                        <a:pt x="622006" y="136268"/>
                        <a:pt x="646639" y="180215"/>
                        <a:pt x="642220" y="230627"/>
                      </a:cubicBezTo>
                      <a:close/>
                    </a:path>
                  </a:pathLst>
                </a:custGeom>
                <a:solidFill>
                  <a:srgbClr val="FEE5D5"/>
                </a:solidFill>
                <a:ln w="8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09F29A5-9631-4E0D-83CF-4E0AFE8998AE}"/>
              </a:ext>
            </a:extLst>
          </p:cNvPr>
          <p:cNvSpPr txBox="1"/>
          <p:nvPr/>
        </p:nvSpPr>
        <p:spPr>
          <a:xfrm>
            <a:off x="8728455" y="3431366"/>
            <a:ext cx="207705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R</a:t>
            </a:r>
            <a:r>
              <a:rPr kumimoji="0" lang="id-ID" altLang="ko-KR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TLH</a:t>
            </a:r>
            <a:endParaRPr kumimoji="0" lang="ko-KR" alt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7" name="Title 5">
            <a:extLst>
              <a:ext uri="{FF2B5EF4-FFF2-40B4-BE49-F238E27FC236}">
                <a16:creationId xmlns:a16="http://schemas.microsoft.com/office/drawing/2014/main" id="{62185DC5-536E-4FDB-946A-9B0E7593A763}"/>
              </a:ext>
            </a:extLst>
          </p:cNvPr>
          <p:cNvSpPr txBox="1">
            <a:spLocks/>
          </p:cNvSpPr>
          <p:nvPr/>
        </p:nvSpPr>
        <p:spPr>
          <a:xfrm>
            <a:off x="155108" y="1096360"/>
            <a:ext cx="7074044" cy="561676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b="1" spc="225" dirty="0">
              <a:solidFill>
                <a:srgbClr val="000000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C5866D-516B-48F5-A5D8-10AA210CF3AC}"/>
              </a:ext>
            </a:extLst>
          </p:cNvPr>
          <p:cNvGrpSpPr/>
          <p:nvPr/>
        </p:nvGrpSpPr>
        <p:grpSpPr>
          <a:xfrm>
            <a:off x="211380" y="1212783"/>
            <a:ext cx="6945159" cy="3938571"/>
            <a:chOff x="5502836" y="657591"/>
            <a:chExt cx="7753930" cy="397779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A1F52BA-81F7-4938-91E8-04E2581A7648}"/>
                </a:ext>
              </a:extLst>
            </p:cNvPr>
            <p:cNvSpPr/>
            <p:nvPr/>
          </p:nvSpPr>
          <p:spPr>
            <a:xfrm>
              <a:off x="5502836" y="657591"/>
              <a:ext cx="7753930" cy="397779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 dirty="0">
                <a:solidFill>
                  <a:prstClr val="white"/>
                </a:solidFill>
              </a:endParaRPr>
            </a:p>
          </p:txBody>
        </p:sp>
        <p:sp>
          <p:nvSpPr>
            <p:cNvPr id="71" name="Text Placeholder 8">
              <a:extLst>
                <a:ext uri="{FF2B5EF4-FFF2-40B4-BE49-F238E27FC236}">
                  <a16:creationId xmlns:a16="http://schemas.microsoft.com/office/drawing/2014/main" id="{1E86BFBD-924E-4DB6-AC18-0629B7BEF3F1}"/>
                </a:ext>
              </a:extLst>
            </p:cNvPr>
            <p:cNvSpPr txBox="1">
              <a:spLocks/>
            </p:cNvSpPr>
            <p:nvPr/>
          </p:nvSpPr>
          <p:spPr>
            <a:xfrm>
              <a:off x="6681931" y="699410"/>
              <a:ext cx="6532634" cy="3769647"/>
            </a:xfrm>
            <a:prstGeom prst="rect">
              <a:avLst/>
            </a:prstGeom>
          </p:spPr>
          <p:txBody>
            <a:bodyPr/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4313" indent="-214313" algn="just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dirty="0" err="1"/>
                <a:t>Menyiapkan</a:t>
              </a:r>
              <a:r>
                <a:rPr lang="en-US" sz="1400" dirty="0"/>
                <a:t> 3 </a:t>
              </a:r>
              <a:r>
                <a:rPr lang="en-US" sz="1400" dirty="0" err="1"/>
                <a:t>tenaga</a:t>
              </a:r>
              <a:r>
                <a:rPr lang="en-US" sz="1400" dirty="0"/>
                <a:t> </a:t>
              </a:r>
              <a:r>
                <a:rPr lang="en-US" sz="1400" dirty="0" err="1"/>
                <a:t>padat</a:t>
              </a:r>
              <a:r>
                <a:rPr lang="en-US" sz="1400" dirty="0"/>
                <a:t> </a:t>
              </a:r>
              <a:r>
                <a:rPr lang="en-US" sz="1400" dirty="0" err="1"/>
                <a:t>karya</a:t>
              </a:r>
              <a:endParaRPr lang="en-US" sz="1400" dirty="0"/>
            </a:p>
            <a:p>
              <a:pPr marL="214313" indent="-214313" algn="just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dirty="0" err="1"/>
                <a:t>Menyiapkan</a:t>
              </a:r>
              <a:r>
                <a:rPr lang="en-US" sz="1400" dirty="0"/>
                <a:t> </a:t>
              </a:r>
              <a:r>
                <a:rPr lang="en-US" sz="1400" dirty="0" err="1"/>
                <a:t>swadaya</a:t>
              </a:r>
              <a:r>
                <a:rPr lang="en-US" sz="1400" dirty="0"/>
                <a:t> </a:t>
              </a:r>
              <a:r>
                <a:rPr lang="en-US" sz="1400" dirty="0" err="1"/>
                <a:t>untuk</a:t>
              </a:r>
              <a:r>
                <a:rPr lang="en-US" sz="1400" dirty="0"/>
                <a:t> </a:t>
              </a:r>
              <a:r>
                <a:rPr lang="en-US" sz="1400" dirty="0" err="1"/>
                <a:t>tambahan</a:t>
              </a:r>
              <a:r>
                <a:rPr lang="en-US" sz="1400" dirty="0"/>
                <a:t> </a:t>
              </a:r>
              <a:r>
                <a:rPr lang="en-US" sz="1400" dirty="0" err="1"/>
                <a:t>pembelian</a:t>
              </a:r>
              <a:r>
                <a:rPr lang="en-US" sz="1400" dirty="0"/>
                <a:t> material </a:t>
              </a:r>
              <a:r>
                <a:rPr lang="en-US" sz="1400" dirty="0" err="1"/>
                <a:t>maupun</a:t>
              </a:r>
              <a:r>
                <a:rPr lang="en-US" sz="1400" dirty="0"/>
                <a:t> </a:t>
              </a:r>
              <a:r>
                <a:rPr lang="en-US" sz="1400" dirty="0" err="1"/>
                <a:t>pembayaran</a:t>
              </a:r>
              <a:r>
                <a:rPr lang="en-US" sz="1400" dirty="0"/>
                <a:t> </a:t>
              </a:r>
              <a:r>
                <a:rPr lang="en-US" sz="1400" dirty="0" err="1"/>
                <a:t>tenaga</a:t>
              </a:r>
              <a:r>
                <a:rPr lang="en-US" sz="1400" dirty="0"/>
                <a:t> </a:t>
              </a:r>
              <a:r>
                <a:rPr lang="en-US" sz="1400" dirty="0" err="1"/>
                <a:t>kerja</a:t>
              </a:r>
              <a:r>
                <a:rPr lang="en-US" sz="1400" dirty="0"/>
                <a:t> </a:t>
              </a:r>
              <a:r>
                <a:rPr lang="en-US" sz="1400" dirty="0" err="1"/>
                <a:t>dalam</a:t>
              </a:r>
              <a:r>
                <a:rPr lang="en-US" sz="1400" dirty="0"/>
                <a:t> </a:t>
              </a:r>
              <a:r>
                <a:rPr lang="en-US" sz="1400" dirty="0" err="1"/>
                <a:t>pelaksanaan</a:t>
              </a:r>
              <a:r>
                <a:rPr lang="en-US" sz="1400" dirty="0"/>
                <a:t> </a:t>
              </a:r>
              <a:r>
                <a:rPr lang="en-US" sz="1400" dirty="0" err="1"/>
                <a:t>pembangunan</a:t>
              </a:r>
              <a:r>
                <a:rPr lang="en-US" sz="1400" dirty="0"/>
                <a:t> </a:t>
              </a:r>
            </a:p>
            <a:p>
              <a:pPr marL="214313" indent="-214313" algn="just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dirty="0" err="1">
                  <a:solidFill>
                    <a:srgbClr val="000000"/>
                  </a:solidFill>
                </a:rPr>
                <a:t>Berkoordinasi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dengan</a:t>
              </a:r>
              <a:r>
                <a:rPr lang="en-US" sz="1400" dirty="0">
                  <a:solidFill>
                    <a:srgbClr val="000000"/>
                  </a:solidFill>
                </a:rPr>
                <a:t> TPK </a:t>
              </a:r>
              <a:r>
                <a:rPr lang="en-US" sz="1400" dirty="0" err="1">
                  <a:solidFill>
                    <a:srgbClr val="000000"/>
                  </a:solidFill>
                </a:rPr>
                <a:t>untuk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melakukan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pembelian</a:t>
              </a:r>
              <a:r>
                <a:rPr lang="en-US" sz="1400" dirty="0">
                  <a:solidFill>
                    <a:srgbClr val="000000"/>
                  </a:solidFill>
                </a:rPr>
                <a:t> material </a:t>
              </a:r>
              <a:r>
                <a:rPr lang="en-US" sz="1400" dirty="0" err="1">
                  <a:solidFill>
                    <a:srgbClr val="000000"/>
                  </a:solidFill>
                </a:rPr>
                <a:t>setelah</a:t>
              </a:r>
              <a:r>
                <a:rPr lang="en-US" sz="1400" dirty="0">
                  <a:solidFill>
                    <a:srgbClr val="000000"/>
                  </a:solidFill>
                </a:rPr>
                <a:t> dana </a:t>
              </a:r>
              <a:r>
                <a:rPr lang="en-US" sz="1400" dirty="0" err="1">
                  <a:solidFill>
                    <a:srgbClr val="000000"/>
                  </a:solidFill>
                </a:rPr>
                <a:t>dicairkan</a:t>
              </a:r>
              <a:r>
                <a:rPr lang="en-US" sz="1400" dirty="0">
                  <a:solidFill>
                    <a:srgbClr val="000000"/>
                  </a:solidFill>
                </a:rPr>
                <a:t> oleh </a:t>
              </a:r>
              <a:r>
                <a:rPr lang="en-US" sz="1400" dirty="0" err="1">
                  <a:solidFill>
                    <a:srgbClr val="000000"/>
                  </a:solidFill>
                </a:rPr>
                <a:t>Bendahara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Desa</a:t>
              </a:r>
              <a:endParaRPr lang="en-US" sz="1400" dirty="0">
                <a:solidFill>
                  <a:srgbClr val="000000"/>
                </a:solidFill>
              </a:endParaRPr>
            </a:p>
            <a:p>
              <a:pPr marL="214313" indent="-214313" algn="just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dirty="0" err="1">
                  <a:solidFill>
                    <a:srgbClr val="000000"/>
                  </a:solidFill>
                </a:rPr>
                <a:t>Maksimal</a:t>
              </a:r>
              <a:r>
                <a:rPr lang="en-US" sz="1400" dirty="0">
                  <a:solidFill>
                    <a:srgbClr val="000000"/>
                  </a:solidFill>
                </a:rPr>
                <a:t> 15 </a:t>
              </a:r>
              <a:r>
                <a:rPr lang="en-US" sz="1400" dirty="0" err="1">
                  <a:solidFill>
                    <a:srgbClr val="000000"/>
                  </a:solidFill>
                </a:rPr>
                <a:t>hari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setelah</a:t>
              </a:r>
              <a:r>
                <a:rPr lang="en-US" sz="1400" dirty="0">
                  <a:solidFill>
                    <a:srgbClr val="000000"/>
                  </a:solidFill>
                </a:rPr>
                <a:t> dana </a:t>
              </a:r>
              <a:r>
                <a:rPr lang="en-US" sz="1400" dirty="0" err="1">
                  <a:solidFill>
                    <a:srgbClr val="000000"/>
                  </a:solidFill>
                </a:rPr>
                <a:t>dicairkan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wajib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melakukan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pembangunan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perbaikan</a:t>
              </a:r>
              <a:r>
                <a:rPr lang="en-US" sz="1400" dirty="0">
                  <a:solidFill>
                    <a:srgbClr val="000000"/>
                  </a:solidFill>
                </a:rPr>
                <a:t> RTLH</a:t>
              </a:r>
            </a:p>
            <a:p>
              <a:pPr marL="214313" indent="-214313" algn="just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dirty="0" err="1">
                  <a:solidFill>
                    <a:srgbClr val="000000"/>
                  </a:solidFill>
                </a:rPr>
                <a:t>Pelaksanaan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pembangunan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harus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sesuai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dengan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Rencana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Penggunaan</a:t>
              </a:r>
              <a:r>
                <a:rPr lang="en-US" sz="1400" dirty="0">
                  <a:solidFill>
                    <a:srgbClr val="000000"/>
                  </a:solidFill>
                </a:rPr>
                <a:t> Dana yang </a:t>
              </a:r>
              <a:r>
                <a:rPr lang="en-US" sz="1400" dirty="0" err="1">
                  <a:solidFill>
                    <a:srgbClr val="000000"/>
                  </a:solidFill>
                </a:rPr>
                <a:t>diusulkan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ditambahkan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dengan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swadaya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dari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penerima</a:t>
              </a:r>
              <a:r>
                <a:rPr lang="en-US" sz="1400" dirty="0">
                  <a:solidFill>
                    <a:srgbClr val="000000"/>
                  </a:solidFill>
                </a:rPr>
                <a:t> dan </a:t>
              </a:r>
              <a:r>
                <a:rPr lang="en-US" sz="1400" dirty="0" err="1">
                  <a:solidFill>
                    <a:srgbClr val="000000"/>
                  </a:solidFill>
                </a:rPr>
                <a:t>maksimal</a:t>
              </a:r>
              <a:r>
                <a:rPr lang="en-US" sz="1400" dirty="0">
                  <a:solidFill>
                    <a:srgbClr val="000000"/>
                  </a:solidFill>
                </a:rPr>
                <a:t> 1,5 </a:t>
              </a:r>
              <a:r>
                <a:rPr lang="en-US" sz="1400" dirty="0" err="1">
                  <a:solidFill>
                    <a:srgbClr val="000000"/>
                  </a:solidFill>
                </a:rPr>
                <a:t>bulan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pembangunan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harus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selesai</a:t>
              </a:r>
              <a:r>
                <a:rPr lang="en-US" sz="1400" dirty="0">
                  <a:solidFill>
                    <a:srgbClr val="000000"/>
                  </a:solidFill>
                </a:rPr>
                <a:t> 100%</a:t>
              </a:r>
            </a:p>
            <a:p>
              <a:pPr marL="214313" indent="-214313" algn="just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dirty="0">
                  <a:solidFill>
                    <a:srgbClr val="000000"/>
                  </a:solidFill>
                </a:rPr>
                <a:t>Setelah </a:t>
              </a:r>
              <a:r>
                <a:rPr lang="en-US" sz="1400" dirty="0" err="1">
                  <a:solidFill>
                    <a:srgbClr val="000000"/>
                  </a:solidFill>
                </a:rPr>
                <a:t>pembangunan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selesai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dilaksanakan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wajib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untuk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menyusun</a:t>
              </a:r>
              <a:r>
                <a:rPr lang="en-US" sz="1400" dirty="0">
                  <a:solidFill>
                    <a:srgbClr val="000000"/>
                  </a:solidFill>
                </a:rPr>
                <a:t> LPJ (</a:t>
              </a:r>
              <a:r>
                <a:rPr lang="en-US" sz="1400" dirty="0" err="1">
                  <a:solidFill>
                    <a:srgbClr val="000000"/>
                  </a:solidFill>
                </a:rPr>
                <a:t>Laporan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Pertanggungjawaban</a:t>
              </a:r>
              <a:r>
                <a:rPr lang="en-US" sz="1400" dirty="0">
                  <a:solidFill>
                    <a:srgbClr val="000000"/>
                  </a:solidFill>
                </a:rPr>
                <a:t>) </a:t>
              </a:r>
              <a:r>
                <a:rPr lang="en-US" sz="1400" dirty="0" err="1">
                  <a:solidFill>
                    <a:srgbClr val="000000"/>
                  </a:solidFill>
                </a:rPr>
                <a:t>maksimal</a:t>
              </a:r>
              <a:r>
                <a:rPr lang="en-US" sz="1400" dirty="0">
                  <a:solidFill>
                    <a:srgbClr val="000000"/>
                  </a:solidFill>
                </a:rPr>
                <a:t> 2 </a:t>
              </a:r>
              <a:r>
                <a:rPr lang="en-US" sz="1400" dirty="0" err="1">
                  <a:solidFill>
                    <a:srgbClr val="000000"/>
                  </a:solidFill>
                </a:rPr>
                <a:t>bulan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setelah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selesai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pembangunan</a:t>
              </a:r>
              <a:endParaRPr lang="en-US" sz="1400" dirty="0">
                <a:solidFill>
                  <a:srgbClr val="000000"/>
                </a:solidFill>
              </a:endParaRPr>
            </a:p>
            <a:p>
              <a:pPr marL="214313" indent="-214313" algn="just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</a:pPr>
              <a:endParaRPr lang="en-US" sz="1400" dirty="0">
                <a:solidFill>
                  <a:srgbClr val="000000"/>
                </a:solidFill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78C4C60-E7D2-4427-9219-7F608070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1268" y="2094407"/>
              <a:ext cx="1129837" cy="110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460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2">
            <a:extLst>
              <a:ext uri="{FF2B5EF4-FFF2-40B4-BE49-F238E27FC236}">
                <a16:creationId xmlns:a16="http://schemas.microsoft.com/office/drawing/2014/main" id="{19F655F3-412F-4397-BBF2-B26235C91D5D}"/>
              </a:ext>
            </a:extLst>
          </p:cNvPr>
          <p:cNvSpPr/>
          <p:nvPr/>
        </p:nvSpPr>
        <p:spPr>
          <a:xfrm>
            <a:off x="267563" y="290713"/>
            <a:ext cx="2776888" cy="6257534"/>
          </a:xfrm>
          <a:prstGeom prst="rect">
            <a:avLst/>
          </a:prstGeom>
          <a:solidFill>
            <a:schemeClr val="accent6"/>
          </a:solidFill>
          <a:ln w="571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0661562"/>
              <a:satOff val="6060"/>
              <a:lumOff val="-5000"/>
              <a:alphaOff val="0"/>
            </a:schemeClr>
          </a:fillRef>
          <a:effectRef idx="0">
            <a:schemeClr val="accent5">
              <a:hueOff val="-10661562"/>
              <a:satOff val="6060"/>
              <a:lumOff val="-5000"/>
              <a:alphaOff val="0"/>
            </a:schemeClr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CBE87E-98EA-46FE-89CF-2761CEFE5B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2970" y="968362"/>
            <a:ext cx="811384" cy="7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F5F4AB-CB44-4D2D-A59C-D4575C562429}"/>
              </a:ext>
            </a:extLst>
          </p:cNvPr>
          <p:cNvSpPr txBox="1"/>
          <p:nvPr/>
        </p:nvSpPr>
        <p:spPr>
          <a:xfrm>
            <a:off x="356865" y="1233323"/>
            <a:ext cx="2602401" cy="10365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6012" tIns="54864" rIns="96012" bIns="54864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KRITERIA </a:t>
            </a:r>
          </a:p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d-ID" sz="21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TENAGA</a:t>
            </a:r>
            <a:r>
              <a:rPr lang="en-US" sz="21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KERJA</a:t>
            </a:r>
            <a:r>
              <a:rPr lang="id-ID" sz="21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1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(PADAT KARYA)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FEDDC-16D9-42EE-B6C8-BC144C2815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055" y="3106110"/>
            <a:ext cx="1122851" cy="2175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465831-94B6-42B1-BE2F-FA46412BF5C7}"/>
              </a:ext>
            </a:extLst>
          </p:cNvPr>
          <p:cNvSpPr txBox="1"/>
          <p:nvPr/>
        </p:nvSpPr>
        <p:spPr>
          <a:xfrm>
            <a:off x="8133752" y="6080922"/>
            <a:ext cx="2776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3" lvl="1" algn="ctr" defTabSz="366713">
              <a:spcBef>
                <a:spcPct val="0"/>
              </a:spcBef>
              <a:spcAft>
                <a:spcPts val="750"/>
              </a:spcAft>
            </a:pP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Tidak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memiliki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kerentanan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sakit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jika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menjalankan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kegiatan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padat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karya</a:t>
            </a:r>
            <a:endParaRPr lang="en-US" sz="1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91CC3-395F-4ECA-B4E0-280BB4B448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5857" y="2868252"/>
            <a:ext cx="1179662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3C0B36-B0DB-4F96-8680-B764890CF621}"/>
              </a:ext>
            </a:extLst>
          </p:cNvPr>
          <p:cNvSpPr txBox="1"/>
          <p:nvPr/>
        </p:nvSpPr>
        <p:spPr>
          <a:xfrm>
            <a:off x="3301324" y="1825468"/>
            <a:ext cx="2794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366713">
              <a:spcBef>
                <a:spcPct val="0"/>
              </a:spcBef>
              <a:spcAft>
                <a:spcPts val="750"/>
              </a:spcAft>
            </a:pP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Domisili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sekitar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rumah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calon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penerima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Bansos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PB / Tenaga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Kerja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setempat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dalam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satu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b="1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selain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penerima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d-ID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Bankeupemdes</a:t>
            </a:r>
            <a:r>
              <a:rPr lang="id-ID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RTLH 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202</a:t>
            </a:r>
            <a:r>
              <a:rPr lang="id-ID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(KK/KTP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sebagai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pendukung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6442B5-E9BF-438A-816E-D51D65CA4EC6}"/>
              </a:ext>
            </a:extLst>
          </p:cNvPr>
          <p:cNvSpPr txBox="1"/>
          <p:nvPr/>
        </p:nvSpPr>
        <p:spPr>
          <a:xfrm>
            <a:off x="5781754" y="322611"/>
            <a:ext cx="378907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3" lvl="1" algn="ctr" defTabSz="36671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KRITERIA UTAMA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13F322-540F-4152-BB07-04B5363E40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4799" y="965683"/>
            <a:ext cx="708715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F1F154-89B6-488E-8515-82C82AF9AEE2}"/>
              </a:ext>
            </a:extLst>
          </p:cNvPr>
          <p:cNvSpPr txBox="1"/>
          <p:nvPr/>
        </p:nvSpPr>
        <p:spPr>
          <a:xfrm>
            <a:off x="6132843" y="1799900"/>
            <a:ext cx="3235572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366713">
              <a:spcBef>
                <a:spcPct val="0"/>
              </a:spcBef>
              <a:spcAft>
                <a:spcPts val="750"/>
              </a:spcAft>
            </a:pPr>
            <a:r>
              <a:rPr lang="en-US" sz="1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Diprioritaskan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masuk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dalam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BDT (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dapat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dicek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melalui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web </a:t>
            </a:r>
            <a:r>
              <a:rPr lang="en-US" sz="1200" i="1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https://caribdt.dinsos.jatengprov.go.id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id-ID" sz="1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lvl="1" algn="ctr" defTabSz="366713">
              <a:spcBef>
                <a:spcPct val="0"/>
              </a:spcBef>
              <a:spcAft>
                <a:spcPts val="750"/>
              </a:spcAft>
            </a:pPr>
            <a:r>
              <a:rPr lang="id-ID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Apabila belum terdaftar pada BDT dapat digantikan dengan surat keterangan tidak mampu 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d-ID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dari desa</a:t>
            </a:r>
            <a:endParaRPr lang="en-US" sz="1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D5E7B4-0657-4925-BF41-7614A3C614D8}"/>
              </a:ext>
            </a:extLst>
          </p:cNvPr>
          <p:cNvSpPr txBox="1"/>
          <p:nvPr/>
        </p:nvSpPr>
        <p:spPr>
          <a:xfrm>
            <a:off x="4152139" y="3660307"/>
            <a:ext cx="3355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366713">
              <a:spcBef>
                <a:spcPct val="0"/>
              </a:spcBef>
              <a:spcAft>
                <a:spcPts val="750"/>
              </a:spcAft>
            </a:pP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Diprioritaskan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Tidak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memiliki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atau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kehilangan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penghasilan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: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Pengangguran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Setengah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Pengangguran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Penduduk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Miskin,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Penerima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Program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Keluarga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Harapan (PKH) (Surat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Keterangan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dari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A8D18C-389C-447C-B563-D382427B0B15}"/>
              </a:ext>
            </a:extLst>
          </p:cNvPr>
          <p:cNvSpPr txBox="1"/>
          <p:nvPr/>
        </p:nvSpPr>
        <p:spPr>
          <a:xfrm>
            <a:off x="5830108" y="4934652"/>
            <a:ext cx="369236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3" lvl="1" algn="ctr" defTabSz="36671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KRITERIA TAMBAHAN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F2740A-A66B-483E-BCD1-8F58A248BD5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6848" y="5308208"/>
            <a:ext cx="1024616" cy="72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83B72D-07B0-48EB-8F51-2D7C8B279E5E}"/>
              </a:ext>
            </a:extLst>
          </p:cNvPr>
          <p:cNvSpPr txBox="1"/>
          <p:nvPr/>
        </p:nvSpPr>
        <p:spPr>
          <a:xfrm>
            <a:off x="4452898" y="6164647"/>
            <a:ext cx="2352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3" lvl="1" algn="ctr" defTabSz="366713">
              <a:spcBef>
                <a:spcPct val="0"/>
              </a:spcBef>
              <a:spcAft>
                <a:spcPts val="750"/>
              </a:spcAft>
            </a:pP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Memahami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terkait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teknis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pembangunan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rumah</a:t>
            </a:r>
            <a:endParaRPr lang="en-US" sz="1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9691F8-146B-4FFC-B076-3A74A513E71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312" y="5324423"/>
            <a:ext cx="669768" cy="72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462FE6-1DE9-45FA-8E04-C18CA354468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6333" y="2872127"/>
            <a:ext cx="596963" cy="72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3C11BD6-81FD-4B2F-BA94-CAEAB96B4F36}"/>
              </a:ext>
            </a:extLst>
          </p:cNvPr>
          <p:cNvSpPr txBox="1"/>
          <p:nvPr/>
        </p:nvSpPr>
        <p:spPr>
          <a:xfrm>
            <a:off x="8133752" y="3678305"/>
            <a:ext cx="2642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366713">
              <a:spcBef>
                <a:spcPct val="0"/>
              </a:spcBef>
              <a:spcAft>
                <a:spcPts val="750"/>
              </a:spcAft>
            </a:pP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Bersedia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membuat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laporan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harian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pelaksanaan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Pembangunan (Surat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Pernyataan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ACE8A4-8B83-4B1C-8C75-F0FA87E17CE7}"/>
              </a:ext>
            </a:extLst>
          </p:cNvPr>
          <p:cNvSpPr txBox="1"/>
          <p:nvPr/>
        </p:nvSpPr>
        <p:spPr>
          <a:xfrm>
            <a:off x="9282313" y="1805068"/>
            <a:ext cx="2642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366713">
              <a:spcBef>
                <a:spcPct val="0"/>
              </a:spcBef>
              <a:spcAft>
                <a:spcPts val="750"/>
              </a:spcAft>
            </a:pP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Diprioritaskan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produktif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dan yang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sudah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memiliki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keluarga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kepala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2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keluarga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5F5F5-1033-40A1-8909-2AA5C6D1B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8638" y="965683"/>
            <a:ext cx="909474" cy="72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32389FD-5DBC-4172-A93E-8DD2ED7F839D}"/>
              </a:ext>
            </a:extLst>
          </p:cNvPr>
          <p:cNvGrpSpPr/>
          <p:nvPr/>
        </p:nvGrpSpPr>
        <p:grpSpPr>
          <a:xfrm>
            <a:off x="3257550" y="4750721"/>
            <a:ext cx="8572500" cy="0"/>
            <a:chOff x="1733549" y="4750721"/>
            <a:chExt cx="8572500" cy="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E0600D-E048-46DC-A8A1-A8B48CC7D455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49" y="4750721"/>
              <a:ext cx="4072164" cy="0"/>
            </a:xfrm>
            <a:prstGeom prst="line">
              <a:avLst/>
            </a:prstGeom>
            <a:ln w="101600" cap="sq">
              <a:solidFill>
                <a:srgbClr val="00B050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92671B-7859-493B-9E83-098E3EEE8B13}"/>
                </a:ext>
              </a:extLst>
            </p:cNvPr>
            <p:cNvCxnSpPr>
              <a:cxnSpLocks/>
            </p:cNvCxnSpPr>
            <p:nvPr/>
          </p:nvCxnSpPr>
          <p:spPr>
            <a:xfrm>
              <a:off x="6226628" y="4750721"/>
              <a:ext cx="4079421" cy="0"/>
            </a:xfrm>
            <a:prstGeom prst="line">
              <a:avLst/>
            </a:prstGeom>
            <a:ln w="101600" cap="sq">
              <a:solidFill>
                <a:srgbClr val="00B050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824710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7C66C5-970D-E8C2-63B5-80231ED7E8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0623" y="2604923"/>
            <a:ext cx="2378075" cy="1111250"/>
          </a:xfrm>
        </p:spPr>
        <p:txBody>
          <a:bodyPr/>
          <a:lstStyle/>
          <a:p>
            <a:r>
              <a:rPr lang="en-US" sz="11500" dirty="0"/>
              <a:t>02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FCAF7-2D1C-9737-150E-0CC16F2C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732" y="2712994"/>
            <a:ext cx="9154845" cy="1432011"/>
          </a:xfrm>
        </p:spPr>
        <p:txBody>
          <a:bodyPr>
            <a:normAutofit/>
          </a:bodyPr>
          <a:lstStyle/>
          <a:p>
            <a:r>
              <a:rPr lang="en-US" sz="6000" b="1" dirty="0"/>
              <a:t>PB BACKLOG</a:t>
            </a:r>
          </a:p>
        </p:txBody>
      </p:sp>
    </p:spTree>
    <p:extLst>
      <p:ext uri="{BB962C8B-B14F-4D97-AF65-F5344CB8AC3E}">
        <p14:creationId xmlns:p14="http://schemas.microsoft.com/office/powerpoint/2010/main" val="3385808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6FDF394-9C17-48EA-BBD1-72647E1303C9}"/>
              </a:ext>
            </a:extLst>
          </p:cNvPr>
          <p:cNvGrpSpPr/>
          <p:nvPr/>
        </p:nvGrpSpPr>
        <p:grpSpPr>
          <a:xfrm>
            <a:off x="1370084" y="2436140"/>
            <a:ext cx="1966887" cy="2784309"/>
            <a:chOff x="1638999" y="1347614"/>
            <a:chExt cx="1728961" cy="244750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AD781DDA-E4FF-490F-8954-37A07B8FFC7B}"/>
                </a:ext>
              </a:extLst>
            </p:cNvPr>
            <p:cNvSpPr/>
            <p:nvPr/>
          </p:nvSpPr>
          <p:spPr>
            <a:xfrm>
              <a:off x="1703052" y="2859782"/>
              <a:ext cx="1600853" cy="93533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ko-KR" alt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835F116-96FE-46D7-AEC6-5FBECD44A36F}"/>
                </a:ext>
              </a:extLst>
            </p:cNvPr>
            <p:cNvSpPr/>
            <p:nvPr/>
          </p:nvSpPr>
          <p:spPr>
            <a:xfrm>
              <a:off x="1638999" y="1347614"/>
              <a:ext cx="1728961" cy="17289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ko-KR" alt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B4B9764-7D4B-461A-BED8-14E34FADDC83}"/>
                </a:ext>
              </a:extLst>
            </p:cNvPr>
            <p:cNvSpPr/>
            <p:nvPr/>
          </p:nvSpPr>
          <p:spPr>
            <a:xfrm>
              <a:off x="1747374" y="1455989"/>
              <a:ext cx="1512211" cy="1512211"/>
            </a:xfrm>
            <a:prstGeom prst="ellips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ko-KR" alt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5696" y="246548"/>
            <a:ext cx="4310743" cy="77351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4268" dirty="0"/>
              <a:t>PB BACKLOG</a:t>
            </a:r>
            <a:endParaRPr lang="ko-KR" altLang="en-US" sz="4268" dirty="0"/>
          </a:p>
        </p:txBody>
      </p:sp>
      <p:grpSp>
        <p:nvGrpSpPr>
          <p:cNvPr id="14" name="Group 13"/>
          <p:cNvGrpSpPr/>
          <p:nvPr/>
        </p:nvGrpSpPr>
        <p:grpSpPr>
          <a:xfrm>
            <a:off x="5096439" y="2436140"/>
            <a:ext cx="1966887" cy="2784309"/>
            <a:chOff x="1638999" y="1347614"/>
            <a:chExt cx="1728961" cy="244750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5" name="Trapezoid 14"/>
            <p:cNvSpPr/>
            <p:nvPr/>
          </p:nvSpPr>
          <p:spPr>
            <a:xfrm>
              <a:off x="1703053" y="2859782"/>
              <a:ext cx="1600853" cy="93533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ko-KR" alt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638999" y="1347614"/>
              <a:ext cx="1728961" cy="17289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ko-KR" alt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747374" y="1455989"/>
              <a:ext cx="1512211" cy="1512211"/>
            </a:xfrm>
            <a:prstGeom prst="ellips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ko-KR" alt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806272" y="2436140"/>
            <a:ext cx="1966887" cy="2784309"/>
            <a:chOff x="1638999" y="1347614"/>
            <a:chExt cx="1728961" cy="244750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" name="Trapezoid 18"/>
            <p:cNvSpPr/>
            <p:nvPr/>
          </p:nvSpPr>
          <p:spPr>
            <a:xfrm>
              <a:off x="1703053" y="2859782"/>
              <a:ext cx="1600853" cy="93533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ko-KR" alt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638999" y="1347614"/>
              <a:ext cx="1728961" cy="17289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ko-KR" alt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747374" y="1455989"/>
              <a:ext cx="1512211" cy="1512211"/>
            </a:xfrm>
            <a:prstGeom prst="ellipse">
              <a:avLst/>
            </a:prstGeom>
            <a:grpFill/>
            <a:ln w="381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ko-KR" altLang="en-US" sz="1867" kern="0">
                <a:solidFill>
                  <a:srgbClr val="FFFFFF"/>
                </a:solidFill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75146" y="5305833"/>
            <a:ext cx="2356757" cy="1169551"/>
            <a:chOff x="2113657" y="4283314"/>
            <a:chExt cx="2120136" cy="877164"/>
          </a:xfrm>
        </p:grpSpPr>
        <p:sp>
          <p:nvSpPr>
            <p:cNvPr id="23" name="TextBox 22"/>
            <p:cNvSpPr txBox="1"/>
            <p:nvPr/>
          </p:nvSpPr>
          <p:spPr>
            <a:xfrm>
              <a:off x="2113657" y="4560313"/>
              <a:ext cx="2120134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sz="1600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Struktur</a:t>
              </a:r>
              <a:r>
                <a:rPr lang="en-US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sz="1600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beton</a:t>
              </a:r>
              <a:r>
                <a:rPr lang="en-US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 precast RUSPIN</a:t>
              </a:r>
              <a:endParaRPr lang="id-ID" altLang="ko-KR" sz="1600" kern="0" dirty="0">
                <a:solidFill>
                  <a:srgbClr val="000000"/>
                </a:solidFill>
                <a:cs typeface="Arial" pitchFamily="34" charset="0"/>
                <a:sym typeface="Arial"/>
              </a:endParaRP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sz="1600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struktur</a:t>
              </a:r>
              <a:r>
                <a:rPr lang="en-US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sz="1600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rumah</a:t>
              </a:r>
              <a:r>
                <a:rPr lang="id-ID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 tipe 36</a:t>
              </a:r>
              <a:endParaRPr lang="ko-KR" altLang="en-US" sz="1600" kern="0" dirty="0">
                <a:solidFill>
                  <a:srgbClr val="000000"/>
                </a:solidFill>
                <a:cs typeface="Arial" pitchFamily="34" charset="0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13659" y="4283314"/>
              <a:ext cx="2120134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sz="1600" b="1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Struktur</a:t>
              </a:r>
              <a:r>
                <a:rPr lang="en-US" altLang="ko-KR" sz="1600" b="1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 RUSPIN</a:t>
              </a:r>
              <a:endParaRPr lang="ko-KR" altLang="en-US" sz="1600" b="1" kern="0" dirty="0">
                <a:solidFill>
                  <a:srgbClr val="000000"/>
                </a:solidFill>
                <a:cs typeface="Arial" pitchFamily="34" charset="0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31457" y="5302219"/>
            <a:ext cx="2880320" cy="1661994"/>
            <a:chOff x="2113657" y="4283314"/>
            <a:chExt cx="2120136" cy="1246495"/>
          </a:xfrm>
        </p:grpSpPr>
        <p:sp>
          <p:nvSpPr>
            <p:cNvPr id="26" name="TextBox 25"/>
            <p:cNvSpPr txBox="1"/>
            <p:nvPr/>
          </p:nvSpPr>
          <p:spPr>
            <a:xfrm>
              <a:off x="2113657" y="4560313"/>
              <a:ext cx="2120134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807" indent="-304807">
                <a:buClr>
                  <a:srgbClr val="000000"/>
                </a:buClr>
                <a:buFont typeface="Arial"/>
                <a:buAutoNum type="arabicPeriod"/>
              </a:pPr>
              <a:r>
                <a:rPr lang="id-ID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Dinding keliling tanpa</a:t>
              </a:r>
              <a:r>
                <a:rPr lang="en-US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 </a:t>
              </a:r>
              <a:r>
                <a:rPr lang="id-ID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sekat kamar</a:t>
              </a:r>
            </a:p>
            <a:p>
              <a:pPr marL="304807" indent="-304807">
                <a:buClr>
                  <a:srgbClr val="000000"/>
                </a:buClr>
                <a:buFont typeface="Arial"/>
                <a:buAutoNum type="arabicPeriod"/>
              </a:pPr>
              <a:r>
                <a:rPr lang="id-ID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Rangka atap</a:t>
              </a:r>
            </a:p>
            <a:p>
              <a:pPr marL="304807" indent="-304807">
                <a:buClr>
                  <a:srgbClr val="000000"/>
                </a:buClr>
                <a:buFont typeface="Arial"/>
                <a:buAutoNum type="arabicPeriod"/>
              </a:pPr>
              <a:r>
                <a:rPr lang="id-ID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Penutup atap</a:t>
              </a:r>
            </a:p>
            <a:p>
              <a:pPr marL="304807" indent="-304807" algn="ctr">
                <a:buClr>
                  <a:srgbClr val="000000"/>
                </a:buClr>
                <a:buFont typeface="Arial"/>
                <a:buAutoNum type="arabicPeriod"/>
              </a:pPr>
              <a:endParaRPr lang="ko-KR" altLang="en-US" sz="1600" kern="0" dirty="0">
                <a:solidFill>
                  <a:srgbClr val="000000"/>
                </a:solidFill>
                <a:cs typeface="Arial" pitchFamily="34" charset="0"/>
                <a:sym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13659" y="4283314"/>
              <a:ext cx="21201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sz="1600" b="1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Komponen</a:t>
              </a:r>
              <a:r>
                <a:rPr lang="en-US" altLang="ko-KR" sz="1600" b="1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sz="1600" b="1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Arsitektural</a:t>
              </a:r>
              <a:endParaRPr lang="ko-KR" altLang="en-US" sz="1600" b="1" kern="0" dirty="0">
                <a:solidFill>
                  <a:srgbClr val="000000"/>
                </a:solidFill>
                <a:cs typeface="Arial" pitchFamily="34" charset="0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03835" y="5358197"/>
            <a:ext cx="3270020" cy="1095253"/>
            <a:chOff x="2113657" y="4283314"/>
            <a:chExt cx="2288964" cy="1028304"/>
          </a:xfrm>
        </p:grpSpPr>
        <p:sp>
          <p:nvSpPr>
            <p:cNvPr id="29" name="TextBox 28"/>
            <p:cNvSpPr txBox="1"/>
            <p:nvPr/>
          </p:nvSpPr>
          <p:spPr>
            <a:xfrm>
              <a:off x="2113657" y="4560313"/>
              <a:ext cx="2288964" cy="75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807" indent="-304807">
                <a:buClr>
                  <a:srgbClr val="000000"/>
                </a:buClr>
                <a:buFont typeface="Arial"/>
                <a:buAutoNum type="arabicPeriod"/>
              </a:pPr>
              <a:r>
                <a:rPr lang="id-ID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Pondasi </a:t>
              </a:r>
              <a:r>
                <a:rPr lang="en-US" altLang="ko-KR" sz="1600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umpak</a:t>
              </a:r>
              <a:endParaRPr lang="id-ID" altLang="ko-KR" sz="1600" kern="0" dirty="0">
                <a:solidFill>
                  <a:srgbClr val="000000"/>
                </a:solidFill>
                <a:cs typeface="Arial" pitchFamily="34" charset="0"/>
                <a:sym typeface="Arial"/>
              </a:endParaRPr>
            </a:p>
            <a:p>
              <a:pPr marL="304807" indent="-304807">
                <a:buClr>
                  <a:srgbClr val="000000"/>
                </a:buClr>
                <a:buFont typeface="Arial"/>
                <a:buAutoNum type="arabicPeriod"/>
              </a:pPr>
              <a:r>
                <a:rPr lang="id-ID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Kusen pintu dan jendela</a:t>
              </a:r>
            </a:p>
            <a:p>
              <a:pPr marL="304807" indent="-304807">
                <a:buClr>
                  <a:srgbClr val="000000"/>
                </a:buClr>
                <a:buFont typeface="Arial"/>
                <a:buAutoNum type="arabicPeriod"/>
              </a:pPr>
              <a:r>
                <a:rPr lang="id-ID" altLang="ko-KR" sz="1600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Plester lantai</a:t>
              </a:r>
              <a:endParaRPr lang="en-US" altLang="ko-KR" sz="1600" kern="0" dirty="0">
                <a:solidFill>
                  <a:srgbClr val="000000"/>
                </a:solidFill>
                <a:cs typeface="Arial" pitchFamily="34" charset="0"/>
                <a:sym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13659" y="4283314"/>
              <a:ext cx="2120134" cy="288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sz="1600" b="1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Komponen</a:t>
              </a:r>
              <a:r>
                <a:rPr lang="en-US" altLang="ko-KR" sz="1600" b="1" kern="0" dirty="0">
                  <a:solidFill>
                    <a:srgbClr val="000000"/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sz="1600" b="1" kern="0" dirty="0" err="1">
                  <a:solidFill>
                    <a:srgbClr val="000000"/>
                  </a:solidFill>
                  <a:cs typeface="Arial" pitchFamily="34" charset="0"/>
                  <a:sym typeface="Arial"/>
                </a:rPr>
                <a:t>Swadaya</a:t>
              </a:r>
              <a:endParaRPr lang="ko-KR" altLang="en-US" sz="1600" b="1" kern="0" dirty="0">
                <a:solidFill>
                  <a:srgbClr val="000000"/>
                </a:solidFill>
                <a:cs typeface="Arial" pitchFamily="34" charset="0"/>
                <a:sym typeface="Arial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81451" y="4433694"/>
            <a:ext cx="134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sz="1800" b="1" kern="0" dirty="0" err="1">
                <a:cs typeface="Arial" pitchFamily="34" charset="0"/>
                <a:sym typeface="Arial"/>
              </a:rPr>
              <a:t>Paket</a:t>
            </a:r>
            <a:endParaRPr lang="en-US" altLang="ko-KR" sz="1800" b="1" kern="0" dirty="0">
              <a:cs typeface="Arial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sz="1800" b="1" kern="0" dirty="0" err="1">
                <a:cs typeface="Arial" pitchFamily="34" charset="0"/>
                <a:sym typeface="Arial"/>
              </a:rPr>
              <a:t>Struktur</a:t>
            </a:r>
            <a:endParaRPr lang="ko-KR" altLang="en-US" sz="1800" b="1" kern="0" dirty="0">
              <a:cs typeface="Arial" pitchFamily="34" charset="0"/>
              <a:sym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19728" y="4337290"/>
            <a:ext cx="175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sz="1800" b="1" kern="0" dirty="0" err="1">
                <a:cs typeface="Arial" pitchFamily="34" charset="0"/>
                <a:sym typeface="Arial"/>
              </a:rPr>
              <a:t>Paket</a:t>
            </a:r>
            <a:endParaRPr lang="en-US" altLang="ko-KR" sz="1800" b="1" kern="0" dirty="0">
              <a:cs typeface="Arial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sz="1800" b="1" kern="0" dirty="0">
                <a:cs typeface="Arial" pitchFamily="34" charset="0"/>
                <a:sym typeface="Arial"/>
              </a:rPr>
              <a:t>Non-</a:t>
            </a:r>
            <a:r>
              <a:rPr lang="en-US" altLang="ko-KR" sz="1800" b="1" kern="0" dirty="0" err="1">
                <a:cs typeface="Arial" pitchFamily="34" charset="0"/>
                <a:sym typeface="Arial"/>
              </a:rPr>
              <a:t>Struktur</a:t>
            </a:r>
            <a:endParaRPr lang="ko-KR" altLang="en-US" sz="1800" b="1" kern="0" dirty="0">
              <a:cs typeface="Arial" pitchFamily="34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65471" y="4627070"/>
            <a:ext cx="164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sz="1800" b="1" kern="0" dirty="0" err="1">
                <a:cs typeface="Arial" pitchFamily="34" charset="0"/>
                <a:sym typeface="Arial"/>
              </a:rPr>
              <a:t>Swadaya</a:t>
            </a:r>
            <a:endParaRPr lang="ko-KR" altLang="en-US" sz="1800" b="1" kern="0" dirty="0">
              <a:cs typeface="Arial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9FCB5-1433-4BD8-8328-9F1886D6D0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1562" y="2982335"/>
            <a:ext cx="960109" cy="857608"/>
          </a:xfrm>
          <a:prstGeom prst="rect">
            <a:avLst/>
          </a:prstGeom>
        </p:spPr>
      </p:pic>
      <p:pic>
        <p:nvPicPr>
          <p:cNvPr id="42" name="Picture 41" descr="C:\Users\user\Documents\2019\disperakim\seksi perencanaan teknis dan pembiayaan perumahan\pb\b4a71ff4-4d57-4325-98c7-f09ffd004946.jpg">
            <a:extLst>
              <a:ext uri="{FF2B5EF4-FFF2-40B4-BE49-F238E27FC236}">
                <a16:creationId xmlns:a16="http://schemas.microsoft.com/office/drawing/2014/main" id="{276C010B-002C-4FEE-84B2-B4249F73DF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53" r="51597" b="8238"/>
          <a:stretch/>
        </p:blipFill>
        <p:spPr bwMode="auto">
          <a:xfrm>
            <a:off x="1474701" y="2520065"/>
            <a:ext cx="1764805" cy="1810204"/>
          </a:xfrm>
          <a:custGeom>
            <a:avLst/>
            <a:gdLst>
              <a:gd name="connsiteX0" fmla="*/ 778597 w 1914844"/>
              <a:gd name="connsiteY0" fmla="*/ 0 h 1897549"/>
              <a:gd name="connsiteX1" fmla="*/ 1136247 w 1914844"/>
              <a:gd name="connsiteY1" fmla="*/ 0 h 1897549"/>
              <a:gd name="connsiteX2" fmla="*/ 1150376 w 1914844"/>
              <a:gd name="connsiteY2" fmla="*/ 2156 h 1897549"/>
              <a:gd name="connsiteX3" fmla="*/ 1914844 w 1914844"/>
              <a:gd name="connsiteY3" fmla="*/ 940127 h 1897549"/>
              <a:gd name="connsiteX4" fmla="*/ 957422 w 1914844"/>
              <a:gd name="connsiteY4" fmla="*/ 1897549 h 1897549"/>
              <a:gd name="connsiteX5" fmla="*/ 0 w 1914844"/>
              <a:gd name="connsiteY5" fmla="*/ 940127 h 1897549"/>
              <a:gd name="connsiteX6" fmla="*/ 764468 w 1914844"/>
              <a:gd name="connsiteY6" fmla="*/ 2156 h 18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4844" h="1897549">
                <a:moveTo>
                  <a:pt x="778597" y="0"/>
                </a:moveTo>
                <a:lnTo>
                  <a:pt x="1136247" y="0"/>
                </a:lnTo>
                <a:lnTo>
                  <a:pt x="1150376" y="2156"/>
                </a:lnTo>
                <a:cubicBezTo>
                  <a:pt x="1586657" y="91432"/>
                  <a:pt x="1914844" y="477453"/>
                  <a:pt x="1914844" y="940127"/>
                </a:cubicBezTo>
                <a:cubicBezTo>
                  <a:pt x="1914844" y="1468897"/>
                  <a:pt x="1486192" y="1897549"/>
                  <a:pt x="957422" y="1897549"/>
                </a:cubicBezTo>
                <a:cubicBezTo>
                  <a:pt x="428652" y="1897549"/>
                  <a:pt x="0" y="1468897"/>
                  <a:pt x="0" y="940127"/>
                </a:cubicBezTo>
                <a:cubicBezTo>
                  <a:pt x="0" y="477453"/>
                  <a:pt x="328187" y="91432"/>
                  <a:pt x="764468" y="2156"/>
                </a:cubicBezTo>
                <a:close/>
              </a:path>
            </a:pathLst>
          </a:custGeom>
          <a:noFill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05D499-8774-4AB3-9C75-2DC61DCCA6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25697" r="23718" b="19175"/>
          <a:stretch/>
        </p:blipFill>
        <p:spPr bwMode="auto">
          <a:xfrm>
            <a:off x="5191186" y="2530888"/>
            <a:ext cx="1777390" cy="1777390"/>
          </a:xfrm>
          <a:custGeom>
            <a:avLst/>
            <a:gdLst>
              <a:gd name="connsiteX0" fmla="*/ 942109 w 1884218"/>
              <a:gd name="connsiteY0" fmla="*/ 0 h 1884218"/>
              <a:gd name="connsiteX1" fmla="*/ 1884218 w 1884218"/>
              <a:gd name="connsiteY1" fmla="*/ 942109 h 1884218"/>
              <a:gd name="connsiteX2" fmla="*/ 942109 w 1884218"/>
              <a:gd name="connsiteY2" fmla="*/ 1884218 h 1884218"/>
              <a:gd name="connsiteX3" fmla="*/ 0 w 1884218"/>
              <a:gd name="connsiteY3" fmla="*/ 942109 h 1884218"/>
              <a:gd name="connsiteX4" fmla="*/ 942109 w 1884218"/>
              <a:gd name="connsiteY4" fmla="*/ 0 h 188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4218" h="1884218">
                <a:moveTo>
                  <a:pt x="942109" y="0"/>
                </a:moveTo>
                <a:cubicBezTo>
                  <a:pt x="1462421" y="0"/>
                  <a:pt x="1884218" y="421797"/>
                  <a:pt x="1884218" y="942109"/>
                </a:cubicBezTo>
                <a:cubicBezTo>
                  <a:pt x="1884218" y="1462421"/>
                  <a:pt x="1462421" y="1884218"/>
                  <a:pt x="942109" y="1884218"/>
                </a:cubicBezTo>
                <a:cubicBezTo>
                  <a:pt x="421797" y="1884218"/>
                  <a:pt x="0" y="1462421"/>
                  <a:pt x="0" y="942109"/>
                </a:cubicBezTo>
                <a:cubicBezTo>
                  <a:pt x="0" y="421797"/>
                  <a:pt x="421797" y="0"/>
                  <a:pt x="942109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025" y="1045382"/>
            <a:ext cx="1180106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4" indent="-285764" algn="just">
              <a:buFont typeface="Wingdings" pitchFamily="2" charset="2"/>
              <a:buChar char="v"/>
            </a:pPr>
            <a:r>
              <a:rPr lang="en-US" sz="2000" dirty="0" err="1">
                <a:solidFill>
                  <a:srgbClr val="2B2B2B"/>
                </a:solidFill>
              </a:rPr>
              <a:t>Definisi</a:t>
            </a:r>
            <a:r>
              <a:rPr lang="en-US" sz="2000" dirty="0">
                <a:solidFill>
                  <a:srgbClr val="2B2B2B"/>
                </a:solidFill>
              </a:rPr>
              <a:t>: </a:t>
            </a:r>
            <a:r>
              <a:rPr lang="en-US" sz="2000" dirty="0" err="1">
                <a:solidFill>
                  <a:srgbClr val="2B2B2B"/>
                </a:solidFill>
              </a:rPr>
              <a:t>Bantuan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Stimulan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bagi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keluarga</a:t>
            </a:r>
            <a:r>
              <a:rPr lang="en-US" sz="2000" dirty="0">
                <a:solidFill>
                  <a:srgbClr val="2B2B2B"/>
                </a:solidFill>
              </a:rPr>
              <a:t> miskin yang </a:t>
            </a:r>
            <a:r>
              <a:rPr lang="en-US" sz="2000" dirty="0" err="1">
                <a:solidFill>
                  <a:srgbClr val="2B2B2B"/>
                </a:solidFill>
              </a:rPr>
              <a:t>belum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memiliki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rumah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untuk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melakukan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pembangunan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baru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berupa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bahan</a:t>
            </a:r>
            <a:r>
              <a:rPr lang="en-US" sz="2000" dirty="0">
                <a:solidFill>
                  <a:srgbClr val="2B2B2B"/>
                </a:solidFill>
              </a:rPr>
              <a:t> material </a:t>
            </a:r>
            <a:r>
              <a:rPr lang="en-US" sz="2000" dirty="0" err="1">
                <a:solidFill>
                  <a:srgbClr val="2B2B2B"/>
                </a:solidFill>
              </a:rPr>
              <a:t>bangunan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sesuai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dengan</a:t>
            </a:r>
            <a:r>
              <a:rPr lang="en-US" sz="2000" dirty="0">
                <a:solidFill>
                  <a:srgbClr val="2B2B2B"/>
                </a:solidFill>
              </a:rPr>
              <a:t>  </a:t>
            </a:r>
            <a:r>
              <a:rPr lang="en-US" sz="2000" dirty="0" err="1">
                <a:solidFill>
                  <a:srgbClr val="2B2B2B"/>
                </a:solidFill>
              </a:rPr>
              <a:t>desain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rumah</a:t>
            </a:r>
            <a:r>
              <a:rPr lang="en-US" sz="2000" dirty="0">
                <a:solidFill>
                  <a:srgbClr val="2B2B2B"/>
                </a:solidFill>
              </a:rPr>
              <a:t> tipe-36 </a:t>
            </a:r>
            <a:r>
              <a:rPr lang="en-US" sz="2000" dirty="0" err="1">
                <a:solidFill>
                  <a:srgbClr val="2B2B2B"/>
                </a:solidFill>
              </a:rPr>
              <a:t>sebagai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syarat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luasan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rumah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layak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huni</a:t>
            </a:r>
            <a:endParaRPr lang="en-US" sz="2000" dirty="0">
              <a:solidFill>
                <a:srgbClr val="2B2B2B"/>
              </a:solidFill>
            </a:endParaRPr>
          </a:p>
          <a:p>
            <a:pPr marL="285764" indent="-285764" algn="just">
              <a:buFont typeface="Wingdings" pitchFamily="2" charset="2"/>
              <a:buChar char="v"/>
            </a:pPr>
            <a:r>
              <a:rPr lang="en-US" sz="2000" dirty="0" err="1">
                <a:solidFill>
                  <a:srgbClr val="2B2B2B"/>
                </a:solidFill>
              </a:rPr>
              <a:t>Besaran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bantuan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senilai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Rp</a:t>
            </a:r>
            <a:r>
              <a:rPr lang="en-US" sz="2000" dirty="0">
                <a:solidFill>
                  <a:srgbClr val="2B2B2B"/>
                </a:solidFill>
              </a:rPr>
              <a:t>. 35.000.000,- </a:t>
            </a:r>
            <a:r>
              <a:rPr lang="en-US" sz="2000" dirty="0" err="1">
                <a:solidFill>
                  <a:srgbClr val="2B2B2B"/>
                </a:solidFill>
              </a:rPr>
              <a:t>berupa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Struktur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Ruspin</a:t>
            </a:r>
            <a:r>
              <a:rPr lang="en-US" sz="2000" dirty="0">
                <a:solidFill>
                  <a:srgbClr val="2B2B2B"/>
                </a:solidFill>
              </a:rPr>
              <a:t> </a:t>
            </a:r>
            <a:r>
              <a:rPr lang="en-US" sz="2000" dirty="0" err="1">
                <a:solidFill>
                  <a:srgbClr val="2B2B2B"/>
                </a:solidFill>
              </a:rPr>
              <a:t>dan</a:t>
            </a:r>
            <a:r>
              <a:rPr lang="en-US" sz="2000" dirty="0">
                <a:solidFill>
                  <a:srgbClr val="2B2B2B"/>
                </a:solidFill>
              </a:rPr>
              <a:t> Non </a:t>
            </a:r>
            <a:r>
              <a:rPr lang="en-US" sz="2000" dirty="0" err="1">
                <a:solidFill>
                  <a:srgbClr val="2B2B2B"/>
                </a:solidFill>
              </a:rPr>
              <a:t>Struktur</a:t>
            </a:r>
            <a:endParaRPr lang="en-US" sz="2000" dirty="0">
              <a:solidFill>
                <a:srgbClr val="2B2B2B"/>
              </a:solidFill>
            </a:endParaRPr>
          </a:p>
        </p:txBody>
      </p:sp>
      <p:pic>
        <p:nvPicPr>
          <p:cNvPr id="32" name="Picture 15">
            <a:extLst>
              <a:ext uri="{FF2B5EF4-FFF2-40B4-BE49-F238E27FC236}">
                <a16:creationId xmlns:a16="http://schemas.microsoft.com/office/drawing/2014/main" id="{C6CD7901-8FD3-4D40-BF11-5F2F8853D6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77507" y="2943147"/>
            <a:ext cx="624414" cy="82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7556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color presentation_Win32_LW_v2.potx" id="{B7F4C684-7BE5-4BD8-BEBE-7F207A45F474}" vid="{9091DE1E-F617-4C59-950B-F96736B889D9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B117"/>
      </a:accent1>
      <a:accent2>
        <a:srgbClr val="FAB117"/>
      </a:accent2>
      <a:accent3>
        <a:srgbClr val="FAB117"/>
      </a:accent3>
      <a:accent4>
        <a:srgbClr val="FAB117"/>
      </a:accent4>
      <a:accent5>
        <a:srgbClr val="404040"/>
      </a:accent5>
      <a:accent6>
        <a:srgbClr val="7F7F7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135873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976319-4513-485C-AD3A-E56C39927A38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71af3243-3dd4-4a8d-8c0d-dd76da1f02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A1B7BBB-8F46-4BA8-85EC-2ECC1D2E329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A10211-FBDE-44DA-8AD6-29E596B297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Minimalist color presentation</Template>
  <TotalTime>1900</TotalTime>
  <Words>2139</Words>
  <Application>Microsoft Office PowerPoint</Application>
  <PresentationFormat>Widescreen</PresentationFormat>
  <Paragraphs>364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Aharoni</vt:lpstr>
      <vt:lpstr>Aileron Regular</vt:lpstr>
      <vt:lpstr>Aileron Regular Bold</vt:lpstr>
      <vt:lpstr>Arial</vt:lpstr>
      <vt:lpstr>Arial Narrow</vt:lpstr>
      <vt:lpstr>Arial Unicode MS</vt:lpstr>
      <vt:lpstr>Bahnschrift</vt:lpstr>
      <vt:lpstr>Biome Light</vt:lpstr>
      <vt:lpstr>Brush Script MT</vt:lpstr>
      <vt:lpstr>Calibri</vt:lpstr>
      <vt:lpstr>Candara</vt:lpstr>
      <vt:lpstr>Century Gothic</vt:lpstr>
      <vt:lpstr>Corbel</vt:lpstr>
      <vt:lpstr>Franklin Gothic Book</vt:lpstr>
      <vt:lpstr>Franklin Gothic Medium</vt:lpstr>
      <vt:lpstr>Impact</vt:lpstr>
      <vt:lpstr>Roboto</vt:lpstr>
      <vt:lpstr>Segoe UI Light</vt:lpstr>
      <vt:lpstr>Tahoma</vt:lpstr>
      <vt:lpstr>Wingdings</vt:lpstr>
      <vt:lpstr>Office Theme</vt:lpstr>
      <vt:lpstr>Contents Slide Master</vt:lpstr>
      <vt:lpstr>Contents Slide Master</vt:lpstr>
      <vt:lpstr>PROGRAM KEGIATAN</vt:lpstr>
      <vt:lpstr>PowerPoint Presentation</vt:lpstr>
      <vt:lpstr>BANKEUPEMDES RTLH</vt:lpstr>
      <vt:lpstr>PowerPoint Presentation</vt:lpstr>
      <vt:lpstr>PowerPoint Presentation</vt:lpstr>
      <vt:lpstr>PowerPoint Presentation</vt:lpstr>
      <vt:lpstr>PowerPoint Presentation</vt:lpstr>
      <vt:lpstr>PB BACKLOG</vt:lpstr>
      <vt:lpstr>PowerPoint Presentation</vt:lpstr>
      <vt:lpstr>PowerPoint Presentation</vt:lpstr>
      <vt:lpstr>PowerPoint Presentation</vt:lpstr>
      <vt:lpstr>PROSES PEMBANGUNAN RUMAH BARU BERBASIS KOMUNITAS</vt:lpstr>
      <vt:lpstr>PB &amp; PK BENCANA</vt:lpstr>
      <vt:lpstr>PowerPoint Presentation</vt:lpstr>
      <vt:lpstr>BANTUAN PEMBANGUNAN RUMAH BARU</vt:lpstr>
      <vt:lpstr>PowerPoint Presentation</vt:lpstr>
      <vt:lpstr>PowerPoint Presentation</vt:lpstr>
      <vt:lpstr>Capaian Kinerja SPM</vt:lpstr>
      <vt:lpstr>PB RELOKASI</vt:lpstr>
      <vt:lpstr>Project analysis slide 6</vt:lpstr>
      <vt:lpstr>Project analysis slide 6</vt:lpstr>
      <vt:lpstr>Project analysis slide 6</vt:lpstr>
      <vt:lpstr>Project analysis slide 6</vt:lpstr>
      <vt:lpstr>OPTIMIS</vt:lpstr>
      <vt:lpstr>Project analysis slide 11</vt:lpstr>
      <vt:lpstr>Project analysis slide 11</vt:lpstr>
      <vt:lpstr>RINTISAN PROGRAM OPTIMIS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PENYEDIAAN DATA VALID BACKLOG KEPEMILIKAN RUMAH MASYARAKAT MISKIN SECARA MANDIRI DESA DI JAWA TENGAH GUNA PENANGANAN AGAR TEPAT SASARAN</dc:title>
  <dc:creator>Haidar Nusantara</dc:creator>
  <cp:lastModifiedBy>bff 22119</cp:lastModifiedBy>
  <cp:revision>137</cp:revision>
  <dcterms:created xsi:type="dcterms:W3CDTF">2021-04-22T04:39:05Z</dcterms:created>
  <dcterms:modified xsi:type="dcterms:W3CDTF">2022-08-16T09:36:25Z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